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6" r:id="rId5"/>
    <p:sldId id="274" r:id="rId6"/>
    <p:sldId id="275" r:id="rId7"/>
    <p:sldId id="271" r:id="rId8"/>
    <p:sldId id="272" r:id="rId9"/>
    <p:sldId id="257" r:id="rId10"/>
    <p:sldId id="273" r:id="rId11"/>
    <p:sldId id="258" r:id="rId12"/>
    <p:sldId id="260" r:id="rId13"/>
    <p:sldId id="261" r:id="rId14"/>
    <p:sldId id="256" r:id="rId15"/>
    <p:sldId id="263" r:id="rId16"/>
    <p:sldId id="265" r:id="rId17"/>
    <p:sldId id="266" r:id="rId18"/>
    <p:sldId id="267" r:id="rId19"/>
    <p:sldId id="269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A76A5E-BCE5-4FCA-AE5A-0250110B4251}" v="10" dt="2022-04-05T08:54:19.5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 Giddings" userId="S::jogiddings_balfour.brighton-hove.sch.uk#ext#@sussexwildlifetrust.onmicrosoft.com::5f1c5842-117d-49f3-aca7-b2e3e3219dc0" providerId="AD" clId="Web-{C7A76A5E-BCE5-4FCA-AE5A-0250110B4251}"/>
    <pc:docChg chg="modSld">
      <pc:chgData name="Jo Giddings" userId="S::jogiddings_balfour.brighton-hove.sch.uk#ext#@sussexwildlifetrust.onmicrosoft.com::5f1c5842-117d-49f3-aca7-b2e3e3219dc0" providerId="AD" clId="Web-{C7A76A5E-BCE5-4FCA-AE5A-0250110B4251}" dt="2022-04-05T08:54:16.258" v="3" actId="20577"/>
      <pc:docMkLst>
        <pc:docMk/>
      </pc:docMkLst>
      <pc:sldChg chg="modSp">
        <pc:chgData name="Jo Giddings" userId="S::jogiddings_balfour.brighton-hove.sch.uk#ext#@sussexwildlifetrust.onmicrosoft.com::5f1c5842-117d-49f3-aca7-b2e3e3219dc0" providerId="AD" clId="Web-{C7A76A5E-BCE5-4FCA-AE5A-0250110B4251}" dt="2022-04-05T08:53:39.554" v="1" actId="20577"/>
        <pc:sldMkLst>
          <pc:docMk/>
          <pc:sldMk cId="3215119794" sldId="257"/>
        </pc:sldMkLst>
        <pc:spChg chg="mod">
          <ac:chgData name="Jo Giddings" userId="S::jogiddings_balfour.brighton-hove.sch.uk#ext#@sussexwildlifetrust.onmicrosoft.com::5f1c5842-117d-49f3-aca7-b2e3e3219dc0" providerId="AD" clId="Web-{C7A76A5E-BCE5-4FCA-AE5A-0250110B4251}" dt="2022-04-05T08:53:39.554" v="1" actId="20577"/>
          <ac:spMkLst>
            <pc:docMk/>
            <pc:sldMk cId="3215119794" sldId="257"/>
            <ac:spMk id="3" creationId="{525B96EE-3D4E-4D30-935B-F3FCA7F81380}"/>
          </ac:spMkLst>
        </pc:spChg>
      </pc:sldChg>
      <pc:sldChg chg="modSp">
        <pc:chgData name="Jo Giddings" userId="S::jogiddings_balfour.brighton-hove.sch.uk#ext#@sussexwildlifetrust.onmicrosoft.com::5f1c5842-117d-49f3-aca7-b2e3e3219dc0" providerId="AD" clId="Web-{C7A76A5E-BCE5-4FCA-AE5A-0250110B4251}" dt="2022-04-05T08:54:16.258" v="3" actId="20577"/>
        <pc:sldMkLst>
          <pc:docMk/>
          <pc:sldMk cId="3575496966" sldId="261"/>
        </pc:sldMkLst>
        <pc:spChg chg="mod">
          <ac:chgData name="Jo Giddings" userId="S::jogiddings_balfour.brighton-hove.sch.uk#ext#@sussexwildlifetrust.onmicrosoft.com::5f1c5842-117d-49f3-aca7-b2e3e3219dc0" providerId="AD" clId="Web-{C7A76A5E-BCE5-4FCA-AE5A-0250110B4251}" dt="2022-04-05T08:54:16.258" v="3" actId="20577"/>
          <ac:spMkLst>
            <pc:docMk/>
            <pc:sldMk cId="3575496966" sldId="261"/>
            <ac:spMk id="3" creationId="{177FFB6C-AED8-49C5-980B-2EF733227A2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75E50-1A45-4555-AA98-D1DEB356C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5EB2C4-525D-45A6-A824-87A9FEBAA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6E37F-70A1-4133-AABC-C9F3FC0E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470F-93B6-4EF9-B82F-EA8E2606A5F2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F6CD5-C82D-4C09-9EDC-10AC3569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C009F-BAB3-4AA2-8411-5F10CC108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7453-798F-4CDF-B615-D835FA46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23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49719-7B80-478D-9D50-6B11FB5E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04267-A013-4855-8C0D-B34D7DED7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496F3-69A0-4A20-AEA7-A1A08A078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470F-93B6-4EF9-B82F-EA8E2606A5F2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72DFB-951F-4F02-8019-4772F11DE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CFC8B-9076-46B2-9F66-651539CB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7453-798F-4CDF-B615-D835FA46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681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5D63D9-88B1-497B-9C4A-A4D9188D3B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66A5B2-043C-41F2-8E0A-65B69AF2B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F873C-77B6-4ECB-9038-395C5BA4D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470F-93B6-4EF9-B82F-EA8E2606A5F2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ED9D5-4B5E-4C76-8ED0-9A5AC353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44B2-B98A-407D-9D0B-58B2BA6B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7453-798F-4CDF-B615-D835FA46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077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17A54-DBC1-4F8B-AD5E-D63E5C30D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55D7-65DC-4A8D-8B4A-CF558DCF5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F7459-5A70-4D0D-A74C-78D2BEC4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470F-93B6-4EF9-B82F-EA8E2606A5F2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F5B69-FBE8-4D9E-8002-B1A82B61C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EB078-76AD-47D9-83C3-BD4AACA0E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7453-798F-4CDF-B615-D835FA46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586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72C4E-DC21-451A-B7F5-77802EE13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A603D-B038-43BC-84DD-9D9DE14C4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013E9-7361-4763-BD4A-2E1E01FF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470F-93B6-4EF9-B82F-EA8E2606A5F2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49D28-983C-4374-AB6F-671CD6CFF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15D12-5A35-4CE4-B42E-722A24BF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7453-798F-4CDF-B615-D835FA46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47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93277-7835-4384-BC2B-0D0F8F57E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4FEE5-A8E5-49E0-AD91-DFC69FC93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69144-52A2-4873-87CD-E60F3D28A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14605-A046-4144-B605-50C5B6CA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470F-93B6-4EF9-B82F-EA8E2606A5F2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06513-96C5-456A-9A59-5EDFBAF3E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84F1F-7A6B-4252-A9F3-470D5D9EA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7453-798F-4CDF-B615-D835FA46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539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E13D-D0E4-488C-B633-3771154C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79699-FA05-44A6-840E-DAB74900D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570E5B-50A2-4A10-A8D7-9152C669C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A11C56-CD6B-4113-A5BA-C86AC152D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210F92-8559-4702-BB47-33DD93339A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969ED4-A36F-4899-8913-EEBC70A98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470F-93B6-4EF9-B82F-EA8E2606A5F2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C4A014-B057-448F-AFBC-0629BD772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9EDA5-5181-4644-87CE-995CCA340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7453-798F-4CDF-B615-D835FA46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579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47F88-C7B1-42CD-83E3-248F30263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DBB9EE-6DED-48D6-BE74-80403530A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470F-93B6-4EF9-B82F-EA8E2606A5F2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FD2D6-B463-4FCB-9F8B-453A19BC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FD7F9-845C-418F-87E1-6DD0895BA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7453-798F-4CDF-B615-D835FA46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685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8A3527-2318-408F-B005-492DA2616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470F-93B6-4EF9-B82F-EA8E2606A5F2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5B678-82FD-4ECB-8287-14E9251B0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45BF9D-B57F-44F1-9B27-65063EC55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7453-798F-4CDF-B615-D835FA46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410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6B6B7-FB9A-4F86-9C49-6E1EFEB1B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FB574-FF58-4CE0-9792-E52435239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2F8C40-92FE-4FBE-A2EF-851510718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34101-2C49-4138-83A7-A8CA9441F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470F-93B6-4EF9-B82F-EA8E2606A5F2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60871-F65E-4F55-93CA-02DD970E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6526B-709B-4717-8A31-269C89D79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7453-798F-4CDF-B615-D835FA46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155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DE988-EB1F-4BAF-8F6D-6EDEFC359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C7DFAD-CCBE-4984-A1B4-53635F9597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799EA-27AD-4135-8206-16CA17E96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0E6D1-455F-4E5A-93A3-5FB98B1E4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470F-93B6-4EF9-B82F-EA8E2606A5F2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BF43D-AC1A-49C2-836E-1BF06C12E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E0D74-252F-437A-ABAB-DB97383B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7453-798F-4CDF-B615-D835FA46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57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CBA58C-E9A8-4AF8-86B7-1DD0126F2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EEB21-0001-48F1-B56C-BCBEB526A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A31FA-2A28-49E1-BCA8-804AFD85C3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8470F-93B6-4EF9-B82F-EA8E2606A5F2}" type="datetimeFigureOut">
              <a:rPr lang="en-GB" smtClean="0"/>
              <a:t>05/04/2022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9EC51-86E0-4444-8F70-DFE5B542C4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52E78-A195-4905-8752-C9DDC6ADD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57453-798F-4CDF-B615-D835FA46BF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01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DF9A07-B944-49DB-9C8D-991A84A27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15" t="19472" r="31462" b="8082"/>
          <a:stretch/>
        </p:blipFill>
        <p:spPr>
          <a:xfrm>
            <a:off x="900333" y="256735"/>
            <a:ext cx="6296587" cy="6945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3DC8E0-004C-4A95-8D5E-6AF2511A576B}"/>
              </a:ext>
            </a:extLst>
          </p:cNvPr>
          <p:cNvSpPr txBox="1"/>
          <p:nvPr/>
        </p:nvSpPr>
        <p:spPr>
          <a:xfrm>
            <a:off x="7877909" y="2222695"/>
            <a:ext cx="3587260" cy="310854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How much single use plastic would we save if we managed to continue with these changes for a year ?</a:t>
            </a:r>
          </a:p>
          <a:p>
            <a:endParaRPr lang="en-GB" sz="2800" dirty="0"/>
          </a:p>
          <a:p>
            <a:r>
              <a:rPr lang="en-GB" sz="2800" dirty="0"/>
              <a:t>Our lifetime?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FA1452-7A05-4342-944A-6FEE3BC56737}"/>
              </a:ext>
            </a:extLst>
          </p:cNvPr>
          <p:cNvSpPr txBox="1"/>
          <p:nvPr/>
        </p:nvSpPr>
        <p:spPr>
          <a:xfrm>
            <a:off x="7526216" y="562708"/>
            <a:ext cx="3587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74 shampoo bottles refilled x 12 for each month = 888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CF23AF-87A9-4C31-AF49-91F78657581F}"/>
              </a:ext>
            </a:extLst>
          </p:cNvPr>
          <p:cNvSpPr/>
          <p:nvPr/>
        </p:nvSpPr>
        <p:spPr>
          <a:xfrm>
            <a:off x="9144000" y="1659988"/>
            <a:ext cx="604911" cy="337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432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7FFB6C-AED8-49C5-980B-2EF733227A24}"/>
              </a:ext>
            </a:extLst>
          </p:cNvPr>
          <p:cNvSpPr/>
          <p:nvPr/>
        </p:nvSpPr>
        <p:spPr>
          <a:xfrm>
            <a:off x="399068" y="551171"/>
            <a:ext cx="11139340" cy="21236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4400" dirty="0"/>
              <a:t>BUT when fossil fuels are burned to make energy, they release greenhouse gases and cause climate change.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82389F-0614-44E4-941F-9A5E53FE0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749" y="2863228"/>
            <a:ext cx="6116568" cy="34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96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DB25E-146F-4533-8F94-6B3C302CF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022" y="619812"/>
            <a:ext cx="9794448" cy="58766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A17169-0D42-4CD4-BF02-90ABE1851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1340"/>
            <a:ext cx="10004980" cy="413836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7D8B4-9F38-4DEF-8E3A-6A8AA6919513}"/>
              </a:ext>
            </a:extLst>
          </p:cNvPr>
          <p:cNvSpPr txBox="1"/>
          <p:nvPr/>
        </p:nvSpPr>
        <p:spPr>
          <a:xfrm>
            <a:off x="2732644" y="279163"/>
            <a:ext cx="6726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The Antarctic</a:t>
            </a:r>
          </a:p>
        </p:txBody>
      </p:sp>
    </p:spTree>
    <p:extLst>
      <p:ext uri="{BB962C8B-B14F-4D97-AF65-F5344CB8AC3E}">
        <p14:creationId xmlns:p14="http://schemas.microsoft.com/office/powerpoint/2010/main" val="969000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9CB35-17A0-4F3A-A750-8C73D0A3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Fossil fuels are also non-renewable</a:t>
            </a:r>
            <a:br>
              <a:rPr lang="en-GB" b="1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25CD3-49DA-4547-B810-6752EBE3F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GB" dirty="0"/>
            </a:br>
            <a:r>
              <a:rPr lang="en-GB" dirty="0"/>
              <a:t>Once you burn oil, gas, and coal it’s gone for good – and fossil fuels will run out.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They will run out between 50-100 years.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That means this is a major problem for us, our children, and our grandchildren.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394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D7727A-3F05-43F6-AC83-88C0375849FC}"/>
              </a:ext>
            </a:extLst>
          </p:cNvPr>
          <p:cNvSpPr/>
          <p:nvPr/>
        </p:nvSpPr>
        <p:spPr>
          <a:xfrm>
            <a:off x="1948206" y="480767"/>
            <a:ext cx="82955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Fossil fuels cause water pollution and oil spills</a:t>
            </a:r>
          </a:p>
          <a:p>
            <a:r>
              <a:rPr lang="en-GB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7DEBED-BE0C-42CE-8B53-8280E0D43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771" y="3223611"/>
            <a:ext cx="5154450" cy="327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87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33CBAC-EA47-477C-A06B-DADAC2BE8542}"/>
              </a:ext>
            </a:extLst>
          </p:cNvPr>
          <p:cNvSpPr/>
          <p:nvPr/>
        </p:nvSpPr>
        <p:spPr>
          <a:xfrm>
            <a:off x="3048000" y="1166097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4400" dirty="0"/>
              <a:t>Fossil fuels cause air pollution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D13F70-A4AB-4180-9845-A27A0731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823" y="2790334"/>
            <a:ext cx="6820194" cy="341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89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4BBBDC-76F5-46B6-BE66-A07D101DD152}"/>
              </a:ext>
            </a:extLst>
          </p:cNvPr>
          <p:cNvSpPr/>
          <p:nvPr/>
        </p:nvSpPr>
        <p:spPr>
          <a:xfrm>
            <a:off x="1150070" y="384170"/>
            <a:ext cx="92665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Fossil fuels cause acid rain</a:t>
            </a:r>
            <a:br>
              <a:rPr lang="en-GB" dirty="0"/>
            </a:br>
            <a:r>
              <a:rPr lang="en-GB" sz="3200" dirty="0"/>
              <a:t>Acid rain is a serious problem and damages trees, lakes, rivers, architecture, statues, crops, and wildlife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02A1EA-3E88-46A3-815F-7A7122416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74" y="3691065"/>
            <a:ext cx="5811987" cy="2266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BA050A-C57C-4C40-9859-BB4C4A622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050" y="3049521"/>
            <a:ext cx="38862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02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09834E-644C-435E-9E68-375A95CEAD28}"/>
              </a:ext>
            </a:extLst>
          </p:cNvPr>
          <p:cNvSpPr/>
          <p:nvPr/>
        </p:nvSpPr>
        <p:spPr>
          <a:xfrm>
            <a:off x="1002382" y="445174"/>
            <a:ext cx="105077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Finding fossil fuels destroys land and wildlife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46903-F503-4130-A830-F97CB1E69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668" y="2162535"/>
            <a:ext cx="5805930" cy="387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7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9AF7C-05AB-49B2-B4C8-E87665EA43E3}"/>
              </a:ext>
            </a:extLst>
          </p:cNvPr>
          <p:cNvSpPr txBox="1"/>
          <p:nvPr/>
        </p:nvSpPr>
        <p:spPr>
          <a:xfrm>
            <a:off x="838986" y="716437"/>
            <a:ext cx="100395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 less energy we use the fewer fossil fuels we need and… </a:t>
            </a:r>
          </a:p>
          <a:p>
            <a:endParaRPr lang="en-GB" sz="3200" dirty="0"/>
          </a:p>
          <a:p>
            <a:pPr algn="ctr"/>
            <a:r>
              <a:rPr lang="en-GB" sz="4400" dirty="0"/>
              <a:t>The more the planet is protected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DA9CB-1DA6-4839-A5F3-CFF07C4E8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552" y="2672460"/>
            <a:ext cx="4678036" cy="392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02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53909-401B-4376-9B97-8D2901C6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Successes so far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9C533C-3FFF-45BE-9E2F-9BD2E0509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398" t="16561" r="34792" b="9405"/>
          <a:stretch/>
        </p:blipFill>
        <p:spPr>
          <a:xfrm>
            <a:off x="140676" y="1406767"/>
            <a:ext cx="3981158" cy="555905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E43777-8F61-4918-B946-7F0441699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483" y="1406767"/>
            <a:ext cx="3981033" cy="5560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5C5B8A-0FFC-4D5A-99EE-BF60E67E2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290" y="1405788"/>
            <a:ext cx="3981033" cy="55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11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2E9F15-5442-44A6-A2C6-ABC8B26BC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51" y="648983"/>
            <a:ext cx="3981033" cy="5560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871165-F975-4277-A1F6-BF30F6CBA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166"/>
          <a:stretch/>
        </p:blipFill>
        <p:spPr>
          <a:xfrm>
            <a:off x="6398517" y="789660"/>
            <a:ext cx="3981033" cy="1714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E0C477-CD8D-4E6E-9453-EB5DCCF55ACA}"/>
              </a:ext>
            </a:extLst>
          </p:cNvPr>
          <p:cNvSpPr txBox="1"/>
          <p:nvPr/>
        </p:nvSpPr>
        <p:spPr>
          <a:xfrm>
            <a:off x="6475826" y="3277772"/>
            <a:ext cx="38264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429 single use plastic milk bottles by switching to glass returnable bottles for staff room and breakfast club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25546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92A3120-6C64-45A4-AE35-63ACA4E08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004" y="1229019"/>
            <a:ext cx="2401153" cy="177519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276B72-7337-45C5-9F5A-339923F1C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71219" y="1723026"/>
            <a:ext cx="3127519" cy="1877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C4ECC6-000B-425C-94E2-426D0DCD5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726" y="3773670"/>
            <a:ext cx="3048264" cy="2097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A65CFF-3155-4B98-9CE6-1277E8AF6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464" y="4822273"/>
            <a:ext cx="3241431" cy="1824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3B5D5B-1D57-4DA8-88BB-B415E55A8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037" y="3369641"/>
            <a:ext cx="2653497" cy="1325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370DB1-6AE7-4CFF-B983-08ECAF0620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1229019"/>
            <a:ext cx="3104532" cy="2013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A2E4BF-D540-4F78-B08F-0B13AA1175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1095" y="2853349"/>
            <a:ext cx="3327250" cy="1741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61CED2-A712-4B42-B533-40F52EE622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1821" y="5009741"/>
            <a:ext cx="3057408" cy="17222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EAC1AB-5780-40D1-AE74-E6E47CA5813E}"/>
              </a:ext>
            </a:extLst>
          </p:cNvPr>
          <p:cNvSpPr txBox="1"/>
          <p:nvPr/>
        </p:nvSpPr>
        <p:spPr>
          <a:xfrm>
            <a:off x="988884" y="54356"/>
            <a:ext cx="102142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How are all these pictures linked? Our new focus….</a:t>
            </a:r>
          </a:p>
        </p:txBody>
      </p:sp>
    </p:spTree>
    <p:extLst>
      <p:ext uri="{BB962C8B-B14F-4D97-AF65-F5344CB8AC3E}">
        <p14:creationId xmlns:p14="http://schemas.microsoft.com/office/powerpoint/2010/main" val="2072512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D1DB8-A560-4A27-8D32-E2DE296B0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We are going to be learning about…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EF335-48CD-4D7D-833A-72EB6CCDF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7200" dirty="0"/>
              <a:t>Energy and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442977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B6B1F-D9FA-46FC-8682-EC0045184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the assemblies will be about this term.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B96EE-3D4E-4D30-935B-F3FCA7F81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What is energy? Burning fossil fuels to produce energy– impact on environment</a:t>
            </a:r>
          </a:p>
          <a:p>
            <a:r>
              <a:rPr lang="en-GB" dirty="0"/>
              <a:t>Renewable energy</a:t>
            </a:r>
          </a:p>
          <a:p>
            <a:r>
              <a:rPr lang="en-GB" dirty="0">
                <a:solidFill>
                  <a:srgbClr val="FF0000"/>
                </a:solidFill>
              </a:rPr>
              <a:t>Energy around the home – get caught saving energy</a:t>
            </a:r>
          </a:p>
          <a:p>
            <a:r>
              <a:rPr lang="en-GB" dirty="0"/>
              <a:t>Energy around school – energy saving project/Energy Sparks/pledges in classes</a:t>
            </a:r>
          </a:p>
          <a:p>
            <a:r>
              <a:rPr lang="en-GB" dirty="0">
                <a:solidFill>
                  <a:srgbClr val="FF0000"/>
                </a:solidFill>
              </a:rPr>
              <a:t>Link with local organisations . E.g. Brighton Energy Coop. Art photography water/sun/wind</a:t>
            </a:r>
          </a:p>
          <a:p>
            <a:r>
              <a:rPr lang="en-GB" dirty="0"/>
              <a:t>Feedback – photos, pledge etc</a:t>
            </a:r>
          </a:p>
        </p:txBody>
      </p:sp>
    </p:spTree>
    <p:extLst>
      <p:ext uri="{BB962C8B-B14F-4D97-AF65-F5344CB8AC3E}">
        <p14:creationId xmlns:p14="http://schemas.microsoft.com/office/powerpoint/2010/main" val="3215119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8A2A-AFD1-4C6C-A940-BBC409C5D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What is energy and what do we need it for?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6FEBB2-2D98-4D3E-8FF0-ABDC4C9BA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5943" y="1690688"/>
            <a:ext cx="5580114" cy="43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35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C5E05-FBFF-4C9C-AB57-B501467DA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396" y="11341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What are fossil fuels?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4958F0-6E48-4204-BA40-372262AE0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425596"/>
            <a:ext cx="3130566" cy="1878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D0579D-8107-4256-885C-48EC9AC98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682" y="3317016"/>
            <a:ext cx="3048000" cy="209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070306-3B4C-4717-A98D-21C1430D2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246" y="3425596"/>
            <a:ext cx="3725333" cy="2095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7DEAFE-B359-4B48-ADC3-F3BB92D57B20}"/>
              </a:ext>
            </a:extLst>
          </p:cNvPr>
          <p:cNvSpPr txBox="1"/>
          <p:nvPr/>
        </p:nvSpPr>
        <p:spPr>
          <a:xfrm>
            <a:off x="756502" y="2347274"/>
            <a:ext cx="2791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Coal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035BA-EDC3-42BC-A9BA-59762D54A7DA}"/>
              </a:ext>
            </a:extLst>
          </p:cNvPr>
          <p:cNvSpPr txBox="1"/>
          <p:nvPr/>
        </p:nvSpPr>
        <p:spPr>
          <a:xfrm>
            <a:off x="5033913" y="2347274"/>
            <a:ext cx="2648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Oil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42F06B-E6EA-4B5E-ABF0-53DFF0DC1193}"/>
              </a:ext>
            </a:extLst>
          </p:cNvPr>
          <p:cNvSpPr txBox="1"/>
          <p:nvPr/>
        </p:nvSpPr>
        <p:spPr>
          <a:xfrm>
            <a:off x="8644379" y="2347274"/>
            <a:ext cx="2941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Gas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86E47D-680C-4ECE-A590-FA53E82A6052}"/>
              </a:ext>
            </a:extLst>
          </p:cNvPr>
          <p:cNvSpPr txBox="1"/>
          <p:nvPr/>
        </p:nvSpPr>
        <p:spPr>
          <a:xfrm>
            <a:off x="405353" y="1336904"/>
            <a:ext cx="10209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They are natural NON-RENEWABLE resources which give us energy when they are burned</a:t>
            </a:r>
          </a:p>
        </p:txBody>
      </p:sp>
    </p:spTree>
    <p:extLst>
      <p:ext uri="{BB962C8B-B14F-4D97-AF65-F5344CB8AC3E}">
        <p14:creationId xmlns:p14="http://schemas.microsoft.com/office/powerpoint/2010/main" val="357618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D5AF27-9659-42CF-80DF-CA9298788E7C}"/>
              </a:ext>
            </a:extLst>
          </p:cNvPr>
          <p:cNvSpPr txBox="1"/>
          <p:nvPr/>
        </p:nvSpPr>
        <p:spPr>
          <a:xfrm>
            <a:off x="546755" y="556182"/>
            <a:ext cx="10746557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002060"/>
                </a:solidFill>
              </a:rPr>
              <a:t>These fuels were formed in the earth over millions of years. </a:t>
            </a:r>
          </a:p>
          <a:p>
            <a:endParaRPr lang="en-GB" sz="4400" dirty="0"/>
          </a:p>
          <a:p>
            <a:r>
              <a:rPr lang="en-GB" sz="4400" dirty="0">
                <a:solidFill>
                  <a:srgbClr val="FF0000"/>
                </a:solidFill>
              </a:rPr>
              <a:t>Coal comes from ancient forests and plants. </a:t>
            </a:r>
          </a:p>
          <a:p>
            <a:endParaRPr lang="en-GB" sz="4400" dirty="0"/>
          </a:p>
          <a:p>
            <a:r>
              <a:rPr lang="en-GB" sz="4400" dirty="0">
                <a:solidFill>
                  <a:srgbClr val="7030A0"/>
                </a:solidFill>
              </a:rPr>
              <a:t>Oil and gas come from tiny decayed sea creatures.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9478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B27052EFF0A142B344F9D0DEE19B83" ma:contentTypeVersion="10" ma:contentTypeDescription="Create a new document." ma:contentTypeScope="" ma:versionID="72ba77f260f7e1f34f782ef624376bec">
  <xsd:schema xmlns:xsd="http://www.w3.org/2001/XMLSchema" xmlns:xs="http://www.w3.org/2001/XMLSchema" xmlns:p="http://schemas.microsoft.com/office/2006/metadata/properties" xmlns:ns2="0f29005a-1383-462d-bf66-85189c9a51f0" targetNamespace="http://schemas.microsoft.com/office/2006/metadata/properties" ma:root="true" ma:fieldsID="cbc7e77206ba73494258d356b7afb009" ns2:_="">
    <xsd:import namespace="0f29005a-1383-462d-bf66-85189c9a51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29005a-1383-462d-bf66-85189c9a51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36CB44-5C97-4E48-AA98-E727624FCC1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20C46E8-8707-422C-B145-663AF109AD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577C3E-957A-40E5-937F-128DD97FA6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29005a-1383-462d-bf66-85189c9a51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3506</TotalTime>
  <Words>354</Words>
  <Application>Microsoft Office PowerPoint</Application>
  <PresentationFormat>Widescreen</PresentationFormat>
  <Paragraphs>50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Successes so far</vt:lpstr>
      <vt:lpstr>PowerPoint Presentation</vt:lpstr>
      <vt:lpstr>PowerPoint Presentation</vt:lpstr>
      <vt:lpstr>We are going to be learning about…</vt:lpstr>
      <vt:lpstr>What the assemblies will be about this term.</vt:lpstr>
      <vt:lpstr>What is energy and what do we need it for?</vt:lpstr>
      <vt:lpstr>What are fossil fuels?</vt:lpstr>
      <vt:lpstr>PowerPoint Presentation</vt:lpstr>
      <vt:lpstr>PowerPoint Presentation</vt:lpstr>
      <vt:lpstr>PowerPoint Presentation</vt:lpstr>
      <vt:lpstr>Fossil fuels are also non-renewable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Cooper</dc:creator>
  <cp:lastModifiedBy>Fiona Byrne</cp:lastModifiedBy>
  <cp:revision>37</cp:revision>
  <dcterms:created xsi:type="dcterms:W3CDTF">2021-12-10T09:08:56Z</dcterms:created>
  <dcterms:modified xsi:type="dcterms:W3CDTF">2022-04-05T08:54:22Z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0x010100ADB27052EFF0A142B344F9D0DEE19B83</vt:lpwstr>
  </property>
</Properties>
</file>