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8" r:id="rId3"/>
    <p:sldId id="257" r:id="rId4"/>
    <p:sldId id="261" r:id="rId5"/>
    <p:sldId id="259" r:id="rId6"/>
    <p:sldId id="264" r:id="rId7"/>
    <p:sldId id="265" r:id="rId8"/>
    <p:sldId id="269" r:id="rId9"/>
    <p:sldId id="260"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BC5E67-1424-4E61-9C9B-0BB30F1CBCD7}" v="15" dt="2022-11-20T16:50:05.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2" d="100"/>
          <a:sy n="92" d="100"/>
        </p:scale>
        <p:origin x="102"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Cooper" userId="a4e40783e6613946" providerId="LiveId" clId="{91BC5E67-1424-4E61-9C9B-0BB30F1CBCD7}"/>
    <pc:docChg chg="custSel delSld modSld sldOrd">
      <pc:chgData name="Jonathan Cooper" userId="a4e40783e6613946" providerId="LiveId" clId="{91BC5E67-1424-4E61-9C9B-0BB30F1CBCD7}" dt="2022-11-20T16:52:41.803" v="724" actId="47"/>
      <pc:docMkLst>
        <pc:docMk/>
      </pc:docMkLst>
      <pc:sldChg chg="ord">
        <pc:chgData name="Jonathan Cooper" userId="a4e40783e6613946" providerId="LiveId" clId="{91BC5E67-1424-4E61-9C9B-0BB30F1CBCD7}" dt="2022-11-20T16:44:22.422" v="622"/>
        <pc:sldMkLst>
          <pc:docMk/>
          <pc:sldMk cId="1476804601" sldId="260"/>
        </pc:sldMkLst>
      </pc:sldChg>
      <pc:sldChg chg="addSp delSp modSp mod">
        <pc:chgData name="Jonathan Cooper" userId="a4e40783e6613946" providerId="LiveId" clId="{91BC5E67-1424-4E61-9C9B-0BB30F1CBCD7}" dt="2022-11-20T16:50:55.994" v="722" actId="688"/>
        <pc:sldMkLst>
          <pc:docMk/>
          <pc:sldMk cId="597164581" sldId="265"/>
        </pc:sldMkLst>
        <pc:spChg chg="add mod">
          <ac:chgData name="Jonathan Cooper" userId="a4e40783e6613946" providerId="LiveId" clId="{91BC5E67-1424-4E61-9C9B-0BB30F1CBCD7}" dt="2022-11-20T16:47:29.426" v="668" actId="1076"/>
          <ac:spMkLst>
            <pc:docMk/>
            <pc:sldMk cId="597164581" sldId="265"/>
            <ac:spMk id="3" creationId="{5A486D21-2488-8501-4F57-F02B6969D6F9}"/>
          </ac:spMkLst>
        </pc:spChg>
        <pc:spChg chg="add mod">
          <ac:chgData name="Jonathan Cooper" userId="a4e40783e6613946" providerId="LiveId" clId="{91BC5E67-1424-4E61-9C9B-0BB30F1CBCD7}" dt="2022-11-20T16:46:17.202" v="665" actId="1076"/>
          <ac:spMkLst>
            <pc:docMk/>
            <pc:sldMk cId="597164581" sldId="265"/>
            <ac:spMk id="4" creationId="{87EADC18-70E5-ED54-6ACD-71F3B5F04AA4}"/>
          </ac:spMkLst>
        </pc:spChg>
        <pc:spChg chg="add del mod">
          <ac:chgData name="Jonathan Cooper" userId="a4e40783e6613946" providerId="LiveId" clId="{91BC5E67-1424-4E61-9C9B-0BB30F1CBCD7}" dt="2022-11-20T16:41:20.041" v="306"/>
          <ac:spMkLst>
            <pc:docMk/>
            <pc:sldMk cId="597164581" sldId="265"/>
            <ac:spMk id="5" creationId="{22538168-3173-B905-24EF-F166358C0118}"/>
          </ac:spMkLst>
        </pc:spChg>
        <pc:spChg chg="add del mod">
          <ac:chgData name="Jonathan Cooper" userId="a4e40783e6613946" providerId="LiveId" clId="{91BC5E67-1424-4E61-9C9B-0BB30F1CBCD7}" dt="2022-11-20T16:41:20.042" v="308"/>
          <ac:spMkLst>
            <pc:docMk/>
            <pc:sldMk cId="597164581" sldId="265"/>
            <ac:spMk id="6" creationId="{01840947-ABE4-9C2B-24DD-64AD9C981D72}"/>
          </ac:spMkLst>
        </pc:spChg>
        <pc:spChg chg="add mod">
          <ac:chgData name="Jonathan Cooper" userId="a4e40783e6613946" providerId="LiveId" clId="{91BC5E67-1424-4E61-9C9B-0BB30F1CBCD7}" dt="2022-11-20T16:47:39.387" v="671" actId="1076"/>
          <ac:spMkLst>
            <pc:docMk/>
            <pc:sldMk cId="597164581" sldId="265"/>
            <ac:spMk id="7" creationId="{C7ADC914-A73F-5BE8-9F75-93AD9EE31F1D}"/>
          </ac:spMkLst>
        </pc:spChg>
        <pc:spChg chg="add mod">
          <ac:chgData name="Jonathan Cooper" userId="a4e40783e6613946" providerId="LiveId" clId="{91BC5E67-1424-4E61-9C9B-0BB30F1CBCD7}" dt="2022-11-20T16:49:09.919" v="709" actId="1076"/>
          <ac:spMkLst>
            <pc:docMk/>
            <pc:sldMk cId="597164581" sldId="265"/>
            <ac:spMk id="8" creationId="{C37964AE-2D0A-225B-602A-AE4934CF8A5C}"/>
          </ac:spMkLst>
        </pc:spChg>
        <pc:spChg chg="add mod">
          <ac:chgData name="Jonathan Cooper" userId="a4e40783e6613946" providerId="LiveId" clId="{91BC5E67-1424-4E61-9C9B-0BB30F1CBCD7}" dt="2022-11-20T16:49:47.670" v="712" actId="688"/>
          <ac:spMkLst>
            <pc:docMk/>
            <pc:sldMk cId="597164581" sldId="265"/>
            <ac:spMk id="13" creationId="{9DA0C892-71FB-4DB6-F975-CCC656FDA694}"/>
          </ac:spMkLst>
        </pc:spChg>
        <pc:spChg chg="add mod">
          <ac:chgData name="Jonathan Cooper" userId="a4e40783e6613946" providerId="LiveId" clId="{91BC5E67-1424-4E61-9C9B-0BB30F1CBCD7}" dt="2022-11-20T16:50:55.994" v="722" actId="688"/>
          <ac:spMkLst>
            <pc:docMk/>
            <pc:sldMk cId="597164581" sldId="265"/>
            <ac:spMk id="15" creationId="{0F056F4D-9A7C-81BB-47F1-76E831F74AA9}"/>
          </ac:spMkLst>
        </pc:spChg>
        <pc:picChg chg="del mod">
          <ac:chgData name="Jonathan Cooper" userId="a4e40783e6613946" providerId="LiveId" clId="{91BC5E67-1424-4E61-9C9B-0BB30F1CBCD7}" dt="2022-11-20T16:38:28.999" v="172" actId="478"/>
          <ac:picMkLst>
            <pc:docMk/>
            <pc:sldMk cId="597164581" sldId="265"/>
            <ac:picMk id="2" creationId="{32229B93-B9D5-46C8-8819-594FAE448D63}"/>
          </ac:picMkLst>
        </pc:picChg>
        <pc:picChg chg="add mod">
          <ac:chgData name="Jonathan Cooper" userId="a4e40783e6613946" providerId="LiveId" clId="{91BC5E67-1424-4E61-9C9B-0BB30F1CBCD7}" dt="2022-11-20T16:49:54.378" v="713" actId="1076"/>
          <ac:picMkLst>
            <pc:docMk/>
            <pc:sldMk cId="597164581" sldId="265"/>
            <ac:picMk id="9" creationId="{A003F5D3-0333-58F9-4119-A8E1BFDAFB64}"/>
          </ac:picMkLst>
        </pc:picChg>
        <pc:picChg chg="add mod">
          <ac:chgData name="Jonathan Cooper" userId="a4e40783e6613946" providerId="LiveId" clId="{91BC5E67-1424-4E61-9C9B-0BB30F1CBCD7}" dt="2022-11-20T16:48:06.861" v="677" actId="1076"/>
          <ac:picMkLst>
            <pc:docMk/>
            <pc:sldMk cId="597164581" sldId="265"/>
            <ac:picMk id="10" creationId="{3E299B68-3955-1AD9-614C-5D7A6C1D0404}"/>
          </ac:picMkLst>
        </pc:picChg>
        <pc:picChg chg="add mod">
          <ac:chgData name="Jonathan Cooper" userId="a4e40783e6613946" providerId="LiveId" clId="{91BC5E67-1424-4E61-9C9B-0BB30F1CBCD7}" dt="2022-11-20T16:47:57.568" v="674" actId="1076"/>
          <ac:picMkLst>
            <pc:docMk/>
            <pc:sldMk cId="597164581" sldId="265"/>
            <ac:picMk id="11" creationId="{8626DC3C-E91A-5E5E-248A-0D0AC5DFF2EF}"/>
          </ac:picMkLst>
        </pc:picChg>
        <pc:picChg chg="add mod">
          <ac:chgData name="Jonathan Cooper" userId="a4e40783e6613946" providerId="LiveId" clId="{91BC5E67-1424-4E61-9C9B-0BB30F1CBCD7}" dt="2022-11-20T16:49:15.781" v="710" actId="1076"/>
          <ac:picMkLst>
            <pc:docMk/>
            <pc:sldMk cId="597164581" sldId="265"/>
            <ac:picMk id="12" creationId="{9D6D5F8E-F40D-654E-5AB5-9E287BC78340}"/>
          </ac:picMkLst>
        </pc:picChg>
        <pc:picChg chg="add del">
          <ac:chgData name="Jonathan Cooper" userId="a4e40783e6613946" providerId="LiveId" clId="{91BC5E67-1424-4E61-9C9B-0BB30F1CBCD7}" dt="2022-11-20T16:50:05.248" v="715"/>
          <ac:picMkLst>
            <pc:docMk/>
            <pc:sldMk cId="597164581" sldId="265"/>
            <ac:picMk id="14" creationId="{7D3A9692-25D2-A41B-588E-B6215C55EF4B}"/>
          </ac:picMkLst>
        </pc:picChg>
      </pc:sldChg>
      <pc:sldChg chg="delSp del mod">
        <pc:chgData name="Jonathan Cooper" userId="a4e40783e6613946" providerId="LiveId" clId="{91BC5E67-1424-4E61-9C9B-0BB30F1CBCD7}" dt="2022-11-20T16:44:47.559" v="623" actId="47"/>
        <pc:sldMkLst>
          <pc:docMk/>
          <pc:sldMk cId="971632010" sldId="266"/>
        </pc:sldMkLst>
        <pc:picChg chg="del">
          <ac:chgData name="Jonathan Cooper" userId="a4e40783e6613946" providerId="LiveId" clId="{91BC5E67-1424-4E61-9C9B-0BB30F1CBCD7}" dt="2022-11-20T16:38:37.995" v="173" actId="478"/>
          <ac:picMkLst>
            <pc:docMk/>
            <pc:sldMk cId="971632010" sldId="266"/>
            <ac:picMk id="2" creationId="{A6621638-0EE3-4C43-8BB4-836302449C09}"/>
          </ac:picMkLst>
        </pc:picChg>
      </pc:sldChg>
      <pc:sldChg chg="delSp del">
        <pc:chgData name="Jonathan Cooper" userId="a4e40783e6613946" providerId="LiveId" clId="{91BC5E67-1424-4E61-9C9B-0BB30F1CBCD7}" dt="2022-11-20T16:51:00.799" v="723" actId="47"/>
        <pc:sldMkLst>
          <pc:docMk/>
          <pc:sldMk cId="3067619960" sldId="267"/>
        </pc:sldMkLst>
        <pc:picChg chg="del">
          <ac:chgData name="Jonathan Cooper" userId="a4e40783e6613946" providerId="LiveId" clId="{91BC5E67-1424-4E61-9C9B-0BB30F1CBCD7}" dt="2022-11-20T16:40:11.039" v="299" actId="478"/>
          <ac:picMkLst>
            <pc:docMk/>
            <pc:sldMk cId="3067619960" sldId="267"/>
            <ac:picMk id="2050" creationId="{AE776171-4C97-42C8-9FB8-A2138053848D}"/>
          </ac:picMkLst>
        </pc:picChg>
      </pc:sldChg>
      <pc:sldChg chg="delSp del mod">
        <pc:chgData name="Jonathan Cooper" userId="a4e40783e6613946" providerId="LiveId" clId="{91BC5E67-1424-4E61-9C9B-0BB30F1CBCD7}" dt="2022-11-20T16:52:41.803" v="724" actId="47"/>
        <pc:sldMkLst>
          <pc:docMk/>
          <pc:sldMk cId="872009160" sldId="268"/>
        </pc:sldMkLst>
        <pc:picChg chg="del">
          <ac:chgData name="Jonathan Cooper" userId="a4e40783e6613946" providerId="LiveId" clId="{91BC5E67-1424-4E61-9C9B-0BB30F1CBCD7}" dt="2022-11-20T16:44:10.822" v="618" actId="478"/>
          <ac:picMkLst>
            <pc:docMk/>
            <pc:sldMk cId="872009160" sldId="268"/>
            <ac:picMk id="2" creationId="{D55D1722-365F-49D6-9E12-0F4978372B39}"/>
          </ac:picMkLst>
        </pc:picChg>
      </pc:sldChg>
      <pc:sldChg chg="modSp">
        <pc:chgData name="Jonathan Cooper" userId="a4e40783e6613946" providerId="LiveId" clId="{91BC5E67-1424-4E61-9C9B-0BB30F1CBCD7}" dt="2022-11-20T16:40:30.029" v="301" actId="14100"/>
        <pc:sldMkLst>
          <pc:docMk/>
          <pc:sldMk cId="2793208606" sldId="269"/>
        </pc:sldMkLst>
        <pc:picChg chg="mod">
          <ac:chgData name="Jonathan Cooper" userId="a4e40783e6613946" providerId="LiveId" clId="{91BC5E67-1424-4E61-9C9B-0BB30F1CBCD7}" dt="2022-11-20T16:40:30.029" v="301" actId="14100"/>
          <ac:picMkLst>
            <pc:docMk/>
            <pc:sldMk cId="2793208606" sldId="269"/>
            <ac:picMk id="3074" creationId="{3BFA877F-E791-4658-85E5-657B7F62A95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D9DC-146E-41C8-9314-32204D54E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1B61F0-AA49-4CEE-858C-2F1EC966FF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D0CDD6-88A2-45F1-9670-56B18A1C9C6D}"/>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5" name="Footer Placeholder 4">
            <a:extLst>
              <a:ext uri="{FF2B5EF4-FFF2-40B4-BE49-F238E27FC236}">
                <a16:creationId xmlns:a16="http://schemas.microsoft.com/office/drawing/2014/main" id="{A3F76B00-52B2-4564-8271-24FF2355A7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5506E2-A2E1-47A3-B932-AA4416BBEC88}"/>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2322463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D6CC-A8F2-40FE-BFF2-9E31AB9140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061BB1-B054-44C7-BBF7-4F3700868F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FC15F8-9D9C-41AB-A3E3-B64EB2A6724C}"/>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5" name="Footer Placeholder 4">
            <a:extLst>
              <a:ext uri="{FF2B5EF4-FFF2-40B4-BE49-F238E27FC236}">
                <a16:creationId xmlns:a16="http://schemas.microsoft.com/office/drawing/2014/main" id="{64E3AAB1-6939-4DBC-850A-1F59A4405C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40D7C2-06AF-4219-B904-A5B8DE15237C}"/>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2982821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815BBF-D47D-499D-B617-FE2BB2F824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CBCC28-6A72-4910-9829-30C71798F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7BBA30-B755-486A-921B-36D6667B6CE3}"/>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5" name="Footer Placeholder 4">
            <a:extLst>
              <a:ext uri="{FF2B5EF4-FFF2-40B4-BE49-F238E27FC236}">
                <a16:creationId xmlns:a16="http://schemas.microsoft.com/office/drawing/2014/main" id="{5CF1EEB1-B555-47B6-9F1D-DB1C952B63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EF7E33-006D-4146-B29A-F08839608062}"/>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25252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FDB3-BEF7-4B3D-B7ED-0A26FE5CDD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92ECF1-D091-4821-9DF2-C9DD317F5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0E643-1331-4B0F-980A-1CD446F41B60}"/>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5" name="Footer Placeholder 4">
            <a:extLst>
              <a:ext uri="{FF2B5EF4-FFF2-40B4-BE49-F238E27FC236}">
                <a16:creationId xmlns:a16="http://schemas.microsoft.com/office/drawing/2014/main" id="{E706C61C-E452-421A-BCE7-F6F0AEDADE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90EF0F-8409-40D7-9E84-41175630C133}"/>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3656134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9F3D-BF04-4F05-9DBE-243F40F285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666CF6-6289-423C-AA1B-826576585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429593-D90C-431B-BC5C-3E5F95E712EA}"/>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5" name="Footer Placeholder 4">
            <a:extLst>
              <a:ext uri="{FF2B5EF4-FFF2-40B4-BE49-F238E27FC236}">
                <a16:creationId xmlns:a16="http://schemas.microsoft.com/office/drawing/2014/main" id="{79C69877-6C88-468F-9756-54CD9B164B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22804E-268D-4090-BBCE-857D53557C0A}"/>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3510836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FDD6-E329-4E5C-8674-71C53DC0B8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1ACBA8-2C34-4B3B-B140-E9C8E7B56E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CB6C82-3C56-4799-9A88-AE4D530100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B5BB66-FF61-4824-9402-147305E2E888}"/>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6" name="Footer Placeholder 5">
            <a:extLst>
              <a:ext uri="{FF2B5EF4-FFF2-40B4-BE49-F238E27FC236}">
                <a16:creationId xmlns:a16="http://schemas.microsoft.com/office/drawing/2014/main" id="{F1301AC3-A353-4A2A-8472-3AD72A2635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BA24B9-689F-4610-9BA1-FF9783160314}"/>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84746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08F18-F147-4B16-BA1E-0E8D0FCE48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4A72FD-E746-4AA0-96BC-5ECCE0BB1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DCBD3-60A4-40C8-B00B-6FDCD2E35C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2EEFE14-71C5-41A1-93A8-11DCF7E03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4C5A12-88A0-48F5-A048-1FD4E64836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4DB5BE-81F8-42B0-8ED0-5A8CD43F2F41}"/>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8" name="Footer Placeholder 7">
            <a:extLst>
              <a:ext uri="{FF2B5EF4-FFF2-40B4-BE49-F238E27FC236}">
                <a16:creationId xmlns:a16="http://schemas.microsoft.com/office/drawing/2014/main" id="{4C6D2AB3-F061-4349-8E44-5C231F48E2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2BFE48D-D0D9-4B36-86BA-9BF7509FD061}"/>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3612442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EBB3-6477-4D70-A9D7-34C8F7FEC0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641011-35B2-4CF1-A4E0-A1DB1A9E788D}"/>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4" name="Footer Placeholder 3">
            <a:extLst>
              <a:ext uri="{FF2B5EF4-FFF2-40B4-BE49-F238E27FC236}">
                <a16:creationId xmlns:a16="http://schemas.microsoft.com/office/drawing/2014/main" id="{17054CE4-58F3-4DC1-AF66-CAE56224C4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B32B1B4-6A8D-4F70-9B12-3477E81E6875}"/>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234986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85A402-BB5B-4077-9391-D526BB0674DC}"/>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3" name="Footer Placeholder 2">
            <a:extLst>
              <a:ext uri="{FF2B5EF4-FFF2-40B4-BE49-F238E27FC236}">
                <a16:creationId xmlns:a16="http://schemas.microsoft.com/office/drawing/2014/main" id="{D4C80B3F-8AA0-4023-8341-B9C0C0490E9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3B6243-129E-4E9E-962B-51076B73526E}"/>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420629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F75F-3D0B-45BA-B488-9CA593437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DF647B-58DD-468F-A438-16815195CC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44947B-A849-4D08-95F9-CAE3F3CF3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8E44B1-DAAC-4ADA-8FF1-31E833B71FD8}"/>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6" name="Footer Placeholder 5">
            <a:extLst>
              <a:ext uri="{FF2B5EF4-FFF2-40B4-BE49-F238E27FC236}">
                <a16:creationId xmlns:a16="http://schemas.microsoft.com/office/drawing/2014/main" id="{A6D3A605-585A-4C1D-B0CC-DE1061557F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B95253-C95E-44A7-ACF0-14ABBF93EDBD}"/>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227352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C695-2CE3-4A1E-BE3B-2D6D938F7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D2849B-6B98-402B-85AD-94F5C43236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C70815-D122-4BB1-A772-69E44BDF7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77E73-AED8-4E59-821C-0BB4E7F153B9}"/>
              </a:ext>
            </a:extLst>
          </p:cNvPr>
          <p:cNvSpPr>
            <a:spLocks noGrp="1"/>
          </p:cNvSpPr>
          <p:nvPr>
            <p:ph type="dt" sz="half" idx="10"/>
          </p:nvPr>
        </p:nvSpPr>
        <p:spPr/>
        <p:txBody>
          <a:bodyPr/>
          <a:lstStyle/>
          <a:p>
            <a:fld id="{2470E591-30C5-432B-9422-C52BC65B79AD}" type="datetimeFigureOut">
              <a:rPr lang="en-GB" smtClean="0"/>
              <a:t>20/11/2022</a:t>
            </a:fld>
            <a:endParaRPr lang="en-GB"/>
          </a:p>
        </p:txBody>
      </p:sp>
      <p:sp>
        <p:nvSpPr>
          <p:cNvPr id="6" name="Footer Placeholder 5">
            <a:extLst>
              <a:ext uri="{FF2B5EF4-FFF2-40B4-BE49-F238E27FC236}">
                <a16:creationId xmlns:a16="http://schemas.microsoft.com/office/drawing/2014/main" id="{2D947C48-1E25-4100-B7FA-A88DAC3E35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1166F4-9C10-4B64-A3B6-946E590EB4E4}"/>
              </a:ext>
            </a:extLst>
          </p:cNvPr>
          <p:cNvSpPr>
            <a:spLocks noGrp="1"/>
          </p:cNvSpPr>
          <p:nvPr>
            <p:ph type="sldNum" sz="quarter" idx="12"/>
          </p:nvPr>
        </p:nvSpPr>
        <p:spPr/>
        <p:txBody>
          <a:bodyPr/>
          <a:lstStyle/>
          <a:p>
            <a:fld id="{B6240A34-4406-44B7-B946-29B903FECEE6}" type="slidenum">
              <a:rPr lang="en-GB" smtClean="0"/>
              <a:t>‹#›</a:t>
            </a:fld>
            <a:endParaRPr lang="en-GB"/>
          </a:p>
        </p:txBody>
      </p:sp>
    </p:spTree>
    <p:extLst>
      <p:ext uri="{BB962C8B-B14F-4D97-AF65-F5344CB8AC3E}">
        <p14:creationId xmlns:p14="http://schemas.microsoft.com/office/powerpoint/2010/main" val="307476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B1E7A-D13D-406D-B608-059FABDDE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3CB5B5-3E78-4BE6-806B-4AD821B5CA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F69ADB-3332-400D-BBEA-23BDA3FE9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0E591-30C5-432B-9422-C52BC65B79AD}" type="datetimeFigureOut">
              <a:rPr lang="en-GB" smtClean="0"/>
              <a:t>20/11/2022</a:t>
            </a:fld>
            <a:endParaRPr lang="en-GB"/>
          </a:p>
        </p:txBody>
      </p:sp>
      <p:sp>
        <p:nvSpPr>
          <p:cNvPr id="5" name="Footer Placeholder 4">
            <a:extLst>
              <a:ext uri="{FF2B5EF4-FFF2-40B4-BE49-F238E27FC236}">
                <a16:creationId xmlns:a16="http://schemas.microsoft.com/office/drawing/2014/main" id="{686F81E8-9A67-4EC5-9672-80409F7169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41DB9CB-D18C-4241-A103-E514D574D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40A34-4406-44B7-B946-29B903FECEE6}" type="slidenum">
              <a:rPr lang="en-GB" smtClean="0"/>
              <a:t>‹#›</a:t>
            </a:fld>
            <a:endParaRPr lang="en-GB"/>
          </a:p>
        </p:txBody>
      </p:sp>
    </p:spTree>
    <p:extLst>
      <p:ext uri="{BB962C8B-B14F-4D97-AF65-F5344CB8AC3E}">
        <p14:creationId xmlns:p14="http://schemas.microsoft.com/office/powerpoint/2010/main" val="458964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c8aFcHFu8Q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dQGI6x9_55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9C4EFACD-EA93-4337-8B34-5CE593BE61A8}"/>
              </a:ext>
            </a:extLst>
          </p:cNvPr>
          <p:cNvPicPr>
            <a:picLocks noChangeAspect="1"/>
          </p:cNvPicPr>
          <p:nvPr/>
        </p:nvPicPr>
        <p:blipFill>
          <a:blip r:embed="rId3"/>
          <a:stretch>
            <a:fillRect/>
          </a:stretch>
        </p:blipFill>
        <p:spPr>
          <a:xfrm>
            <a:off x="4934755" y="0"/>
            <a:ext cx="6858000" cy="6858000"/>
          </a:xfrm>
          <a:prstGeom prst="rect">
            <a:avLst/>
          </a:prstGeom>
        </p:spPr>
      </p:pic>
      <p:sp>
        <p:nvSpPr>
          <p:cNvPr id="5" name="TextBox 4">
            <a:extLst>
              <a:ext uri="{FF2B5EF4-FFF2-40B4-BE49-F238E27FC236}">
                <a16:creationId xmlns:a16="http://schemas.microsoft.com/office/drawing/2014/main" id="{93526CCE-CF86-4483-A0A6-62A02BEEB2D4}"/>
              </a:ext>
            </a:extLst>
          </p:cNvPr>
          <p:cNvSpPr txBox="1"/>
          <p:nvPr/>
        </p:nvSpPr>
        <p:spPr>
          <a:xfrm>
            <a:off x="167426" y="978792"/>
            <a:ext cx="4134118" cy="4154984"/>
          </a:xfrm>
          <a:prstGeom prst="rect">
            <a:avLst/>
          </a:prstGeom>
          <a:noFill/>
        </p:spPr>
        <p:txBody>
          <a:bodyPr wrap="square" rtlCol="0">
            <a:spAutoFit/>
          </a:bodyPr>
          <a:lstStyle/>
          <a:p>
            <a:pPr algn="ctr"/>
            <a:r>
              <a:rPr lang="en-GB" sz="4400" dirty="0"/>
              <a:t>Let’s start with a short film</a:t>
            </a:r>
          </a:p>
          <a:p>
            <a:pPr algn="ctr"/>
            <a:endParaRPr lang="en-GB" sz="4400" dirty="0"/>
          </a:p>
          <a:p>
            <a:pPr algn="ctr"/>
            <a:r>
              <a:rPr lang="en-GB" sz="4400" dirty="0"/>
              <a:t>Tell me what you most enjoyed seeing</a:t>
            </a:r>
          </a:p>
        </p:txBody>
      </p:sp>
    </p:spTree>
    <p:extLst>
      <p:ext uri="{BB962C8B-B14F-4D97-AF65-F5344CB8AC3E}">
        <p14:creationId xmlns:p14="http://schemas.microsoft.com/office/powerpoint/2010/main" val="2049817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DEFD8-DE31-4FB9-B505-DE32E04735A4}"/>
              </a:ext>
            </a:extLst>
          </p:cNvPr>
          <p:cNvSpPr txBox="1"/>
          <p:nvPr/>
        </p:nvSpPr>
        <p:spPr>
          <a:xfrm>
            <a:off x="1584101" y="721217"/>
            <a:ext cx="8693240" cy="646331"/>
          </a:xfrm>
          <a:prstGeom prst="rect">
            <a:avLst/>
          </a:prstGeom>
          <a:noFill/>
        </p:spPr>
        <p:txBody>
          <a:bodyPr wrap="square" rtlCol="0">
            <a:spAutoFit/>
          </a:bodyPr>
          <a:lstStyle/>
          <a:p>
            <a:r>
              <a:rPr lang="en-GB" dirty="0"/>
              <a:t>Next time we will look at the wolves of Yellowstone park in America and the incredible story of how their return transformed the ecosystem and the biodiversity</a:t>
            </a:r>
          </a:p>
        </p:txBody>
      </p:sp>
      <p:pic>
        <p:nvPicPr>
          <p:cNvPr id="3" name="Picture 2">
            <a:extLst>
              <a:ext uri="{FF2B5EF4-FFF2-40B4-BE49-F238E27FC236}">
                <a16:creationId xmlns:a16="http://schemas.microsoft.com/office/drawing/2014/main" id="{CDFA7817-C855-4A61-96CC-D6002FAB3374}"/>
              </a:ext>
            </a:extLst>
          </p:cNvPr>
          <p:cNvPicPr>
            <a:picLocks noChangeAspect="1"/>
          </p:cNvPicPr>
          <p:nvPr/>
        </p:nvPicPr>
        <p:blipFill>
          <a:blip r:embed="rId2"/>
          <a:stretch>
            <a:fillRect/>
          </a:stretch>
        </p:blipFill>
        <p:spPr>
          <a:xfrm>
            <a:off x="2368371" y="2060620"/>
            <a:ext cx="6269931" cy="4182748"/>
          </a:xfrm>
          <a:prstGeom prst="rect">
            <a:avLst/>
          </a:prstGeom>
        </p:spPr>
      </p:pic>
    </p:spTree>
    <p:extLst>
      <p:ext uri="{BB962C8B-B14F-4D97-AF65-F5344CB8AC3E}">
        <p14:creationId xmlns:p14="http://schemas.microsoft.com/office/powerpoint/2010/main" val="613182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6813F-8C8A-4440-92C6-17F74A028E41}"/>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056340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C5F5F9-C6DC-47E4-B2C7-68F5C8561DCA}"/>
              </a:ext>
            </a:extLst>
          </p:cNvPr>
          <p:cNvPicPr>
            <a:picLocks noChangeAspect="1"/>
          </p:cNvPicPr>
          <p:nvPr/>
        </p:nvPicPr>
        <p:blipFill rotWithShape="1">
          <a:blip r:embed="rId2"/>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0BB1C-08D3-42C6-B12A-DC524E732AB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This term we are going to be thinking and talking about </a:t>
            </a:r>
            <a:r>
              <a:rPr lang="en-US" sz="7200" dirty="0">
                <a:solidFill>
                  <a:srgbClr val="FFFFFF"/>
                </a:solidFill>
              </a:rPr>
              <a:t>biodiversity</a:t>
            </a:r>
          </a:p>
        </p:txBody>
      </p:sp>
    </p:spTree>
    <p:extLst>
      <p:ext uri="{BB962C8B-B14F-4D97-AF65-F5344CB8AC3E}">
        <p14:creationId xmlns:p14="http://schemas.microsoft.com/office/powerpoint/2010/main" val="280565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064E-7AE8-450C-B8BB-3D7EF9CB1993}"/>
              </a:ext>
            </a:extLst>
          </p:cNvPr>
          <p:cNvSpPr>
            <a:spLocks noGrp="1"/>
          </p:cNvSpPr>
          <p:nvPr>
            <p:ph type="title"/>
          </p:nvPr>
        </p:nvSpPr>
        <p:spPr/>
        <p:txBody>
          <a:bodyPr/>
          <a:lstStyle/>
          <a:p>
            <a:pPr algn="ctr"/>
            <a:r>
              <a:rPr lang="en-GB" dirty="0"/>
              <a:t>BIODIVERSITY</a:t>
            </a:r>
          </a:p>
        </p:txBody>
      </p:sp>
      <p:sp>
        <p:nvSpPr>
          <p:cNvPr id="3" name="Content Placeholder 2">
            <a:extLst>
              <a:ext uri="{FF2B5EF4-FFF2-40B4-BE49-F238E27FC236}">
                <a16:creationId xmlns:a16="http://schemas.microsoft.com/office/drawing/2014/main" id="{231FBB9F-EB89-4EA2-8CB1-8898A1F4E878}"/>
              </a:ext>
            </a:extLst>
          </p:cNvPr>
          <p:cNvSpPr>
            <a:spLocks noGrp="1"/>
          </p:cNvSpPr>
          <p:nvPr>
            <p:ph sz="half" idx="1"/>
          </p:nvPr>
        </p:nvSpPr>
        <p:spPr/>
        <p:txBody>
          <a:bodyPr/>
          <a:lstStyle/>
          <a:p>
            <a:r>
              <a:rPr lang="en-GB" dirty="0"/>
              <a:t>BIO</a:t>
            </a:r>
          </a:p>
          <a:p>
            <a:endParaRPr lang="en-GB" dirty="0"/>
          </a:p>
          <a:p>
            <a:r>
              <a:rPr lang="en-GB" dirty="0"/>
              <a:t>Comes from ancient Greek meaning ‘life’</a:t>
            </a:r>
          </a:p>
        </p:txBody>
      </p:sp>
      <p:sp>
        <p:nvSpPr>
          <p:cNvPr id="4" name="Content Placeholder 3">
            <a:extLst>
              <a:ext uri="{FF2B5EF4-FFF2-40B4-BE49-F238E27FC236}">
                <a16:creationId xmlns:a16="http://schemas.microsoft.com/office/drawing/2014/main" id="{0F3F6118-B251-4737-B7CC-A500794CF91D}"/>
              </a:ext>
            </a:extLst>
          </p:cNvPr>
          <p:cNvSpPr>
            <a:spLocks noGrp="1"/>
          </p:cNvSpPr>
          <p:nvPr>
            <p:ph sz="half" idx="2"/>
          </p:nvPr>
        </p:nvSpPr>
        <p:spPr/>
        <p:txBody>
          <a:bodyPr/>
          <a:lstStyle/>
          <a:p>
            <a:r>
              <a:rPr lang="en-GB" dirty="0"/>
              <a:t>DIVERSITY</a:t>
            </a:r>
          </a:p>
          <a:p>
            <a:pPr marL="0" indent="0">
              <a:buNone/>
            </a:pPr>
            <a:endParaRPr lang="en-GB" dirty="0"/>
          </a:p>
          <a:p>
            <a:pPr marL="0" indent="0">
              <a:buNone/>
            </a:pPr>
            <a:r>
              <a:rPr lang="en-GB" dirty="0"/>
              <a:t>Many different types</a:t>
            </a:r>
          </a:p>
          <a:p>
            <a:endParaRPr lang="en-GB" dirty="0"/>
          </a:p>
          <a:p>
            <a:endParaRPr lang="en-GB" dirty="0"/>
          </a:p>
        </p:txBody>
      </p:sp>
    </p:spTree>
    <p:extLst>
      <p:ext uri="{BB962C8B-B14F-4D97-AF65-F5344CB8AC3E}">
        <p14:creationId xmlns:p14="http://schemas.microsoft.com/office/powerpoint/2010/main" val="3902741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5450-7DFF-44E5-9432-48C5F15ABF94}"/>
              </a:ext>
            </a:extLst>
          </p:cNvPr>
          <p:cNvSpPr>
            <a:spLocks noGrp="1"/>
          </p:cNvSpPr>
          <p:nvPr>
            <p:ph type="title"/>
          </p:nvPr>
        </p:nvSpPr>
        <p:spPr>
          <a:xfrm>
            <a:off x="1044262" y="352246"/>
            <a:ext cx="10515600" cy="1325563"/>
          </a:xfrm>
        </p:spPr>
        <p:txBody>
          <a:bodyPr/>
          <a:lstStyle/>
          <a:p>
            <a:pPr algn="ctr"/>
            <a:r>
              <a:rPr lang="en-GB" dirty="0"/>
              <a:t>So what is biodiversity and why is it important?</a:t>
            </a:r>
          </a:p>
        </p:txBody>
      </p:sp>
      <p:pic>
        <p:nvPicPr>
          <p:cNvPr id="4" name="Content Placeholder 3">
            <a:hlinkClick r:id="rId2"/>
            <a:extLst>
              <a:ext uri="{FF2B5EF4-FFF2-40B4-BE49-F238E27FC236}">
                <a16:creationId xmlns:a16="http://schemas.microsoft.com/office/drawing/2014/main" id="{314EE719-C049-42F9-BFE3-26C2EBCC9273}"/>
              </a:ext>
            </a:extLst>
          </p:cNvPr>
          <p:cNvPicPr>
            <a:picLocks noGrp="1" noChangeAspect="1"/>
          </p:cNvPicPr>
          <p:nvPr>
            <p:ph idx="1"/>
          </p:nvPr>
        </p:nvPicPr>
        <p:blipFill>
          <a:blip r:embed="rId3"/>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3693020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A233C-95E1-4426-832E-423BCDB61A58}"/>
              </a:ext>
            </a:extLst>
          </p:cNvPr>
          <p:cNvSpPr>
            <a:spLocks noGrp="1"/>
          </p:cNvSpPr>
          <p:nvPr>
            <p:ph type="title"/>
          </p:nvPr>
        </p:nvSpPr>
        <p:spPr/>
        <p:txBody>
          <a:bodyPr>
            <a:noAutofit/>
          </a:bodyPr>
          <a:lstStyle/>
          <a:p>
            <a:pPr algn="ctr"/>
            <a:br>
              <a:rPr lang="en-GB" sz="6600" dirty="0"/>
            </a:br>
            <a:br>
              <a:rPr lang="en-GB" sz="6600" dirty="0"/>
            </a:br>
            <a:br>
              <a:rPr lang="en-GB" sz="6600" dirty="0"/>
            </a:br>
            <a:br>
              <a:rPr lang="en-GB" sz="6600" dirty="0"/>
            </a:br>
            <a:r>
              <a:rPr lang="en-GB" sz="6600" dirty="0"/>
              <a:t>All these diverse plants and animals are part of an:</a:t>
            </a:r>
            <a:br>
              <a:rPr lang="en-GB" sz="6600" dirty="0"/>
            </a:br>
            <a:br>
              <a:rPr lang="en-GB" sz="6600" dirty="0"/>
            </a:br>
            <a:r>
              <a:rPr lang="en-GB" sz="8000" dirty="0"/>
              <a:t>ECOSYSTEM</a:t>
            </a:r>
          </a:p>
        </p:txBody>
      </p:sp>
    </p:spTree>
    <p:extLst>
      <p:ext uri="{BB962C8B-B14F-4D97-AF65-F5344CB8AC3E}">
        <p14:creationId xmlns:p14="http://schemas.microsoft.com/office/powerpoint/2010/main" val="408910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486D21-2488-8501-4F57-F02B6969D6F9}"/>
              </a:ext>
            </a:extLst>
          </p:cNvPr>
          <p:cNvSpPr txBox="1"/>
          <p:nvPr/>
        </p:nvSpPr>
        <p:spPr>
          <a:xfrm>
            <a:off x="1423554" y="425669"/>
            <a:ext cx="3252354" cy="1200329"/>
          </a:xfrm>
          <a:prstGeom prst="rect">
            <a:avLst/>
          </a:prstGeom>
          <a:noFill/>
        </p:spPr>
        <p:txBody>
          <a:bodyPr wrap="square" rtlCol="0">
            <a:spAutoFit/>
          </a:bodyPr>
          <a:lstStyle/>
          <a:p>
            <a:r>
              <a:rPr lang="en-GB" dirty="0"/>
              <a:t>An ecosystem is a community of living things that are all linked together and are linked with their environment</a:t>
            </a:r>
          </a:p>
        </p:txBody>
      </p:sp>
      <p:sp>
        <p:nvSpPr>
          <p:cNvPr id="4" name="TextBox 3">
            <a:extLst>
              <a:ext uri="{FF2B5EF4-FFF2-40B4-BE49-F238E27FC236}">
                <a16:creationId xmlns:a16="http://schemas.microsoft.com/office/drawing/2014/main" id="{87EADC18-70E5-ED54-6ACD-71F3B5F04AA4}"/>
              </a:ext>
            </a:extLst>
          </p:cNvPr>
          <p:cNvSpPr txBox="1"/>
          <p:nvPr/>
        </p:nvSpPr>
        <p:spPr>
          <a:xfrm>
            <a:off x="5280313" y="1906732"/>
            <a:ext cx="4759037" cy="1200329"/>
          </a:xfrm>
          <a:prstGeom prst="rect">
            <a:avLst/>
          </a:prstGeom>
          <a:noFill/>
        </p:spPr>
        <p:txBody>
          <a:bodyPr wrap="square" rtlCol="0">
            <a:spAutoFit/>
          </a:bodyPr>
          <a:lstStyle/>
          <a:p>
            <a:r>
              <a:rPr lang="en-GB" dirty="0"/>
              <a:t>An ecosystem can be very small such as a pond, a flowerbed or a puddle</a:t>
            </a:r>
          </a:p>
          <a:p>
            <a:endParaRPr lang="en-GB" dirty="0"/>
          </a:p>
          <a:p>
            <a:r>
              <a:rPr lang="en-GB" dirty="0"/>
              <a:t>It can also be as big as an ocean or a desert</a:t>
            </a:r>
          </a:p>
        </p:txBody>
      </p:sp>
      <p:sp>
        <p:nvSpPr>
          <p:cNvPr id="7" name="TextBox 6">
            <a:extLst>
              <a:ext uri="{FF2B5EF4-FFF2-40B4-BE49-F238E27FC236}">
                <a16:creationId xmlns:a16="http://schemas.microsoft.com/office/drawing/2014/main" id="{C7ADC914-A73F-5BE8-9F75-93AD9EE31F1D}"/>
              </a:ext>
            </a:extLst>
          </p:cNvPr>
          <p:cNvSpPr txBox="1"/>
          <p:nvPr/>
        </p:nvSpPr>
        <p:spPr>
          <a:xfrm>
            <a:off x="1714501" y="4958971"/>
            <a:ext cx="3127663" cy="1200329"/>
          </a:xfrm>
          <a:prstGeom prst="rect">
            <a:avLst/>
          </a:prstGeom>
          <a:noFill/>
        </p:spPr>
        <p:txBody>
          <a:bodyPr wrap="square" rtlCol="0">
            <a:spAutoFit/>
          </a:bodyPr>
          <a:lstStyle/>
          <a:p>
            <a:r>
              <a:rPr lang="en-GB" dirty="0"/>
              <a:t>The balance of an eco-system is important – all things must work together to provide a good living environment</a:t>
            </a:r>
          </a:p>
        </p:txBody>
      </p:sp>
      <p:sp>
        <p:nvSpPr>
          <p:cNvPr id="8" name="TextBox 7">
            <a:extLst>
              <a:ext uri="{FF2B5EF4-FFF2-40B4-BE49-F238E27FC236}">
                <a16:creationId xmlns:a16="http://schemas.microsoft.com/office/drawing/2014/main" id="{C37964AE-2D0A-225B-602A-AE4934CF8A5C}"/>
              </a:ext>
            </a:extLst>
          </p:cNvPr>
          <p:cNvSpPr txBox="1"/>
          <p:nvPr/>
        </p:nvSpPr>
        <p:spPr>
          <a:xfrm>
            <a:off x="4842164" y="5354304"/>
            <a:ext cx="4139045" cy="1477328"/>
          </a:xfrm>
          <a:prstGeom prst="rect">
            <a:avLst/>
          </a:prstGeom>
          <a:noFill/>
        </p:spPr>
        <p:txBody>
          <a:bodyPr wrap="square" rtlCol="0">
            <a:spAutoFit/>
          </a:bodyPr>
          <a:lstStyle/>
          <a:p>
            <a:r>
              <a:rPr lang="en-GB" dirty="0"/>
              <a:t>For example if there is not enough water plants and animals will not be able to survive or if there are not enough plants to eat or trees are cut down some animals will starve</a:t>
            </a:r>
          </a:p>
        </p:txBody>
      </p:sp>
      <p:pic>
        <p:nvPicPr>
          <p:cNvPr id="9" name="Picture 8">
            <a:extLst>
              <a:ext uri="{FF2B5EF4-FFF2-40B4-BE49-F238E27FC236}">
                <a16:creationId xmlns:a16="http://schemas.microsoft.com/office/drawing/2014/main" id="{A003F5D3-0333-58F9-4119-A8E1BFDAFB64}"/>
              </a:ext>
            </a:extLst>
          </p:cNvPr>
          <p:cNvPicPr>
            <a:picLocks noChangeAspect="1"/>
          </p:cNvPicPr>
          <p:nvPr/>
        </p:nvPicPr>
        <p:blipFill>
          <a:blip r:embed="rId2"/>
          <a:stretch>
            <a:fillRect/>
          </a:stretch>
        </p:blipFill>
        <p:spPr>
          <a:xfrm>
            <a:off x="6103948" y="3228884"/>
            <a:ext cx="2762250" cy="1657350"/>
          </a:xfrm>
          <a:prstGeom prst="rect">
            <a:avLst/>
          </a:prstGeom>
        </p:spPr>
      </p:pic>
      <p:pic>
        <p:nvPicPr>
          <p:cNvPr id="10" name="Picture 9">
            <a:extLst>
              <a:ext uri="{FF2B5EF4-FFF2-40B4-BE49-F238E27FC236}">
                <a16:creationId xmlns:a16="http://schemas.microsoft.com/office/drawing/2014/main" id="{3E299B68-3955-1AD9-614C-5D7A6C1D0404}"/>
              </a:ext>
            </a:extLst>
          </p:cNvPr>
          <p:cNvPicPr>
            <a:picLocks noChangeAspect="1"/>
          </p:cNvPicPr>
          <p:nvPr/>
        </p:nvPicPr>
        <p:blipFill>
          <a:blip r:embed="rId3"/>
          <a:stretch>
            <a:fillRect/>
          </a:stretch>
        </p:blipFill>
        <p:spPr>
          <a:xfrm>
            <a:off x="8498186" y="295963"/>
            <a:ext cx="2857500" cy="1600200"/>
          </a:xfrm>
          <a:prstGeom prst="rect">
            <a:avLst/>
          </a:prstGeom>
        </p:spPr>
      </p:pic>
      <p:pic>
        <p:nvPicPr>
          <p:cNvPr id="11" name="Picture 10">
            <a:extLst>
              <a:ext uri="{FF2B5EF4-FFF2-40B4-BE49-F238E27FC236}">
                <a16:creationId xmlns:a16="http://schemas.microsoft.com/office/drawing/2014/main" id="{8626DC3C-E91A-5E5E-248A-0D0AC5DFF2EF}"/>
              </a:ext>
            </a:extLst>
          </p:cNvPr>
          <p:cNvPicPr>
            <a:picLocks noChangeAspect="1"/>
          </p:cNvPicPr>
          <p:nvPr/>
        </p:nvPicPr>
        <p:blipFill>
          <a:blip r:embed="rId4"/>
          <a:stretch>
            <a:fillRect/>
          </a:stretch>
        </p:blipFill>
        <p:spPr>
          <a:xfrm>
            <a:off x="2265064" y="1769231"/>
            <a:ext cx="1931287" cy="2732809"/>
          </a:xfrm>
          <a:prstGeom prst="rect">
            <a:avLst/>
          </a:prstGeom>
        </p:spPr>
      </p:pic>
      <p:pic>
        <p:nvPicPr>
          <p:cNvPr id="12" name="Picture 11">
            <a:extLst>
              <a:ext uri="{FF2B5EF4-FFF2-40B4-BE49-F238E27FC236}">
                <a16:creationId xmlns:a16="http://schemas.microsoft.com/office/drawing/2014/main" id="{9D6D5F8E-F40D-654E-5AB5-9E287BC78340}"/>
              </a:ext>
            </a:extLst>
          </p:cNvPr>
          <p:cNvPicPr>
            <a:picLocks noChangeAspect="1"/>
          </p:cNvPicPr>
          <p:nvPr/>
        </p:nvPicPr>
        <p:blipFill>
          <a:blip r:embed="rId5"/>
          <a:stretch>
            <a:fillRect/>
          </a:stretch>
        </p:blipFill>
        <p:spPr>
          <a:xfrm>
            <a:off x="9280812" y="5305516"/>
            <a:ext cx="2393373" cy="1256521"/>
          </a:xfrm>
          <a:prstGeom prst="rect">
            <a:avLst/>
          </a:prstGeom>
        </p:spPr>
      </p:pic>
      <p:sp>
        <p:nvSpPr>
          <p:cNvPr id="13" name="Arrow: Curved Down 12">
            <a:extLst>
              <a:ext uri="{FF2B5EF4-FFF2-40B4-BE49-F238E27FC236}">
                <a16:creationId xmlns:a16="http://schemas.microsoft.com/office/drawing/2014/main" id="{9DA0C892-71FB-4DB6-F975-CCC656FDA694}"/>
              </a:ext>
            </a:extLst>
          </p:cNvPr>
          <p:cNvSpPr/>
          <p:nvPr/>
        </p:nvSpPr>
        <p:spPr>
          <a:xfrm rot="2226558">
            <a:off x="5280313" y="425669"/>
            <a:ext cx="1650423" cy="120032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Up 14">
            <a:extLst>
              <a:ext uri="{FF2B5EF4-FFF2-40B4-BE49-F238E27FC236}">
                <a16:creationId xmlns:a16="http://schemas.microsoft.com/office/drawing/2014/main" id="{0F056F4D-9A7C-81BB-47F1-76E831F74AA9}"/>
              </a:ext>
            </a:extLst>
          </p:cNvPr>
          <p:cNvSpPr/>
          <p:nvPr/>
        </p:nvSpPr>
        <p:spPr>
          <a:xfrm rot="8624112">
            <a:off x="4241983" y="3583029"/>
            <a:ext cx="1628568" cy="9767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97164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8C51E8-EBDF-46C8-9FF7-CB8A22BBF5D7}"/>
              </a:ext>
            </a:extLst>
          </p:cNvPr>
          <p:cNvSpPr>
            <a:spLocks noChangeArrowheads="1"/>
          </p:cNvSpPr>
          <p:nvPr/>
        </p:nvSpPr>
        <p:spPr bwMode="auto">
          <a:xfrm>
            <a:off x="3747752" y="390229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74" name="Picture 2" descr="What is an ecosystem">
            <a:extLst>
              <a:ext uri="{FF2B5EF4-FFF2-40B4-BE49-F238E27FC236}">
                <a16:creationId xmlns:a16="http://schemas.microsoft.com/office/drawing/2014/main" id="{3BFA877F-E791-4658-85E5-657B7F62A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982" y="353924"/>
            <a:ext cx="7563729" cy="567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08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DB851F-8E33-4212-8C5F-7EF95C98EEE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Web Of Life</a:t>
            </a:r>
          </a:p>
        </p:txBody>
      </p:sp>
      <p:pic>
        <p:nvPicPr>
          <p:cNvPr id="4" name="Content Placeholder 3">
            <a:extLst>
              <a:ext uri="{FF2B5EF4-FFF2-40B4-BE49-F238E27FC236}">
                <a16:creationId xmlns:a16="http://schemas.microsoft.com/office/drawing/2014/main" id="{6018F5D3-44D2-47AC-808A-651A966D8040}"/>
              </a:ext>
            </a:extLst>
          </p:cNvPr>
          <p:cNvPicPr>
            <a:picLocks noGrp="1" noChangeAspect="1"/>
          </p:cNvPicPr>
          <p:nvPr>
            <p:ph idx="1"/>
          </p:nvPr>
        </p:nvPicPr>
        <p:blipFill>
          <a:blip r:embed="rId2"/>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1476804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Words>
  <Application>Microsoft Office PowerPoint</Application>
  <PresentationFormat>Widescreen</PresentationFormat>
  <Paragraphs>22</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This term we are going to be thinking and talking about biodiversity</vt:lpstr>
      <vt:lpstr>BIODIVERSITY</vt:lpstr>
      <vt:lpstr>So what is biodiversity and why is it important?</vt:lpstr>
      <vt:lpstr>    All these diverse plants and animals are part of an:  ECOSYSTEM</vt:lpstr>
      <vt:lpstr>PowerPoint Presentation</vt:lpstr>
      <vt:lpstr>PowerPoint Presentation</vt:lpstr>
      <vt:lpstr>Web Of Life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Cooper</dc:creator>
  <cp:lastModifiedBy>Jonathan Cooper</cp:lastModifiedBy>
  <cp:revision>1</cp:revision>
  <dcterms:created xsi:type="dcterms:W3CDTF">2022-04-19T09:16:08Z</dcterms:created>
  <dcterms:modified xsi:type="dcterms:W3CDTF">2022-11-20T16:52:44Z</dcterms:modified>
</cp:coreProperties>
</file>