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29E2-8786-4C1B-A24F-6A65F96B6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D4A89-6CFA-4004-94E5-177612F40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58AAD-848E-4C88-83C5-F6461B93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313-1396-424B-A10F-C564D491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7982-9A39-4767-8B30-AD8EAD8A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C009-1A16-4AE8-9C76-1F8D04B1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75BD4-4A4E-4EAE-9539-F50708797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B4A2-CDF4-4FA9-A9BC-96B2440D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CCE7A-9CEE-400D-940E-69AA379A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7C28-7991-4853-8E4E-2A58A658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4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01B53B-3DE8-4C76-A0B4-D04A9D910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E5B88-FFC4-4815-A680-563A38A2E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4A3B8-8E61-4D04-8E07-4682D92C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E9499-E33E-4CD6-831C-C3760267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FB2B2-8512-49E4-881A-6DD54C7F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1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96C7-7344-40DA-A58F-E4AFECB2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D564-5AB1-4934-AC96-1D6AC555F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6A1B-CDC2-4898-A030-288C2AA4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4D55-C179-4DCC-B628-9968D687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7E529-43D3-4F05-BCDA-CC24EECD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8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B521-7397-4843-A556-6FF4B7D8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D4968-1EEB-4C5E-B68E-5380608FA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E79D-A117-41AF-A81D-3DFEA8A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F9F55-D4F6-4E20-89F0-AB79D90D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01BE-C547-4682-A1D5-A9FB2950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2086-6B3B-496E-98AB-04681948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78E4D-29B4-46D5-8231-A4C01CA25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C9E7C-B81C-431C-A096-1D8A38DCD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6331C-697C-464D-8BCC-A760F939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1DFA-0467-4E51-A0F6-352525B5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FD3D-9A06-41B7-B786-EC233DA4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9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82F-63DC-41BA-9E75-A6FCE58D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B9991-CAC7-448C-B7FE-445D79B23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BAD1E-0E8B-4B7E-98E3-4611C87DF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5E8BF-1BBE-478E-A9BC-7AA0CCE61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8607C-5746-4527-ACD5-556EBF616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3A74B-3682-4BC0-954A-3E7C018C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EA871F-86EA-49EA-A98A-2EFF7B59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2B269-8607-482D-AF83-833DBAC5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4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F371-3116-4B1D-97D4-F2B8500A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1EBA5-9DB4-4060-853F-1FC2E3AA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9DC10-DE81-4A43-A9B2-D9BCA98B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71943-94DD-4410-BFD9-32D77980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AFB44-5B44-434F-9A75-582D9773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43077-40F0-47E0-98DC-E2C4FBB0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52DE-8DA6-432A-B76A-283D6F24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6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231-926F-4EA6-AA62-F2AE2120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C11A-CD9A-45A0-A9E7-CB4AF56C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7CD9A-8456-4B2F-9987-D61BD9534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2F43-0A23-4077-9BE0-ABC4BD1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7852C-9F73-46C8-B331-3803366F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06C31-04A5-49B8-B1DB-8FC91C19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5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F76C-B429-4EFB-8D50-5A693AF6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8B40-1686-4584-AC1F-4C6EE3E6A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D41B7-B4A5-4D77-B8C3-23C9B6AA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5E25A-48AD-421E-BF44-53DCED7D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69F80-5874-49FC-B5E7-C34B07E2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7F46E-3C41-40A0-944E-279227B2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9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7080F-0AC0-4169-9F2B-F947B3C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5D6FE-595D-449E-AAAA-90C591F5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28A3-6E4D-4EE7-977A-33AB8669A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7362-86F2-47F2-8A3C-9B52D292E5E5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23527-7002-4796-B665-2B9337EBB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F36D9-172F-4675-974C-C87C3B44C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B1F7-0620-4ED9-A371-25877964D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88Sact1kw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wild wolves walking on a snow-covered road">
            <a:extLst>
              <a:ext uri="{FF2B5EF4-FFF2-40B4-BE49-F238E27FC236}">
                <a16:creationId xmlns:a16="http://schemas.microsoft.com/office/drawing/2014/main" id="{D040C357-E727-AA6E-9007-812898268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" b="15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40149-5114-4FAB-AF91-CC06E9C04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3400"/>
              <a:t>The wolves of Yellowstone Park and a trophic cascade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9E0AF-A93F-4C17-8D42-1D8522925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GB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8B259-2E34-44FB-AFAD-9E1BFF27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48" y="371475"/>
            <a:ext cx="7499902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A71512F6-868E-4BA7-B1F8-9A6DE62CC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06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D326C-F9D4-414E-8A93-F871FF61310F}"/>
              </a:ext>
            </a:extLst>
          </p:cNvPr>
          <p:cNvSpPr txBox="1"/>
          <p:nvPr/>
        </p:nvSpPr>
        <p:spPr>
          <a:xfrm>
            <a:off x="7766137" y="1089764"/>
            <a:ext cx="42463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Now let’s see what happens when they reintroduced the wolf back into Yellowstone Park</a:t>
            </a:r>
          </a:p>
        </p:txBody>
      </p:sp>
    </p:spTree>
    <p:extLst>
      <p:ext uri="{BB962C8B-B14F-4D97-AF65-F5344CB8AC3E}">
        <p14:creationId xmlns:p14="http://schemas.microsoft.com/office/powerpoint/2010/main" val="47043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wolves of Yellowstone Park and a trophic cascade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wolves of Yellowstone Park and a trophic cascade</dc:title>
  <dc:creator>Jonathan Cooper</dc:creator>
  <cp:lastModifiedBy>Jonathan Cooper</cp:lastModifiedBy>
  <cp:revision>1</cp:revision>
  <dcterms:created xsi:type="dcterms:W3CDTF">2022-04-19T12:59:09Z</dcterms:created>
  <dcterms:modified xsi:type="dcterms:W3CDTF">2022-04-19T13:27:38Z</dcterms:modified>
</cp:coreProperties>
</file>