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E7C9-2BF2-48E8-A554-AA9CF3BA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E21A5-CBD5-4BBA-98FC-C280C4A8D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7B8C-7521-4F79-A5EA-F20A49A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EA56-CF92-49E7-9CCD-37AF0DFD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4C68E-A1F7-4DCD-AEB5-7AAB2EDA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0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275C-A2CD-418C-AAFD-DB695DC0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4A449-4718-4A4D-A778-A4B126D69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8E24-2DCA-43F5-B1DC-0853FD64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89D5E-B346-4039-9ED0-783E0C39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99A0-967E-44F5-911F-EF46D0FD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B243D-B46F-49DC-8835-DCA3C6331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DAF2C-63FE-4A95-8B77-4B8FB9BAB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1D567-4E06-4474-B6D3-B8A5935D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7B55B-D34C-436D-A989-ACB02A32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88D7A-360F-4D97-BB75-2194BB4A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5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88D5-12C8-4C16-881B-10514DD9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157E-7809-4FC0-8427-57C8EF35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A6972-932F-4FA9-834C-7F026D59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E269-7C01-40D2-8963-65ED626C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E673-67E9-47E2-A469-F51E357E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0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FE6D-C1EF-4412-9330-AC3B1D6C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AC681-DE3E-4174-9DAA-AE75A5EA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3786-F758-447F-9FCC-5467770E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B32B7-6468-48AE-ADAC-751B45C7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A775-5372-4E7C-AE36-D68AAB23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5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A125-DAB2-40E2-BFB9-DCA3F0D4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C739-EE08-423B-BD88-AC66F887D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42D74-5461-4E70-B4E9-FA65734B6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964D-9C03-418A-9FF5-3AF73C89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1F880-80A7-4D54-B7AA-6C52801A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E3771-B9BF-4B4E-A024-60A76CFC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4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4AD9-B1DE-43CB-8706-89D1B941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1BFAD-3E2E-411A-A3D1-5D9007E98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A0D2C-87F8-45F0-99FD-AB8DF535A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D0491-CD12-40C0-AF39-4D73A4757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5C875-4CA7-4C3C-884D-B7913C550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B2CF0-50EC-4B81-BFCD-4C5F7FCE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33170-C15F-4AE9-94C5-3B31C1C2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C6E28-9585-46A9-8629-B17B3077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80F2-05D4-43E2-B00C-BFF42FD6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FC3FB-FA1F-4D94-897F-1BF98799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FF3C6-FA47-4AC3-BE9D-1D83786E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C6BF0-1B93-4F7E-A418-98857FD9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4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4D067-6C22-4CCA-BC23-09E319EE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12E34-26AD-4E53-9E0F-48761C0C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07531-F747-4071-8F35-B1B59CFB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17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0609-9A49-4F59-BD46-8FD33EB1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6BE0-D876-4FD5-8BC2-2513F74D2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DF940-D92C-4E09-9060-DC007E7CA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2CA4F-245D-49FF-8E37-4D6DC5AE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98A98-68EA-4981-958E-14F61AC7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76A35-5881-4413-B149-745CEE2D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4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CC06-4539-40E7-A189-7AAE7BD7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60D7A-BDB2-41CE-8395-3B2B3A8B5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BCD69-3B05-4F1A-BB2D-0BE6E17DB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33277-F607-4DBE-A08E-F1F362C8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FCD0-32F0-425A-AB80-BD64E146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4E8C5-50FA-4EE3-B33E-08F55401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3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7E6F2-FB1F-4602-B62A-EE9B25DD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B3C17-63A9-460D-AFA8-A2C851AEC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B7682-9DFC-413A-963D-335432B1C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A8A9-DDAD-4760-9C1B-49BE60668BA6}" type="datetimeFigureOut">
              <a:rPr lang="en-GB" smtClean="0"/>
              <a:t>20/02/2022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59A2-FA8E-48AF-B1C1-55A1141FA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CCD5F-F52A-4455-A8B7-431890004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4124-6DCC-47F3-AFBB-B1260D0F3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1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1-g73ty9v0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-g73ty9v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2DC0107-1FF5-4660-BD51-E4C831426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2" y="325867"/>
            <a:ext cx="11034716" cy="6206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C4CCD-0A8F-4A94-AFE8-DEB9F1FC3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8F3B1-4902-480E-AB77-91A5839F1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69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C852-7265-48DE-8545-5DC9A81D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/>
              <a:t>Our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CC44-8520-49F5-85B0-14AACBBA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an energy champion and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5400" dirty="0"/>
              <a:t>‘Get caught saving energy’!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CB4A9-326D-449B-893B-883D16A59ED1}"/>
              </a:ext>
            </a:extLst>
          </p:cNvPr>
          <p:cNvSpPr txBox="1"/>
          <p:nvPr/>
        </p:nvSpPr>
        <p:spPr>
          <a:xfrm>
            <a:off x="1216058" y="5552388"/>
            <a:ext cx="75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Be an energy champion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4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E9622B90-7AB8-4FC5-A98C-E3FF8E796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9467-FBE7-49BF-A04C-834294B0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this saving energy?</a:t>
            </a:r>
          </a:p>
        </p:txBody>
      </p:sp>
      <p:pic>
        <p:nvPicPr>
          <p:cNvPr id="5" name="Content Placeholder 4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38A67E22-291C-4E46-92D9-75E968D5D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63004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1A7EDD14-082E-4066-966C-E1546C85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erson, window&#10;&#10;Description automatically generated">
            <a:extLst>
              <a:ext uri="{FF2B5EF4-FFF2-40B4-BE49-F238E27FC236}">
                <a16:creationId xmlns:a16="http://schemas.microsoft.com/office/drawing/2014/main" id="{2C5E927C-147D-4D3B-97D6-3DA0D309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1" r="34861"/>
          <a:stretch/>
        </p:blipFill>
        <p:spPr>
          <a:xfrm rot="5400000">
            <a:off x="3124200" y="-2209800"/>
            <a:ext cx="5943600" cy="112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6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4127556C-6E52-4791-8075-513E026AF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8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27052EFF0A142B344F9D0DEE19B83" ma:contentTypeVersion="10" ma:contentTypeDescription="Create a new document." ma:contentTypeScope="" ma:versionID="72ba77f260f7e1f34f782ef624376bec">
  <xsd:schema xmlns:xsd="http://www.w3.org/2001/XMLSchema" xmlns:xs="http://www.w3.org/2001/XMLSchema" xmlns:p="http://schemas.microsoft.com/office/2006/metadata/properties" xmlns:ns2="0f29005a-1383-462d-bf66-85189c9a51f0" targetNamespace="http://schemas.microsoft.com/office/2006/metadata/properties" ma:root="true" ma:fieldsID="cbc7e77206ba73494258d356b7afb009" ns2:_="">
    <xsd:import namespace="0f29005a-1383-462d-bf66-85189c9a51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9005a-1383-462d-bf66-85189c9a5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2CCA05-9E3F-4CB9-994D-07BECAA54511}"/>
</file>

<file path=customXml/itemProps2.xml><?xml version="1.0" encoding="utf-8"?>
<ds:datastoreItem xmlns:ds="http://schemas.openxmlformats.org/officeDocument/2006/customXml" ds:itemID="{F829249A-3CC9-42D2-A52A-084B84A8032A}"/>
</file>

<file path=customXml/itemProps3.xml><?xml version="1.0" encoding="utf-8"?>
<ds:datastoreItem xmlns:ds="http://schemas.openxmlformats.org/officeDocument/2006/customXml" ds:itemID="{9DEE10CA-5FF2-41D1-9DD4-FC73DC007CC4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Our challenge</vt:lpstr>
      <vt:lpstr>PowerPoint Presentation</vt:lpstr>
      <vt:lpstr>How is this saving energy?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Fiona Byrne</cp:lastModifiedBy>
  <cp:revision>5</cp:revision>
  <dcterms:created xsi:type="dcterms:W3CDTF">2021-12-28T15:32:21Z</dcterms:created>
  <dcterms:modified xsi:type="dcterms:W3CDTF">2022-02-20T21:14:52Z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0x010100ADB27052EFF0A142B344F9D0DEE19B83</vt:lpwstr>
  </property>
</Properties>
</file>