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8D7B0-F38C-4953-BFF0-DE70778DA2BB}" v="17" dt="2022-04-19T14:00:43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4" d="100"/>
          <a:sy n="74" d="100"/>
        </p:scale>
        <p:origin x="78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01E4-7435-4170-97C9-FD5E443D1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63495-76E3-4E77-835D-8C76A7A58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862E4-8788-4A21-AE93-4A7AAB54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CDD96-06BD-4920-B48C-3BF22AAC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C48E-C4D6-43AD-BF03-F9ED994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459F-4DF7-4D27-AD44-6385E4EB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2FC20-2DC0-43FB-86ED-79958A234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C03C-F3C6-4311-A181-6E271C2C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ACD8-B178-456E-9FD5-4B1B5E05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B975A-B2E8-4368-9339-D27F4FDB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4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04AB0-06D4-4DD8-AC7F-C03BDFCD0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617DC-386C-4FB6-9F94-2D024A2CE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4CBF3-ABBB-4A22-900E-E420BAE2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3DB6-31BF-4251-AF6F-3AC00B98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4F41-654F-4C59-B5BC-19FDF09E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5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B8F6-EB3D-4F87-994B-4C026F5C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479D-53B5-44B4-9F2D-A7C218AA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E9F5-6FB1-4F0D-9FEF-34E57CD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BD55-8B9B-4B24-AECE-B0B69AFC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2486A-F043-43B4-9008-C616FC41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FAB8-231E-4041-974F-FAC9836E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0CB99-4B65-4AF3-BD83-2B57A90E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5001-7BB0-4CE0-867E-4FAFD58A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4DCE4-FF96-4DFF-B5CC-CB6CE72C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555D-D451-4D9C-9EEC-D56199ED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8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D88D-7FA3-45A9-A138-F2917117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F956-9F3F-4530-8DEE-01719C56C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6A19-FD2A-4802-8575-A1ED3F8C0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652F-2888-47E6-BD9E-7CA1A4CA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F9D7F-6B4F-498F-A377-BA0DCD9F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7F23A-4862-4935-AE20-99FF8ECD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5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848F-AD88-490C-826D-4BFC2D6F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2DD2A-48E5-4D19-AB5D-5E4B881BD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AD802-22A2-41D6-9C9B-D95F4EBDC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756E9-9F42-4025-B221-37FA0F365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6B09A-5A75-4B0A-B434-A9C791827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11C14-A561-439E-B0A7-37F9E489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B21DB-0C53-4998-B7FE-83856A6C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93869-863B-439B-9690-CC1092D3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FD89-F431-4870-866E-121DFE62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49D78-9418-44BD-BEC7-D1B1D1B0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385D5-A524-4064-AFFC-DFFC9B33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C9D6F-CAC8-44DE-B65E-036C52D3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2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F7538-4A03-4C8F-87DF-55C4D197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D4F0F-509F-43F0-8890-190A34D5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405DF-6065-43FE-99CC-2ACACB6F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3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BD87-2648-4A1C-A866-F8F0BEB2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3FD5-874F-4012-BFC7-7CEB2AA9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28D7-ABCD-4C36-A89C-C11C7C19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60353-78A8-4258-AE93-33E3C619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37BE4-3F27-4825-BAFF-A6A9BBBF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4D27C-D70B-4EA2-BF6A-C68F6C0A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9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4C48-1770-4C51-9C74-838ADCC7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A3DB1-6AC9-4AAA-A718-661975EA8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BFB3-DBA3-4258-A2D9-DA58BF0C6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6394-2A59-4203-847C-8DAAA7CE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F99AD-52F0-4431-B26E-19F38B3B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59BF4-B6B8-4296-8240-23CB4A37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69505-1D09-46F9-80C7-07FC7E18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F396B-F891-4E4F-832D-80EB37B2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E74E-C4F6-4E9E-BA69-DBD09A68E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2E35-6528-4512-8A05-70F736EA8731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CC37-4DEB-4B10-9E09-47D64B98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0B113-BF9C-4FC3-B708-A22ABB6E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1066-32BC-493B-BDDC-C655E8983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7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EyZ8RwCGMk0&amp;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5NF82ZLH4K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BC66761-7781-481B-BDCB-6BCCA6D4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12" y="0"/>
            <a:ext cx="748838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88990-1A7F-4B59-992E-D1E59A55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65" y="2089833"/>
            <a:ext cx="3598002" cy="1529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38A4C-616E-4C6E-8D6A-D1AA7FD36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096" y="373336"/>
            <a:ext cx="2085714" cy="1390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6A4A85-AF28-45BA-9A83-5087E3EFD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0618" y="4867786"/>
            <a:ext cx="2152381" cy="1428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C613E-2ED0-49CA-A4F4-99CAA81BE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689" y="4803082"/>
            <a:ext cx="2380952" cy="142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45FBC-B79A-453F-80EB-DE58C8366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9190" y="375026"/>
            <a:ext cx="2495238" cy="14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756AF-B77C-4FDA-88DD-1B29F2CF5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979" y="2949052"/>
            <a:ext cx="2619048" cy="1742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09D6B-F156-43CB-BBC2-BA9EEB9F4F4A}"/>
              </a:ext>
            </a:extLst>
          </p:cNvPr>
          <p:cNvSpPr txBox="1"/>
          <p:nvPr/>
        </p:nvSpPr>
        <p:spPr>
          <a:xfrm>
            <a:off x="324819" y="1551224"/>
            <a:ext cx="3890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INTRODUCTION TO OUR LIVING COAST – A UNIQUE BIOSPHERE* AND ECOSYSTEM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95156-764E-4A02-BD4E-3B036A48B395}"/>
              </a:ext>
            </a:extLst>
          </p:cNvPr>
          <p:cNvSpPr txBox="1"/>
          <p:nvPr/>
        </p:nvSpPr>
        <p:spPr>
          <a:xfrm>
            <a:off x="82757" y="5094189"/>
            <a:ext cx="4251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*The biosphere is the surface of the earth where soil, water, and air combine to support life.</a:t>
            </a:r>
          </a:p>
        </p:txBody>
      </p:sp>
    </p:spTree>
    <p:extLst>
      <p:ext uri="{BB962C8B-B14F-4D97-AF65-F5344CB8AC3E}">
        <p14:creationId xmlns:p14="http://schemas.microsoft.com/office/powerpoint/2010/main" val="369888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32111-7F14-47E7-A8A1-75533076D444}"/>
              </a:ext>
            </a:extLst>
          </p:cNvPr>
          <p:cNvSpPr txBox="1"/>
          <p:nvPr/>
        </p:nvSpPr>
        <p:spPr>
          <a:xfrm>
            <a:off x="759854" y="528034"/>
            <a:ext cx="10766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dirty="0"/>
          </a:p>
          <a:p>
            <a:pPr algn="ctr"/>
            <a:r>
              <a:rPr lang="en-GB" sz="6000" dirty="0"/>
              <a:t>What do you like about living between the sea and the South Downs National Park?</a:t>
            </a:r>
          </a:p>
        </p:txBody>
      </p:sp>
    </p:spTree>
    <p:extLst>
      <p:ext uri="{BB962C8B-B14F-4D97-AF65-F5344CB8AC3E}">
        <p14:creationId xmlns:p14="http://schemas.microsoft.com/office/powerpoint/2010/main" val="388158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C37F320-589A-4B10-909F-F56615301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BCAC7-F457-459D-A001-A9B127B58AD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Let’s have a look at some of the people who enjoy living here</a:t>
            </a:r>
          </a:p>
        </p:txBody>
      </p: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1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Ecosystem – Our Living Coast</dc:title>
  <dc:creator>Jonathan Cooper</dc:creator>
  <cp:lastModifiedBy>Jonathan Cooper</cp:lastModifiedBy>
  <cp:revision>2</cp:revision>
  <dcterms:created xsi:type="dcterms:W3CDTF">2022-04-19T13:30:03Z</dcterms:created>
  <dcterms:modified xsi:type="dcterms:W3CDTF">2022-04-19T14:05:03Z</dcterms:modified>
</cp:coreProperties>
</file>