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2" r:id="rId4"/>
    <p:sldId id="259" r:id="rId5"/>
    <p:sldId id="274" r:id="rId6"/>
    <p:sldId id="257" r:id="rId7"/>
    <p:sldId id="273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7" autoAdjust="0"/>
    <p:restoredTop sz="94660"/>
  </p:normalViewPr>
  <p:slideViewPr>
    <p:cSldViewPr snapToGrid="0">
      <p:cViewPr>
        <p:scale>
          <a:sx n="50" d="100"/>
          <a:sy n="50" d="100"/>
        </p:scale>
        <p:origin x="176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E7FE-771D-4164-A207-A8DC2DA49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9F33F-2807-4571-AC56-B3465E84E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A2058-F44B-4C58-8E43-0F33E05F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93AE8-D423-49DC-8264-B96C78B5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21DC1-C3EE-4EB3-A04C-7D458D56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6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D22A-6005-4AA1-810F-FB9EB0D7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57CA8-6D6F-4281-8697-FE29B420D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A20B-08D7-433B-BF65-E9465023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6B43-5BB4-4275-A1AB-E1942999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90BBE-3D6E-47EF-9C1B-D79891E8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0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A4AF3-2A94-4EA0-BF20-3BE1F099F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30AC2-F87F-4EB1-A016-80C9FF146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657A-0208-47D3-9ED2-0B629777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1E2F-1E43-4030-B015-4BEBF0D3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3C935-2346-4A8F-B405-8622D031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4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7C5D-8447-4682-BEE1-CF471CC1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35864-0BE4-438F-A555-5B0D61F85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6BA84-D259-41A8-88CA-06C4CFD7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170C7-8B72-4208-A6FF-3BCB4D45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CE236-951C-4189-9080-7B5534ED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71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4FF8-6F9C-4211-B156-021AF6B9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20556-1DE3-4C5D-9436-0971FFD55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BD03-8892-4DF1-A79C-42210F69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9ED6A-C233-4CCF-B0F1-B3AD3E71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E7CA6-90DE-4631-AA64-706A6E4D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557D-45EA-4F61-8C2D-B506DD7F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6B252-437A-4745-B8AE-202A2D285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4EBD8-E1EE-4258-90E7-90B5FC896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E1A7D-04B1-464F-A9DF-F3ADBA08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07313-7E4B-4742-9FC5-D6511E52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6133C-F919-4B64-BAA4-9FE74F1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2D02-37EE-4642-B772-16C7EC49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1EAD-9C19-4326-A007-2CFD9996A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A9C7C-085A-4E63-A652-7AC51041B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A6E31-0CA2-4082-8274-35E204F9D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BBFA7-895F-456C-8D8D-20E17A917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CA623-B260-472B-BB71-AE18CC7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7A44B-860A-4AF3-BA0C-2D2A3E27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4B3C7-9A6D-4B19-8B44-4068BA87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30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A85F-4A06-461F-A719-54CCE67D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7DE5E-5931-487E-8136-341761F2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74464-59F6-4D70-B19F-797E0D8E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F70B7-9C72-41BC-97E0-C8097A3A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3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D3D55-8841-4745-85BA-D1BC91F9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23B30-57EE-4FC0-A443-DF3B950C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5B14A-268D-4F09-B5E5-C7BDA0A9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0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4654-9008-4347-8EAE-A76AF3E7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BC5-4CEA-4923-B8E4-7A255B6D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9996E-C284-4625-A2B6-848376D75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369A3-245E-43A1-A671-DA8C89EC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7E8C8-6952-4EC7-91CA-044FEC49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BE9BE-3C64-4993-B1BF-35DF1A4F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58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6A6F-D5B6-4C27-9810-70F96D0F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004C8-453B-4CE6-89C2-15BD897F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60E34-7BF4-4B12-8860-D3E758851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B3B47-9F25-4953-BFA2-B78202D8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9CAB7-4FFC-4843-9C62-CE45F96E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437D3-90C0-41A8-9BDB-82FF6249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8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EEF66-C778-4F83-B9C0-49511AD5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0884D-0064-470B-8EFE-8BA019C67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A9FB1-C822-4D05-89E2-1888FC21D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6A68E-879C-4073-A634-3E702B5E3C83}" type="datetimeFigureOut">
              <a:rPr lang="en-GB" smtClean="0"/>
              <a:t>19/04/2022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818D5-FFBF-4D97-90FF-ED385A9B2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B92BB-675D-4DA1-B0A5-6583773CE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A3EB3-256B-4D63-9FA9-AF6A518AB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8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4111D-E469-4974-8996-8F57F15F2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5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44573-EFDC-4CFA-9FB7-44BBF155B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r="7840" b="1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44D82-8F58-4734-8611-E346FDE67626}"/>
              </a:ext>
            </a:extLst>
          </p:cNvPr>
          <p:cNvSpPr txBox="1"/>
          <p:nvPr/>
        </p:nvSpPr>
        <p:spPr>
          <a:xfrm>
            <a:off x="8045753" y="2438401"/>
            <a:ext cx="3667036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HEALTHY CORAL REEFS</a:t>
            </a:r>
          </a:p>
        </p:txBody>
      </p:sp>
    </p:spTree>
    <p:extLst>
      <p:ext uri="{BB962C8B-B14F-4D97-AF65-F5344CB8AC3E}">
        <p14:creationId xmlns:p14="http://schemas.microsoft.com/office/powerpoint/2010/main" val="98299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227E3-0887-4E3E-B13F-ED87738BD043}"/>
              </a:ext>
            </a:extLst>
          </p:cNvPr>
          <p:cNvSpPr txBox="1"/>
          <p:nvPr/>
        </p:nvSpPr>
        <p:spPr>
          <a:xfrm>
            <a:off x="366338" y="2095500"/>
            <a:ext cx="3990125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CORAL BLEACHING FROM GLOBAL WARMING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5DB66-BDF3-4E3A-B767-63ADA8BA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418425"/>
            <a:ext cx="6019331" cy="40179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729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69A1F-C00B-41A4-8BAD-0B6DA8059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2"/>
          <a:stretch/>
        </p:blipFill>
        <p:spPr>
          <a:xfrm>
            <a:off x="2184401" y="749300"/>
            <a:ext cx="7823199" cy="3343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67C72-7187-4061-8938-D508F4DDE150}"/>
              </a:ext>
            </a:extLst>
          </p:cNvPr>
          <p:cNvSpPr txBox="1"/>
          <p:nvPr/>
        </p:nvSpPr>
        <p:spPr>
          <a:xfrm>
            <a:off x="3331973" y="4762499"/>
            <a:ext cx="6675627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dirty="0"/>
              <a:t>HEALTHY POLAR CAPS</a:t>
            </a:r>
          </a:p>
        </p:txBody>
      </p:sp>
    </p:spTree>
    <p:extLst>
      <p:ext uri="{BB962C8B-B14F-4D97-AF65-F5344CB8AC3E}">
        <p14:creationId xmlns:p14="http://schemas.microsoft.com/office/powerpoint/2010/main" val="134303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BE282-E550-4D32-93B8-07E86D4CD57A}"/>
              </a:ext>
            </a:extLst>
          </p:cNvPr>
          <p:cNvSpPr txBox="1"/>
          <p:nvPr/>
        </p:nvSpPr>
        <p:spPr>
          <a:xfrm>
            <a:off x="2614959" y="5498115"/>
            <a:ext cx="6962072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POLAR CAPS MELTING DUE TO GLOBAL WARMING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9D552-8F58-449A-892A-9BC9BF38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55" y="390832"/>
            <a:ext cx="7692108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E9404-0E85-4965-B3A1-38BD97365F97}"/>
              </a:ext>
            </a:extLst>
          </p:cNvPr>
          <p:cNvSpPr txBox="1"/>
          <p:nvPr/>
        </p:nvSpPr>
        <p:spPr>
          <a:xfrm>
            <a:off x="171450" y="1885950"/>
            <a:ext cx="3982975" cy="43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FLOODING CAUSED BY CLIMATE CHANGE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09CE6-9073-4DD5-92C6-FB5EB3B0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88329"/>
            <a:ext cx="6019331" cy="40780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155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41AB2-351C-4805-AE6D-DE6D8B779BD2}"/>
              </a:ext>
            </a:extLst>
          </p:cNvPr>
          <p:cNvSpPr txBox="1"/>
          <p:nvPr/>
        </p:nvSpPr>
        <p:spPr>
          <a:xfrm>
            <a:off x="367066" y="2136952"/>
            <a:ext cx="3991689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DESERTIFICATION CAUSED BY GLOBAL WARMING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F9260-2905-4EB1-B79A-ECF2C219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386592"/>
            <a:ext cx="6155141" cy="41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B15C9-6FBA-423B-AB1E-B34B121A5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A21E4-806C-449F-8E01-96A711D8DFBB}"/>
              </a:ext>
            </a:extLst>
          </p:cNvPr>
          <p:cNvSpPr txBox="1"/>
          <p:nvPr/>
        </p:nvSpPr>
        <p:spPr>
          <a:xfrm>
            <a:off x="381000" y="20913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MASSIVE DECLINE IN THE NUMBER OF FISH DUE TO OVERFISHING</a:t>
            </a:r>
          </a:p>
        </p:txBody>
      </p:sp>
    </p:spTree>
    <p:extLst>
      <p:ext uri="{BB962C8B-B14F-4D97-AF65-F5344CB8AC3E}">
        <p14:creationId xmlns:p14="http://schemas.microsoft.com/office/powerpoint/2010/main" val="674131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384D3-A479-480E-A740-F4EE7292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-64483"/>
            <a:ext cx="11658600" cy="68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8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0FE4C-F2E6-44C2-9EC0-3F2C27310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428"/>
            <a:ext cx="9144000" cy="2387600"/>
          </a:xfrm>
        </p:spPr>
        <p:txBody>
          <a:bodyPr/>
          <a:lstStyle/>
          <a:p>
            <a:r>
              <a:rPr lang="en-GB" dirty="0"/>
              <a:t>Our planet is home to:</a:t>
            </a:r>
            <a:br>
              <a:rPr lang="en-GB" dirty="0"/>
            </a:b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AD2064-E9E8-447A-A575-451C02E1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76450"/>
            <a:ext cx="11544300" cy="3943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800" dirty="0"/>
              <a:t>Around 8 million animal species</a:t>
            </a:r>
          </a:p>
          <a:p>
            <a:r>
              <a:rPr lang="en-GB" sz="2800" dirty="0"/>
              <a:t>1 million species of plants and fungi</a:t>
            </a:r>
          </a:p>
          <a:p>
            <a:r>
              <a:rPr lang="en-GB" sz="2800" dirty="0"/>
              <a:t>5400 species of mammals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50,000,000,000 birds</a:t>
            </a:r>
          </a:p>
          <a:p>
            <a:r>
              <a:rPr lang="en-GB" sz="2800" dirty="0"/>
              <a:t>3,500,000,000,000 fish</a:t>
            </a:r>
          </a:p>
          <a:p>
            <a:r>
              <a:rPr lang="en-GB" sz="2800" dirty="0"/>
              <a:t>10,000,000,000,000,000,000 insects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6B704-C3E7-4319-8034-C22AC1E5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076450"/>
            <a:ext cx="5523597" cy="44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8EBAB-B443-43E7-A20F-7FAF4AC0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GB" dirty="0"/>
              <a:t>Our planet is home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8D304-6834-4F3F-AE67-D65F5F73E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238" y="2039810"/>
            <a:ext cx="4840010" cy="3843666"/>
          </a:xfrm>
        </p:spPr>
        <p:txBody>
          <a:bodyPr>
            <a:normAutofit/>
          </a:bodyPr>
          <a:lstStyle/>
          <a:p>
            <a:endParaRPr lang="en-GB" sz="2000" b="0" i="0" dirty="0">
              <a:effectLst/>
              <a:latin typeface="arial" panose="020B0604020202020204" pitchFamily="34" charset="0"/>
            </a:endParaRPr>
          </a:p>
          <a:p>
            <a:r>
              <a:rPr lang="en-GB" b="1" dirty="0"/>
              <a:t>8,000,000,000 humans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Human actions have </a:t>
            </a:r>
            <a:r>
              <a:rPr lang="en-GB" b="1" i="0" dirty="0">
                <a:effectLst/>
                <a:latin typeface="arial" panose="020B0604020202020204" pitchFamily="34" charset="0"/>
              </a:rPr>
              <a:t>wiped out about 60 percent of the world's wildlife populations in the last four decades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25424-0F2F-4AAF-B1DA-33AE8D1F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" y="585722"/>
            <a:ext cx="6497411" cy="49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842FB-7EB7-4412-A667-A78C3D13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58" y="990600"/>
            <a:ext cx="12536942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1A56-6354-4D1F-8F97-D3E167BE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100 years ago there were the same number of wild mammals as there were human beings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01FC4-2443-4646-8DB0-0F2DCD4A5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98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D00B9-64A0-47BF-A9DF-179D4F3A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21" y="0"/>
            <a:ext cx="7131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6BD7-E967-4362-9620-56DAF52B0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 what have we done to our planet and its biodiversity?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F4DE36-68FB-4B1D-84D9-2A9F7AB6E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0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E38FF-58DD-425D-8D66-3081FE1AD1DA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HEALTHY FOREST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20761-CD91-453D-A33C-B3FE3CFB3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814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13D87-13F2-48E9-AD65-A5666535F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E7271-D5E7-4DF8-BD31-5D07ED405DE6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DEFORESTATION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75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Office Theme</vt:lpstr>
      <vt:lpstr>PowerPoint Presentation</vt:lpstr>
      <vt:lpstr>Our planet is home to: </vt:lpstr>
      <vt:lpstr>Our planet is home to:</vt:lpstr>
      <vt:lpstr>PowerPoint Presentation</vt:lpstr>
      <vt:lpstr>100 years ago there were the same number of wild mammals as there were human beings</vt:lpstr>
      <vt:lpstr>PowerPoint Presentation</vt:lpstr>
      <vt:lpstr>So what have we done to our planet and its biodiversity?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Cooper</dc:creator>
  <cp:lastModifiedBy>Jonathan Cooper</cp:lastModifiedBy>
  <cp:revision>1</cp:revision>
  <dcterms:created xsi:type="dcterms:W3CDTF">2022-04-19T08:10:53Z</dcterms:created>
  <dcterms:modified xsi:type="dcterms:W3CDTF">2022-04-19T10:50:55Z</dcterms:modified>
</cp:coreProperties>
</file>