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AC0B-2A24-4AD3-BE02-5906071733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E5D053-1130-45E8-8856-D4E7F87F0E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CD6A54-4F60-40EE-8946-CB703B9783F5}"/>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D1DE7383-2E16-40AA-9A4E-E6DF8E078A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2010D8-C10E-4AA6-B6F9-1D5A33D2B076}"/>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358785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C4B8A-952D-4F5E-8C3D-85922E596C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B0D96A-1CD3-482A-868C-E3CDD3DBB0C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B6925F-7FDC-4C5A-A8A3-746A9AA7C24C}"/>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09F05C8F-3983-43B5-96A0-05A9DD7272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E56934-5528-4B41-879A-849BF88C4C8D}"/>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20643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6F46FE-CDAA-4581-B324-78F6E6B8620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047F1F-8E38-498E-8471-B3AB5EFE0C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F43D2E-263F-44CF-B416-EBCE8A5DF3C1}"/>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9B254FA7-9EA2-435C-B7E3-337FF2BD51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E88570-E3B2-4894-B0D7-26436CD5C4A6}"/>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350593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6B80C-63C3-4FEF-BF18-CF85631E02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9B4C5E-9C2F-4504-ABD8-7AE45A2344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014F07-E535-44C0-B66B-E895EC858195}"/>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FAB08F27-F4E8-44BA-B639-C48D80677C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F7F8F7-5E4F-4DF4-B603-C9BD0F164710}"/>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30815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2680A-6C8E-459B-9AEF-2E7D049D0C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273FB90-F7F5-4549-AC4E-721266485F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1DF6AE-0EE3-41F0-BA18-6F3F82784FCC}"/>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646B56FF-415B-4D51-8F42-8A331A6A25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E3AD34-BF68-4BED-9F15-658E02C52337}"/>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7406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3D7FE-3295-4B23-A5DC-0F72DB380C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4F211B-5AE8-4ECE-A711-58535F0E3C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153ADC-CB27-42ED-ACC8-06E21F4D2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80B2491-7B76-4ED5-BA2E-00B3E07EABA9}"/>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6" name="Footer Placeholder 5">
            <a:extLst>
              <a:ext uri="{FF2B5EF4-FFF2-40B4-BE49-F238E27FC236}">
                <a16:creationId xmlns:a16="http://schemas.microsoft.com/office/drawing/2014/main" id="{FCB51FB6-FD1A-44F9-BAE7-4CE0FC0A39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0AF7DA-8139-409B-BD75-89DC273B0909}"/>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226415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55B83-8A43-4869-8D2D-482D9FDE26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1354A3-C991-413E-9378-C69E50DDA7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5E237E5-5218-4F20-A856-8623F51399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F0B191F-BA1A-428A-81A3-90FC878D5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1132FBD-33CB-4B7E-B4CB-8A1EC14EA5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7E54EC-6519-4083-8123-1051C5DE2D91}"/>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8" name="Footer Placeholder 7">
            <a:extLst>
              <a:ext uri="{FF2B5EF4-FFF2-40B4-BE49-F238E27FC236}">
                <a16:creationId xmlns:a16="http://schemas.microsoft.com/office/drawing/2014/main" id="{48DE5D0E-3957-4936-98DA-A779D4EC33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0280977-D2A8-48B9-9F63-6CFE0305D599}"/>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2992211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6FF3A-EDCB-497F-9EDD-357146C145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535478-1433-4FAA-A041-3F139B39C847}"/>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4" name="Footer Placeholder 3">
            <a:extLst>
              <a:ext uri="{FF2B5EF4-FFF2-40B4-BE49-F238E27FC236}">
                <a16:creationId xmlns:a16="http://schemas.microsoft.com/office/drawing/2014/main" id="{08113BE2-1EB4-45EB-9371-2CC300D6BF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EFFB31-4443-4F00-9798-5A8B16ED19DC}"/>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1115021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83D89B-68B0-4A10-A16C-1F47221D10CD}"/>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3" name="Footer Placeholder 2">
            <a:extLst>
              <a:ext uri="{FF2B5EF4-FFF2-40B4-BE49-F238E27FC236}">
                <a16:creationId xmlns:a16="http://schemas.microsoft.com/office/drawing/2014/main" id="{506A5A1E-44F7-44C9-9994-AC09E661C4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3A1AA7-8B97-474E-9BA6-4867FD6EE436}"/>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260632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22A84-EEC8-4BCB-9870-C2C86105C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C12F8F-70EB-43C6-98CB-BFDD2B191B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347561C-F3F4-4BFC-AA7C-53B7FCE0E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A1171F-40C9-485B-BAE0-C17096C87CF3}"/>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6" name="Footer Placeholder 5">
            <a:extLst>
              <a:ext uri="{FF2B5EF4-FFF2-40B4-BE49-F238E27FC236}">
                <a16:creationId xmlns:a16="http://schemas.microsoft.com/office/drawing/2014/main" id="{EA2D7252-ADB0-40EA-937E-78C3480E45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BE6AE0-EC51-43D8-A835-15212ECD4615}"/>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40768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20334-C53D-452E-9D69-4A57695FFE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AE9A08-D95E-4CDB-8CD5-F99625037D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7545631-F33A-424F-8C5D-D230FDE48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8708A6-BD77-44BF-A4A1-6769F3DFB920}"/>
              </a:ext>
            </a:extLst>
          </p:cNvPr>
          <p:cNvSpPr>
            <a:spLocks noGrp="1"/>
          </p:cNvSpPr>
          <p:nvPr>
            <p:ph type="dt" sz="half" idx="10"/>
          </p:nvPr>
        </p:nvSpPr>
        <p:spPr/>
        <p:txBody>
          <a:bodyPr/>
          <a:lstStyle/>
          <a:p>
            <a:fld id="{8F52AE99-9EE2-4EF0-AAC6-EAB0948152C5}" type="datetimeFigureOut">
              <a:rPr lang="en-GB" smtClean="0"/>
              <a:t>06/03/2022</a:t>
            </a:fld>
            <a:endParaRPr lang="en-GB"/>
          </a:p>
        </p:txBody>
      </p:sp>
      <p:sp>
        <p:nvSpPr>
          <p:cNvPr id="6" name="Footer Placeholder 5">
            <a:extLst>
              <a:ext uri="{FF2B5EF4-FFF2-40B4-BE49-F238E27FC236}">
                <a16:creationId xmlns:a16="http://schemas.microsoft.com/office/drawing/2014/main" id="{F877BC31-90D7-4A07-A7C4-87B02F690E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B73921-5E22-4D2B-AE6F-DD86686D3C4C}"/>
              </a:ext>
            </a:extLst>
          </p:cNvPr>
          <p:cNvSpPr>
            <a:spLocks noGrp="1"/>
          </p:cNvSpPr>
          <p:nvPr>
            <p:ph type="sldNum" sz="quarter" idx="12"/>
          </p:nvPr>
        </p:nvSpPr>
        <p:spPr/>
        <p:txBody>
          <a:bodyPr/>
          <a:lstStyle/>
          <a:p>
            <a:fld id="{23BAC45D-5844-40E2-B1DD-F89BF839B152}" type="slidenum">
              <a:rPr lang="en-GB" smtClean="0"/>
              <a:t>‹#›</a:t>
            </a:fld>
            <a:endParaRPr lang="en-GB"/>
          </a:p>
        </p:txBody>
      </p:sp>
    </p:spTree>
    <p:extLst>
      <p:ext uri="{BB962C8B-B14F-4D97-AF65-F5344CB8AC3E}">
        <p14:creationId xmlns:p14="http://schemas.microsoft.com/office/powerpoint/2010/main" val="247973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BF68ED-1763-4273-AC1F-4A5E24B88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5C2E84-8EB2-41BF-9228-5BD878B5EE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FA0764-6529-446C-B752-88BBF8AC31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2AE99-9EE2-4EF0-AAC6-EAB0948152C5}" type="datetimeFigureOut">
              <a:rPr lang="en-GB" smtClean="0"/>
              <a:t>06/03/2022</a:t>
            </a:fld>
            <a:endParaRPr lang="en-GB"/>
          </a:p>
        </p:txBody>
      </p:sp>
      <p:sp>
        <p:nvSpPr>
          <p:cNvPr id="5" name="Footer Placeholder 4">
            <a:extLst>
              <a:ext uri="{FF2B5EF4-FFF2-40B4-BE49-F238E27FC236}">
                <a16:creationId xmlns:a16="http://schemas.microsoft.com/office/drawing/2014/main" id="{6AD50C76-8C55-43CE-9308-DE686B42CA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63F820-15DF-420C-A754-D72C326F4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AC45D-5844-40E2-B1DD-F89BF839B152}" type="slidenum">
              <a:rPr lang="en-GB" smtClean="0"/>
              <a:t>‹#›</a:t>
            </a:fld>
            <a:endParaRPr lang="en-GB"/>
          </a:p>
        </p:txBody>
      </p:sp>
    </p:spTree>
    <p:extLst>
      <p:ext uri="{BB962C8B-B14F-4D97-AF65-F5344CB8AC3E}">
        <p14:creationId xmlns:p14="http://schemas.microsoft.com/office/powerpoint/2010/main" val="374893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PqoKZjwgmoY"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E8B5D-0333-4CA1-B6E7-3E585559AF8D}"/>
              </a:ext>
            </a:extLst>
          </p:cNvPr>
          <p:cNvSpPr>
            <a:spLocks noGrp="1"/>
          </p:cNvSpPr>
          <p:nvPr>
            <p:ph type="title"/>
          </p:nvPr>
        </p:nvSpPr>
        <p:spPr/>
        <p:txBody>
          <a:bodyPr/>
          <a:lstStyle/>
          <a:p>
            <a:r>
              <a:rPr lang="en-GB" dirty="0"/>
              <a:t>Get caught saving energy at home – what photos so far?</a:t>
            </a:r>
          </a:p>
        </p:txBody>
      </p:sp>
      <p:sp>
        <p:nvSpPr>
          <p:cNvPr id="3" name="Content Placeholder 2">
            <a:extLst>
              <a:ext uri="{FF2B5EF4-FFF2-40B4-BE49-F238E27FC236}">
                <a16:creationId xmlns:a16="http://schemas.microsoft.com/office/drawing/2014/main" id="{B46F5A40-265A-49C1-95B2-3D953008AE0D}"/>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197108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D20B-7383-40B5-818D-5CBBA9065327}"/>
              </a:ext>
            </a:extLst>
          </p:cNvPr>
          <p:cNvSpPr>
            <a:spLocks noGrp="1"/>
          </p:cNvSpPr>
          <p:nvPr>
            <p:ph type="ctrTitle"/>
          </p:nvPr>
        </p:nvSpPr>
        <p:spPr/>
        <p:txBody>
          <a:bodyPr>
            <a:noAutofit/>
          </a:bodyPr>
          <a:lstStyle/>
          <a:p>
            <a:r>
              <a:rPr lang="en-GB" sz="4000" dirty="0"/>
              <a:t>What can we do here at St Luke’s?  Watch this video to get ideas… Then take away your pledge sheet and next assembly we will bring them back to see how you are doing….</a:t>
            </a:r>
          </a:p>
        </p:txBody>
      </p:sp>
      <p:pic>
        <p:nvPicPr>
          <p:cNvPr id="4" name="Picture 3">
            <a:extLst>
              <a:ext uri="{FF2B5EF4-FFF2-40B4-BE49-F238E27FC236}">
                <a16:creationId xmlns:a16="http://schemas.microsoft.com/office/drawing/2014/main" id="{3E7D0E09-B3D2-4F9D-81F9-C93F495B164D}"/>
              </a:ext>
            </a:extLst>
          </p:cNvPr>
          <p:cNvPicPr>
            <a:picLocks noChangeAspect="1"/>
          </p:cNvPicPr>
          <p:nvPr/>
        </p:nvPicPr>
        <p:blipFill>
          <a:blip r:embed="rId2"/>
          <a:stretch>
            <a:fillRect/>
          </a:stretch>
        </p:blipFill>
        <p:spPr>
          <a:xfrm>
            <a:off x="3091992" y="3538979"/>
            <a:ext cx="5439265" cy="2931736"/>
          </a:xfrm>
          <a:prstGeom prst="rect">
            <a:avLst/>
          </a:prstGeom>
        </p:spPr>
      </p:pic>
      <p:sp>
        <p:nvSpPr>
          <p:cNvPr id="3" name="Subtitle 2">
            <a:extLst>
              <a:ext uri="{FF2B5EF4-FFF2-40B4-BE49-F238E27FC236}">
                <a16:creationId xmlns:a16="http://schemas.microsoft.com/office/drawing/2014/main" id="{DD21E747-B03C-45E1-81FA-CF891349DFFF}"/>
              </a:ext>
            </a:extLst>
          </p:cNvPr>
          <p:cNvSpPr>
            <a:spLocks noGrp="1"/>
          </p:cNvSpPr>
          <p:nvPr>
            <p:ph type="subTitle" idx="1"/>
          </p:nvPr>
        </p:nvSpPr>
        <p:spPr>
          <a:xfrm>
            <a:off x="175967" y="5883324"/>
            <a:ext cx="9144000" cy="1655762"/>
          </a:xfrm>
        </p:spPr>
        <p:txBody>
          <a:bodyPr/>
          <a:lstStyle/>
          <a:p>
            <a:r>
              <a:rPr lang="en-GB" dirty="0">
                <a:hlinkClick r:id="rId3"/>
              </a:rPr>
              <a:t>Children saving energy</a:t>
            </a:r>
            <a:endParaRPr lang="en-GB" dirty="0"/>
          </a:p>
        </p:txBody>
      </p:sp>
    </p:spTree>
    <p:extLst>
      <p:ext uri="{BB962C8B-B14F-4D97-AF65-F5344CB8AC3E}">
        <p14:creationId xmlns:p14="http://schemas.microsoft.com/office/powerpoint/2010/main" val="3771349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B27052EFF0A142B344F9D0DEE19B83" ma:contentTypeVersion="10" ma:contentTypeDescription="Create a new document." ma:contentTypeScope="" ma:versionID="72ba77f260f7e1f34f782ef624376bec">
  <xsd:schema xmlns:xsd="http://www.w3.org/2001/XMLSchema" xmlns:xs="http://www.w3.org/2001/XMLSchema" xmlns:p="http://schemas.microsoft.com/office/2006/metadata/properties" xmlns:ns2="0f29005a-1383-462d-bf66-85189c9a51f0" targetNamespace="http://schemas.microsoft.com/office/2006/metadata/properties" ma:root="true" ma:fieldsID="cbc7e77206ba73494258d356b7afb009" ns2:_="">
    <xsd:import namespace="0f29005a-1383-462d-bf66-85189c9a51f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29005a-1383-462d-bf66-85189c9a51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D80D96-D037-45CD-916E-D698DEF22C6C}"/>
</file>

<file path=customXml/itemProps2.xml><?xml version="1.0" encoding="utf-8"?>
<ds:datastoreItem xmlns:ds="http://schemas.openxmlformats.org/officeDocument/2006/customXml" ds:itemID="{E38B7686-466F-4E06-A2B0-C59C7F7A668B}"/>
</file>

<file path=customXml/itemProps3.xml><?xml version="1.0" encoding="utf-8"?>
<ds:datastoreItem xmlns:ds="http://schemas.openxmlformats.org/officeDocument/2006/customXml" ds:itemID="{253DF6BF-CED9-467A-9FD9-303840A507EB}"/>
</file>

<file path=docProps/app.xml><?xml version="1.0" encoding="utf-8"?>
<Properties xmlns="http://schemas.openxmlformats.org/officeDocument/2006/extended-properties" xmlns:vt="http://schemas.openxmlformats.org/officeDocument/2006/docPropsVTypes">
  <TotalTime>14</TotalTime>
  <Words>52</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Get caught saving energy at home – what photos so far?</vt:lpstr>
      <vt:lpstr>What can we do here at St Luke’s?  Watch this video to get ideas… Then take away your pledge sheet and next assembly we will bring them back to see how you are doing….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Saving energy in the school and Energy Sparks</dc:title>
  <dc:creator>Jonathan Cooper</dc:creator>
  <cp:lastModifiedBy>Fiona Byrne</cp:lastModifiedBy>
  <cp:revision>2</cp:revision>
  <dcterms:created xsi:type="dcterms:W3CDTF">2021-12-29T15:25:10Z</dcterms:created>
  <dcterms:modified xsi:type="dcterms:W3CDTF">2022-03-06T17:29:15Z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0x010100ADB27052EFF0A142B344F9D0DEE19B83</vt:lpwstr>
  </property>
</Properties>
</file>