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4" r:id="rId4"/>
    <p:sldId id="275" r:id="rId5"/>
    <p:sldId id="257" r:id="rId6"/>
    <p:sldId id="259" r:id="rId7"/>
    <p:sldId id="260" r:id="rId8"/>
    <p:sldId id="261" r:id="rId9"/>
    <p:sldId id="268" r:id="rId10"/>
    <p:sldId id="269" r:id="rId11"/>
    <p:sldId id="270" r:id="rId12"/>
    <p:sldId id="271" r:id="rId13"/>
    <p:sldId id="272" r:id="rId14"/>
    <p:sldId id="273" r:id="rId15"/>
    <p:sldId id="262" r:id="rId16"/>
    <p:sldId id="263" r:id="rId17"/>
    <p:sldId id="264" r:id="rId18"/>
    <p:sldId id="265" r:id="rId19"/>
    <p:sldId id="266"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8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A1AB766-C8B9-4345-86C1-CEB1D336FACA}" type="datetimeFigureOut">
              <a:rPr lang="en-GB" smtClean="0"/>
              <a:t>16/05/2021</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D013D4BB-AB86-4FB5-A665-7D5122164EED}"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1AB766-C8B9-4345-86C1-CEB1D336FACA}" type="datetimeFigureOut">
              <a:rPr lang="en-GB" smtClean="0"/>
              <a:t>16/05/2021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13D4BB-AB86-4FB5-A665-7D5122164EE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1AB766-C8B9-4345-86C1-CEB1D336FACA}" type="datetimeFigureOut">
              <a:rPr lang="en-GB" smtClean="0"/>
              <a:t>16/05/2021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13D4BB-AB86-4FB5-A665-7D5122164EE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1AB766-C8B9-4345-86C1-CEB1D336FACA}" type="datetimeFigureOut">
              <a:rPr lang="en-GB" smtClean="0"/>
              <a:t>16/05/2021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13D4BB-AB86-4FB5-A665-7D5122164EE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1AB766-C8B9-4345-86C1-CEB1D336FACA}" type="datetimeFigureOut">
              <a:rPr lang="en-GB" smtClean="0"/>
              <a:t>16/05/2021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13D4BB-AB86-4FB5-A665-7D5122164EED}"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1AB766-C8B9-4345-86C1-CEB1D336FACA}" type="datetimeFigureOut">
              <a:rPr lang="en-GB" smtClean="0"/>
              <a:t>16/05/2021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13D4BB-AB86-4FB5-A665-7D5122164EE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1AB766-C8B9-4345-86C1-CEB1D336FACA}" type="datetimeFigureOut">
              <a:rPr lang="en-GB" smtClean="0"/>
              <a:t>16/05/2021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13D4BB-AB86-4FB5-A665-7D5122164EE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1AB766-C8B9-4345-86C1-CEB1D336FACA}" type="datetimeFigureOut">
              <a:rPr lang="en-GB" smtClean="0"/>
              <a:t>16/05/2021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13D4BB-AB86-4FB5-A665-7D5122164EE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AB766-C8B9-4345-86C1-CEB1D336FACA}" type="datetimeFigureOut">
              <a:rPr lang="en-GB" smtClean="0"/>
              <a:t>16/05/2021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13D4BB-AB86-4FB5-A665-7D5122164EE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1AB766-C8B9-4345-86C1-CEB1D336FACA}" type="datetimeFigureOut">
              <a:rPr lang="en-GB" smtClean="0"/>
              <a:t>16/05/2021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13D4BB-AB86-4FB5-A665-7D5122164EE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1AB766-C8B9-4345-86C1-CEB1D336FACA}" type="datetimeFigureOut">
              <a:rPr lang="en-GB" smtClean="0"/>
              <a:t>16/05/2021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D013D4BB-AB86-4FB5-A665-7D5122164EED}"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1AB766-C8B9-4345-86C1-CEB1D336FACA}" type="datetimeFigureOut">
              <a:rPr lang="en-GB" smtClean="0"/>
              <a:t>16/05/2021</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013D4BB-AB86-4FB5-A665-7D5122164EED}"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friendsoftheearth.uk/sustainable-living/10-ways-eat-less-mea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zNdbj3PbX6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Water and climate change</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88680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b="1" dirty="0" smtClean="0"/>
              <a:t>Catch </a:t>
            </a:r>
            <a:r>
              <a:rPr lang="en-GB" b="1" dirty="0"/>
              <a:t>rainwater</a:t>
            </a:r>
            <a:br>
              <a:rPr lang="en-GB" b="1" dirty="0"/>
            </a:br>
            <a:endParaRPr lang="en-GB" dirty="0"/>
          </a:p>
        </p:txBody>
      </p:sp>
      <p:sp>
        <p:nvSpPr>
          <p:cNvPr id="3" name="Content Placeholder 2"/>
          <p:cNvSpPr>
            <a:spLocks noGrp="1"/>
          </p:cNvSpPr>
          <p:nvPr>
            <p:ph idx="1"/>
          </p:nvPr>
        </p:nvSpPr>
        <p:spPr/>
        <p:txBody>
          <a:bodyPr/>
          <a:lstStyle/>
          <a:p>
            <a:r>
              <a:rPr lang="en-GB" dirty="0" smtClean="0"/>
              <a:t>Installing water butts saves up to 5,000 litres of water a year . And your plants will thank you for rainwater rather than treated tap water.</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281201"/>
            <a:ext cx="4248472" cy="3371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680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Quality and seasonal eating</a:t>
            </a:r>
            <a:br>
              <a:rPr lang="en-GB" b="1" dirty="0"/>
            </a:br>
            <a:endParaRPr lang="en-GB" dirty="0"/>
          </a:p>
        </p:txBody>
      </p:sp>
      <p:sp>
        <p:nvSpPr>
          <p:cNvPr id="3" name="Content Placeholder 2"/>
          <p:cNvSpPr>
            <a:spLocks noGrp="1"/>
          </p:cNvSpPr>
          <p:nvPr>
            <p:ph idx="1"/>
          </p:nvPr>
        </p:nvSpPr>
        <p:spPr/>
        <p:txBody>
          <a:bodyPr/>
          <a:lstStyle/>
          <a:p>
            <a:pPr marL="0" indent="0">
              <a:buNone/>
            </a:pPr>
            <a:r>
              <a:rPr lang="en-GB" dirty="0" smtClean="0"/>
              <a:t>Rearing </a:t>
            </a:r>
            <a:r>
              <a:rPr lang="en-GB" dirty="0"/>
              <a:t>animals for meat and dairy and harvesting crops like avocado at a large and unsustainable scale is incredibly water-intensive. By </a:t>
            </a:r>
            <a:r>
              <a:rPr lang="en-GB" b="1" dirty="0">
                <a:hlinkClick r:id="rId2"/>
              </a:rPr>
              <a:t>cutting down on meat and dairy</a:t>
            </a:r>
            <a:r>
              <a:rPr lang="en-GB" dirty="0"/>
              <a:t> and eating seasonal vegetables you'll be helping to conserve water.</a:t>
            </a:r>
          </a:p>
          <a:p>
            <a:endParaRPr lang="en-GB" dirty="0"/>
          </a:p>
        </p:txBody>
      </p:sp>
    </p:spTree>
    <p:extLst>
      <p:ext uri="{BB962C8B-B14F-4D97-AF65-F5344CB8AC3E}">
        <p14:creationId xmlns:p14="http://schemas.microsoft.com/office/powerpoint/2010/main" val="238309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Boil </a:t>
            </a:r>
            <a:r>
              <a:rPr lang="en-GB" dirty="0"/>
              <a:t>what you need</a:t>
            </a:r>
            <a:br>
              <a:rPr lang="en-GB" dirty="0"/>
            </a:br>
            <a:endParaRPr lang="en-GB" dirty="0"/>
          </a:p>
        </p:txBody>
      </p:sp>
      <p:sp>
        <p:nvSpPr>
          <p:cNvPr id="3" name="Content Placeholder 2"/>
          <p:cNvSpPr>
            <a:spLocks noGrp="1"/>
          </p:cNvSpPr>
          <p:nvPr>
            <p:ph idx="1"/>
          </p:nvPr>
        </p:nvSpPr>
        <p:spPr/>
        <p:txBody>
          <a:bodyPr/>
          <a:lstStyle/>
          <a:p>
            <a:pPr marL="0" indent="0">
              <a:buNone/>
            </a:pPr>
            <a:endParaRPr lang="en-GB" dirty="0" smtClean="0"/>
          </a:p>
          <a:p>
            <a:r>
              <a:rPr lang="en-GB" dirty="0" smtClean="0"/>
              <a:t>Save water, money and energy by only boiling as many cups of water as you need.</a:t>
            </a:r>
          </a:p>
          <a:p>
            <a:endParaRPr lang="en-GB" dirty="0"/>
          </a:p>
          <a:p>
            <a:pPr marL="0" indent="0">
              <a:buNone/>
            </a:pP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013" y="3356992"/>
            <a:ext cx="561975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872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Time</a:t>
            </a:r>
            <a:endParaRPr lang="en-GB" dirty="0"/>
          </a:p>
        </p:txBody>
      </p:sp>
      <p:sp>
        <p:nvSpPr>
          <p:cNvPr id="3" name="Content Placeholder 2"/>
          <p:cNvSpPr>
            <a:spLocks noGrp="1"/>
          </p:cNvSpPr>
          <p:nvPr>
            <p:ph idx="1"/>
          </p:nvPr>
        </p:nvSpPr>
        <p:spPr/>
        <p:txBody>
          <a:bodyPr/>
          <a:lstStyle/>
          <a:p>
            <a:r>
              <a:rPr lang="en-GB" dirty="0" smtClean="0"/>
              <a:t>Clothes and water</a:t>
            </a:r>
            <a:endParaRPr lang="en-GB" dirty="0"/>
          </a:p>
        </p:txBody>
      </p:sp>
    </p:spTree>
    <p:extLst>
      <p:ext uri="{BB962C8B-B14F-4D97-AF65-F5344CB8AC3E}">
        <p14:creationId xmlns:p14="http://schemas.microsoft.com/office/powerpoint/2010/main" val="335710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079800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838426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97748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73081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315980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138420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dirty="0" smtClean="0"/>
              <a:t>We don't just use water for drinking. </a:t>
            </a:r>
          </a:p>
          <a:p>
            <a:pPr marL="0" indent="0">
              <a:buNone/>
            </a:pPr>
            <a:endParaRPr lang="en-GB" dirty="0" smtClean="0"/>
          </a:p>
          <a:p>
            <a:pPr marL="0" indent="0">
              <a:buNone/>
            </a:pPr>
            <a:r>
              <a:rPr lang="en-GB" dirty="0" smtClean="0"/>
              <a:t>We: </a:t>
            </a:r>
          </a:p>
          <a:p>
            <a:pPr marL="0" indent="0">
              <a:buNone/>
            </a:pPr>
            <a:r>
              <a:rPr lang="en-GB" dirty="0" smtClean="0"/>
              <a:t>wash in it</a:t>
            </a:r>
          </a:p>
          <a:p>
            <a:pPr marL="0" indent="0">
              <a:buNone/>
            </a:pPr>
            <a:r>
              <a:rPr lang="en-GB" dirty="0" smtClean="0"/>
              <a:t>clean with it,</a:t>
            </a:r>
          </a:p>
          <a:p>
            <a:pPr marL="0" indent="0">
              <a:buNone/>
            </a:pPr>
            <a:r>
              <a:rPr lang="en-GB" dirty="0"/>
              <a:t>u</a:t>
            </a:r>
            <a:r>
              <a:rPr lang="en-GB" dirty="0" smtClean="0"/>
              <a:t>se it for our gardens</a:t>
            </a:r>
          </a:p>
          <a:p>
            <a:pPr marL="0" indent="0">
              <a:buNone/>
            </a:pPr>
            <a:r>
              <a:rPr lang="en-GB" dirty="0" smtClean="0"/>
              <a:t>use it to produce everything from clothing to food</a:t>
            </a:r>
          </a:p>
          <a:p>
            <a:pPr marL="0" indent="0">
              <a:buNone/>
            </a:pPr>
            <a:r>
              <a:rPr lang="en-GB" dirty="0" smtClean="0"/>
              <a:t>feed our livestock ( farm animals)</a:t>
            </a:r>
            <a:endParaRPr lang="en-GB" dirty="0"/>
          </a:p>
        </p:txBody>
      </p:sp>
    </p:spTree>
    <p:extLst>
      <p:ext uri="{BB962C8B-B14F-4D97-AF65-F5344CB8AC3E}">
        <p14:creationId xmlns:p14="http://schemas.microsoft.com/office/powerpoint/2010/main" val="3389607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18778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23652"/>
            <a:ext cx="8320283" cy="554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86219" y="908720"/>
            <a:ext cx="8229600" cy="4525963"/>
          </a:xfrm>
        </p:spPr>
        <p:txBody>
          <a:bodyPr>
            <a:normAutofit/>
          </a:bodyPr>
          <a:lstStyle/>
          <a:p>
            <a:pPr marL="0" indent="0" algn="ctr">
              <a:buNone/>
            </a:pPr>
            <a:r>
              <a:rPr lang="en-GB" sz="6600" dirty="0" smtClean="0">
                <a:solidFill>
                  <a:schemeClr val="bg1"/>
                </a:solidFill>
                <a:hlinkClick r:id="rId2"/>
              </a:rPr>
              <a:t>Water in our world</a:t>
            </a:r>
            <a:endParaRPr lang="en-GB" sz="6600" dirty="0">
              <a:solidFill>
                <a:schemeClr val="bg1"/>
              </a:solidFill>
            </a:endParaRPr>
          </a:p>
        </p:txBody>
      </p:sp>
    </p:spTree>
    <p:extLst>
      <p:ext uri="{BB962C8B-B14F-4D97-AF65-F5344CB8AC3E}">
        <p14:creationId xmlns:p14="http://schemas.microsoft.com/office/powerpoint/2010/main" val="1437809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96477"/>
            <a:ext cx="8647608" cy="635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a:bodyPr>
          <a:lstStyle/>
          <a:p>
            <a:pPr marL="0" indent="0" algn="ctr">
              <a:buNone/>
            </a:pPr>
            <a:r>
              <a:rPr lang="en-GB" sz="6000" dirty="0" smtClean="0"/>
              <a:t>How can we save water?</a:t>
            </a:r>
            <a:endParaRPr lang="en-GB" sz="6000" dirty="0"/>
          </a:p>
        </p:txBody>
      </p:sp>
    </p:spTree>
    <p:extLst>
      <p:ext uri="{BB962C8B-B14F-4D97-AF65-F5344CB8AC3E}">
        <p14:creationId xmlns:p14="http://schemas.microsoft.com/office/powerpoint/2010/main" val="683702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Turn off the taps</a:t>
            </a:r>
            <a:endParaRPr lang="en-GB" dirty="0"/>
          </a:p>
        </p:txBody>
      </p:sp>
      <p:sp>
        <p:nvSpPr>
          <p:cNvPr id="3" name="Content Placeholder 2"/>
          <p:cNvSpPr>
            <a:spLocks noGrp="1"/>
          </p:cNvSpPr>
          <p:nvPr>
            <p:ph idx="1"/>
          </p:nvPr>
        </p:nvSpPr>
        <p:spPr/>
        <p:txBody>
          <a:bodyPr/>
          <a:lstStyle/>
          <a:p>
            <a:r>
              <a:rPr lang="en-GB" dirty="0" smtClean="0"/>
              <a:t> Save 6 litres of water a minute by turning off your tap while you brush your teeth. </a:t>
            </a:r>
          </a:p>
          <a:p>
            <a:r>
              <a:rPr lang="en-GB" dirty="0" smtClean="0"/>
              <a:t>Fix leaky taps  too – and stop what could be 60 litres of water going straight down the drain every week.</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330" y="3789040"/>
            <a:ext cx="5119958" cy="286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407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Shower with less</a:t>
            </a:r>
            <a:endParaRPr lang="en-GB" dirty="0"/>
          </a:p>
        </p:txBody>
      </p:sp>
      <p:sp>
        <p:nvSpPr>
          <p:cNvPr id="3" name="Content Placeholder 2"/>
          <p:cNvSpPr>
            <a:spLocks noGrp="1"/>
          </p:cNvSpPr>
          <p:nvPr>
            <p:ph idx="1"/>
          </p:nvPr>
        </p:nvSpPr>
        <p:spPr/>
        <p:txBody>
          <a:bodyPr/>
          <a:lstStyle/>
          <a:p>
            <a:r>
              <a:rPr lang="en-GB" dirty="0" smtClean="0"/>
              <a:t>Every minute you spend in a power shower uses up to 17 litres of water . Set a timer on your phone to keep your showers short, sweet and water-saving.</a:t>
            </a:r>
          </a:p>
          <a:p>
            <a:endParaRPr lang="en-GB" dirty="0"/>
          </a:p>
          <a:p>
            <a:pPr marL="0" indent="0">
              <a:buNone/>
            </a:pP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117" y="3356992"/>
            <a:ext cx="443655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520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Save up your dirty clothes</a:t>
            </a:r>
            <a:endParaRPr lang="en-GB" dirty="0"/>
          </a:p>
        </p:txBody>
      </p:sp>
      <p:sp>
        <p:nvSpPr>
          <p:cNvPr id="3" name="Content Placeholder 2"/>
          <p:cNvSpPr>
            <a:spLocks noGrp="1"/>
          </p:cNvSpPr>
          <p:nvPr>
            <p:ph idx="1"/>
          </p:nvPr>
        </p:nvSpPr>
        <p:spPr/>
        <p:txBody>
          <a:bodyPr/>
          <a:lstStyle/>
          <a:p>
            <a:r>
              <a:rPr lang="en-GB" dirty="0" smtClean="0"/>
              <a:t>Washing a full machine load of clothes uses less water and energy than 2 half-loads . This means lower bills as well.</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355062"/>
            <a:ext cx="4615160" cy="305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823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4. Reduce food waste</a:t>
            </a:r>
            <a:br>
              <a:rPr lang="en-GB" dirty="0" smtClean="0"/>
            </a:br>
            <a:endParaRPr lang="en-GB" dirty="0"/>
          </a:p>
        </p:txBody>
      </p:sp>
      <p:sp>
        <p:nvSpPr>
          <p:cNvPr id="3" name="Content Placeholder 2"/>
          <p:cNvSpPr>
            <a:spLocks noGrp="1"/>
          </p:cNvSpPr>
          <p:nvPr>
            <p:ph idx="1"/>
          </p:nvPr>
        </p:nvSpPr>
        <p:spPr/>
        <p:txBody>
          <a:bodyPr/>
          <a:lstStyle/>
          <a:p>
            <a:r>
              <a:rPr lang="en-GB" dirty="0" smtClean="0"/>
              <a:t>It takes a lot of water to produce our cereal, fruit and other food.</a:t>
            </a:r>
          </a:p>
          <a:p>
            <a:endParaRPr lang="en-GB" dirty="0" smtClean="0"/>
          </a:p>
          <a:p>
            <a:r>
              <a:rPr lang="en-GB" dirty="0" smtClean="0"/>
              <a:t>More than half of the 7 million tonnes of food and drink UK households bin every year could be eaten. </a:t>
            </a:r>
          </a:p>
          <a:p>
            <a:endParaRPr lang="en-GB" dirty="0"/>
          </a:p>
          <a:p>
            <a:r>
              <a:rPr lang="en-GB" dirty="0" smtClean="0"/>
              <a:t>Wasting less food could save you £540 a year .</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769" y="5085184"/>
            <a:ext cx="29718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00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5. Time your gardening</a:t>
            </a:r>
            <a:br>
              <a:rPr lang="en-GB" dirty="0" smtClean="0"/>
            </a:br>
            <a:endParaRPr lang="en-GB" dirty="0"/>
          </a:p>
        </p:txBody>
      </p:sp>
      <p:sp>
        <p:nvSpPr>
          <p:cNvPr id="3" name="Content Placeholder 2"/>
          <p:cNvSpPr>
            <a:spLocks noGrp="1"/>
          </p:cNvSpPr>
          <p:nvPr>
            <p:ph idx="1"/>
          </p:nvPr>
        </p:nvSpPr>
        <p:spPr/>
        <p:txBody>
          <a:bodyPr/>
          <a:lstStyle/>
          <a:p>
            <a:r>
              <a:rPr lang="en-GB" dirty="0" smtClean="0"/>
              <a:t>Water outdoor plants in the early morning or at the end of the day to stop water immediately evaporating in sunlight and heat. Water the soil so that the liquid goes straight to the roots, where it’s needed.</a:t>
            </a:r>
          </a:p>
          <a:p>
            <a:endParaRPr lang="en-GB"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861048"/>
            <a:ext cx="4290814" cy="2668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374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140</TotalTime>
  <Words>280</Words>
  <Application>Microsoft Office PowerPoint</Application>
  <PresentationFormat>On-screen Show (4:3)</PresentationFormat>
  <Paragraphs>35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Water and climate change</vt:lpstr>
      <vt:lpstr>PowerPoint Presentation</vt:lpstr>
      <vt:lpstr>PowerPoint Presentation</vt:lpstr>
      <vt:lpstr>PowerPoint Presentation</vt:lpstr>
      <vt:lpstr>Turn off the taps</vt:lpstr>
      <vt:lpstr>Shower with less</vt:lpstr>
      <vt:lpstr>Save up your dirty clothes</vt:lpstr>
      <vt:lpstr>4. Reduce food waste </vt:lpstr>
      <vt:lpstr>5. Time your gardening </vt:lpstr>
      <vt:lpstr> Catch rainwater </vt:lpstr>
      <vt:lpstr>Quality and seasonal eating </vt:lpstr>
      <vt:lpstr>   Boil what you need </vt:lpstr>
      <vt:lpstr>Next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Lukes Primary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Cooper</dc:creator>
  <cp:lastModifiedBy>Jonathan Cooper</cp:lastModifiedBy>
  <cp:revision>7</cp:revision>
  <dcterms:created xsi:type="dcterms:W3CDTF">2021-05-16T08:10:16Z</dcterms:created>
  <dcterms:modified xsi:type="dcterms:W3CDTF">2021-05-16T16:58:59Z</dcterms:modified>
</cp:coreProperties>
</file>