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6" r:id="rId4"/>
    <p:sldId id="262" r:id="rId5"/>
    <p:sldId id="264" r:id="rId6"/>
    <p:sldId id="263" r:id="rId7"/>
    <p:sldId id="265" r:id="rId8"/>
    <p:sldId id="260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680" y="-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5173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331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280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2859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041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467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8973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98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609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8307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4576E-7E44-483E-A0AC-A8223EC9A51E}" type="datetimeFigureOut">
              <a:rPr lang="en-GB" smtClean="0"/>
              <a:t>23/05/2021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293252-A679-4BE6-8A4B-7BF72D1163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00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BiSYoeqb_VY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Climate Change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5656" y="2276872"/>
            <a:ext cx="6400800" cy="1752600"/>
          </a:xfrm>
        </p:spPr>
        <p:txBody>
          <a:bodyPr>
            <a:normAutofit/>
          </a:bodyPr>
          <a:lstStyle/>
          <a:p>
            <a:r>
              <a:rPr lang="en-GB" sz="5400" dirty="0" smtClean="0">
                <a:solidFill>
                  <a:schemeClr val="bg1"/>
                </a:solidFill>
              </a:rPr>
              <a:t>WATER</a:t>
            </a:r>
            <a:endParaRPr lang="en-GB" sz="5400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0658"/>
            <a:ext cx="9180032" cy="5140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83768" y="1052736"/>
            <a:ext cx="49685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CLIMATE CHANGE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87824" y="3140968"/>
            <a:ext cx="39604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WATER</a:t>
            </a:r>
          </a:p>
        </p:txBody>
      </p:sp>
    </p:spTree>
    <p:extLst>
      <p:ext uri="{BB962C8B-B14F-4D97-AF65-F5344CB8AC3E}">
        <p14:creationId xmlns:p14="http://schemas.microsoft.com/office/powerpoint/2010/main" val="3348789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6478"/>
            <a:ext cx="3517552" cy="236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76205"/>
            <a:ext cx="3467224" cy="2363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37224"/>
            <a:ext cx="3462211" cy="2303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0640"/>
            <a:ext cx="3517552" cy="2340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451679"/>
            <a:ext cx="2417481" cy="2417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680" y="4910640"/>
            <a:ext cx="3168352" cy="1796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4204786"/>
            <a:ext cx="1730552" cy="2521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50" y="692696"/>
            <a:ext cx="2439480" cy="15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0528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96477"/>
            <a:ext cx="8647608" cy="635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908720"/>
            <a:ext cx="8208912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How can we save water?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5904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6 litres of water a minute by turning off your tap while you brush your teeth. </a:t>
            </a:r>
          </a:p>
          <a:p>
            <a:r>
              <a:rPr lang="en-GB" dirty="0" smtClean="0"/>
              <a:t>Fixing leaky taps  can stop 60 litres of water going straight down the drain every week</a:t>
            </a:r>
          </a:p>
          <a:p>
            <a:r>
              <a:rPr lang="en-GB" dirty="0" smtClean="0"/>
              <a:t>Every minute you spend in a power shower uses up to 17 litres of water</a:t>
            </a:r>
          </a:p>
          <a:p>
            <a:r>
              <a:rPr lang="en-GB" dirty="0" smtClean="0"/>
              <a:t>Washing a full machine load of clothes uses less water and energy than 2 half-loads 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1484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It takes a lot of water to produce our cereal, fruit and other food. More than half of the 7 million tonnes of food and drink UK households bin every year could be eaten. Wasting less food could save you £540 a year </a:t>
            </a:r>
          </a:p>
          <a:p>
            <a:r>
              <a:rPr lang="en-GB" dirty="0" smtClean="0"/>
              <a:t>Watering outdoor plants in the early morning or at the end of the day stops water immediately evaporating in sunlight and heat.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133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Installing water butts saves up to 5,000 litres of water a year . And your plants will thank you for rainwater rather than treated tap water.</a:t>
            </a:r>
          </a:p>
          <a:p>
            <a:r>
              <a:rPr lang="en-GB" dirty="0" smtClean="0"/>
              <a:t>You can save water, money and energy by only boiling as many cups of water as you need.</a:t>
            </a:r>
          </a:p>
        </p:txBody>
      </p:sp>
    </p:spTree>
    <p:extLst>
      <p:ext uri="{BB962C8B-B14F-4D97-AF65-F5344CB8AC3E}">
        <p14:creationId xmlns:p14="http://schemas.microsoft.com/office/powerpoint/2010/main" val="334309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You need to think about how much meat and dairy you eat - 2393 litres of water to produce a burger</a:t>
            </a:r>
          </a:p>
          <a:p>
            <a:r>
              <a:rPr lang="en-GB" dirty="0" smtClean="0"/>
              <a:t>You need to think about how much coffee/tea you drink - 140 litres of water to produce one cup of coffee/30 litres for a cup of tea</a:t>
            </a:r>
          </a:p>
          <a:p>
            <a:r>
              <a:rPr lang="en-GB" dirty="0" smtClean="0"/>
              <a:t>You need to think about how much clothing you buy or buy more second hand clothes- 2700 litres of water in a T-Shirt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4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67490"/>
            <a:ext cx="7843729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If the global population rises as expected to 8.5 billion people by 2030, it is projected that the overall clothing consumption will rise by 63</a:t>
            </a:r>
            <a:r>
              <a:rPr lang="en-GB" smtClean="0"/>
              <a:t>%, </a:t>
            </a:r>
            <a:r>
              <a:rPr lang="en-GB" sz="6600" smtClean="0"/>
              <a:t>62 </a:t>
            </a:r>
            <a:r>
              <a:rPr lang="en-GB" sz="6600" dirty="0" smtClean="0"/>
              <a:t>million tons today to 102 million tons in 2030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984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200</Words>
  <Application>Microsoft Office PowerPoint</Application>
  <PresentationFormat>On-screen Show (4:3)</PresentationFormat>
  <Paragraphs>17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Climate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Lukes Primary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Climate Change</dc:title>
  <dc:creator>Jonathan Cooper</dc:creator>
  <cp:lastModifiedBy>Jonathan Cooper</cp:lastModifiedBy>
  <cp:revision>4</cp:revision>
  <dcterms:created xsi:type="dcterms:W3CDTF">2021-05-23T09:35:27Z</dcterms:created>
  <dcterms:modified xsi:type="dcterms:W3CDTF">2021-05-23T10:42:50Z</dcterms:modified>
</cp:coreProperties>
</file>