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8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26F31-3217-47C5-BD17-C83A75D9B1AD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BF62F-FE33-4E99-8989-CE04E4F8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37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F62F-FE33-4E99-8989-CE04E4F8DB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5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1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9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0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38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6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0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37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8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7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2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5E30-AABC-4F0D-BF0F-0E6F659AE455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C3D6-C891-417B-80EA-D322526D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91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ECGk-sFX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EgyvqMXOD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time_continue=4&amp;v=hKFV9IquMXA&amp;feature=emb_log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algeographic.org/video/tracking-plastics-sea-source/?utm_source=BibblioRCM_Ro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of0Sss213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6" y="1340768"/>
            <a:ext cx="9030036" cy="43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Our beautiful oceans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Ocean film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0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Plastic pollution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2" y="2060848"/>
            <a:ext cx="7416824" cy="405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1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plastic end up in our oceans?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Children Taking Action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3341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Tracing the journey of the plastic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hlinkClick r:id="rId2"/>
              </a:rPr>
              <a:t>https://www.nationalgeographic.org/video/tracking-plastics-sea-source/?utm_source=BibblioRCM_Row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74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Inventions to stop the use of plastic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Stopping plastic usage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9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</Words>
  <Application>Microsoft Office PowerPoint</Application>
  <PresentationFormat>On-screen Show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Our beautiful oceans</vt:lpstr>
      <vt:lpstr>Plastic pollution </vt:lpstr>
      <vt:lpstr>How does plastic end up in our oceans?</vt:lpstr>
      <vt:lpstr>Taking action</vt:lpstr>
      <vt:lpstr>Tracing the journey of the plastic</vt:lpstr>
      <vt:lpstr>Inventions to stop the use of plastic</vt:lpstr>
    </vt:vector>
  </TitlesOfParts>
  <Company>St Lukes Primary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beautiful oceans</dc:title>
  <dc:creator>Jonathan Cooper</dc:creator>
  <cp:lastModifiedBy>Jonathan Cooper</cp:lastModifiedBy>
  <cp:revision>5</cp:revision>
  <dcterms:created xsi:type="dcterms:W3CDTF">2021-06-06T13:31:35Z</dcterms:created>
  <dcterms:modified xsi:type="dcterms:W3CDTF">2021-06-19T16:27:42Z</dcterms:modified>
</cp:coreProperties>
</file>