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6" r:id="rId3"/>
    <p:sldId id="258" r:id="rId4"/>
    <p:sldId id="260" r:id="rId5"/>
    <p:sldId id="259" r:id="rId6"/>
    <p:sldId id="262" r:id="rId7"/>
    <p:sldId id="261" r:id="rId8"/>
    <p:sldId id="263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680" y="-6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B1CF89-68F7-4ECB-B494-32E61CC8B633}" type="datetimeFigureOut">
              <a:rPr lang="en-GB" smtClean="0"/>
              <a:t>25/04/2021</a:t>
            </a:fld>
            <a:endParaRPr lang="en-GB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2830B2-3674-4CD9-B4DC-FB5991087539}" type="slidenum">
              <a:rPr lang="en-GB" smtClean="0"/>
              <a:t>‹#›</a:t>
            </a:fld>
            <a:endParaRPr lang="en-GB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B1CF89-68F7-4ECB-B494-32E61CC8B633}" type="datetimeFigureOut">
              <a:rPr lang="en-GB" smtClean="0"/>
              <a:t>25/04/2021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2830B2-3674-4CD9-B4DC-FB5991087539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B1CF89-68F7-4ECB-B494-32E61CC8B633}" type="datetimeFigureOut">
              <a:rPr lang="en-GB" smtClean="0"/>
              <a:t>25/04/2021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2830B2-3674-4CD9-B4DC-FB5991087539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B1CF89-68F7-4ECB-B494-32E61CC8B633}" type="datetimeFigureOut">
              <a:rPr lang="en-GB" smtClean="0"/>
              <a:t>25/04/2021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2830B2-3674-4CD9-B4DC-FB5991087539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B1CF89-68F7-4ECB-B494-32E61CC8B633}" type="datetimeFigureOut">
              <a:rPr lang="en-GB" smtClean="0"/>
              <a:t>25/04/2021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2830B2-3674-4CD9-B4DC-FB5991087539}" type="slidenum">
              <a:rPr lang="en-GB" smtClean="0"/>
              <a:t>‹#›</a:t>
            </a:fld>
            <a:endParaRPr lang="en-GB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B1CF89-68F7-4ECB-B494-32E61CC8B633}" type="datetimeFigureOut">
              <a:rPr lang="en-GB" smtClean="0"/>
              <a:t>25/04/2021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2830B2-3674-4CD9-B4DC-FB5991087539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B1CF89-68F7-4ECB-B494-32E61CC8B633}" type="datetimeFigureOut">
              <a:rPr lang="en-GB" smtClean="0"/>
              <a:t>25/04/2021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2830B2-3674-4CD9-B4DC-FB5991087539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B1CF89-68F7-4ECB-B494-32E61CC8B633}" type="datetimeFigureOut">
              <a:rPr lang="en-GB" smtClean="0"/>
              <a:t>25/04/2021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2830B2-3674-4CD9-B4DC-FB5991087539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B1CF89-68F7-4ECB-B494-32E61CC8B633}" type="datetimeFigureOut">
              <a:rPr lang="en-GB" smtClean="0"/>
              <a:t>25/04/2021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2830B2-3674-4CD9-B4DC-FB5991087539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B1CF89-68F7-4ECB-B494-32E61CC8B633}" type="datetimeFigureOut">
              <a:rPr lang="en-GB" smtClean="0"/>
              <a:t>25/04/2021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2830B2-3674-4CD9-B4DC-FB5991087539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B1CF89-68F7-4ECB-B494-32E61CC8B633}" type="datetimeFigureOut">
              <a:rPr lang="en-GB" smtClean="0"/>
              <a:t>25/04/2021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062830B2-3674-4CD9-B4DC-FB5991087539}" type="slidenum">
              <a:rPr lang="en-GB" smtClean="0"/>
              <a:t>‹#›</a:t>
            </a:fld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66B1CF89-68F7-4ECB-B494-32E61CC8B633}" type="datetimeFigureOut">
              <a:rPr lang="en-GB" smtClean="0"/>
              <a:t>25/04/2021</a:t>
            </a:fld>
            <a:endParaRPr lang="en-GB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062830B2-3674-4CD9-B4DC-FB5991087539}" type="slidenum">
              <a:rPr lang="en-GB" smtClean="0"/>
              <a:t>‹#›</a:t>
            </a:fld>
            <a:endParaRPr lang="en-GB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hyperlink" Target="https://www.youtube.com/watch?v=_38JDGnr0vA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gK-edW7TSOk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266478"/>
            <a:ext cx="3517552" cy="236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276205"/>
            <a:ext cx="3467224" cy="23634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637224"/>
            <a:ext cx="3462211" cy="23039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2270640"/>
            <a:ext cx="3517552" cy="23407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2451679"/>
            <a:ext cx="2417481" cy="24174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6680" y="4910640"/>
            <a:ext cx="3168352" cy="17968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4149080"/>
            <a:ext cx="2143125" cy="214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4204786"/>
            <a:ext cx="1730552" cy="25213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5" name="Picture 11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350" y="692696"/>
            <a:ext cx="2439480" cy="15203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25337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Climate Change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5656" y="2276872"/>
            <a:ext cx="6400800" cy="1752600"/>
          </a:xfrm>
        </p:spPr>
        <p:txBody>
          <a:bodyPr>
            <a:normAutofit/>
          </a:bodyPr>
          <a:lstStyle/>
          <a:p>
            <a:r>
              <a:rPr lang="en-GB" sz="5400" dirty="0" smtClean="0">
                <a:solidFill>
                  <a:schemeClr val="bg1"/>
                </a:solidFill>
              </a:rPr>
              <a:t>WATER</a:t>
            </a:r>
            <a:endParaRPr lang="en-GB" sz="5400" dirty="0">
              <a:solidFill>
                <a:schemeClr val="bg1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00658"/>
            <a:ext cx="9180032" cy="51408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483768" y="1052736"/>
            <a:ext cx="496855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CLIMATE CHANGE</a:t>
            </a:r>
            <a:endParaRPr lang="en-GB" sz="4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987824" y="3140968"/>
            <a:ext cx="396044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WATER</a:t>
            </a:r>
            <a:endParaRPr lang="en-GB" sz="6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271562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The wonders of our Blue Planet</a:t>
            </a:r>
            <a:endParaRPr lang="en-GB" dirty="0"/>
          </a:p>
        </p:txBody>
      </p:sp>
      <p:pic>
        <p:nvPicPr>
          <p:cNvPr id="4099" name="Picture 3">
            <a:hlinkClick r:id="rId2"/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43000" y="2082006"/>
            <a:ext cx="6858000" cy="409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53407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9552" y="764704"/>
            <a:ext cx="7992888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8800" dirty="0" smtClean="0"/>
              <a:t>Keep your eyes wide open!</a:t>
            </a:r>
          </a:p>
          <a:p>
            <a:pPr algn="ctr"/>
            <a:r>
              <a:rPr lang="en-GB" sz="8800" dirty="0" smtClean="0"/>
              <a:t>Listen, reflect, act!</a:t>
            </a:r>
            <a:endParaRPr lang="en-GB" sz="8800" dirty="0"/>
          </a:p>
        </p:txBody>
      </p:sp>
    </p:spTree>
    <p:extLst>
      <p:ext uri="{BB962C8B-B14F-4D97-AF65-F5344CB8AC3E}">
        <p14:creationId xmlns:p14="http://schemas.microsoft.com/office/powerpoint/2010/main" val="12321217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9679" y="1052736"/>
            <a:ext cx="5616624" cy="42451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85125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GB" dirty="0" smtClean="0"/>
              <a:t>Earth provides enough for everyone’s need but not enough for everyone’s greed</a:t>
            </a:r>
          </a:p>
          <a:p>
            <a:pPr marL="0" indent="0" algn="ctr">
              <a:buNone/>
            </a:pPr>
            <a:endParaRPr lang="en-GB" dirty="0"/>
          </a:p>
          <a:p>
            <a:pPr marL="0" indent="0" algn="ctr">
              <a:buNone/>
            </a:pPr>
            <a:r>
              <a:rPr lang="en-GB" dirty="0" smtClean="0"/>
              <a:t>Be the change you want to see in the world</a:t>
            </a:r>
          </a:p>
          <a:p>
            <a:endParaRPr lang="en-GB" dirty="0"/>
          </a:p>
          <a:p>
            <a:pPr marL="0" indent="0" algn="ctr">
              <a:buNone/>
            </a:pPr>
            <a:r>
              <a:rPr lang="en-GB" dirty="0" smtClean="0"/>
              <a:t>Mahatma Gandhi</a:t>
            </a:r>
            <a:endParaRPr lang="en-GB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3861048"/>
            <a:ext cx="1704975" cy="267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619084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2060848"/>
            <a:ext cx="8229600" cy="1143000"/>
          </a:xfrm>
        </p:spPr>
        <p:txBody>
          <a:bodyPr>
            <a:noAutofit/>
          </a:bodyPr>
          <a:lstStyle/>
          <a:p>
            <a:pPr algn="ctr"/>
            <a:r>
              <a:rPr lang="en-GB" sz="7200" dirty="0" smtClean="0"/>
              <a:t>What do you want to know more about?</a:t>
            </a:r>
            <a:endParaRPr lang="en-GB" sz="7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39952" y="3501008"/>
            <a:ext cx="4546848" cy="2625155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GB" sz="5400" dirty="0"/>
          </a:p>
        </p:txBody>
      </p:sp>
    </p:spTree>
    <p:extLst>
      <p:ext uri="{BB962C8B-B14F-4D97-AF65-F5344CB8AC3E}">
        <p14:creationId xmlns:p14="http://schemas.microsoft.com/office/powerpoint/2010/main" val="15477920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Be the change song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>
                <a:hlinkClick r:id="rId2"/>
              </a:rPr>
              <a:t>https://www.youtube.com/watch?v=gK-edW7TSOk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0727363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97</TotalTime>
  <Words>64</Words>
  <Application>Microsoft Office PowerPoint</Application>
  <PresentationFormat>On-screen Show (4:3)</PresentationFormat>
  <Paragraphs>15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Flow</vt:lpstr>
      <vt:lpstr>PowerPoint Presentation</vt:lpstr>
      <vt:lpstr>Climate Change</vt:lpstr>
      <vt:lpstr>The wonders of our Blue Planet</vt:lpstr>
      <vt:lpstr>PowerPoint Presentation</vt:lpstr>
      <vt:lpstr>PowerPoint Presentation</vt:lpstr>
      <vt:lpstr>PowerPoint Presentation</vt:lpstr>
      <vt:lpstr>What do you want to know more about?</vt:lpstr>
      <vt:lpstr>Be the change song</vt:lpstr>
    </vt:vector>
  </TitlesOfParts>
  <Company>St Lukes Primary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Jonathan Cooper</dc:creator>
  <cp:lastModifiedBy>Jonathan Cooper</cp:lastModifiedBy>
  <cp:revision>9</cp:revision>
  <dcterms:created xsi:type="dcterms:W3CDTF">2021-04-25T11:56:15Z</dcterms:created>
  <dcterms:modified xsi:type="dcterms:W3CDTF">2021-04-25T13:33:39Z</dcterms:modified>
</cp:coreProperties>
</file>