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Lato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3" roundtripDataSignature="AMtx7mhhPAENdNcfKOkkNbGmbQhrOiLc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bold.fntdata"/><Relationship Id="rId11" Type="http://schemas.openxmlformats.org/officeDocument/2006/relationships/slide" Target="slides/slide7.xml"/><Relationship Id="rId22" Type="http://schemas.openxmlformats.org/officeDocument/2006/relationships/font" Target="fonts/Lato-boldItalic.fntdata"/><Relationship Id="rId10" Type="http://schemas.openxmlformats.org/officeDocument/2006/relationships/slide" Target="slides/slide6.xml"/><Relationship Id="rId21" Type="http://schemas.openxmlformats.org/officeDocument/2006/relationships/font" Target="fonts/Lato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Lato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edium.com/invironment/permaculture-and-kids-ba5a8d441765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bbc.co.uk/newsround/49371062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a121969d0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ba121969d0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 rapidly removes  weeds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Damages the health of natural soil, destroys natural fungal strands that keep soil healthy and alive</a:t>
            </a:r>
            <a:endParaRPr/>
          </a:p>
        </p:txBody>
      </p:sp>
      <p:sp>
        <p:nvSpPr>
          <p:cNvPr id="152" name="Google Shape;152;g1ba121969d0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Information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https://medium.com/invironment/permaculture-and-kids-ba5a8d441765</a:t>
            </a:r>
            <a:r>
              <a:rPr lang="en-GB"/>
              <a:t> </a:t>
            </a:r>
            <a:endParaRPr/>
          </a:p>
        </p:txBody>
      </p:sp>
      <p:sp>
        <p:nvSpPr>
          <p:cNvPr id="173" name="Google Shape;173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b2217ccf18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b2217ccf18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1b2217ccf18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b2217ccf18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b2217ccf18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g1b2217ccf18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ba121969d0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ba121969d0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1ba121969d0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GB" sz="2100"/>
              <a:t>Farming affects all of us in our daily lives, even if you might not realise it.</a:t>
            </a:r>
            <a:endParaRPr sz="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ba121969d0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ba121969d0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77% - much of this land is used to produce crops to feed these animals. It takes a lot of land to produce a little bit of meat.</a:t>
            </a:r>
            <a:endParaRPr/>
          </a:p>
        </p:txBody>
      </p:sp>
      <p:sp>
        <p:nvSpPr>
          <p:cNvPr id="135" name="Google Shape;135;g1ba121969d0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https://www.bbc.co.uk/newsround/49371062</a:t>
            </a:r>
            <a:r>
              <a:rPr lang="en-GB"/>
              <a:t> </a:t>
            </a:r>
            <a:endParaRPr/>
          </a:p>
        </p:txBody>
      </p:sp>
      <p:sp>
        <p:nvSpPr>
          <p:cNvPr id="143" name="Google Shape;14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bbc.co.uk/newsround/49371062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24353" y="0"/>
            <a:ext cx="3191434" cy="270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7633" y="2705269"/>
            <a:ext cx="5987863" cy="395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72212" y="2705269"/>
            <a:ext cx="5743575" cy="39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>
            <p:ph type="ctrTitle"/>
          </p:nvPr>
        </p:nvSpPr>
        <p:spPr>
          <a:xfrm>
            <a:off x="197226" y="627530"/>
            <a:ext cx="8803340" cy="143228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8000"/>
              <a:t>Why do we need </a:t>
            </a:r>
            <a:r>
              <a:rPr b="1" lang="en-GB" sz="8000"/>
              <a:t>FOOD?</a:t>
            </a:r>
            <a:endParaRPr b="1" sz="8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ba121969d0_0_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 ploughing good or bad?</a:t>
            </a:r>
            <a:endParaRPr/>
          </a:p>
        </p:txBody>
      </p:sp>
      <p:sp>
        <p:nvSpPr>
          <p:cNvPr id="155" name="Google Shape;155;g1ba121969d0_0_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g1ba121969d0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5950" y="1492550"/>
            <a:ext cx="8232475" cy="53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2" name="Google Shape;162;p7"/>
          <p:cNvSpPr txBox="1"/>
          <p:nvPr>
            <p:ph idx="1" type="body"/>
          </p:nvPr>
        </p:nvSpPr>
        <p:spPr>
          <a:xfrm>
            <a:off x="838200" y="1825625"/>
            <a:ext cx="430180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GB" sz="3600"/>
              <a:t>Has anyone heard of these words?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GB" sz="3600"/>
              <a:t>Monoculture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GB" sz="3600"/>
              <a:t>Permaculture</a:t>
            </a:r>
            <a:endParaRPr sz="3600"/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0001" y="555462"/>
            <a:ext cx="5905500" cy="591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/>
          <p:nvPr>
            <p:ph idx="1" type="body"/>
          </p:nvPr>
        </p:nvSpPr>
        <p:spPr>
          <a:xfrm>
            <a:off x="436984" y="213116"/>
            <a:ext cx="4371600" cy="60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/>
              <a:t>Monoculture</a:t>
            </a:r>
            <a:r>
              <a:rPr lang="en-GB"/>
              <a:t> is the growing of only one crop or keeping only one type of animal on an area of farmland.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/>
              <a:t>Monocultures</a:t>
            </a:r>
            <a:r>
              <a:rPr lang="en-GB"/>
              <a:t> have problems. They are</a:t>
            </a:r>
            <a:r>
              <a:rPr lang="en-GB"/>
              <a:t> bad for the health of the soil and surrounding nature in the long term. We use monocultures because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they’re easier to farm industrially on a large scale.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69" name="Google Shape;169;p8"/>
          <p:cNvPicPr preferRelativeResize="0"/>
          <p:nvPr/>
        </p:nvPicPr>
        <p:blipFill rotWithShape="1">
          <a:blip r:embed="rId3">
            <a:alphaModFix/>
          </a:blip>
          <a:srcRect b="1501" l="-303" r="0" t="0"/>
          <a:stretch/>
        </p:blipFill>
        <p:spPr>
          <a:xfrm>
            <a:off x="5145192" y="105913"/>
            <a:ext cx="7226656" cy="612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"/>
          <p:cNvSpPr/>
          <p:nvPr/>
        </p:nvSpPr>
        <p:spPr>
          <a:xfrm>
            <a:off x="207003" y="303769"/>
            <a:ext cx="2839616" cy="64940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252527"/>
                </a:solidFill>
                <a:latin typeface="Lato"/>
                <a:ea typeface="Lato"/>
                <a:cs typeface="Lato"/>
                <a:sym typeface="Lato"/>
              </a:rPr>
              <a:t>Permaculture</a:t>
            </a:r>
            <a:b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3200">
                <a:solidFill>
                  <a:srgbClr val="252527"/>
                </a:solidFill>
                <a:latin typeface="Lato"/>
                <a:ea typeface="Lato"/>
                <a:cs typeface="Lato"/>
                <a:sym typeface="Lato"/>
              </a:rPr>
              <a:t>A way for growing crops, and plants  that does not  damage the environment.</a:t>
            </a:r>
            <a:endParaRPr sz="3200">
              <a:solidFill>
                <a:srgbClr val="25252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25252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252527"/>
                </a:solidFill>
                <a:latin typeface="Lato"/>
                <a:ea typeface="Lato"/>
                <a:cs typeface="Lato"/>
                <a:sym typeface="Lato"/>
              </a:rPr>
              <a:t>What do you think this looks like?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2793" y="1325336"/>
            <a:ext cx="8195214" cy="5019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b2217ccf18_0_10"/>
          <p:cNvSpPr txBox="1"/>
          <p:nvPr>
            <p:ph idx="1" type="body"/>
          </p:nvPr>
        </p:nvSpPr>
        <p:spPr>
          <a:xfrm>
            <a:off x="623875" y="168275"/>
            <a:ext cx="47769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6100"/>
              <a:t>If you were a farmer, how would you make sure you are looking after our planet?</a:t>
            </a:r>
            <a:endParaRPr sz="6100"/>
          </a:p>
        </p:txBody>
      </p:sp>
      <p:pic>
        <p:nvPicPr>
          <p:cNvPr id="183" name="Google Shape;183;g1b2217ccf18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6550" y="542925"/>
            <a:ext cx="6494175" cy="559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1311215" y="789269"/>
            <a:ext cx="8954219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 living thing needs food for life. Our food gives us the energy we need to </a:t>
            </a:r>
            <a:r>
              <a:rPr lang="en-GB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 </a:t>
            </a:r>
            <a:r>
              <a:rPr b="0" i="0" lang="en-GB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the carbohydrates, fats, protein, vitamins and minerals that we need to stay healthy. The food we eat also links us to </a:t>
            </a:r>
            <a:r>
              <a:rPr lang="en-GB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</a:t>
            </a:r>
            <a:r>
              <a:rPr b="0" i="0" lang="en-GB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family and friends </a:t>
            </a:r>
            <a:r>
              <a:rPr lang="en-GB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we share food with </a:t>
            </a:r>
            <a:r>
              <a:rPr b="0" i="0" lang="en-GB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</a:t>
            </a:r>
            <a:r>
              <a:rPr lang="en-GB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 the farmers who produce food</a:t>
            </a:r>
            <a:r>
              <a:rPr b="0" i="0" lang="en-GB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UK and around the world. 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b2217ccf18_0_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does our food come from?</a:t>
            </a:r>
            <a:endParaRPr/>
          </a:p>
        </p:txBody>
      </p:sp>
      <p:sp>
        <p:nvSpPr>
          <p:cNvPr id="103" name="Google Shape;103;g1b2217ccf18_0_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g1b2217ccf18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0475" y="1343025"/>
            <a:ext cx="8657476" cy="523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>
            <p:ph type="ctrTitle"/>
          </p:nvPr>
        </p:nvSpPr>
        <p:spPr>
          <a:xfrm>
            <a:off x="1342846" y="31508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b="1" lang="en-GB"/>
            </a:br>
            <a:r>
              <a:rPr b="1" lang="en-GB" sz="7300"/>
              <a:t>How is</a:t>
            </a:r>
            <a:r>
              <a:rPr b="1" lang="en-GB" sz="7300"/>
              <a:t> land used to produce food? </a:t>
            </a:r>
            <a:br>
              <a:rPr lang="en-GB"/>
            </a:br>
            <a:br>
              <a:rPr lang="en-GB"/>
            </a:br>
            <a:br>
              <a:rPr lang="en-GB"/>
            </a:br>
            <a:endParaRPr/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418" y="3150832"/>
            <a:ext cx="11746993" cy="3707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16" name="Google Shape;116;p4"/>
          <p:cNvSpPr/>
          <p:nvPr/>
        </p:nvSpPr>
        <p:spPr>
          <a:xfrm>
            <a:off x="1157300" y="428625"/>
            <a:ext cx="9687000" cy="50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planet, Earth, provides us with all our food. A large part of the world’s land surface is used for farming and making food.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5000" y="1943550"/>
            <a:ext cx="9686999" cy="4914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ba121969d0_0_8"/>
          <p:cNvSpPr txBox="1"/>
          <p:nvPr>
            <p:ph idx="1" type="body"/>
          </p:nvPr>
        </p:nvSpPr>
        <p:spPr>
          <a:xfrm>
            <a:off x="695325" y="725475"/>
            <a:ext cx="5476800" cy="5432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4000"/>
              <a:t>Many people think the main reason forests are cut down is to make paper.</a:t>
            </a:r>
            <a:endParaRPr sz="4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4000"/>
              <a:t>What do you think the main reason is for cutting down forests around the world?</a:t>
            </a:r>
            <a:endParaRPr sz="4000"/>
          </a:p>
        </p:txBody>
      </p:sp>
      <p:pic>
        <p:nvPicPr>
          <p:cNvPr id="124" name="Google Shape;124;g1ba121969d0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5100" y="365125"/>
            <a:ext cx="5391075" cy="464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>
            <p:ph idx="1" type="body"/>
          </p:nvPr>
        </p:nvSpPr>
        <p:spPr>
          <a:xfrm>
            <a:off x="580175" y="442925"/>
            <a:ext cx="5320500" cy="56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700"/>
              <a:t>It’s actually farming!</a:t>
            </a:r>
            <a:endParaRPr sz="47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7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7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/>
          </a:p>
        </p:txBody>
      </p:sp>
      <p:pic>
        <p:nvPicPr>
          <p:cNvPr id="130" name="Google Shape;1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175" y="1262075"/>
            <a:ext cx="9306775" cy="499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 txBox="1"/>
          <p:nvPr/>
        </p:nvSpPr>
        <p:spPr>
          <a:xfrm>
            <a:off x="1600200" y="6400800"/>
            <a:ext cx="105918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Farming or ‘agriculture’ includes both growing crops and raising animals.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ba121969d0_0_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Farmed Land</a:t>
            </a:r>
            <a:endParaRPr b="1"/>
          </a:p>
        </p:txBody>
      </p:sp>
      <p:sp>
        <p:nvSpPr>
          <p:cNvPr id="138" name="Google Shape;138;g1ba121969d0_0_15"/>
          <p:cNvSpPr txBox="1"/>
          <p:nvPr>
            <p:ph idx="1" type="body"/>
          </p:nvPr>
        </p:nvSpPr>
        <p:spPr>
          <a:xfrm>
            <a:off x="838200" y="1825625"/>
            <a:ext cx="50910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100"/>
              <a:t>77% of farmed land is used to produce animal products - this provides 18% of our food.</a:t>
            </a:r>
            <a:endParaRPr sz="3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100"/>
              <a:t>23% of farmed land that produces plants - supplies 82% of our food.</a:t>
            </a:r>
            <a:endParaRPr sz="3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3100"/>
              <a:t>What do you think of this?</a:t>
            </a:r>
            <a:endParaRPr b="1" sz="3100"/>
          </a:p>
        </p:txBody>
      </p:sp>
      <p:pic>
        <p:nvPicPr>
          <p:cNvPr id="139" name="Google Shape;139;g1ba121969d0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0850" y="365125"/>
            <a:ext cx="5195899" cy="3076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1ba121969d0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0850" y="3613429"/>
            <a:ext cx="5195901" cy="313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Clip on Sustainable farming</a:t>
            </a:r>
            <a:endParaRPr/>
          </a:p>
        </p:txBody>
      </p:sp>
      <p:sp>
        <p:nvSpPr>
          <p:cNvPr id="146" name="Google Shape;146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Climate change: What's it got to do with farming? - CBBC Newsround</a:t>
            </a:r>
            <a:r>
              <a:rPr lang="en-GB"/>
              <a:t> </a:t>
            </a:r>
            <a:endParaRPr/>
          </a:p>
        </p:txBody>
      </p:sp>
      <p:pic>
        <p:nvPicPr>
          <p:cNvPr id="147" name="Google Shape;14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800" y="2490800"/>
            <a:ext cx="6253150" cy="381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6"/>
          <p:cNvSpPr txBox="1"/>
          <p:nvPr/>
        </p:nvSpPr>
        <p:spPr>
          <a:xfrm>
            <a:off x="8029575" y="2986100"/>
            <a:ext cx="2128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Watch clip about sustainable farming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2022-12-05T09:25:56Z</dcterms:created>
  <dc:creator>Josephine Peckham</dc:creator>
</cp:coreProperties>
</file>