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gaXgG8Kapz0raYmsQZdcm0h6IN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MmJUj4Aa2kM&amp;t=6s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https://www.youtube.com/watch?v=MmJUj4Aa2kM&amp;t=6s</a:t>
            </a:r>
            <a:r>
              <a:rPr lang="en-GB"/>
              <a:t> </a:t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MmJUj4Aa2kM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652575" y="400044"/>
            <a:ext cx="91440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GB"/>
              <a:t>The wonder that is soil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50" y="1833624"/>
            <a:ext cx="4791100" cy="44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9747" l="0" r="0" t="0"/>
          <a:stretch/>
        </p:blipFill>
        <p:spPr>
          <a:xfrm>
            <a:off x="5467350" y="2376550"/>
            <a:ext cx="6510325" cy="31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Why is soil so AMAZING?</a:t>
            </a:r>
            <a:br>
              <a:rPr lang="en-GB"/>
            </a:b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9291" l="359" r="0" t="0"/>
          <a:stretch/>
        </p:blipFill>
        <p:spPr>
          <a:xfrm>
            <a:off x="1123910" y="1214747"/>
            <a:ext cx="9944179" cy="5573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il is a miracle material providing us with almost all the food we eat and even some medicines, and in one teaspoon of soil there are more micro-organisms than people on the Earth. Despite this, we literally treat it like dirt.&#10;&#10;#Soil #Biodiversity #Environment #Health #Food #Farming&#10;&#10;Made in partnership with BBC Ideas, this video delves deep into the mysterious and magical world of soil.&#10;&#10;Find out more here:&#10;https://royalsociety.org/topics-policy/projects/soil-structure-and-its-benefits/&#10;&#10;Watch our other films with BBC Ideas:&#10;&#10;Secrets of the deep ocean&#10;https://youtu.be/4QU2SkqhTa0&#10;&#10;Why science getting it wrong isn't always a bad thing&#10;https://youtu.be/bKjafJGDGuc&#10;&#10;How the humble battery can save the world&#10;https://youtu.be/CVpvWJY1Cd&#10;&#10;The dangers of not getting enough light:&#10;https://youtu.be/LkDMwl5GHhQ&#10;&#10;The exceptional life of Dorothy Crowfoot Hodgkin&#10;https://youtu.be/PraybTdD_9I&#10;&#10;The amazing illustrations of Maria Sibylla Merian&#10;https://youtu.be/3WiwkwW18uY&#10;&#10;What would a world without vaccines be like?&#10;https://youtu.be/yi7gyTqweZc&#10;&#10;The  killer disease humanity eradicated&#10;https://youtu.be/dnHtY7WgHH0&#10;&#10;The science of choosing your next snack&#10;https://youtu.be/_yYNyovR63Q&#10;&#10;The hidden clues that reveal who you are&#10;https://youtu.be/OusBQ87IHUQ&#10;&#10;The Royal Society is a Fellowship of many of the world's most eminent scientists and is the oldest scientific academy in continuous existence. Visit our website to learn more: https://royalsociety.org/ &#10; &#10;The Royal Society publishes leading science journals. Stay informed: https://royalsociety.org/journals/" id="99" name="Google Shape;99;p3" title="Why soil is one of the most amazing things on Earth | The Royal Socie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8800" y="146450"/>
            <a:ext cx="8529625" cy="63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What have you learnt today?</a:t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838200" y="1825625"/>
            <a:ext cx="10515600" cy="4851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/>
              <a:t>Why is soil so AMAZING?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/>
              <a:t>What is happening to our soil?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9412" y="2484490"/>
            <a:ext cx="5923561" cy="3033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802257" y="-1092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How can we protect our soil?</a:t>
            </a:r>
            <a:endParaRPr/>
          </a:p>
        </p:txBody>
      </p:sp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345057" y="819509"/>
            <a:ext cx="11430000" cy="5727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/>
              <a:t>What could we do at our school?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/>
              <a:t>What could we do at home?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24" y="2358786"/>
            <a:ext cx="64960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0515" y="2268118"/>
            <a:ext cx="4448175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Some solutions</a:t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320624" y="1402925"/>
            <a:ext cx="8251800" cy="5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38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GB" sz="3200"/>
              <a:t>Farmers could u</a:t>
            </a:r>
            <a:r>
              <a:rPr i="0" lang="en-GB" sz="3200"/>
              <a:t>se fewer chemical pesticides. This means  that the topsoil is not harmed and birds and other insect-eating creatures are more likely to live on farmland.</a:t>
            </a:r>
            <a:endParaRPr/>
          </a:p>
          <a:p>
            <a:pPr indent="-4063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0" sz="3200"/>
          </a:p>
          <a:p>
            <a:pPr indent="-2438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i="0" lang="en-GB" sz="3200"/>
              <a:t>Protecting forests and planting more trees can also help soil stay healthy.</a:t>
            </a:r>
            <a:endParaRPr/>
          </a:p>
          <a:p>
            <a:pPr indent="-4063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0" sz="3200"/>
          </a:p>
          <a:p>
            <a:pPr indent="-2438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i="0" lang="en-GB" sz="3200"/>
              <a:t>Farmers can ‘rotate’ their crops. This means planting lots of different crops. Increased biodiversity improves the range of nutrients (the good stuff!) in the soil.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1090" y="3270625"/>
            <a:ext cx="3390910" cy="201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1090" y="-14371"/>
            <a:ext cx="3390910" cy="301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Some solutions</a:t>
            </a:r>
            <a:endParaRPr/>
          </a:p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6855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60"/>
              <a:buFont typeface="Calibri"/>
              <a:buChar char="•"/>
            </a:pPr>
            <a:r>
              <a:rPr lang="en-GB" sz="3459"/>
              <a:t>We can s</a:t>
            </a:r>
            <a:r>
              <a:rPr i="0" lang="en-GB" sz="3459"/>
              <a:t>top wasting food. </a:t>
            </a:r>
            <a:endParaRPr sz="27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r>
              <a:rPr i="0" lang="en-GB" sz="3459"/>
              <a:t>This means less food has to be grown in the first place. </a:t>
            </a:r>
            <a:endParaRPr sz="2780"/>
          </a:p>
          <a:p>
            <a:pPr indent="-1714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r>
              <a:t/>
            </a:r>
            <a:endParaRPr i="0" sz="3459"/>
          </a:p>
          <a:p>
            <a:pPr indent="-23685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60"/>
              <a:buFont typeface="Calibri"/>
              <a:buChar char="•"/>
            </a:pPr>
            <a:r>
              <a:rPr lang="en-GB" sz="3459"/>
              <a:t>We can co</a:t>
            </a:r>
            <a:r>
              <a:rPr i="0" lang="en-GB" sz="3459"/>
              <a:t>mpost food and garden waste </a:t>
            </a:r>
            <a:r>
              <a:rPr lang="en-GB" sz="3459"/>
              <a:t>so the</a:t>
            </a:r>
            <a:r>
              <a:rPr i="0" lang="en-GB" sz="3459"/>
              <a:t> nutrients can be returned to the soil. </a:t>
            </a:r>
            <a:endParaRPr sz="2780"/>
          </a:p>
          <a:p>
            <a:pPr indent="-1714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r>
              <a:t/>
            </a:r>
            <a:endParaRPr sz="3459"/>
          </a:p>
          <a:p>
            <a:pPr indent="-23685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60"/>
              <a:buFont typeface="Calibri"/>
              <a:buChar char="•"/>
            </a:pPr>
            <a:r>
              <a:rPr i="0" lang="en-GB" sz="3459"/>
              <a:t>We can use fewer chemical products such </a:t>
            </a:r>
            <a:endParaRPr sz="27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r>
              <a:rPr i="0" lang="en-GB" sz="3459"/>
              <a:t>as pesticides in our gardens so that these </a:t>
            </a:r>
            <a:endParaRPr sz="27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r>
              <a:rPr i="0" lang="en-GB" sz="3459"/>
              <a:t>do not damage the soil.</a:t>
            </a:r>
            <a:endParaRPr sz="27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780"/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8506" y="4001294"/>
            <a:ext cx="2855702" cy="2740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8392" y="0"/>
            <a:ext cx="3703608" cy="2257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2022-12-05T11:32:56Z</dcterms:created>
  <dc:creator>Josephine Peckham</dc:creator>
</cp:coreProperties>
</file>