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hUWfBpitjlis7rTci2uxmrZnFZ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3e_ZQHXm49M" TargetMode="External"/><Relationship Id="rId4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foodandclimate.ecoliteracy.org/interactive-guide/page_0002.xhtml" TargetMode="External"/><Relationship Id="rId4" Type="http://schemas.openxmlformats.org/officeDocument/2006/relationships/image" Target="../media/image4.png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95450" y="328618"/>
            <a:ext cx="91440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GB"/>
              <a:t>Food and Transportation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92400" y="1352525"/>
            <a:ext cx="7539724" cy="536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766750" y="57174"/>
            <a:ext cx="10515600" cy="176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/>
              <a:t>How far has your cheese sandwich travelled?</a:t>
            </a:r>
            <a:br>
              <a:rPr lang="en-GB"/>
            </a:br>
            <a:r>
              <a:rPr lang="en-GB"/>
              <a:t>How does this affect the environment?</a:t>
            </a:r>
            <a:br>
              <a:rPr lang="en-GB"/>
            </a:br>
            <a:endParaRPr/>
          </a:p>
        </p:txBody>
      </p:sp>
      <p:pic>
        <p:nvPicPr>
          <p:cNvPr descr="This animation shows how far each ingredient in a sandwich travels before it arrives packed together on a plate, making viewers aware of the environmental impact of foods we take for granted.&#10;&#10;For more free videos and resources visit https://www.truetube.co.uk&#10; &#10;Subscribe to TrueTube's channel: https://www.youtube.com/channel/UCg6UgOFFW0lknjOzJfqjc9A&#10;Facebook: https://www.facebook.com/TrueTube/&#10;Twitter: https://twitter.com/TrueTube&#10;Instagram: https://www.instagram.com/truetube" id="92" name="Google Shape;92;p2" title="Food Air Mile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00375" y="1243025"/>
            <a:ext cx="7219925" cy="541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Who likes ketchup?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But where does it really come from?</a:t>
            </a:r>
            <a:endParaRPr/>
          </a:p>
        </p:txBody>
      </p:sp>
      <p:sp>
        <p:nvSpPr>
          <p:cNvPr id="98" name="Google Shape;98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https://foodandclimate.ecoliteracy.org/interactive-guide/page_0002.xhtml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99" name="Google Shape;99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438127" y="3519874"/>
            <a:ext cx="1915675" cy="2818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3"/>
          <p:cNvSpPr txBox="1"/>
          <p:nvPr/>
        </p:nvSpPr>
        <p:spPr>
          <a:xfrm>
            <a:off x="7839794" y="3853893"/>
            <a:ext cx="1509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on this icon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0795" y="2848229"/>
            <a:ext cx="2568965" cy="3761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/>
          <p:nvPr>
            <p:ph type="title"/>
          </p:nvPr>
        </p:nvSpPr>
        <p:spPr>
          <a:xfrm>
            <a:off x="838200" y="365125"/>
            <a:ext cx="9420300" cy="336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7200"/>
              <a:t>What have you learnt today about </a:t>
            </a:r>
            <a:br>
              <a:rPr lang="en-GB" sz="7200"/>
            </a:br>
            <a:r>
              <a:rPr lang="en-GB" sz="7200"/>
              <a:t>food and transport?</a:t>
            </a:r>
            <a:br>
              <a:rPr lang="en-GB" sz="7200"/>
            </a:br>
            <a:br>
              <a:rPr lang="en-GB"/>
            </a:br>
            <a:br>
              <a:rPr lang="en-GB"/>
            </a:br>
            <a:endParaRPr/>
          </a:p>
        </p:txBody>
      </p:sp>
      <p:pic>
        <p:nvPicPr>
          <p:cNvPr id="107" name="Google Shape;107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55526" y="2671775"/>
            <a:ext cx="7198025" cy="429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/>
          <p:nvPr>
            <p:ph type="title"/>
          </p:nvPr>
        </p:nvSpPr>
        <p:spPr>
          <a:xfrm>
            <a:off x="769188" y="1072491"/>
            <a:ext cx="10515600" cy="59925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7200"/>
              <a:t>What can we do to reduce the miles our food travels?</a:t>
            </a:r>
            <a:br>
              <a:rPr lang="en-GB" sz="7200"/>
            </a:br>
            <a:br>
              <a:rPr lang="en-GB" sz="7200"/>
            </a:br>
            <a:br>
              <a:rPr lang="en-GB" sz="7200"/>
            </a:br>
            <a:r>
              <a:rPr lang="en-GB" sz="7200"/>
              <a:t>What is your pledge?</a:t>
            </a:r>
            <a:br>
              <a:rPr lang="en-GB" sz="7200"/>
            </a:br>
            <a:br>
              <a:rPr lang="en-GB" sz="7200"/>
            </a:br>
            <a:br>
              <a:rPr lang="en-GB"/>
            </a:br>
            <a:br>
              <a:rPr lang="en-GB"/>
            </a:b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2022-12-05T12:36:56Z</dcterms:created>
  <dc:creator>Josephine Peckham</dc:creator>
</cp:coreProperties>
</file>