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UWfBpitjlis7rTci2uxmrZnFZ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3e_ZQHXm49M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oodandclimate.ecoliteracy.org/interactive-guide/page_0002.xhtml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95450" y="328618"/>
            <a:ext cx="91440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Food and Transportation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2400" y="1352525"/>
            <a:ext cx="7539724" cy="536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766750" y="57174"/>
            <a:ext cx="10515600" cy="176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How far has your cheese sandwich travelled?</a:t>
            </a:r>
            <a:br>
              <a:rPr lang="en-GB"/>
            </a:br>
            <a:r>
              <a:rPr lang="en-GB"/>
              <a:t>How does this affect the environment?</a:t>
            </a:r>
            <a:br>
              <a:rPr lang="en-GB"/>
            </a:br>
            <a:endParaRPr/>
          </a:p>
        </p:txBody>
      </p:sp>
      <p:pic>
        <p:nvPicPr>
          <p:cNvPr descr="This animation shows how far each ingredient in a sandwich travels before it arrives packed together on a plate, making viewers aware of the environmental impact of foods we take for granted.&#10;&#10;For more free videos and resources visit https://www.truetube.co.uk&#10; &#10;Subscribe to TrueTube's channel: https://www.youtube.com/channel/UCg6UgOFFW0lknjOzJfqjc9A&#10;Facebook: https://www.facebook.com/TrueTube/&#10;Twitter: https://twitter.com/TrueTube&#10;Instagram: https://www.instagram.com/truetube" id="92" name="Google Shape;92;p2" title="Food Air Mi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0375" y="1243025"/>
            <a:ext cx="7219925" cy="541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Who likes ketchup?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But where does it really come from?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https://foodandclimate.ecoliteracy.org/interactive-guide/page_0002.xhtml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38127" y="3519874"/>
            <a:ext cx="1915675" cy="281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/>
          <p:nvPr/>
        </p:nvSpPr>
        <p:spPr>
          <a:xfrm>
            <a:off x="7839794" y="3853893"/>
            <a:ext cx="150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this icon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0795" y="2848229"/>
            <a:ext cx="2568965" cy="376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838200" y="365125"/>
            <a:ext cx="9420300" cy="3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7200"/>
              <a:t>What have you learnt today about </a:t>
            </a:r>
            <a:br>
              <a:rPr lang="en-GB" sz="7200"/>
            </a:br>
            <a:r>
              <a:rPr lang="en-GB" sz="7200"/>
              <a:t>food and transport?</a:t>
            </a:r>
            <a:br>
              <a:rPr lang="en-GB" sz="7200"/>
            </a:br>
            <a:br>
              <a:rPr lang="en-GB"/>
            </a:br>
            <a:br>
              <a:rPr lang="en-GB"/>
            </a:br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5526" y="2671775"/>
            <a:ext cx="7198025" cy="429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769188" y="1072491"/>
            <a:ext cx="10515600" cy="59925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7200"/>
              <a:t>What can we do to reduce the miles our food travels?</a:t>
            </a:r>
            <a:br>
              <a:rPr lang="en-GB" sz="7200"/>
            </a:br>
            <a:br>
              <a:rPr lang="en-GB" sz="7200"/>
            </a:br>
            <a:br>
              <a:rPr lang="en-GB" sz="7200"/>
            </a:br>
            <a:r>
              <a:rPr lang="en-GB" sz="7200"/>
              <a:t>What is your pledge?</a:t>
            </a:r>
            <a:br>
              <a:rPr lang="en-GB" sz="7200"/>
            </a:br>
            <a:br>
              <a:rPr lang="en-GB" sz="7200"/>
            </a:br>
            <a:br>
              <a:rPr lang="en-GB"/>
            </a:br>
            <a:br>
              <a:rPr lang="en-GB"/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2022-12-05T12:36:56Z</dcterms:created>
  <dc:creator>Josephine Peckham</dc:creator>
</cp:coreProperties>
</file>