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48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</p:sldIdLst>
  <p:sldSz cy="6858000" cx="12192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http://customooxmlschemas.google.com/">
      <go:slidesCustomData xmlns:go="http://customooxmlschemas.google.com/" r:id="rId14" roundtripDataSignature="AMtx7mj40ixoStau82L1rqkTnY3EPZoru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14" Type="http://customschemas.google.com/relationships/presentationmetadata" Target="metadata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GB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6" name="Google Shape;86;p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2" name="Google Shape;92;p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0" name="Google Shape;100;p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7" name="Google Shape;107;p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3" name="Google Shape;113;p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1" name="Google Shape;121;p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7" name="Google Shape;127;p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34" name="Google Shape;134;p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https://www.superkidsnutrition.com/benefits-locally-grown-produce/ </a:t>
            </a:r>
            <a:endParaRPr/>
          </a:p>
        </p:txBody>
      </p:sp>
      <p:sp>
        <p:nvSpPr>
          <p:cNvPr id="135" name="Google Shape;135;p8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9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1" name="Google Shape;141;p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1"/>
          <p:cNvSpPr txBox="1"/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11"/>
          <p:cNvSpPr txBox="1"/>
          <p:nvPr>
            <p:ph idx="1" type="subTitle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18" name="Google Shape;18;p11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1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1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20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4" name="Google Shape;74;p20"/>
          <p:cNvSpPr txBox="1"/>
          <p:nvPr>
            <p:ph idx="1" type="body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5" name="Google Shape;75;p20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20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7" name="Google Shape;77;p20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21"/>
          <p:cNvSpPr txBox="1"/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0" name="Google Shape;80;p21"/>
          <p:cNvSpPr txBox="1"/>
          <p:nvPr>
            <p:ph idx="1" type="body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1" name="Google Shape;81;p21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2" name="Google Shape;82;p2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3" name="Google Shape;83;p2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12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12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4" name="Google Shape;24;p12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1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1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13"/>
          <p:cNvSpPr txBox="1"/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13"/>
          <p:cNvSpPr txBox="1"/>
          <p:nvPr>
            <p:ph idx="1" type="body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30" name="Google Shape;30;p13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13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13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14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14"/>
          <p:cNvSpPr txBox="1"/>
          <p:nvPr>
            <p:ph idx="1" type="body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6" name="Google Shape;36;p14"/>
          <p:cNvSpPr txBox="1"/>
          <p:nvPr>
            <p:ph idx="2" type="body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7" name="Google Shape;37;p14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14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14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5"/>
          <p:cNvSpPr txBox="1"/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15"/>
          <p:cNvSpPr txBox="1"/>
          <p:nvPr>
            <p:ph idx="1" type="body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3" name="Google Shape;43;p15"/>
          <p:cNvSpPr txBox="1"/>
          <p:nvPr>
            <p:ph idx="2" type="body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4" name="Google Shape;44;p15"/>
          <p:cNvSpPr txBox="1"/>
          <p:nvPr>
            <p:ph idx="3" type="body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5" name="Google Shape;45;p15"/>
          <p:cNvSpPr txBox="1"/>
          <p:nvPr>
            <p:ph idx="4" type="body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6" name="Google Shape;46;p15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15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15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6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16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16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16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7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17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7" name="Google Shape;57;p17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8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18"/>
          <p:cNvSpPr txBox="1"/>
          <p:nvPr>
            <p:ph idx="1" type="body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indent="-3810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indent="-355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indent="-355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61" name="Google Shape;61;p18"/>
          <p:cNvSpPr txBox="1"/>
          <p:nvPr>
            <p:ph idx="2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62" name="Google Shape;62;p18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18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4" name="Google Shape;64;p18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9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19"/>
          <p:cNvSpPr/>
          <p:nvPr>
            <p:ph idx="2" type="pic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8" name="Google Shape;68;p19"/>
          <p:cNvSpPr txBox="1"/>
          <p:nvPr>
            <p:ph idx="1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69" name="Google Shape;69;p19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19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1" name="Google Shape;71;p19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0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1" name="Google Shape;11;p10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" name="Google Shape;12;p10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" name="Google Shape;13;p10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" name="Google Shape;14;p10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3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6.png"/><Relationship Id="rId4" Type="http://schemas.openxmlformats.org/officeDocument/2006/relationships/hyperlink" Target="http://www.youtube.com/watch?v=D9oAME1w0bk" TargetMode="External"/><Relationship Id="rId5" Type="http://schemas.openxmlformats.org/officeDocument/2006/relationships/image" Target="../media/image7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hyperlink" Target="https://www.bbc.co.uk/bitesize/topics/zfmpb9q/articles/zs9gsk7" TargetMode="Externa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"/>
          <p:cNvSpPr txBox="1"/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 fontScale="90000"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</a:pPr>
            <a:r>
              <a:rPr lang="en-GB"/>
              <a:t>Food </a:t>
            </a:r>
            <a:br>
              <a:rPr lang="en-GB"/>
            </a:br>
            <a:r>
              <a:rPr lang="en-GB"/>
              <a:t>What does it mean to </a:t>
            </a:r>
            <a:br>
              <a:rPr lang="en-GB"/>
            </a:br>
            <a:r>
              <a:rPr lang="en-GB"/>
              <a:t>‘shop local’?</a:t>
            </a:r>
            <a:endParaRPr/>
          </a:p>
        </p:txBody>
      </p:sp>
      <p:sp>
        <p:nvSpPr>
          <p:cNvPr id="89" name="Google Shape;89;p1"/>
          <p:cNvSpPr txBox="1"/>
          <p:nvPr>
            <p:ph idx="1" type="subTitle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"/>
          <p:cNvSpPr txBox="1"/>
          <p:nvPr>
            <p:ph type="title"/>
          </p:nvPr>
        </p:nvSpPr>
        <p:spPr>
          <a:xfrm>
            <a:off x="838200" y="365125"/>
            <a:ext cx="6830683" cy="250747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GB"/>
              <a:t>Do you recognise these shops?</a:t>
            </a:r>
            <a:br>
              <a:rPr lang="en-GB"/>
            </a:br>
            <a:br>
              <a:rPr lang="en-GB"/>
            </a:br>
            <a:endParaRPr/>
          </a:p>
        </p:txBody>
      </p:sp>
      <p:pic>
        <p:nvPicPr>
          <p:cNvPr id="95" name="Google Shape;95;p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8614" y="3700085"/>
            <a:ext cx="6934200" cy="2990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96" name="Google Shape;96;p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117287" y="70270"/>
            <a:ext cx="4867197" cy="2802326"/>
          </a:xfrm>
          <a:prstGeom prst="rect">
            <a:avLst/>
          </a:prstGeom>
          <a:noFill/>
          <a:ln>
            <a:noFill/>
          </a:ln>
        </p:spPr>
      </p:pic>
      <p:sp>
        <p:nvSpPr>
          <p:cNvPr id="97" name="Google Shape;97;p2"/>
          <p:cNvSpPr/>
          <p:nvPr/>
        </p:nvSpPr>
        <p:spPr>
          <a:xfrm>
            <a:off x="7433094" y="3303571"/>
            <a:ext cx="4431102" cy="280076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What is the same and what is different between these shops?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3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103" name="Google Shape;103;p3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508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/>
          </a:p>
        </p:txBody>
      </p:sp>
      <p:pic>
        <p:nvPicPr>
          <p:cNvPr id="104" name="Google Shape;104;p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2000" cy="648319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4"/>
          <p:cNvSpPr txBox="1"/>
          <p:nvPr>
            <p:ph type="title"/>
          </p:nvPr>
        </p:nvSpPr>
        <p:spPr>
          <a:xfrm>
            <a:off x="903818" y="3682066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t/>
            </a:r>
            <a:endParaRPr/>
          </a:p>
        </p:txBody>
      </p:sp>
      <p:pic>
        <p:nvPicPr>
          <p:cNvPr id="110" name="Google Shape;110;p4"/>
          <p:cNvPicPr preferRelativeResize="0"/>
          <p:nvPr/>
        </p:nvPicPr>
        <p:blipFill rotWithShape="1">
          <a:blip r:embed="rId3">
            <a:alphaModFix/>
          </a:blip>
          <a:srcRect b="0" l="95" r="-1" t="26600"/>
          <a:stretch/>
        </p:blipFill>
        <p:spPr>
          <a:xfrm>
            <a:off x="318839" y="363912"/>
            <a:ext cx="11685558" cy="274056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5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116" name="Google Shape;116;p5"/>
          <p:cNvSpPr txBox="1"/>
          <p:nvPr>
            <p:ph idx="1" type="body"/>
          </p:nvPr>
        </p:nvSpPr>
        <p:spPr>
          <a:xfrm>
            <a:off x="838200" y="3343275"/>
            <a:ext cx="4076700" cy="2833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508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b="1" lang="en-GB">
                <a:solidFill>
                  <a:srgbClr val="FF0000"/>
                </a:solidFill>
              </a:rPr>
              <a:t>Watch video</a:t>
            </a:r>
            <a:endParaRPr b="1">
              <a:solidFill>
                <a:srgbClr val="FF0000"/>
              </a:solidFill>
            </a:endParaRPr>
          </a:p>
          <a:p>
            <a:pPr indent="-508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b="1" lang="en-GB">
                <a:solidFill>
                  <a:srgbClr val="FF0000"/>
                </a:solidFill>
              </a:rPr>
              <a:t>Decide whether appropriate for your school/children</a:t>
            </a:r>
            <a:endParaRPr b="1">
              <a:solidFill>
                <a:srgbClr val="FF0000"/>
              </a:solidFill>
            </a:endParaRPr>
          </a:p>
        </p:txBody>
      </p:sp>
      <p:pic>
        <p:nvPicPr>
          <p:cNvPr id="117" name="Google Shape;117;p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" y="199168"/>
            <a:ext cx="5077094" cy="298304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Reflecting on our work over the last eighteen months, we explore the impact we have had within Brighton &amp; Hove, focusing on the the way that working as a Food Partnership has been integral to our impact." id="118" name="Google Shape;118;p5" title="Working towards healthy, sustainable, and fair – our impact as a Food Partnership">
            <a:hlinkClick r:id="rId4"/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053025" y="1257300"/>
            <a:ext cx="6858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6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GB"/>
              <a:t>Let’s remind ourselves about food miles</a:t>
            </a:r>
            <a:endParaRPr/>
          </a:p>
        </p:txBody>
      </p:sp>
      <p:sp>
        <p:nvSpPr>
          <p:cNvPr id="124" name="Google Shape;124;p6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GB" u="sng">
                <a:solidFill>
                  <a:schemeClr val="hlink"/>
                </a:solidFill>
                <a:hlinkClick r:id="rId3"/>
              </a:rPr>
              <a:t>https://www.bbc.co.uk/bitesize/topics/zfmpb9q/articles/zs9gsk7</a:t>
            </a:r>
            <a:r>
              <a:rPr lang="en-GB"/>
              <a:t> 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7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130" name="Google Shape;130;p7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508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/>
          </a:p>
        </p:txBody>
      </p:sp>
      <p:pic>
        <p:nvPicPr>
          <p:cNvPr id="131" name="Google Shape;131;p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694048" y="212911"/>
            <a:ext cx="8584531" cy="630442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8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GB"/>
              <a:t>What is good about buying local food or shopping in local shops?</a:t>
            </a:r>
            <a:endParaRPr/>
          </a:p>
        </p:txBody>
      </p:sp>
      <p:sp>
        <p:nvSpPr>
          <p:cNvPr id="138" name="Google Shape;138;p8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None/>
            </a:pPr>
            <a:r>
              <a:rPr lang="en-GB" sz="4000"/>
              <a:t>Local food travels fewer miles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None/>
            </a:pPr>
            <a:r>
              <a:rPr lang="en-GB" sz="4000"/>
              <a:t>Local food tastes better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None/>
            </a:pPr>
            <a:r>
              <a:rPr lang="en-GB" sz="4000"/>
              <a:t>Local produce stays fresher longer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None/>
            </a:pPr>
            <a:r>
              <a:rPr lang="en-GB" sz="4000"/>
              <a:t>Local food connects you to the land through the farmers who grow your food.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None/>
            </a:pPr>
            <a:r>
              <a:rPr lang="en-GB" sz="4000"/>
              <a:t>Local produce benefits the environment and wildlife.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None/>
            </a:pPr>
            <a:r>
              <a:t/>
            </a:r>
            <a:endParaRPr sz="4000"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9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144" name="Google Shape;144;p9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lnSpcReduction="10000"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None/>
            </a:pPr>
            <a:r>
              <a:rPr lang="en-GB" sz="5600"/>
              <a:t>Why is Brighton brilliant when it comes to food and looking after our planet?</a:t>
            </a:r>
            <a:endParaRPr sz="5600"/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None/>
            </a:pPr>
            <a:r>
              <a:t/>
            </a:r>
            <a:endParaRPr sz="5600"/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None/>
            </a:pPr>
            <a:r>
              <a:rPr lang="en-GB" sz="5600"/>
              <a:t>What can we do to reduce food miles?</a:t>
            </a:r>
            <a:endParaRPr sz="560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2022-12-05T12:39:22Z</dcterms:created>
  <dc:creator>Josephine Peckham</dc:creator>
</cp:coreProperties>
</file>