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QWSJjTe+3ZjV1bdkyN+xpk5N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time_continue=8&amp;v=89w-g-XmIOU&amp;embeds_euri=https%3A%2F%2Fwww.ourcityourworld.co.uk%2F&amp;feature=emb_logo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GB" sz="2800" u="sng">
                <a:solidFill>
                  <a:schemeClr val="hlink"/>
                </a:solidFill>
                <a:hlinkClick r:id="rId2"/>
              </a:rPr>
              <a:t>https://www.youtube.com/watch?time_continue=8&amp;v=89w-g-XmIOU&amp;embeds_euri=https%3A%2F%2Fwww.ourcityourworld.co.uk%2F&amp;feature=emb_logo</a:t>
            </a:r>
            <a:r>
              <a:rPr lang="en-GB"/>
              <a:t>  </a:t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/>
              <a:t>When looking at why food waste harms the environment, it’s important to look at the whole lifecycle of our food: from farm, to fork, to the bin. </a:t>
            </a:r>
            <a:r>
              <a:rPr b="1" lang="en-GB" sz="1600"/>
              <a:t>Each stage in the journey of our food uses resources from our planet and produces greenhouse gas emissions</a:t>
            </a:r>
            <a:r>
              <a:rPr lang="en-GB" sz="1600"/>
              <a:t>, therefore contributing to climate change.</a:t>
            </a:r>
            <a:endParaRPr sz="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/>
              <a:t>If we can make sure only the food we are going to eat reaches our homes, and </a:t>
            </a:r>
            <a:r>
              <a:rPr b="1" lang="en-GB" sz="1600"/>
              <a:t>no good food ends up in the bin</a:t>
            </a:r>
            <a:r>
              <a:rPr lang="en-GB" sz="1600"/>
              <a:t>, we could save the emissions created producing that food from ever needing to be created in the first place.</a:t>
            </a:r>
            <a:endParaRPr sz="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600"/>
              <a:t>Using up all of the food you buy and not letting it go to waste is an important way to </a:t>
            </a:r>
            <a:r>
              <a:rPr b="1" lang="en-GB" sz="1600"/>
              <a:t>reduce your carbon footprint</a:t>
            </a:r>
            <a:r>
              <a:rPr lang="en-GB" sz="1600"/>
              <a:t> and help tackle climate change.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https://www.lovefoodhatewaste.com/take-action-save-food/our-planet-your-food?gclid=Cj0KCQjwkt6aBhDKARIsAAyeLJ0llyJD1CfYQNJiAKay5KkZg3dyr01DaFpRHTu4-ofTzupn60tA0YgaAlq1EALw_wcB </a:t>
            </a:r>
            <a:endParaRPr/>
          </a:p>
        </p:txBody>
      </p:sp>
      <p:sp>
        <p:nvSpPr>
          <p:cNvPr id="137" name="Google Shape;13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lovefoodhatewaste.com/take-action-save-food/our-planet-your-food?gclid=Cj0KCQjwkt6aBhDKARIsAAyeLJ0llyJD1CfYQNJiAKay5KkZg3dyr01DaFpRHTu4-ofTzupn60tA0YgaAlq1EALw_wcB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89w-g-XmIOU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Background info for teacher – referred to on slide 9</a:t>
            </a:r>
            <a:endParaRPr/>
          </a:p>
        </p:txBody>
      </p:sp>
      <p:sp>
        <p:nvSpPr>
          <p:cNvPr id="89" name="Google Shape;89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https://www.lovefoodhatewaste.com/take-action-save-food/our-planet-your-food?gclid=Cj0KCQjwkt6aBhDKARIsAAyeLJ0llyJD1CfYQNJiAKay5KkZg3dyr01DaFpRHTu4-ofTzupn60tA0YgaAlq1EALw_wcB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Food waste is a well-known problem but do you know the full impact that food waste has on our planet? We only have one world, let's try and do better." id="147" name="Google Shape;147;p10" title="The UK food waste stats that you NEED to know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975" y="79375"/>
            <a:ext cx="8523850" cy="639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GB" sz="6600"/>
              <a:t>What can we do stop food waste?</a:t>
            </a:r>
            <a:endParaRPr sz="6600"/>
          </a:p>
        </p:txBody>
      </p:sp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6096000" y="2179308"/>
            <a:ext cx="53239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/>
              <a:t>What will you pledge to do?</a:t>
            </a:r>
            <a:endParaRPr sz="4400"/>
          </a:p>
        </p:txBody>
      </p:sp>
      <p:pic>
        <p:nvPicPr>
          <p:cNvPr id="154" name="Google Shape;1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825625"/>
            <a:ext cx="4541538" cy="483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68216" y="4023054"/>
            <a:ext cx="2569414" cy="2157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ctrTitle"/>
          </p:nvPr>
        </p:nvSpPr>
        <p:spPr>
          <a:xfrm>
            <a:off x="1420483" y="293297"/>
            <a:ext cx="9144000" cy="12239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/>
              <a:t>What is food waste?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5983" y="1517260"/>
            <a:ext cx="7898386" cy="4815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b="1" lang="en-GB" sz="8000" u="sng"/>
              <a:t>Food Waste:</a:t>
            </a:r>
            <a:endParaRPr b="1" sz="8000" u="sng"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en-GB" sz="6000">
                <a:solidFill>
                  <a:srgbClr val="000000"/>
                </a:solidFill>
              </a:rPr>
              <a:t>Food that is wasted, lost or uneaten along all parts of the supply chain - from farm, to production, to supermarkets and in our homes.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734683" y="77320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GB" sz="6000"/>
              <a:t>We are going to think about how food waste can have an impact on climate change.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475890" y="3677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/>
              <a:t>What is climate change?</a:t>
            </a:r>
            <a:endParaRPr b="1"/>
          </a:p>
        </p:txBody>
      </p:sp>
      <p:sp>
        <p:nvSpPr>
          <p:cNvPr id="112" name="Google Shape;112;p5"/>
          <p:cNvSpPr txBox="1"/>
          <p:nvPr>
            <p:ph idx="1" type="body"/>
          </p:nvPr>
        </p:nvSpPr>
        <p:spPr>
          <a:xfrm>
            <a:off x="311988" y="4592832"/>
            <a:ext cx="1172186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GB" sz="3600">
                <a:latin typeface="Calibri"/>
                <a:ea typeface="Calibri"/>
                <a:cs typeface="Calibri"/>
                <a:sym typeface="Calibri"/>
              </a:rPr>
              <a:t>Changes in the world’s weather (heat and rain) as a result of human activity, which increases the level of carbon dioxide in the atmosphere. This causes more frequent extreme weather events , eg heatwaves, storms, droughts, fires.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728" y="1390814"/>
            <a:ext cx="6318669" cy="302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38200" y="365125"/>
            <a:ext cx="10515600" cy="4388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lang="en-GB" sz="6600">
                <a:solidFill>
                  <a:srgbClr val="000000"/>
                </a:solidFill>
              </a:rPr>
              <a:t>How does an overripe banana or stale loaf of bread being binned harm our planet? </a:t>
            </a:r>
            <a:br>
              <a:rPr lang="en-GB" sz="6600">
                <a:solidFill>
                  <a:srgbClr val="000000"/>
                </a:solidFill>
              </a:rPr>
            </a:br>
            <a:endParaRPr sz="6600"/>
          </a:p>
        </p:txBody>
      </p:sp>
      <p:pic>
        <p:nvPicPr>
          <p:cNvPr id="119" name="Google Shape;11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7170" y="3416060"/>
            <a:ext cx="5154830" cy="3441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/>
          <p:nvPr/>
        </p:nvSpPr>
        <p:spPr>
          <a:xfrm>
            <a:off x="494580" y="503425"/>
            <a:ext cx="11358113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25" y="1457324"/>
            <a:ext cx="10904978" cy="52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3000375" y="314325"/>
            <a:ext cx="7872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>
                <a:latin typeface="Calibri"/>
                <a:ea typeface="Calibri"/>
                <a:cs typeface="Calibri"/>
                <a:sym typeface="Calibri"/>
              </a:rPr>
              <a:t>What is happening in this picture?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63303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How can food production harm our environment?</a:t>
            </a:r>
            <a:endParaRPr/>
          </a:p>
        </p:txBody>
      </p:sp>
      <p:sp>
        <p:nvSpPr>
          <p:cNvPr id="132" name="Google Shape;132;p8"/>
          <p:cNvSpPr txBox="1"/>
          <p:nvPr>
            <p:ph idx="1" type="body"/>
          </p:nvPr>
        </p:nvSpPr>
        <p:spPr>
          <a:xfrm>
            <a:off x="838200" y="1825625"/>
            <a:ext cx="611841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How does each stage use resources from our planet?</a:t>
            </a:r>
            <a:endParaRPr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9050" y="0"/>
            <a:ext cx="3252158" cy="674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Lifecycle of our food – how does it affect our planet?</a:t>
            </a:r>
            <a:endParaRPr/>
          </a:p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838200" y="1825624"/>
            <a:ext cx="11022106" cy="4826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Land we use to grow food (deforestation?)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Growing our food ( fertilizers, tractors)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Processing our food (e.g. energy used to turn potatoes into chips)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Getting our food to the shops ( transport)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Preparing food at home (energy for fridges/freezers/ovens/ microwaves)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Throwing food away (When we throw food away, it rots and releases methane, a greenhouse gas, into the atmosphere. Methane has more than 80 times the warming power of carbon dioxide)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2022-12-05T12:39:22Z</dcterms:created>
  <dc:creator>Josephine Peckham</dc:creator>
</cp:coreProperties>
</file>