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18C8E-A03B-459B-A6F4-BAEA17F59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177A8-708D-4341-8795-84F682CFA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542D5-62F2-482B-B3BC-5E25BD90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E951-3F32-4570-87D4-E6CF665ABE61}" type="datetimeFigureOut">
              <a:rPr lang="en-GB" smtClean="0"/>
              <a:t>11/09/2021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0C4EB-AD7D-4294-BC47-60AC73E83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05E80-118B-45FC-99D5-3E5321AA0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3FF3-5448-4FF5-849E-E38C0ACC6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82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220EF-B15D-4DB0-9172-826B2E604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AC7CC-8FD3-4D02-B0D0-64471F25E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B7A2A-4BF2-4568-9157-A3D7CD289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E951-3F32-4570-87D4-E6CF665ABE61}" type="datetimeFigureOut">
              <a:rPr lang="en-GB" smtClean="0"/>
              <a:t>11/09/2021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58618-AAAD-467A-A3D8-EEFF73D94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CFEA-BF4B-41F2-99DE-3FE5DD89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3FF3-5448-4FF5-849E-E38C0ACC6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55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B34851-5811-4A85-8F01-2A136C2BAB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A7F4B-8EE1-4756-A0CC-102B9C5E69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89397-6DDF-437D-9042-21B88D7E7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E951-3F32-4570-87D4-E6CF665ABE61}" type="datetimeFigureOut">
              <a:rPr lang="en-GB" smtClean="0"/>
              <a:t>11/09/2021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997F3-6481-42C8-A895-E13FD53DD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0A3D3-2AB9-4C09-8AC9-1CCF1BD50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3FF3-5448-4FF5-849E-E38C0ACC6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27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AC1F5-655A-4A2C-B693-99F655181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A4A79-D8B6-4000-8F45-839F244E7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1657D-9432-4CD6-91F2-8CEA367ED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E951-3F32-4570-87D4-E6CF665ABE61}" type="datetimeFigureOut">
              <a:rPr lang="en-GB" smtClean="0"/>
              <a:t>11/09/2021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09AB0-B133-443F-B1BE-58420E03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9E7CE-0351-4478-BDAC-80CAD8624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3FF3-5448-4FF5-849E-E38C0ACC6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50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461C4-9A93-497D-A4F1-4E3FEB246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7036E-36C0-4636-9A88-3D95E06E0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BB4C4-EF50-4DAC-9E6B-CB9C3082E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E951-3F32-4570-87D4-E6CF665ABE61}" type="datetimeFigureOut">
              <a:rPr lang="en-GB" smtClean="0"/>
              <a:t>11/09/2021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76B1F-42A7-4C11-AA10-E5BBF1E3B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86FF5-AAA0-4CD5-A8B9-DA742BCEE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3FF3-5448-4FF5-849E-E38C0ACC6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11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E6976-35FB-474A-BCB1-5FD9F1147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4AFEC-3546-4193-9451-12FB2CEF3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3AF8E3-E39A-411C-8393-014645736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7E526-C20A-485A-A16D-6B76842FD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E951-3F32-4570-87D4-E6CF665ABE61}" type="datetimeFigureOut">
              <a:rPr lang="en-GB" smtClean="0"/>
              <a:t>11/09/2021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45C6F-E468-4EE5-94D3-6497C67EA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673F1-FD0D-478B-945D-094DE8FCE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3FF3-5448-4FF5-849E-E38C0ACC6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606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6EF84-FDF7-4578-943B-F599DCB95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82188-B3F1-4E0B-A494-BAE602433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1F4CBB-FCD8-4077-BECC-C63EF5951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70A31F-7E3D-4517-B22F-32E65FCFF2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A0631A-761F-4CA3-A42A-43F4F8F2BD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D5FE04-1A3B-4590-8EB3-4F2CD831D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E951-3F32-4570-87D4-E6CF665ABE61}" type="datetimeFigureOut">
              <a:rPr lang="en-GB" smtClean="0"/>
              <a:t>11/09/2021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28BF50-5F72-4EDC-8B58-C34326886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28375B-211D-4289-BF3A-7D47F587D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3FF3-5448-4FF5-849E-E38C0ACC6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31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E6EDF-FD49-492D-9033-14BB73885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058B81-0EC6-48C7-8E99-BC3984FC8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E951-3F32-4570-87D4-E6CF665ABE61}" type="datetimeFigureOut">
              <a:rPr lang="en-GB" smtClean="0"/>
              <a:t>11/09/2021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AA8CEE-7089-44F8-BB6B-90DEEC31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968F6-9340-44E5-A10C-0398327BE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3FF3-5448-4FF5-849E-E38C0ACC6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87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56BDFE-CF13-4531-99DD-7DC61D7C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E951-3F32-4570-87D4-E6CF665ABE61}" type="datetimeFigureOut">
              <a:rPr lang="en-GB" smtClean="0"/>
              <a:t>11/09/2021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3F4EED-7309-43F2-9E20-A94653E1D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339E9-47C3-435F-9588-EAA6E37C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3FF3-5448-4FF5-849E-E38C0ACC6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238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7D90F-17E9-4BFD-AE72-21EDDD4BE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26287-89C3-4F96-89AC-E29AEB515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1FAB69-C6AB-4E4E-9082-6788E646F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E9511-642B-4E66-989A-3E0974536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E951-3F32-4570-87D4-E6CF665ABE61}" type="datetimeFigureOut">
              <a:rPr lang="en-GB" smtClean="0"/>
              <a:t>11/09/2021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C1129-799C-41F1-8BC1-E73496C59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362333-57AE-4566-9DF2-964A10B74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3FF3-5448-4FF5-849E-E38C0ACC6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83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52C80-CB35-45E5-A78B-207734D44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79306D-7293-49A9-97A4-C5D487788F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B8A2E-CBDB-40C1-814E-31B429145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DE6165-857B-464F-820D-B25E5B21D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E951-3F32-4570-87D4-E6CF665ABE61}" type="datetimeFigureOut">
              <a:rPr lang="en-GB" smtClean="0"/>
              <a:t>11/09/2021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7D21D4-2AEE-4D63-AA7A-26E883652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E90AA-7F61-4BC3-B156-E24B8A5E3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3FF3-5448-4FF5-849E-E38C0ACC6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621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7D89EC-F83A-4936-9B7C-E1BE8E838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CC669-F3D5-4773-9CC1-13D5CC735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1F18F-25B2-4724-9E6F-4716E8BBD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4E951-3F32-4570-87D4-E6CF665ABE61}" type="datetimeFigureOut">
              <a:rPr lang="en-GB" smtClean="0"/>
              <a:t>11/09/2021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D5AC0-12E6-4E45-8C06-72C51D413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8D993-179A-405F-BAAE-5BEBE5684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53FF3-5448-4FF5-849E-E38C0ACC6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43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39C114-9256-4F1D-AC81-080016FA9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248" y="1155699"/>
            <a:ext cx="8915400" cy="4200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18C5B6-F4B6-403E-8F7F-C2B59461A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248" y="3255961"/>
            <a:ext cx="4304252" cy="27679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053205-7201-4752-85E1-AE1A13D7D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7955" y="3428999"/>
            <a:ext cx="9144000" cy="23876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93AD93-BDAC-47E6-BEA0-0E0E8B2E2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1142" y="3394711"/>
            <a:ext cx="2619375" cy="174307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A5CBC57-1C38-4AF0-8E3A-9D267B3C38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480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Cooper</dc:creator>
  <cp:lastModifiedBy>Jonathan Cooper</cp:lastModifiedBy>
  <cp:revision>2</cp:revision>
  <dcterms:created xsi:type="dcterms:W3CDTF">2021-09-11T17:07:09Z</dcterms:created>
  <dcterms:modified xsi:type="dcterms:W3CDTF">2021-09-11T17:08:21Z</dcterms:modified>
</cp:coreProperties>
</file>