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haSPSNrXX5v3OI7GlBbOWIVtBo2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youtube.com/watch?v=-sj3BT_LLH8" TargetMode="External"/><Relationship Id="rId4" Type="http://schemas.openxmlformats.org/officeDocument/2006/relationships/hyperlink" Target="https://www.youtube.com/watch?v=-sj3BT_LLH8" TargetMode="External"/><Relationship Id="rId5" Type="http://schemas.openxmlformats.org/officeDocument/2006/relationships/hyperlink" Target="https://www.youtube.com/watch?v=-sj3BT_LLH8" TargetMode="External"/><Relationship Id="rId6" Type="http://schemas.openxmlformats.org/officeDocument/2006/relationships/hyperlink" Target="https://www.youtube.com/watch?v=-sj3BT_LLH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We consume so much at home. What we can do about it?</a:t>
            </a:r>
            <a:endParaRPr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Think about..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Energy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Clothes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Toys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Books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31882" y="-81720"/>
            <a:ext cx="6798365" cy="6889823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GB"/>
              <a:t>Living without single use plastic</a:t>
            </a:r>
            <a:endParaRPr/>
          </a:p>
        </p:txBody>
      </p:sp>
      <p:sp>
        <p:nvSpPr>
          <p:cNvPr id="98" name="Google Shape;98;p3"/>
          <p:cNvSpPr txBox="1"/>
          <p:nvPr>
            <p:ph idx="1" type="subTitle"/>
          </p:nvPr>
        </p:nvSpPr>
        <p:spPr>
          <a:xfrm>
            <a:off x="1587611" y="458004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GB" sz="6000"/>
              <a:t>IS IT POSSIBLE?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What is single use plastic?</a:t>
            </a:r>
            <a:endParaRPr/>
          </a:p>
        </p:txBody>
      </p:sp>
      <p:pic>
        <p:nvPicPr>
          <p:cNvPr id="104" name="Google Shape;104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28144" y="1825625"/>
            <a:ext cx="7735712" cy="4351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/>
        </p:nvSpPr>
        <p:spPr>
          <a:xfrm>
            <a:off x="2357599" y="1078750"/>
            <a:ext cx="8641800" cy="41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6600" cap="none" strike="noStrike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How would you live without it?</a:t>
            </a:r>
            <a:r>
              <a:rPr b="1" i="0" lang="en-GB" sz="66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hlinkClick r:id="rId5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30 day challenge</a:t>
            </a:r>
            <a:r>
              <a:rPr b="1" lang="en-GB" sz="6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film</a:t>
            </a:r>
            <a:r>
              <a:rPr b="1" lang="en-GB" sz="66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2021-09-11T15:35:58Z</dcterms:created>
  <dc:creator>Jonathan Cooper</dc:creator>
</cp:coreProperties>
</file>