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6" r:id="rId4"/>
    <p:sldId id="261" r:id="rId5"/>
    <p:sldId id="258" r:id="rId6"/>
    <p:sldId id="257" r:id="rId7"/>
    <p:sldId id="260" r:id="rId8"/>
    <p:sldId id="263" r:id="rId9"/>
    <p:sldId id="270" r:id="rId10"/>
    <p:sldId id="25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058B-87FB-48C3-ABFB-760B5DA5A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2FFF0-EC52-4E4D-8A38-2F5993B9D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0C8FE-25A0-486F-8F47-8ECE1865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A023-9FA0-4E83-961E-E75AD259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93A77-BC8D-44D3-A0F5-1FE1EF1D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0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73CC-91AB-44D4-96F2-8B47CA9A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9D902-95EC-4235-BCC0-2BD2CC719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57164-314D-4B1C-B0F0-F0175002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E450C-F3E8-4EEE-A3B4-59D4ECB1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1B4BE-B546-4E43-B7DD-1A520C31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3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6C20A-8FB4-48C9-854C-B2AEC11DA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CE8F1-C0AA-4207-A9E5-5B5D1D458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D69B8-D168-48FB-815F-E98E6CD8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7F025-244D-4FF1-A51A-C4FFED77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46E64-3F65-4110-81E3-6C3352FC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1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448E-EE15-445F-9F33-4679F1C4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A5D9C-F8C0-43D3-A671-5BE7B62D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08D72-5B31-4B7F-A33F-57B752F5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129B9-6E00-4A8A-BF2D-97543031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6CCD-ED2C-494C-92D6-3A26E92B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74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AFB5-4425-40DE-8136-A9AA6DC5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8883-CE3C-482B-8630-F96F50F5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79C2-F8D6-4D2B-ACDB-10530440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AE48E-4B51-4FB1-BBE5-3839FCB5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8D3AB-29E0-40DF-98AD-1F4B0865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17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65EC-2D09-45D8-A7DE-2F0510C5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6D55A-9C56-40E9-984D-71C628E31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51C20-7805-476D-B39B-76C53B33B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002FB-B56E-430C-8A1E-FE6A7D8D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7EAD8-1772-49CF-AB31-F1EB43C1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AEBD9-10E0-4D5E-BDD3-6D21FC72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8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F7C9-1765-4000-A540-657E22F8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EA8A0-9828-4B14-95B8-BDF48DA4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4D6A8-E76E-48E2-9E00-E881BB8C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583CB-1D1B-4F1C-91A8-30EBE57D0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7A0E4-F3B7-404B-A1B4-474ED3EF0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BC7D3-56C5-49C4-95C6-60565090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609737-DCD3-4502-A861-B3BECB42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89195-9587-4F9C-92E2-62EAF0F6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4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B0AA-C716-4DCF-8461-95C954C0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9E3F6-A60A-44C2-901F-7871B418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F1EB7-14A6-4EA5-B5B9-15CC79E6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67A93-D3C1-4277-8A35-257179D4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4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D1E37-3B70-45C9-8028-4EC49A16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AB782-93BD-47CF-9AA0-39BC919B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FA0D8-BCB5-4290-8D51-55D963CD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D22E-FAB2-4A46-AF22-F092A130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34512-38D4-48F2-9513-71EC5385F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6E9F2-5A3E-4A4C-AC87-E5B12D700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B06B4-A7DA-4E48-8822-F654E727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967D5-D724-4DDD-A1DD-45D38DC13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7E284-F8BB-4A98-9E9D-AE7C3C4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90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023E-D62F-4C7B-A845-AC2D677D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375707-D95F-4D0B-9A1D-8654CAC1F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80184-CA1A-496E-BA63-8C0BDEC4B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7DFAF-9495-4E1C-B0BC-B8F46454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0D18B-F1F0-478F-B780-4A184193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9D0F3-2EF9-4796-991E-61AADC18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7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05AE8-06F0-42AB-9822-4A1BC5F9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B203D-1090-48AB-902E-6E75884C3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0FC8F-FF5B-4667-8588-F8DC9A9A0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3B56-A162-4CF6-A5BE-96E87989CEA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680D2-52E5-4B9A-8170-AF1D2577C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61268-C4CC-4D60-A9B4-F89C31C38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0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erialflows.net/visualisation-centr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4B5F-0378-4AF6-A175-15C1FA54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97" y="265715"/>
            <a:ext cx="10515600" cy="1325563"/>
          </a:xfrm>
        </p:spPr>
        <p:txBody>
          <a:bodyPr/>
          <a:lstStyle/>
          <a:p>
            <a:r>
              <a:rPr lang="en-GB" dirty="0"/>
              <a:t>                 What links all of these together?    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C7A3C2-6159-4DF4-9AD9-CD6E3326E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1" y="1472404"/>
            <a:ext cx="9088340" cy="51212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729CE4-77D3-4EB1-B038-5ED29E4CC67E}"/>
              </a:ext>
            </a:extLst>
          </p:cNvPr>
          <p:cNvSpPr/>
          <p:nvPr/>
        </p:nvSpPr>
        <p:spPr>
          <a:xfrm>
            <a:off x="1828801" y="1472404"/>
            <a:ext cx="9088340" cy="4995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96D52-AD90-4CFE-986F-C2EB52474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96" y="1323085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7229E-4D00-442B-B4E2-BAD6C9F70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10" y="3523953"/>
            <a:ext cx="2513470" cy="1735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E6FB18-0EA7-4446-9828-81D0ADC3F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200" y="1200398"/>
            <a:ext cx="2971800" cy="1543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94D947-7C7B-4497-9939-14DABE6E6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5259013"/>
            <a:ext cx="3581400" cy="1276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9E63AE-DCF5-4F17-B14F-741FCFC29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503" y="1486148"/>
            <a:ext cx="3502700" cy="1743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B495A-5382-43ED-83FF-EE2D7FAF12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8732" y="2796503"/>
            <a:ext cx="1859165" cy="1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8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40B487-5C0B-4655-835E-A936B2427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65400"/>
            <a:ext cx="4572000" cy="3014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2DBF1-C29F-4EC4-812B-EBB3ACF74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55961"/>
            <a:ext cx="3029146" cy="25400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9219B-B531-4D7B-88C1-F4FCAFA8B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239D5-5200-4549-B5BC-13D7D3DD6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798856" y="3593609"/>
            <a:ext cx="4571999" cy="3011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8C21F-B207-434C-966E-3CCA0472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02038"/>
            <a:ext cx="4572000" cy="3014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818455-F97C-4722-B3AF-ED3558693D32}"/>
              </a:ext>
            </a:extLst>
          </p:cNvPr>
          <p:cNvSpPr txBox="1"/>
          <p:nvPr/>
        </p:nvSpPr>
        <p:spPr>
          <a:xfrm>
            <a:off x="7128920" y="434865"/>
            <a:ext cx="29497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1.5 EARTHS </a:t>
            </a:r>
            <a:r>
              <a:rPr lang="en-GB" sz="3200" dirty="0"/>
              <a:t>to meet the needs of the world's population in a sustainable way.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C80D1-6CEC-43F5-8BD6-2FD76320D162}"/>
              </a:ext>
            </a:extLst>
          </p:cNvPr>
          <p:cNvSpPr txBox="1"/>
          <p:nvPr/>
        </p:nvSpPr>
        <p:spPr>
          <a:xfrm>
            <a:off x="10078623" y="4547753"/>
            <a:ext cx="226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 EARTHS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27F0D-B0C2-4C15-A491-3C9FF86C5757}"/>
              </a:ext>
            </a:extLst>
          </p:cNvPr>
          <p:cNvSpPr txBox="1"/>
          <p:nvPr/>
        </p:nvSpPr>
        <p:spPr>
          <a:xfrm>
            <a:off x="342507" y="1927582"/>
            <a:ext cx="1368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2971B-D8D7-4D02-BD7E-55F15B0C371E}"/>
              </a:ext>
            </a:extLst>
          </p:cNvPr>
          <p:cNvSpPr txBox="1"/>
          <p:nvPr/>
        </p:nvSpPr>
        <p:spPr>
          <a:xfrm>
            <a:off x="342507" y="4665219"/>
            <a:ext cx="136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309060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33A5-AE40-420F-8D35-38AD3195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199198" cy="1325563"/>
          </a:xfrm>
        </p:spPr>
        <p:txBody>
          <a:bodyPr/>
          <a:lstStyle/>
          <a:p>
            <a:r>
              <a:rPr lang="en-GB" b="1" dirty="0"/>
              <a:t>Reduce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4804C4-1079-415C-83C0-11800B846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0192" y="2684391"/>
            <a:ext cx="3658484" cy="3046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329EEF-B4C7-4859-8B34-A819A625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387" y="-62698"/>
            <a:ext cx="4959873" cy="2975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2CE09B-4124-4791-BAC8-50050349B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22" y="3050976"/>
            <a:ext cx="3150419" cy="2002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C46BD-95C0-473D-B523-37E2B0449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885" y="4730115"/>
            <a:ext cx="3436269" cy="22866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DDB9B5-BF37-4942-A91F-53C929F16F9E}"/>
              </a:ext>
            </a:extLst>
          </p:cNvPr>
          <p:cNvSpPr txBox="1"/>
          <p:nvPr/>
        </p:nvSpPr>
        <p:spPr>
          <a:xfrm>
            <a:off x="4253948" y="3347499"/>
            <a:ext cx="2878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Refuse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2ABCF-B6C2-454C-B93F-84E651ED8803}"/>
              </a:ext>
            </a:extLst>
          </p:cNvPr>
          <p:cNvSpPr txBox="1"/>
          <p:nvPr/>
        </p:nvSpPr>
        <p:spPr>
          <a:xfrm>
            <a:off x="8603311" y="858741"/>
            <a:ext cx="287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Recycle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880A0-2ED7-4FDE-AA65-27B87DA9303B}"/>
              </a:ext>
            </a:extLst>
          </p:cNvPr>
          <p:cNvSpPr txBox="1"/>
          <p:nvPr/>
        </p:nvSpPr>
        <p:spPr>
          <a:xfrm>
            <a:off x="953857" y="5730861"/>
            <a:ext cx="2727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Reuse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B95B2-B50B-4A5E-B6F8-82142E8E9880}"/>
              </a:ext>
            </a:extLst>
          </p:cNvPr>
          <p:cNvSpPr txBox="1"/>
          <p:nvPr/>
        </p:nvSpPr>
        <p:spPr>
          <a:xfrm>
            <a:off x="8263260" y="6082748"/>
            <a:ext cx="365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Rethink</a:t>
            </a:r>
          </a:p>
        </p:txBody>
      </p:sp>
    </p:spTree>
    <p:extLst>
      <p:ext uri="{BB962C8B-B14F-4D97-AF65-F5344CB8AC3E}">
        <p14:creationId xmlns:p14="http://schemas.microsoft.com/office/powerpoint/2010/main" val="169356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EB28-01E7-4230-8418-A27420AB32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are natural resources?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67DEE-EEB2-4224-964A-633E95A36C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06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6884-A3BE-4142-825E-3C069058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Materials from the Earth that are used to make things we use.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08071-114E-4DB2-B34C-8463FD13A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Oil</a:t>
            </a:r>
          </a:p>
          <a:p>
            <a:r>
              <a:rPr lang="en-GB" dirty="0"/>
              <a:t>Coal</a:t>
            </a:r>
          </a:p>
          <a:p>
            <a:r>
              <a:rPr lang="en-GB" dirty="0"/>
              <a:t>Gas</a:t>
            </a:r>
          </a:p>
          <a:p>
            <a:r>
              <a:rPr lang="en-GB" dirty="0"/>
              <a:t>Metals</a:t>
            </a:r>
          </a:p>
          <a:p>
            <a:r>
              <a:rPr lang="en-GB" dirty="0"/>
              <a:t>Stone </a:t>
            </a:r>
          </a:p>
          <a:p>
            <a:r>
              <a:rPr lang="en-GB" dirty="0"/>
              <a:t>Sand</a:t>
            </a:r>
          </a:p>
          <a:p>
            <a:r>
              <a:rPr lang="en-GB" dirty="0"/>
              <a:t>Air (Wind)</a:t>
            </a:r>
          </a:p>
          <a:p>
            <a:r>
              <a:rPr lang="en-GB" dirty="0"/>
              <a:t>Sunlight</a:t>
            </a:r>
          </a:p>
          <a:p>
            <a:r>
              <a:rPr lang="en-GB" dirty="0"/>
              <a:t>Soil</a:t>
            </a:r>
          </a:p>
          <a:p>
            <a:r>
              <a:rPr lang="en-GB" dirty="0"/>
              <a:t>Water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04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CE9E-192C-41A7-A7F7-73B61109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do we use natural resources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F19DC-B7CC-4726-B333-0CD699F23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make things </a:t>
            </a:r>
          </a:p>
          <a:p>
            <a:r>
              <a:rPr lang="en-GB" dirty="0"/>
              <a:t>To grow food</a:t>
            </a:r>
          </a:p>
          <a:p>
            <a:r>
              <a:rPr lang="en-GB" dirty="0"/>
              <a:t>To eat and drink</a:t>
            </a:r>
          </a:p>
          <a:p>
            <a:r>
              <a:rPr lang="en-GB" dirty="0"/>
              <a:t>To travel</a:t>
            </a:r>
          </a:p>
          <a:p>
            <a:r>
              <a:rPr lang="en-GB" dirty="0"/>
              <a:t>To make energy</a:t>
            </a:r>
          </a:p>
        </p:txBody>
      </p:sp>
    </p:spTree>
    <p:extLst>
      <p:ext uri="{BB962C8B-B14F-4D97-AF65-F5344CB8AC3E}">
        <p14:creationId xmlns:p14="http://schemas.microsoft.com/office/powerpoint/2010/main" val="1609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B645-2981-4074-BA43-DB060D5C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does consumption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4E829-0395-4EB1-AB13-F4D599F72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27 billion tonnes in 1970</a:t>
            </a:r>
          </a:p>
          <a:p>
            <a:pPr marL="0" indent="0">
              <a:buNone/>
            </a:pPr>
            <a:r>
              <a:rPr lang="en-GB" dirty="0"/>
              <a:t>92 billion tonnes in 2017</a:t>
            </a:r>
            <a:endParaRPr lang="en-GB" b="1" i="1" u="sng" dirty="0">
              <a:hlinkClick r:id="rId2"/>
            </a:endParaRPr>
          </a:p>
          <a:p>
            <a:pPr marL="0" indent="0">
              <a:buNone/>
            </a:pPr>
            <a:endParaRPr lang="en-GB" b="1" i="1" u="sng" dirty="0">
              <a:hlinkClick r:id="rId2"/>
            </a:endParaRPr>
          </a:p>
          <a:p>
            <a:pPr marL="0" indent="0" algn="ctr">
              <a:buNone/>
            </a:pPr>
            <a:r>
              <a:rPr lang="en-GB" sz="4800" dirty="0">
                <a:hlinkClick r:id="rId2"/>
              </a:rPr>
              <a:t>12 tonnes/year for every person on Earth</a:t>
            </a:r>
            <a:r>
              <a:rPr lang="en-GB" sz="4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175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7AA27-617C-4944-80AE-EFCD232B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EE87D1-88F5-47C2-A648-344BF3567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754" y="758682"/>
            <a:ext cx="2722774" cy="1519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FFE1F-8B8B-47B7-81BE-5D336BB52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41" y="1027907"/>
            <a:ext cx="1950759" cy="1032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4539E-6D22-40F5-BD61-E5E890C5D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42" y="2978613"/>
            <a:ext cx="2021462" cy="106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6596D-A6D6-46C8-B4A6-8B3B1CEAC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4891108"/>
            <a:ext cx="1789522" cy="947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9DE133-CEE1-4ABB-9077-999584E96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3924310"/>
            <a:ext cx="1829391" cy="968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5934D3-FC60-4DA3-A1DE-FEE874382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41" y="1969907"/>
            <a:ext cx="2021462" cy="106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DBFEFA-98C3-4342-AA64-9BBFA2C6C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303" y="2954184"/>
            <a:ext cx="1833119" cy="970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763699-30F5-4C6E-A119-D3F66F0AA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303" y="1966288"/>
            <a:ext cx="1872988" cy="991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EDEAD4-2C8A-422E-88B4-FDD03800B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663" y="1027907"/>
            <a:ext cx="1950759" cy="1032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3EFD33-099F-4783-BF27-B3B810241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46" y="4950034"/>
            <a:ext cx="2021463" cy="1069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E7CBC9-FD08-4E6F-B2FA-952E5E505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47" y="3933602"/>
            <a:ext cx="2021462" cy="10698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2935CF6-382D-4F21-B389-6BD1CB238CFD}"/>
              </a:ext>
            </a:extLst>
          </p:cNvPr>
          <p:cNvSpPr/>
          <p:nvPr/>
        </p:nvSpPr>
        <p:spPr>
          <a:xfrm>
            <a:off x="1288528" y="2951726"/>
            <a:ext cx="3591613" cy="373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A67511-7CF5-47C8-A5CA-909D5792E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604" y="3682143"/>
            <a:ext cx="1055459" cy="13212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A74B12-72D0-4467-868F-DE0F799D4B4C}"/>
              </a:ext>
            </a:extLst>
          </p:cNvPr>
          <p:cNvSpPr txBox="1"/>
          <p:nvPr/>
        </p:nvSpPr>
        <p:spPr>
          <a:xfrm>
            <a:off x="2356701" y="5364634"/>
            <a:ext cx="177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X 456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07AA44-5401-4E8A-979C-6AAEDD48652E}"/>
              </a:ext>
            </a:extLst>
          </p:cNvPr>
          <p:cNvSpPr txBox="1"/>
          <p:nvPr/>
        </p:nvSpPr>
        <p:spPr>
          <a:xfrm>
            <a:off x="2401624" y="3186371"/>
            <a:ext cx="15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weight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76C3D-EB0D-4C75-A8BD-25ACEA4A8ABC}"/>
              </a:ext>
            </a:extLst>
          </p:cNvPr>
          <p:cNvSpPr txBox="1"/>
          <p:nvPr/>
        </p:nvSpPr>
        <p:spPr>
          <a:xfrm>
            <a:off x="1725433" y="2425148"/>
            <a:ext cx="232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2.5 elephants</a:t>
            </a:r>
          </a:p>
        </p:txBody>
      </p:sp>
    </p:spTree>
    <p:extLst>
      <p:ext uri="{BB962C8B-B14F-4D97-AF65-F5344CB8AC3E}">
        <p14:creationId xmlns:p14="http://schemas.microsoft.com/office/powerpoint/2010/main" val="43726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BB80-2A3F-47C4-9F59-B45332DE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9860-701B-4967-A85E-DA5EF988C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rate of material consumption is expected to rise to between 170 and 184 billion tonnes by 2050.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4800" dirty="0"/>
              <a:t>18 tonnes/year for every person on Earth!</a:t>
            </a:r>
          </a:p>
        </p:txBody>
      </p:sp>
    </p:spTree>
    <p:extLst>
      <p:ext uri="{BB962C8B-B14F-4D97-AF65-F5344CB8AC3E}">
        <p14:creationId xmlns:p14="http://schemas.microsoft.com/office/powerpoint/2010/main" val="269059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6825-769F-4367-8938-327159D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04D-87D7-4565-8F07-C802805A6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“The world has enough for everyone's need, but not enough for everyone's greed.” Mahatma </a:t>
            </a:r>
            <a:r>
              <a:rPr lang="en-GB" dirty="0" err="1"/>
              <a:t>Ghandi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53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173A-AE4E-4E62-9B71-6841AE0C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62B8-50FF-4A70-A9E8-7AC599A29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6600" dirty="0"/>
              <a:t>Which natural resources renewable? – resources which the earth can replace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63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178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               What links all of these together?      </vt:lpstr>
      <vt:lpstr>What are natural resources?</vt:lpstr>
      <vt:lpstr>Materials from the Earth that are used to make things we use.  </vt:lpstr>
      <vt:lpstr>What do we use natural resources for?</vt:lpstr>
      <vt:lpstr>What does consumption mean?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Reduce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Cooper</dc:creator>
  <cp:lastModifiedBy>Jonathan Cooper</cp:lastModifiedBy>
  <cp:revision>18</cp:revision>
  <dcterms:created xsi:type="dcterms:W3CDTF">2021-09-02T13:50:11Z</dcterms:created>
  <dcterms:modified xsi:type="dcterms:W3CDTF">2021-09-13T10:03:46Z</dcterms:modified>
</cp:coreProperties>
</file>