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7CE61-C421-418E-9AD8-30453944E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D8C44-C3F1-471C-A15D-E41EDCDE4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F3C89-6725-41AD-BF85-402DA4B5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F60AD-0401-4ACE-926A-A2B9EE1B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67BFF-0FF7-45DB-9EDA-3E63E1E77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9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E8B9E-12AB-46F4-AD13-2D0FCD779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842A9-3A76-4C6F-A47D-86EAD312A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EF846-52ED-4E39-B27B-9D88EC4E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02CF5-F339-44E4-A63C-E0CBB049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116FD-D077-463C-AE4D-55D86C38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4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717056-7847-4F30-8C26-116B12CA0B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56327-E76C-44B5-8170-39A991F13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972E5-C24A-440E-A067-CCFFA5AC5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071C5-8CDB-4F7B-8145-6D48930D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424B4-25AD-4150-84FE-28577E431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38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28F92-E002-4E7A-9E06-603AC5E6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2E70C-1D2E-41B3-B312-7B9AAE2DF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FC8D2-2499-473C-B217-89F0CDDC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705C6-1E06-4A46-94ED-8D0E7DB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2B45F-D70D-45ED-8D81-A607AD3D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91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9F018-4276-4123-9A8B-BC9A90F52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4B54E-2DE9-4C5D-BBFF-D53B6467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C0E01-4D73-4E2B-8B0A-FDB165BD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D2F46-8177-4F29-A016-0ADC26000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23657-0D36-46A0-90E7-E12F6AA8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3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A31D-933D-4745-9896-0B7A3B1AE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406E0-3F5E-40D8-BB08-0B4448847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B2720-CA72-48AD-9C17-A3647CA34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5CBA7-E929-4441-8C27-A67126DBA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03452-32CA-4055-9532-7D6C1A28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A9521-A5AD-4FD4-8C1C-F5F00212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1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B446E-5CE7-432B-BD17-2F8C6174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225DC-C8A1-4026-9D21-2DD544015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A4CF4-CEF6-4E1F-AEC0-BF693949D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3FC05-8FF3-4AE5-A6B7-55166578D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88E18E-BA2B-49A5-A01B-75DE013AC5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B1283-95BE-40F9-A3D5-D710F37A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2853A6-0836-4E02-A203-B5414DDD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00E11E-C44F-4C9F-BAEC-4180AA60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19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A150-9466-47F9-9E9B-3B2D5D2E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79F55-7112-4DE0-BAF1-349BA87D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6E013-575A-492C-8CC2-77CB7693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D0554-5699-4080-B959-580D26442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4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FCF08-D6E8-4CA9-91AA-7B6054E57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7198D-92D0-4474-B67C-3BFF09B1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B3ACE-EF96-46C4-B2C3-E428870E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75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44EF-E3D7-4C19-87B1-9152D66BA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E85D7-3839-4C56-94E3-BB3358909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E3824-4B3A-4FEB-9A00-CC7560E71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1AD28-6FDF-4973-83AA-47711808F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E0C2F-D425-4D00-8542-94B56508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4DA838-A7E2-480D-9F16-6DDF6574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50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0D09-CF68-4A47-93A1-920F9D5B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D1069-07EE-4046-B96A-C8710BCE5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ED3E6-7B73-4F33-98D2-F47D57826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BE7C9-2EE4-44EE-9288-1B69F0BA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E4FB1-8A32-4586-980B-24682C88D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6403A-74F2-475D-838F-F3C6BDC0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87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2FAB56-2DC4-4137-8E2A-66A12B81F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05E07-6CB0-43E9-B5B0-9FC68ECF2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F89C7-3D43-46AC-93AB-33AF611F50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72146-A175-4DE5-812C-8C04DDC6EC93}" type="datetimeFigureOut">
              <a:rPr lang="en-GB" smtClean="0"/>
              <a:t>11/09/2021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1028B-FF6E-4552-9867-85CF7F5DF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AADCF-2CD1-4977-91B7-B14B4A6A3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1FF9-6D7C-49D9-9D45-6870B28B4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9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B27IR2tCaz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kidsagainstplastic.co.uk/supermarket-grill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0774B-F40E-47B4-A902-BF317CB6F9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 can make a difference!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523BB6-5774-48B8-A886-B0FABD51D0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4800" dirty="0"/>
          </a:p>
          <a:p>
            <a:r>
              <a:rPr lang="en-GB" sz="4800" dirty="0"/>
              <a:t>Children campaigning</a:t>
            </a:r>
          </a:p>
        </p:txBody>
      </p:sp>
    </p:spTree>
    <p:extLst>
      <p:ext uri="{BB962C8B-B14F-4D97-AF65-F5344CB8AC3E}">
        <p14:creationId xmlns:p14="http://schemas.microsoft.com/office/powerpoint/2010/main" val="327396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9EF7-BC12-484C-AE16-60EE480F1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Protesting against plastic toys in Burger King</a:t>
            </a:r>
          </a:p>
        </p:txBody>
      </p:sp>
      <p:pic>
        <p:nvPicPr>
          <p:cNvPr id="1026" name="Picture 2" descr="https://media.sudouest.fr/1723862/1200x750/burger-king.jpg?v=1616008767">
            <a:hlinkClick r:id="rId2"/>
            <a:extLst>
              <a:ext uri="{FF2B5EF4-FFF2-40B4-BE49-F238E27FC236}">
                <a16:creationId xmlns:a16="http://schemas.microsoft.com/office/drawing/2014/main" id="{B27DE97A-9B7A-482F-9BA6-F28AA84B1F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830" y="1644096"/>
            <a:ext cx="6758608" cy="42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98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6EE2D-BED6-4924-B369-5F3EE877B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Complaining about packaging in supermarkets</a:t>
            </a:r>
          </a:p>
        </p:txBody>
      </p:sp>
      <p:pic>
        <p:nvPicPr>
          <p:cNvPr id="4" name="Content Placeholder 3">
            <a:hlinkClick r:id="rId2"/>
            <a:extLst>
              <a:ext uri="{FF2B5EF4-FFF2-40B4-BE49-F238E27FC236}">
                <a16:creationId xmlns:a16="http://schemas.microsoft.com/office/drawing/2014/main" id="{00D310E2-2096-467A-ADD4-ECDD7B69FB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74721" y="2080356"/>
            <a:ext cx="6074796" cy="445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72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 can make a difference!</vt:lpstr>
      <vt:lpstr>Protesting against plastic toys in Burger King</vt:lpstr>
      <vt:lpstr>Complaining about packaging in supermarkets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can make a difference!</dc:title>
  <dc:creator>Jonathan Cooper</dc:creator>
  <cp:lastModifiedBy>Jonathan Cooper</cp:lastModifiedBy>
  <cp:revision>4</cp:revision>
  <dcterms:created xsi:type="dcterms:W3CDTF">2021-09-11T16:40:14Z</dcterms:created>
  <dcterms:modified xsi:type="dcterms:W3CDTF">2021-09-11T18:56:39Z</dcterms:modified>
</cp:coreProperties>
</file>