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0672-F87F-4A6E-8F98-781863C3C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C3426-7B54-4161-8AAA-126D213CF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B079E-F95C-46B5-B118-B2FCCF0B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E7757-E3DE-4D23-9F3C-26724063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D3A27-0C25-4CC7-B941-A733D4CE9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38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F2730-1700-4744-B1FE-30C63B71F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85A5D-C915-40D4-B0DA-3D14DB00F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0E87A-AD37-4D58-A7DD-EA367B0F6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89D02-541E-4E16-A54A-BCAE8CA7C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22180-D0C2-4B76-9E3E-65B70542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4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C977E2-9341-468E-A89C-26B1A3300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0E634-3693-4543-B3AB-BF8D5F2A9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E4F34-09B4-4242-8141-4ED8C097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88176-6416-409F-BAAA-99D5F7EC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665CF-837F-4E14-B1D4-3A2844AA0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90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F435F-A686-41D7-BF35-1D44120D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510FD-BF5D-442B-8061-05D6E5F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BDB52-0574-4A7B-B651-3EAA72BB1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CA770-3462-4D69-8F20-7DF379D4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B937D-7B1A-40A8-811B-93B78588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45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8760E-9654-4631-9AE3-0B91C7105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12179-ACA4-4531-B5F1-71044D2DB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144C4-05D9-4C8A-9E22-E88BF8BE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44D58-783C-4E1E-9238-6213ACD8E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A6A94-5EF0-49F4-A5E6-D71689FDB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00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D15E6-E0AC-48CA-95B4-88092B01B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16F3D-BA84-4F32-BC3A-8317E92A1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5C582-10D8-4CC5-BB98-80EBAE2AC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176A3-EA6E-49E8-9966-E00593D6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C2C7C-0D0B-4B2E-A972-5D074E3DA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685CE-9508-4856-8F0E-5400FDA8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47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409D-4259-4E1A-943E-E1695C423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59BAA-6740-4F29-A492-8D6AF78E1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3A191-F2B6-4754-9B20-72AFCF478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8E01D-CBCB-47A0-9A64-E55EF48FF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968607-003A-444C-85A4-F99B50F86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F104F7-33AF-4F4F-B006-850A454C0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CA590-5359-42FA-8DEC-9369DC9BB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27645D-3673-403A-90A5-02F2E90B5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01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93E69-E76B-4177-9008-13EC3F5D9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B310E2-CCF6-4F71-BDA8-80E9F9123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390322-8063-4B65-978E-BB45C3D0D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7C630-E28E-4D1D-AD4D-AB8729FDB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57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E655A8-7713-4485-9BF6-E4473C19B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8555A-3D56-49E3-BAC3-111586D7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94DC9-D590-4BF2-8BF6-C765BA423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56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DB0D6-BFFD-4BCF-AD65-D5CFA5D79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832F0-37F2-429F-B978-85F3EDB54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5122C-431E-46FE-AB31-DDE49087B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C3B04-A114-4073-8DD6-3D23754DD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933F6-3863-4DFC-B9C1-4B2EB5D4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8CC03-9B7E-4B27-98BB-5C7C7133D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93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F3710-BDA2-421C-A3D3-F025FE62C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7E8A9D-9279-4EE9-802C-D45A5BF49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E8B76-2667-48BB-87D3-D75649DFB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0F687-FA27-4DBD-AEC8-617B282C5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769E8-7B0F-4C1D-9CD4-2328F6703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AA926-6908-4DFC-AAF7-98523B73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6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0A175D-460C-4F72-98AB-DCF2BD908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84B00-A935-472D-89C8-70ACF36A1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17186-79C2-4396-B05D-CFF8F0783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84987-3E2F-4F34-A9E5-73412B599939}" type="datetimeFigureOut">
              <a:rPr lang="en-GB" smtClean="0"/>
              <a:t>12/09/2021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9589F-68F8-4C29-9D05-4515515C69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A383E-1E86-4F91-945C-5D062D5C3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05975-BE4B-4A85-AF80-D84A70386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6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D4C82-D5BE-486F-AEC9-54E7B0DDC2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What can we do at school to stop so much consumption?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DFE359-73CD-49D8-8B60-D7035900D7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  <a:p>
            <a:r>
              <a:rPr lang="en-GB" sz="4800" dirty="0"/>
              <a:t>Let’s get a plan together!</a:t>
            </a:r>
          </a:p>
        </p:txBody>
      </p:sp>
    </p:spTree>
    <p:extLst>
      <p:ext uri="{BB962C8B-B14F-4D97-AF65-F5344CB8AC3E}">
        <p14:creationId xmlns:p14="http://schemas.microsoft.com/office/powerpoint/2010/main" val="65305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B2CFD-5F0B-4D77-BCCD-433EF6833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Think about these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12EE8-4AC4-4801-8184-0D25A78DF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Energy</a:t>
            </a:r>
          </a:p>
          <a:p>
            <a:r>
              <a:rPr lang="en-GB" dirty="0"/>
              <a:t>Classroom resources</a:t>
            </a:r>
          </a:p>
          <a:p>
            <a:r>
              <a:rPr lang="en-GB" dirty="0"/>
              <a:t>Playground resources</a:t>
            </a:r>
          </a:p>
          <a:p>
            <a:r>
              <a:rPr lang="en-GB" dirty="0"/>
              <a:t>Food</a:t>
            </a:r>
          </a:p>
          <a:p>
            <a:r>
              <a:rPr lang="en-GB" dirty="0"/>
              <a:t>Travel</a:t>
            </a:r>
          </a:p>
        </p:txBody>
      </p:sp>
    </p:spTree>
    <p:extLst>
      <p:ext uri="{BB962C8B-B14F-4D97-AF65-F5344CB8AC3E}">
        <p14:creationId xmlns:p14="http://schemas.microsoft.com/office/powerpoint/2010/main" val="28753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What can we do at school to stop so much consumption?</vt:lpstr>
      <vt:lpstr>Think about these areas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we do at school to stop so much consumption?</dc:title>
  <dc:creator>Jonathan Cooper</dc:creator>
  <cp:lastModifiedBy>Jonathan Cooper</cp:lastModifiedBy>
  <cp:revision>3</cp:revision>
  <dcterms:created xsi:type="dcterms:W3CDTF">2021-09-11T17:10:53Z</dcterms:created>
  <dcterms:modified xsi:type="dcterms:W3CDTF">2021-09-12T18:04:17Z</dcterms:modified>
</cp:coreProperties>
</file>