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hMI/xaLodbtDl9MbaidgKYJwFd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943e4ac378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943e4ac378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943e4ac378_3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          What really matters in life?</a:t>
            </a:r>
            <a:endParaRPr/>
          </a:p>
        </p:txBody>
      </p:sp>
      <p:sp>
        <p:nvSpPr>
          <p:cNvPr id="85" name="Google Shape;85;g1943e4ac378_3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                    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                   </a:t>
            </a:r>
            <a:r>
              <a:rPr lang="en-GB" sz="5200"/>
              <a:t>An assembly discussion</a:t>
            </a:r>
            <a:endParaRPr sz="5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type="ctrTitle"/>
          </p:nvPr>
        </p:nvSpPr>
        <p:spPr>
          <a:xfrm>
            <a:off x="1524000" y="1122363"/>
            <a:ext cx="9144000" cy="33462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en-GB"/>
            </a:br>
            <a:br>
              <a:rPr lang="en-GB"/>
            </a:br>
            <a:br>
              <a:rPr lang="en-GB"/>
            </a:br>
            <a:r>
              <a:rPr lang="en-GB"/>
              <a:t>“The world has enough for everyone's need, but not enough for everyone's greed.” Mahatma Gandhi</a:t>
            </a:r>
            <a:br>
              <a:rPr lang="en-GB"/>
            </a:br>
            <a:endParaRPr/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EFEFE"/>
              </a:buClr>
              <a:buSzPts val="4800"/>
              <a:buNone/>
            </a:pPr>
            <a:r>
              <a:rPr b="1" lang="en-GB" sz="4800">
                <a:solidFill>
                  <a:srgbClr val="FEFEFE"/>
                </a:solidFill>
              </a:rPr>
              <a:t>What really matters in life?</a:t>
            </a:r>
            <a:endParaRPr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34864" y="2944591"/>
            <a:ext cx="2091938" cy="29552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2021-09-11T17:15:55Z</dcterms:created>
  <dc:creator>Jonathan Cooper</dc:creator>
</cp:coreProperties>
</file>