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E8"/>
    <a:srgbClr val="009C64"/>
    <a:srgbClr val="CCCC00"/>
    <a:srgbClr val="8D4DFF"/>
    <a:srgbClr val="F6E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6FA5D-70C8-675B-4A50-EBC9057A11B0}" v="9" dt="2022-12-05T09:09:00.734"/>
    <p1510:client id="{28EB4575-B619-91BD-755B-FE7D7016A6FA}" v="5" dt="2022-11-22T13:24:03.613"/>
    <p1510:client id="{60292158-C8D9-5A16-CE1D-2FB395DD5C5A}" v="30" dt="2023-01-20T11:04:23.776"/>
    <p1510:client id="{C79AC130-60C6-BA9B-0EB5-E37F04D6FF3E}" v="6" dt="2023-01-04T13:32:57.828"/>
    <p1510:client id="{CCB1DDBE-1E62-2440-0CA3-7E91EDC59F6C}" v="702" dt="2023-01-19T11:17:33.260"/>
    <p1510:client id="{DDE4E033-37AA-F588-395C-85FA90FBBF9A}" v="83" dt="2022-12-05T09:07:16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7412FF-2959-8704-4B99-B77E5DB9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98" y="365125"/>
            <a:ext cx="11308269" cy="1964424"/>
          </a:xfrm>
          <a:solidFill>
            <a:srgbClr val="00C7E8"/>
          </a:solidFill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In our last assemblies, we've been thinking 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of how transport can impact climate 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change and air quality 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7359" y="640209"/>
            <a:ext cx="1321364" cy="1321364"/>
          </a:xfrm>
          <a:prstGeom prst="rect">
            <a:avLst/>
          </a:prstGeom>
        </p:spPr>
      </p:pic>
      <p:pic>
        <p:nvPicPr>
          <p:cNvPr id="2" name="Picture 2" descr="A double decker bus on the street&#10;&#10;Description automatically generated">
            <a:extLst>
              <a:ext uri="{FF2B5EF4-FFF2-40B4-BE49-F238E27FC236}">
                <a16:creationId xmlns:a16="http://schemas.microsoft.com/office/drawing/2014/main" id="{0576A1C7-E753-B332-C16A-A582AB8E6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32" y="3503261"/>
            <a:ext cx="2707298" cy="1733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92F616-4BCA-D162-2695-56F88907BC5D}"/>
              </a:ext>
            </a:extLst>
          </p:cNvPr>
          <p:cNvSpPr txBox="1"/>
          <p:nvPr/>
        </p:nvSpPr>
        <p:spPr>
          <a:xfrm>
            <a:off x="6535615" y="2530230"/>
            <a:ext cx="5031154" cy="830997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Calibri"/>
              </a:rPr>
              <a:t>What do YOU like or not like about transport in Brighton &amp; </a:t>
            </a:r>
            <a:r>
              <a:rPr lang="en-GB" sz="2400" b="1">
                <a:cs typeface="Calibri"/>
              </a:rPr>
              <a:t>Hove ?</a:t>
            </a:r>
            <a:endParaRPr lang="en-GB" sz="2400" b="1" dirty="0"/>
          </a:p>
        </p:txBody>
      </p:sp>
      <p:pic>
        <p:nvPicPr>
          <p:cNvPr id="6" name="Picture 9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D64D3BE4-99CC-0E09-F9AD-2EB743A49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4" y="2528155"/>
            <a:ext cx="6058143" cy="4126766"/>
          </a:xfrm>
          <a:prstGeom prst="rect">
            <a:avLst/>
          </a:prstGeom>
        </p:spPr>
      </p:pic>
      <p:pic>
        <p:nvPicPr>
          <p:cNvPr id="10" name="Picture 10" descr="A picture containing text, car, outdoor, street&#10;&#10;Description automatically generated">
            <a:extLst>
              <a:ext uri="{FF2B5EF4-FFF2-40B4-BE49-F238E27FC236}">
                <a16:creationId xmlns:a16="http://schemas.microsoft.com/office/drawing/2014/main" id="{8CF071AE-F6E9-A067-D066-BEAB3E595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539" y="3506543"/>
            <a:ext cx="2241305" cy="314691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FC4DE52-02C9-C930-A19F-270FC162D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708" y="5283200"/>
            <a:ext cx="2713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7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75B7-10F7-F62F-B520-D8E959790CC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7E8"/>
          </a:solidFill>
        </p:spPr>
        <p:txBody>
          <a:bodyPr/>
          <a:lstStyle/>
          <a:p>
            <a:r>
              <a:rPr lang="en-GB" b="1" dirty="0">
                <a:cs typeface="Calibri Light"/>
              </a:rPr>
              <a:t>Did you know?</a:t>
            </a:r>
            <a:endParaRPr lang="en-GB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F665-D85B-C57D-8F05-0743A021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65" y="1874471"/>
            <a:ext cx="4871935" cy="1762493"/>
          </a:xfrm>
          <a:solidFill>
            <a:srgbClr val="F6EB14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Carbon dioxide emissions from travel and transport are around </a:t>
            </a:r>
            <a:r>
              <a:rPr lang="en-GB" sz="2400" b="1" dirty="0">
                <a:ea typeface="+mn-lt"/>
                <a:cs typeface="+mn-lt"/>
              </a:rPr>
              <a:t>one-third</a:t>
            </a:r>
            <a:r>
              <a:rPr lang="en-GB" sz="2400" dirty="0">
                <a:ea typeface="+mn-lt"/>
                <a:cs typeface="+mn-lt"/>
              </a:rPr>
              <a:t> of the total emissions from Brighton &amp; Hove.</a:t>
            </a:r>
            <a:endParaRPr lang="en-GB" sz="2400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68005A05-F4F7-0ADD-7555-B0B47596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48" y="1711172"/>
            <a:ext cx="4915285" cy="4680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F9FDB-04C8-397E-5AC8-95504EDEC6BF}"/>
              </a:ext>
            </a:extLst>
          </p:cNvPr>
          <p:cNvSpPr txBox="1"/>
          <p:nvPr/>
        </p:nvSpPr>
        <p:spPr>
          <a:xfrm>
            <a:off x="996461" y="1934308"/>
            <a:ext cx="387838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Brighton &amp; Hove CO2 emissions</a:t>
            </a:r>
            <a:endParaRPr lang="en-GB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70612-8188-61EF-5728-7C512F47B133}"/>
              </a:ext>
            </a:extLst>
          </p:cNvPr>
          <p:cNvSpPr txBox="1"/>
          <p:nvPr/>
        </p:nvSpPr>
        <p:spPr>
          <a:xfrm>
            <a:off x="6496537" y="3761154"/>
            <a:ext cx="4855307" cy="1938992"/>
          </a:xfrm>
          <a:prstGeom prst="rect">
            <a:avLst/>
          </a:prstGeom>
          <a:solidFill>
            <a:srgbClr val="CC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In 2020 a group of ordinary people in Brighton &amp; Hove formed a climate assembly and were asked</a:t>
            </a:r>
            <a:r>
              <a:rPr lang="en-GB" sz="2400" i="1" dirty="0">
                <a:ea typeface="+mn-lt"/>
                <a:cs typeface="+mn-lt"/>
              </a:rPr>
              <a:t> “How can we reduce transport related carbon emissions in the city?”</a:t>
            </a:r>
            <a:endParaRPr lang="en-GB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09D0D-A391-4794-5B1C-1E92B5107ED9}"/>
              </a:ext>
            </a:extLst>
          </p:cNvPr>
          <p:cNvSpPr txBox="1"/>
          <p:nvPr/>
        </p:nvSpPr>
        <p:spPr>
          <a:xfrm>
            <a:off x="6506308" y="5832230"/>
            <a:ext cx="4845538" cy="830997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Calibri"/>
              </a:rPr>
              <a:t>What would you suggest?</a:t>
            </a:r>
          </a:p>
          <a:p>
            <a:endParaRPr lang="en-GB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03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CDE9-A130-6E34-BA72-7CA5EE25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4" y="213609"/>
            <a:ext cx="11463214" cy="1325563"/>
          </a:xfrm>
          <a:solidFill>
            <a:srgbClr val="00C7E8"/>
          </a:solidFill>
        </p:spPr>
        <p:txBody>
          <a:bodyPr/>
          <a:lstStyle/>
          <a:p>
            <a:r>
              <a:rPr lang="en-GB" dirty="0">
                <a:cs typeface="Calibri Light"/>
              </a:rPr>
              <a:t>These are some of the actions Brighton &amp; 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Hove City Council have recently supported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70FE40-D98E-05E3-8F56-36239A138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41" y="4144987"/>
            <a:ext cx="2620237" cy="1741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8C5EA-E265-CE89-10E5-59CD4F86BDD9}"/>
              </a:ext>
            </a:extLst>
          </p:cNvPr>
          <p:cNvSpPr txBox="1"/>
          <p:nvPr/>
        </p:nvSpPr>
        <p:spPr>
          <a:xfrm>
            <a:off x="402314" y="5893954"/>
            <a:ext cx="32211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Low traffic neighbourhoods</a:t>
            </a:r>
            <a:endParaRPr lang="en-GB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0542F5F-DECC-433A-BC73-A309623A8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5" y="1824769"/>
            <a:ext cx="2365375" cy="1743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0545E0-2657-0EF2-5AAE-F43138341514}"/>
              </a:ext>
            </a:extLst>
          </p:cNvPr>
          <p:cNvSpPr txBox="1"/>
          <p:nvPr/>
        </p:nvSpPr>
        <p:spPr>
          <a:xfrm>
            <a:off x="3360614" y="3540014"/>
            <a:ext cx="26194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Safer cycling</a:t>
            </a:r>
            <a:endParaRPr lang="en-GB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54CB960-CD4B-FB9C-38F7-E5D95F368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728" y="4180076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25A86A-0DB3-824E-AE6F-C7265D686953}"/>
              </a:ext>
            </a:extLst>
          </p:cNvPr>
          <p:cNvSpPr txBox="1"/>
          <p:nvPr/>
        </p:nvSpPr>
        <p:spPr>
          <a:xfrm>
            <a:off x="8808737" y="5941468"/>
            <a:ext cx="31692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Electric / hybrid buses</a:t>
            </a:r>
            <a:endParaRPr lang="en-GB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0EEFE6D-2140-6866-1A3A-E9E3E3F82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063" y="4175515"/>
            <a:ext cx="2743200" cy="1746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63B7B3-DCB0-308E-13A7-D14998E82347}"/>
              </a:ext>
            </a:extLst>
          </p:cNvPr>
          <p:cNvSpPr txBox="1"/>
          <p:nvPr/>
        </p:nvSpPr>
        <p:spPr>
          <a:xfrm>
            <a:off x="5811803" y="5938804"/>
            <a:ext cx="31692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More electric charging points</a:t>
            </a:r>
            <a:endParaRPr lang="en-GB" dirty="0"/>
          </a:p>
        </p:txBody>
      </p:sp>
      <p:pic>
        <p:nvPicPr>
          <p:cNvPr id="12" name="Picture 12" descr="A picture containing text, outdoor, tree, ground&#10;&#10;Description automatically generated">
            <a:extLst>
              <a:ext uri="{FF2B5EF4-FFF2-40B4-BE49-F238E27FC236}">
                <a16:creationId xmlns:a16="http://schemas.microsoft.com/office/drawing/2014/main" id="{22668AA1-BC77-F651-5A87-EF363E24B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196" y="1850099"/>
            <a:ext cx="2743200" cy="1415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FC645F-61C0-57C3-37E3-DE0F842A47FD}"/>
              </a:ext>
            </a:extLst>
          </p:cNvPr>
          <p:cNvSpPr txBox="1"/>
          <p:nvPr/>
        </p:nvSpPr>
        <p:spPr>
          <a:xfrm>
            <a:off x="5981877" y="3296671"/>
            <a:ext cx="29787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Better cycle storage</a:t>
            </a:r>
            <a:endParaRPr lang="en-GB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88C39EE-40CB-31B2-896C-CCF802F7F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134" y="4141328"/>
            <a:ext cx="2359514" cy="1750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11565B-35B4-D49E-148C-FC8E55427B79}"/>
              </a:ext>
            </a:extLst>
          </p:cNvPr>
          <p:cNvSpPr txBox="1"/>
          <p:nvPr/>
        </p:nvSpPr>
        <p:spPr>
          <a:xfrm>
            <a:off x="3248713" y="5905944"/>
            <a:ext cx="2667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More shared bikes</a:t>
            </a:r>
            <a:endParaRPr lang="en-GB" dirty="0"/>
          </a:p>
        </p:txBody>
      </p:sp>
      <p:pic>
        <p:nvPicPr>
          <p:cNvPr id="16" name="Picture 16" descr="A picture containing text, road, outdoor, street&#10;&#10;Description automatically generated">
            <a:extLst>
              <a:ext uri="{FF2B5EF4-FFF2-40B4-BE49-F238E27FC236}">
                <a16:creationId xmlns:a16="http://schemas.microsoft.com/office/drawing/2014/main" id="{99DE4860-8201-B1BC-9897-9431C04BAC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231" y="1822150"/>
            <a:ext cx="2476500" cy="1847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26C0CE-7B1E-5F6B-4F3F-C9C00FF96FE9}"/>
              </a:ext>
            </a:extLst>
          </p:cNvPr>
          <p:cNvSpPr txBox="1"/>
          <p:nvPr/>
        </p:nvSpPr>
        <p:spPr>
          <a:xfrm>
            <a:off x="8909094" y="3726073"/>
            <a:ext cx="21474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School streets</a:t>
            </a:r>
            <a:endParaRPr lang="en-GB" dirty="0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50FD37F-B13A-0210-BB3E-6CAF62C4CB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75" y="1825692"/>
            <a:ext cx="2619375" cy="17430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E5E189-2F18-163F-4F63-7937362166CF}"/>
              </a:ext>
            </a:extLst>
          </p:cNvPr>
          <p:cNvSpPr txBox="1"/>
          <p:nvPr/>
        </p:nvSpPr>
        <p:spPr>
          <a:xfrm>
            <a:off x="492014" y="3565326"/>
            <a:ext cx="31345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Lower speed limits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71BA2-4791-EFBF-306E-6F28C6955D80}"/>
              </a:ext>
            </a:extLst>
          </p:cNvPr>
          <p:cNvSpPr txBox="1"/>
          <p:nvPr/>
        </p:nvSpPr>
        <p:spPr>
          <a:xfrm>
            <a:off x="302846" y="6310923"/>
            <a:ext cx="11508152" cy="369332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How do they reduce emissions?                                                                                 What else do YOU think they could  do?</a:t>
            </a:r>
            <a:endParaRPr lang="en-GB" b="1" dirty="0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50E5635C-E981-D224-2E07-7CD75B7E2E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8306" y="305777"/>
            <a:ext cx="1720850" cy="11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3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62B6-B99D-C5F9-FF0C-9257A3D7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21" y="192597"/>
            <a:ext cx="11218984" cy="1325563"/>
          </a:xfrm>
          <a:solidFill>
            <a:srgbClr val="00C7E8"/>
          </a:solidFill>
        </p:spPr>
        <p:txBody>
          <a:bodyPr/>
          <a:lstStyle/>
          <a:p>
            <a:r>
              <a:rPr lang="en-GB" b="1" dirty="0">
                <a:cs typeface="Calibri Light"/>
              </a:rPr>
              <a:t>Get ready for our next assembly: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72BDD8-0F7A-0796-C041-2DD59A17C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096" y="1624449"/>
            <a:ext cx="6450221" cy="487239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357E0-C0C4-BA15-2133-CD7EB4FC51AE}"/>
              </a:ext>
            </a:extLst>
          </p:cNvPr>
          <p:cNvSpPr txBox="1"/>
          <p:nvPr/>
        </p:nvSpPr>
        <p:spPr>
          <a:xfrm>
            <a:off x="3560698" y="2424947"/>
            <a:ext cx="360218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cs typeface="Calibri"/>
              </a:rPr>
              <a:t>How do you get to school?</a:t>
            </a:r>
          </a:p>
          <a:p>
            <a:pPr algn="ctr"/>
            <a:r>
              <a:rPr lang="en-GB" sz="3200" dirty="0">
                <a:cs typeface="Calibri"/>
              </a:rPr>
              <a:t>Could you get to school more sustainably?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2A5D6-869A-CA5B-1089-E3CC5CFA3459}"/>
              </a:ext>
            </a:extLst>
          </p:cNvPr>
          <p:cNvSpPr txBox="1"/>
          <p:nvPr/>
        </p:nvSpPr>
        <p:spPr>
          <a:xfrm>
            <a:off x="508000" y="6281616"/>
            <a:ext cx="11215075" cy="429845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998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 slides for 28.4.22.potx" id="{4DBBD86E-FEA5-4523-BD9A-A9257BABEC73}" vid="{C538142B-58B1-4F9F-84F9-0FB93E5410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In our last assemblies, we've been thinking  of how transport can impact climate  change and air quality </vt:lpstr>
      <vt:lpstr>Did you know?</vt:lpstr>
      <vt:lpstr>These are some of the actions Brighton &amp;  Hove City Council have recently supported</vt:lpstr>
      <vt:lpstr>Get ready for our next assembly:</vt:lpstr>
    </vt:vector>
  </TitlesOfParts>
  <Company>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Eberstein, Katie</dc:creator>
  <cp:lastModifiedBy>Katie Eberstein</cp:lastModifiedBy>
  <cp:revision>224</cp:revision>
  <dcterms:created xsi:type="dcterms:W3CDTF">2022-05-03T09:21:45Z</dcterms:created>
  <dcterms:modified xsi:type="dcterms:W3CDTF">2023-02-10T10:45:05Z</dcterms:modified>
</cp:coreProperties>
</file>