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7E8"/>
    <a:srgbClr val="009C64"/>
    <a:srgbClr val="CCCC00"/>
    <a:srgbClr val="8D4DFF"/>
    <a:srgbClr val="F6EB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6FA5D-70C8-675B-4A50-EBC9057A11B0}" v="9" dt="2022-12-05T09:09:00.734"/>
    <p1510:client id="{02AA798B-FC08-6354-E1F5-A116268A22F1}" v="196" dt="2023-01-20T10:29:01.465"/>
    <p1510:client id="{28EB4575-B619-91BD-755B-FE7D7016A6FA}" v="5" dt="2022-11-22T13:24:03.613"/>
    <p1510:client id="{C79AC130-60C6-BA9B-0EB5-E37F04D6FF3E}" v="6" dt="2023-01-04T13:32:57.828"/>
    <p1510:client id="{CFD9E058-A9F8-A620-CC8B-341473D2CC5B}" v="38" dt="2023-01-20T11:06:02.470"/>
    <p1510:client id="{DDE4E033-37AA-F588-395C-85FA90FBBF9A}" v="83" dt="2022-12-05T09:07:16.542"/>
    <p1510:client id="{E44F5F58-342A-F2D7-D346-3DD64A9AE855}" v="204" dt="2023-02-01T16:06:23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9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5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9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1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7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3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4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3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9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87412FF-2959-8704-4B99-B77E5DB9B6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Individual and family action</a:t>
            </a:r>
            <a:endParaRPr lang="en-GB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7330" y="472543"/>
            <a:ext cx="1113484" cy="1113484"/>
          </a:xfrm>
          <a:prstGeom prst="rect">
            <a:avLst/>
          </a:prstGeom>
        </p:spPr>
      </p:pic>
      <p:pic>
        <p:nvPicPr>
          <p:cNvPr id="3" name="Picture 5" descr="A picture containing text, person, yellow&#10;&#10;Description automatically generated">
            <a:extLst>
              <a:ext uri="{FF2B5EF4-FFF2-40B4-BE49-F238E27FC236}">
                <a16:creationId xmlns:a16="http://schemas.microsoft.com/office/drawing/2014/main" id="{931C16BB-820D-E11D-83BC-73DA880EB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785" y="1912958"/>
            <a:ext cx="6895123" cy="40578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39AE7D-C49B-8117-7B16-270A41F90A20}"/>
              </a:ext>
            </a:extLst>
          </p:cNvPr>
          <p:cNvSpPr txBox="1"/>
          <p:nvPr/>
        </p:nvSpPr>
        <p:spPr>
          <a:xfrm>
            <a:off x="840154" y="6183923"/>
            <a:ext cx="10511692" cy="369332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This week with your family, talk about possible pledges  you can make around transport? 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37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iagram&#10;&#10;Description automatically generated">
            <a:extLst>
              <a:ext uri="{FF2B5EF4-FFF2-40B4-BE49-F238E27FC236}">
                <a16:creationId xmlns:a16="http://schemas.microsoft.com/office/drawing/2014/main" id="{158409F9-82A5-A699-2D46-DA2BAC4D1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306" y="1649859"/>
            <a:ext cx="8623539" cy="4406544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187412FF-2959-8704-4B99-B77E5DB9B6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Get caught travelling sustainably!</a:t>
            </a:r>
            <a:endParaRPr lang="en-GB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177330" y="472543"/>
            <a:ext cx="1113484" cy="111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39AE7D-C49B-8117-7B16-270A41F90A20}"/>
              </a:ext>
            </a:extLst>
          </p:cNvPr>
          <p:cNvSpPr txBox="1"/>
          <p:nvPr/>
        </p:nvSpPr>
        <p:spPr>
          <a:xfrm>
            <a:off x="840154" y="5637583"/>
            <a:ext cx="10511692" cy="830997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>
                <a:cs typeface="Calibri"/>
              </a:rPr>
              <a:t>Take some photos of you and your family travelling sustainably and share them with the school in the next assembly. </a:t>
            </a:r>
          </a:p>
        </p:txBody>
      </p:sp>
    </p:spTree>
    <p:extLst>
      <p:ext uri="{BB962C8B-B14F-4D97-AF65-F5344CB8AC3E}">
        <p14:creationId xmlns:p14="http://schemas.microsoft.com/office/powerpoint/2010/main" val="206255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62B6-B99D-C5F9-FF0C-9257A3D7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21" y="192597"/>
            <a:ext cx="11218984" cy="1325563"/>
          </a:xfrm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Get ready for our next assembly: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172BDD8-0F7A-0796-C041-2DD59A17C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1096" y="1624449"/>
            <a:ext cx="6450221" cy="4872395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7357E0-C0C4-BA15-2133-CD7EB4FC51AE}"/>
              </a:ext>
            </a:extLst>
          </p:cNvPr>
          <p:cNvSpPr txBox="1"/>
          <p:nvPr/>
        </p:nvSpPr>
        <p:spPr>
          <a:xfrm>
            <a:off x="3374628" y="2788226"/>
            <a:ext cx="3602181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3200" dirty="0">
                <a:cs typeface="Calibri"/>
              </a:rPr>
              <a:t>What could our school do to reduce transport emissions?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72A5D6-869A-CA5B-1089-E3CC5CFA3459}"/>
              </a:ext>
            </a:extLst>
          </p:cNvPr>
          <p:cNvSpPr txBox="1"/>
          <p:nvPr/>
        </p:nvSpPr>
        <p:spPr>
          <a:xfrm>
            <a:off x="508000" y="6281616"/>
            <a:ext cx="11215075" cy="429845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215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L slides for 28.4.22.potx" id="{4DBBD86E-FEA5-4523-BD9A-A9257BABEC73}" vid="{C538142B-58B1-4F9F-84F9-0FB93E5410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63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Individual and family action</vt:lpstr>
      <vt:lpstr>Get caught travelling sustainably!</vt:lpstr>
      <vt:lpstr>Get ready for our next assembly:</vt:lpstr>
    </vt:vector>
  </TitlesOfParts>
  <Company>SWT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Eberstein, Katie</dc:creator>
  <cp:lastModifiedBy>Katie Eberstein</cp:lastModifiedBy>
  <cp:revision>130</cp:revision>
  <dcterms:created xsi:type="dcterms:W3CDTF">2022-05-03T09:21:45Z</dcterms:created>
  <dcterms:modified xsi:type="dcterms:W3CDTF">2023-02-10T10:46:12Z</dcterms:modified>
</cp:coreProperties>
</file>