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64"/>
    <a:srgbClr val="CCCC00"/>
    <a:srgbClr val="00C7E8"/>
    <a:srgbClr val="8D4DFF"/>
    <a:srgbClr val="F6EB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6FA5D-70C8-675B-4A50-EBC9057A11B0}" v="9" dt="2022-12-05T09:09:00.734"/>
    <p1510:client id="{28EB4575-B619-91BD-755B-FE7D7016A6FA}" v="5" dt="2022-11-22T13:24:03.613"/>
    <p1510:client id="{C79AC130-60C6-BA9B-0EB5-E37F04D6FF3E}" v="6" dt="2023-01-04T13:32:57.828"/>
    <p1510:client id="{D3A5E1FF-9DD0-8DF6-A53B-65C07A69A1BE}" v="490" dt="2023-01-20T10:46:12.114"/>
    <p1510:client id="{DDE4E033-37AA-F588-395C-85FA90FBBF9A}" v="83" dt="2022-12-05T09:07:16.542"/>
    <p1510:client id="{E3B9C80E-C50B-B61D-EFBC-27A65CA5EF1D}" v="161" dt="2023-02-01T16:08:37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05:02.64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7752 8096 16383 0 0,'10'0'0'0'0,"20"5"0"0"0,16 1 0 0 0,17 4 0 0 0,27 6 0 0 0,20 8 0 0 0,43 15 0 0 0,41 14 0 0 0,38 8 0 0 0,36 16 0 0 0,27 9 0 0 0,5-1 0 0 0,2 4 0 0 0,-13-5 0 0 0,-33-11 0 0 0,-32-5 0 0 0,-26-4 0 0 0,-24 0 0 0 0,-28-5 0 0 0,-11-5 0 0 0,4-5 0 0 0,1-13 0 0 0,5-11 0 0 0,1-10 0 0 0,7-8 0 0 0,6-5 0 0 0,4-3 0 0 0,-8-1 0 0 0,-12-1 0 0 0,-21 1 0 0 0,-26 1 0 0 0,-21 0 0 0 0,-13 0 0 0 0,-4 1 0 0 0,2 0 0 0 0,10 0 0 0 0,15 4 0 0 0,8 7 0 0 0,2 1 0 0 0,-2 3 0 0 0,-8 4 0 0 0,-12-1 0 0 0,-16-4 0 0 0,-11-5 0 0 0,-10-3 0 0 0,-2 2 0 0 0,-2-1 0 0 0,4-1 0 0 0,3 7 0 0 0,10 2 0 0 0,15 7 0 0 0,25 9 0 0 0,10 5 0 0 0,11 4 0 0 0,-3 1 0 0 0,-15-2 0 0 0,-19-8 0 0 0,-17-10 0 0 0,-14-7 0 0 0,-4-2 0 0 0,4 1 0 0 0,6 4 0 0 0,-2-2 0 0 0,-4-2 0 0 0,-4-5 0 0 0,-9 2 0 0 0,-9-1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05:02.64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10557 13605 16383 0 0,'0'-5'0'0'0,"9"-6"0"0"0,8-1 0 0 0,5-3 0 0 0,14-8 0 0 0,4-1 0 0 0,5 5 0 0 0,9 0 0 0 0,13-1 0 0 0,42-7 0 0 0,35-7 0 0 0,33-3 0 0 0,39-9 0 0 0,19-1 0 0 0,1 3 0 0 0,-2-1 0 0 0,-8 3 0 0 0,-15 9 0 0 0,-12 5 0 0 0,-6 2 0 0 0,-5-2 0 0 0,-11-7 0 0 0,-12-2 0 0 0,-20-3 0 0 0,-31 4 0 0 0,-30 9 0 0 0,-19 4 0 0 0,-8 2 0 0 0,-4-5 0 0 0,7-3 0 0 0,17-10 0 0 0,5-3 0 0 0,-8 0 0 0 0,-7 4 0 0 0,-9 3 0 0 0,-12 8 0 0 0,-7 3 0 0 0,-7 2 0 0 0,-4 4 0 0 0,-6 1 0 0 0,2-6 0 0 0,1-4 0 0 0,1-1 0 0 0,-3 3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05:02.64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16351 14718 16383 0 0,'0'-5'0'0'0,"0"-10"0"0"0,0-8 0 0 0,0-18 0 0 0,0-16 0 0 0,0-16 0 0 0,5-6 0 0 0,15-12 0 0 0,9-5 0 0 0,4 5 0 0 0,-4 14 0 0 0,3 5 0 0 0,-4 11 0 0 0,-3 7 0 0 0,-4 7 0 0 0,-3 12 0 0 0,-3 7 0 0 0,-5 5 0 0 0,-4 0 0 0 0,-3 0 0 0 0,-2 0 0 0 0,-1-2 0 0 0,0-5 0 0 0,8-2 0 0 0,4-6 0 0 0,-1 0 0 0 0,2-3 0 0 0,0 1 0 0 0,-3 2 0 0 0,-3 9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05:02.64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27034 14272 16383 0 0,'-4'-5'0'0'0,"-7"-1"0"0"0,-10-4 0 0 0,-7-6 0 0 0,-2-4 0 0 0,-2 1 0 0 0,-4 4 0 0 0,0-5 0 0 0,-4 2 0 0 0,0-2 0 0 0,-6-6 0 0 0,-5-4 0 0 0,-8 0 0 0 0,-7-1 0 0 0,-11 1 0 0 0,-7 0 0 0 0,-2 2 0 0 0,-1 0 0 0 0,1 0 0 0 0,-4-3 0 0 0,-4-12 0 0 0,-6-2 0 0 0,-22-17 0 0 0,-18-16 0 0 0,-13-9 0 0 0,6 2 0 0 0,14 5 0 0 0,6 3 0 0 0,7 9 0 0 0,5 4 0 0 0,17 7 0 0 0,12 13 0 0 0,7 1 0 0 0,11 3 0 0 0,9 7 0 0 0,5 2 0 0 0,7 0 0 0 0,3 2 0 0 0,-6 0 0 0 0,1 1 0 0 0,5 5 0 0 0,-4 2 0 0 0,-13 5 0 0 0,-5 4 0 0 0,5 5 0 0 0,-7-6 0 0 0,-5-5 0 0 0,-9-4 0 0 0,5 1 0 0 0,2 5 0 0 0,0-5 0 0 0,8-2 0 0 0,-8 1 0 0 0,-5 6 0 0 0,-12-9 0 0 0,-3-5 0 0 0,4 3 0 0 0,8 1 0 0 0,10 5 0 0 0,8 2 0 0 0,10-1 0 0 0,10 4 0 0 0,8-2 0 0 0,-4 0 0 0 0,-13-4 0 0 0,-11-6 0 0 0,-9-3 0 0 0,4 4 0 0 0,9 1 0 0 0,11 6 0 0 0,9 6 0 0 0,6 0 0 0 0,5-1 0 0 0,-10-3 0 0 0,-4-4 0 0 0,1 3 0 0 0,4 0 0 0 0,3 3 0 0 0,-1-1 0 0 0,1 3 0 0 0,-7-1 0 0 0,-6-2 0 0 0,-8-3 0 0 0,-13-3 0 0 0,-3-2 0 0 0,-4 3 0 0 0,2 1 0 0 0,0-1 0 0 0,9-1 0 0 0,5 4 0 0 0,9 4 0 0 0,5 1 0 0 0,4 2 0 0 0,11 3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2-01T16:05:02.64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25569 9077 16383 0 0,'-9'0'0'0'0,"-18"-5"0"0"0,-21-1 0 0 0,-8-5 0 0 0,-4 1 0 0 0,4 0 0 0 0,-2 4 0 0 0,-6 1 0 0 0,-9 3 0 0 0,-21 0 0 0 0,-8 2 0 0 0,-10 0 0 0 0,-8 1 0 0 0,-4-1 0 0 0,-11 1 0 0 0,-12-1 0 0 0,6 0 0 0 0,9 0 0 0 0,17 0 0 0 0,9 0 0 0 0,5 0 0 0 0,6 0 0 0 0,-5 0 0 0 0,-3 0 0 0 0,-16 0 0 0 0,-12 0 0 0 0,-11 0 0 0 0,-4 0 0 0 0,-9 5 0 0 0,-3 1 0 0 0,13 0 0 0 0,13 3 0 0 0,0 5 0 0 0,-5 10 0 0 0,8 0 0 0 0,2-4 0 0 0,4-5 0 0 0,10-1 0 0 0,14-2 0 0 0,19-4 0 0 0,20 2 0 0 0,14-1 0 0 0,11 2 0 0 0,7 5 0 0 0,3-1 0 0 0,1-3 0 0 0,1 1 0 0 0,-1-2 0 0 0,4 3 0 0 0,-4 2 0 0 0,-3 0 0 0 0,-1 0 0 0 0,4-1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9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5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9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1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7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3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4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3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9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8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3.xml"/><Relationship Id="rId1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17" Type="http://schemas.openxmlformats.org/officeDocument/2006/relationships/customXml" Target="../ink/ink5.xml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customXml" Target="../ink/ink2.xml"/><Relationship Id="rId5" Type="http://schemas.openxmlformats.org/officeDocument/2006/relationships/image" Target="../media/image4.png"/><Relationship Id="rId15" Type="http://schemas.openxmlformats.org/officeDocument/2006/relationships/customXml" Target="../ink/ink4.xml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customXml" Target="../ink/ink1.xml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87412FF-2959-8704-4B99-B77E5DB9B6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C7E8"/>
          </a:solidFill>
        </p:spPr>
        <p:txBody>
          <a:bodyPr/>
          <a:lstStyle/>
          <a:p>
            <a:r>
              <a:rPr lang="en-GB" b="1" dirty="0">
                <a:cs typeface="Calibri Light"/>
              </a:rPr>
              <a:t>Photos of us caught travelling sustainably</a:t>
            </a:r>
            <a:endParaRPr lang="en-GB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7330" y="472543"/>
            <a:ext cx="1113484" cy="1113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39AE7D-C49B-8117-7B16-270A41F90A20}"/>
              </a:ext>
            </a:extLst>
          </p:cNvPr>
          <p:cNvSpPr txBox="1"/>
          <p:nvPr/>
        </p:nvSpPr>
        <p:spPr>
          <a:xfrm>
            <a:off x="394457" y="5637583"/>
            <a:ext cx="11244936" cy="830997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>
                <a:cs typeface="Calibri"/>
              </a:rPr>
              <a:t>Which is the most unusual / fun / exciting / adventurous / trickiest / sustainable form of transport?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984924-2749-E5C8-80B0-8E41398DE93E}"/>
              </a:ext>
            </a:extLst>
          </p:cNvPr>
          <p:cNvSpPr txBox="1"/>
          <p:nvPr/>
        </p:nvSpPr>
        <p:spPr>
          <a:xfrm>
            <a:off x="2166470" y="2599764"/>
            <a:ext cx="41088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Insert photos from children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07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87412FF-2959-8704-4B99-B77E5DB9B6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C7E8"/>
          </a:solidFill>
        </p:spPr>
        <p:txBody>
          <a:bodyPr/>
          <a:lstStyle/>
          <a:p>
            <a:r>
              <a:rPr lang="en-GB" b="1" dirty="0">
                <a:cs typeface="Calibri Light"/>
              </a:rPr>
              <a:t>How are these pictures connected to our school transport emissions?</a:t>
            </a:r>
            <a:endParaRPr lang="en-GB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7330" y="472543"/>
            <a:ext cx="1113484" cy="1113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39AE7D-C49B-8117-7B16-270A41F90A20}"/>
              </a:ext>
            </a:extLst>
          </p:cNvPr>
          <p:cNvSpPr txBox="1"/>
          <p:nvPr/>
        </p:nvSpPr>
        <p:spPr>
          <a:xfrm>
            <a:off x="840154" y="6183923"/>
            <a:ext cx="10511692" cy="369332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Can you think of any more ways that transport is involved in our school?</a:t>
            </a:r>
            <a:endParaRPr lang="en-GB" dirty="0"/>
          </a:p>
        </p:txBody>
      </p:sp>
      <p:pic>
        <p:nvPicPr>
          <p:cNvPr id="2" name="Picture 3" descr="A picture containing building&#10;&#10;Description automatically generated">
            <a:extLst>
              <a:ext uri="{FF2B5EF4-FFF2-40B4-BE49-F238E27FC236}">
                <a16:creationId xmlns:a16="http://schemas.microsoft.com/office/drawing/2014/main" id="{FA900729-D305-9694-416E-8BE8401C0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060" y="2064117"/>
            <a:ext cx="2152650" cy="2124075"/>
          </a:xfrm>
          <a:prstGeom prst="rect">
            <a:avLst/>
          </a:prstGeom>
        </p:spPr>
      </p:pic>
      <p:pic>
        <p:nvPicPr>
          <p:cNvPr id="4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FF3E0F52-87DF-0385-8BD9-4F1D79AD88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5209" y="2064482"/>
            <a:ext cx="1760660" cy="1205035"/>
          </a:xfrm>
          <a:prstGeom prst="rect">
            <a:avLst/>
          </a:prstGeo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B18423B9-2B16-F2A1-4825-1CCB3DB3BA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6241" y="1853346"/>
            <a:ext cx="1241670" cy="1637079"/>
          </a:xfrm>
          <a:prstGeom prst="rect">
            <a:avLst/>
          </a:prstGeom>
        </p:spPr>
      </p:pic>
      <p:pic>
        <p:nvPicPr>
          <p:cNvPr id="7" name="Picture 9" descr="Logo&#10;&#10;Description automatically generated">
            <a:extLst>
              <a:ext uri="{FF2B5EF4-FFF2-40B4-BE49-F238E27FC236}">
                <a16:creationId xmlns:a16="http://schemas.microsoft.com/office/drawing/2014/main" id="{FABE9859-D819-A227-4E44-B06D514BAC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5172" y="3822456"/>
            <a:ext cx="2638425" cy="1733550"/>
          </a:xfrm>
          <a:prstGeom prst="rect">
            <a:avLst/>
          </a:prstGeom>
        </p:spPr>
      </p:pic>
      <p:pic>
        <p:nvPicPr>
          <p:cNvPr id="11" name="Picture 11" descr="A picture containing clipart&#10;&#10;Description automatically generated">
            <a:extLst>
              <a:ext uri="{FF2B5EF4-FFF2-40B4-BE49-F238E27FC236}">
                <a16:creationId xmlns:a16="http://schemas.microsoft.com/office/drawing/2014/main" id="{5BD80406-B5DE-E71B-C4CD-8C6C6B67F3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57361" y="3519976"/>
            <a:ext cx="2143125" cy="2143125"/>
          </a:xfrm>
          <a:prstGeom prst="rect">
            <a:avLst/>
          </a:prstGeom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2C6AE5E4-7CE4-3992-F5C1-D0C3FE3D30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21051" y="4623899"/>
            <a:ext cx="1342049" cy="1342049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C531B7F-04DE-1B7C-BF2E-B0C6BB56B309}"/>
              </a:ext>
            </a:extLst>
          </p:cNvPr>
          <p:cNvCxnSpPr/>
          <p:nvPr/>
        </p:nvCxnSpPr>
        <p:spPr>
          <a:xfrm>
            <a:off x="5638800" y="2971800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5EABE78-1D22-C4C7-1FDB-167821F08586}"/>
                  </a:ext>
                </a:extLst>
              </p14:cNvPr>
              <p14:cNvContentPartPr/>
              <p14:nvPr/>
            </p14:nvContentPartPr>
            <p14:xfrm>
              <a:off x="2540000" y="2344615"/>
              <a:ext cx="2623882" cy="600603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5EABE78-1D22-C4C7-1FDB-167821F0858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22004" y="2326622"/>
                <a:ext cx="2659515" cy="6362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B11A26A9-3E36-3129-5289-21C12D3E51F9}"/>
                  </a:ext>
                </a:extLst>
              </p14:cNvPr>
              <p14:cNvContentPartPr/>
              <p14:nvPr/>
            </p14:nvContentPartPr>
            <p14:xfrm>
              <a:off x="3575538" y="3911074"/>
              <a:ext cx="1512396" cy="455771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B11A26A9-3E36-3129-5289-21C12D3E51F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557902" y="3893447"/>
                <a:ext cx="1548028" cy="4913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7EE9492-45FF-52B6-7A4B-E1CC680A0615}"/>
                  </a:ext>
                </a:extLst>
              </p14:cNvPr>
              <p14:cNvContentPartPr/>
              <p14:nvPr/>
            </p14:nvContentPartPr>
            <p14:xfrm>
              <a:off x="5714999" y="4291662"/>
              <a:ext cx="125375" cy="485491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7EE9492-45FF-52B6-7A4B-E1CC680A061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697037" y="4274040"/>
                <a:ext cx="160940" cy="5210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9854EE6-9C4F-B912-72AD-29B09B7699D6}"/>
                  </a:ext>
                </a:extLst>
              </p14:cNvPr>
              <p14:cNvContentPartPr/>
              <p14:nvPr/>
            </p14:nvContentPartPr>
            <p14:xfrm>
              <a:off x="7407419" y="3685372"/>
              <a:ext cx="2195734" cy="915935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9854EE6-9C4F-B912-72AD-29B09B7699D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389781" y="3667377"/>
                <a:ext cx="2231370" cy="9515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1672379-AD06-4E5F-E041-DD63A5416405}"/>
                  </a:ext>
                </a:extLst>
              </p14:cNvPr>
              <p14:cNvContentPartPr/>
              <p14:nvPr/>
            </p14:nvContentPartPr>
            <p14:xfrm>
              <a:off x="7407638" y="2685761"/>
              <a:ext cx="1667976" cy="119825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1672379-AD06-4E5F-E041-DD63A541640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389641" y="2667823"/>
                <a:ext cx="1703610" cy="15534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856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87412FF-2959-8704-4B99-B77E5DB9B64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C7E8"/>
          </a:solidFill>
        </p:spPr>
        <p:txBody>
          <a:bodyPr/>
          <a:lstStyle/>
          <a:p>
            <a:r>
              <a:rPr lang="en-GB" b="1" dirty="0">
                <a:cs typeface="Calibri Light"/>
              </a:rPr>
              <a:t>Let's think of a plan to reduce school</a:t>
            </a:r>
            <a:br>
              <a:rPr lang="en-GB" b="1" dirty="0">
                <a:cs typeface="Calibri Light"/>
              </a:rPr>
            </a:br>
            <a:r>
              <a:rPr lang="en-GB" b="1" dirty="0">
                <a:cs typeface="Calibri Light"/>
              </a:rPr>
              <a:t> transport emissions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77330" y="472543"/>
            <a:ext cx="1113484" cy="11134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39AE7D-C49B-8117-7B16-270A41F90A20}"/>
              </a:ext>
            </a:extLst>
          </p:cNvPr>
          <p:cNvSpPr txBox="1"/>
          <p:nvPr/>
        </p:nvSpPr>
        <p:spPr>
          <a:xfrm>
            <a:off x="840154" y="6183923"/>
            <a:ext cx="10511692" cy="369332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cs typeface="Calibri"/>
              </a:rPr>
              <a:t>What pledges shall we make?</a:t>
            </a:r>
            <a:endParaRPr lang="en-GB" dirty="0"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214B39-8B05-82B1-A102-8B4811080659}"/>
              </a:ext>
            </a:extLst>
          </p:cNvPr>
          <p:cNvSpPr txBox="1"/>
          <p:nvPr/>
        </p:nvSpPr>
        <p:spPr>
          <a:xfrm>
            <a:off x="1377461" y="2129691"/>
            <a:ext cx="2540000" cy="1477328"/>
          </a:xfrm>
          <a:prstGeom prst="rect">
            <a:avLst/>
          </a:prstGeom>
          <a:solidFill>
            <a:srgbClr val="CCCC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What area should we focus on?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DCB0A5-CD71-ADD6-B607-FF6EEC932F05}"/>
              </a:ext>
            </a:extLst>
          </p:cNvPr>
          <p:cNvSpPr txBox="1"/>
          <p:nvPr/>
        </p:nvSpPr>
        <p:spPr>
          <a:xfrm>
            <a:off x="8333152" y="2129690"/>
            <a:ext cx="2540000" cy="1477328"/>
          </a:xfrm>
          <a:prstGeom prst="rect">
            <a:avLst/>
          </a:prstGeom>
          <a:solidFill>
            <a:srgbClr val="CCCC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Who should we talk to?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AE346-2C39-E554-C022-795A6A9D63D1}"/>
              </a:ext>
            </a:extLst>
          </p:cNvPr>
          <p:cNvSpPr txBox="1"/>
          <p:nvPr/>
        </p:nvSpPr>
        <p:spPr>
          <a:xfrm>
            <a:off x="4855306" y="2129690"/>
            <a:ext cx="2540000" cy="1477328"/>
          </a:xfrm>
          <a:prstGeom prst="rect">
            <a:avLst/>
          </a:prstGeom>
          <a:solidFill>
            <a:srgbClr val="F6EB1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What could we do?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550C99-2DE8-EDF0-D375-5D669CB0CF94}"/>
              </a:ext>
            </a:extLst>
          </p:cNvPr>
          <p:cNvSpPr txBox="1"/>
          <p:nvPr/>
        </p:nvSpPr>
        <p:spPr>
          <a:xfrm>
            <a:off x="8333153" y="4171461"/>
            <a:ext cx="2540000" cy="1477328"/>
          </a:xfrm>
          <a:prstGeom prst="rect">
            <a:avLst/>
          </a:prstGeom>
          <a:solidFill>
            <a:srgbClr val="F6EB1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How can we measure our success?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EB5C9D-8051-A08D-122E-B6769181511E}"/>
              </a:ext>
            </a:extLst>
          </p:cNvPr>
          <p:cNvSpPr txBox="1"/>
          <p:nvPr/>
        </p:nvSpPr>
        <p:spPr>
          <a:xfrm>
            <a:off x="1377460" y="4171460"/>
            <a:ext cx="2540000" cy="1477328"/>
          </a:xfrm>
          <a:prstGeom prst="rect">
            <a:avLst/>
          </a:prstGeom>
          <a:solidFill>
            <a:srgbClr val="F6EB1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When shall we do it?</a:t>
            </a: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F4DD79-9E39-8D9E-090A-FC5F544CAD4B}"/>
              </a:ext>
            </a:extLst>
          </p:cNvPr>
          <p:cNvSpPr txBox="1"/>
          <p:nvPr/>
        </p:nvSpPr>
        <p:spPr>
          <a:xfrm>
            <a:off x="4747845" y="4171460"/>
            <a:ext cx="2540000" cy="1477328"/>
          </a:xfrm>
          <a:prstGeom prst="rect">
            <a:avLst/>
          </a:prstGeom>
          <a:solidFill>
            <a:srgbClr val="CCCC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Who's going to lead this?</a:t>
            </a:r>
            <a:endParaRPr lang="en-GB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950778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L slides for 28.4.22.potx" id="{4DBBD86E-FEA5-4523-BD9A-A9257BABEC73}" vid="{C538142B-58B1-4F9F-84F9-0FB93E5410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110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Photos of us caught travelling sustainably</vt:lpstr>
      <vt:lpstr>How are these pictures connected to our school transport emissions?</vt:lpstr>
      <vt:lpstr>Let's think of a plan to reduce school  transport emissions</vt:lpstr>
    </vt:vector>
  </TitlesOfParts>
  <Company>SWT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Eberstein, Katie</dc:creator>
  <cp:lastModifiedBy>Katie Eberstein</cp:lastModifiedBy>
  <cp:revision>192</cp:revision>
  <dcterms:created xsi:type="dcterms:W3CDTF">2022-05-03T09:21:45Z</dcterms:created>
  <dcterms:modified xsi:type="dcterms:W3CDTF">2023-02-10T10:46:35Z</dcterms:modified>
</cp:coreProperties>
</file>