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132" y="-1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5D60B-5E03-4FDD-9FC8-015239F3BC2B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CA316-0B25-4D22-AD35-F6D9F83BA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61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DB2269-898F-4E86-B27E-BCCA8067F461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56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https://www.assemblies.org.uk/sec/3887/from-small-beginnings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CA316-0B25-4D22-AD35-F6D9F83BA41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11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772E5E-290B-4B11-A78B-950D7A8C5506}" type="datetimeFigureOut">
              <a:rPr lang="en-GB" smtClean="0"/>
              <a:pPr/>
              <a:t>20/02/2023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3DB1A2-212A-4712-A126-46596FF8A0D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0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2E5E-290B-4B11-A78B-950D7A8C5506}" type="datetimeFigureOut">
              <a:rPr lang="en-GB" smtClean="0">
                <a:solidFill>
                  <a:srgbClr val="F6F8E2"/>
                </a:solidFill>
              </a:rPr>
              <a:pPr/>
              <a:t>20/02/2023</a:t>
            </a:fld>
            <a:endParaRPr lang="en-GB">
              <a:solidFill>
                <a:srgbClr val="F6F8E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6F8E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A2-212A-4712-A126-46596FF8A0D4}" type="slidenum">
              <a:rPr lang="en-GB" smtClean="0">
                <a:solidFill>
                  <a:srgbClr val="F6F8E2"/>
                </a:solidFill>
              </a:rPr>
              <a:pPr/>
              <a:t>‹#›</a:t>
            </a:fld>
            <a:endParaRPr lang="en-GB">
              <a:solidFill>
                <a:srgbClr val="F6F8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1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2E5E-290B-4B11-A78B-950D7A8C5506}" type="datetimeFigureOut">
              <a:rPr lang="en-GB" smtClean="0">
                <a:solidFill>
                  <a:srgbClr val="F6F8E2"/>
                </a:solidFill>
              </a:rPr>
              <a:pPr/>
              <a:t>20/02/2023</a:t>
            </a:fld>
            <a:endParaRPr lang="en-GB">
              <a:solidFill>
                <a:srgbClr val="F6F8E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6F8E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A2-212A-4712-A126-46596FF8A0D4}" type="slidenum">
              <a:rPr lang="en-GB" smtClean="0">
                <a:solidFill>
                  <a:srgbClr val="F6F8E2"/>
                </a:solidFill>
              </a:rPr>
              <a:pPr/>
              <a:t>‹#›</a:t>
            </a:fld>
            <a:endParaRPr lang="en-GB">
              <a:solidFill>
                <a:srgbClr val="F6F8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2E5E-290B-4B11-A78B-950D7A8C5506}" type="datetimeFigureOut">
              <a:rPr lang="en-GB" smtClean="0">
                <a:solidFill>
                  <a:srgbClr val="F6F8E2"/>
                </a:solidFill>
              </a:rPr>
              <a:pPr/>
              <a:t>20/02/2023</a:t>
            </a:fld>
            <a:endParaRPr lang="en-GB">
              <a:solidFill>
                <a:srgbClr val="F6F8E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6F8E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A2-212A-4712-A126-46596FF8A0D4}" type="slidenum">
              <a:rPr lang="en-GB" smtClean="0">
                <a:solidFill>
                  <a:srgbClr val="F6F8E2"/>
                </a:solidFill>
              </a:rPr>
              <a:pPr/>
              <a:t>‹#›</a:t>
            </a:fld>
            <a:endParaRPr lang="en-GB">
              <a:solidFill>
                <a:srgbClr val="F6F8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46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2E5E-290B-4B11-A78B-950D7A8C5506}" type="datetimeFigureOut">
              <a:rPr lang="en-GB" smtClean="0">
                <a:solidFill>
                  <a:srgbClr val="F6F8E2"/>
                </a:solidFill>
              </a:rPr>
              <a:pPr/>
              <a:t>20/02/2023</a:t>
            </a:fld>
            <a:endParaRPr lang="en-GB">
              <a:solidFill>
                <a:srgbClr val="F6F8E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6F8E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A2-212A-4712-A126-46596FF8A0D4}" type="slidenum">
              <a:rPr lang="en-GB" smtClean="0">
                <a:solidFill>
                  <a:srgbClr val="F6F8E2"/>
                </a:solidFill>
              </a:rPr>
              <a:pPr/>
              <a:t>‹#›</a:t>
            </a:fld>
            <a:endParaRPr lang="en-GB">
              <a:solidFill>
                <a:srgbClr val="F6F8E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35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2E5E-290B-4B11-A78B-950D7A8C5506}" type="datetimeFigureOut">
              <a:rPr lang="en-GB" smtClean="0">
                <a:solidFill>
                  <a:srgbClr val="F6F8E2"/>
                </a:solidFill>
              </a:rPr>
              <a:pPr/>
              <a:t>20/02/2023</a:t>
            </a:fld>
            <a:endParaRPr lang="en-GB">
              <a:solidFill>
                <a:srgbClr val="F6F8E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6F8E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A2-212A-4712-A126-46596FF8A0D4}" type="slidenum">
              <a:rPr lang="en-GB" smtClean="0">
                <a:solidFill>
                  <a:srgbClr val="F6F8E2"/>
                </a:solidFill>
              </a:rPr>
              <a:pPr/>
              <a:t>‹#›</a:t>
            </a:fld>
            <a:endParaRPr lang="en-GB">
              <a:solidFill>
                <a:srgbClr val="F6F8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3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2E5E-290B-4B11-A78B-950D7A8C5506}" type="datetimeFigureOut">
              <a:rPr lang="en-GB" smtClean="0">
                <a:solidFill>
                  <a:srgbClr val="F6F8E2"/>
                </a:solidFill>
              </a:rPr>
              <a:pPr/>
              <a:t>20/02/2023</a:t>
            </a:fld>
            <a:endParaRPr lang="en-GB">
              <a:solidFill>
                <a:srgbClr val="F6F8E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6F8E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A2-212A-4712-A126-46596FF8A0D4}" type="slidenum">
              <a:rPr lang="en-GB" smtClean="0">
                <a:solidFill>
                  <a:srgbClr val="F6F8E2"/>
                </a:solidFill>
              </a:rPr>
              <a:pPr/>
              <a:t>‹#›</a:t>
            </a:fld>
            <a:endParaRPr lang="en-GB">
              <a:solidFill>
                <a:srgbClr val="F6F8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0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2E5E-290B-4B11-A78B-950D7A8C5506}" type="datetimeFigureOut">
              <a:rPr lang="en-GB" smtClean="0">
                <a:solidFill>
                  <a:srgbClr val="F6F8E2"/>
                </a:solidFill>
              </a:rPr>
              <a:pPr/>
              <a:t>20/02/2023</a:t>
            </a:fld>
            <a:endParaRPr lang="en-GB">
              <a:solidFill>
                <a:srgbClr val="F6F8E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6F8E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A2-212A-4712-A126-46596FF8A0D4}" type="slidenum">
              <a:rPr lang="en-GB" smtClean="0">
                <a:solidFill>
                  <a:srgbClr val="F6F8E2"/>
                </a:solidFill>
              </a:rPr>
              <a:pPr/>
              <a:t>‹#›</a:t>
            </a:fld>
            <a:endParaRPr lang="en-GB">
              <a:solidFill>
                <a:srgbClr val="F6F8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7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2E5E-290B-4B11-A78B-950D7A8C5506}" type="datetimeFigureOut">
              <a:rPr lang="en-GB" smtClean="0">
                <a:solidFill>
                  <a:srgbClr val="F6F8E2"/>
                </a:solidFill>
              </a:rPr>
              <a:pPr/>
              <a:t>20/02/2023</a:t>
            </a:fld>
            <a:endParaRPr lang="en-GB">
              <a:solidFill>
                <a:srgbClr val="F6F8E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6F8E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A2-212A-4712-A126-46596FF8A0D4}" type="slidenum">
              <a:rPr lang="en-GB" smtClean="0">
                <a:solidFill>
                  <a:srgbClr val="F6F8E2"/>
                </a:solidFill>
              </a:rPr>
              <a:pPr/>
              <a:t>‹#›</a:t>
            </a:fld>
            <a:endParaRPr lang="en-GB">
              <a:solidFill>
                <a:srgbClr val="F6F8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7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2E5E-290B-4B11-A78B-950D7A8C5506}" type="datetimeFigureOut">
              <a:rPr lang="en-GB" smtClean="0">
                <a:solidFill>
                  <a:srgbClr val="F6F8E2"/>
                </a:solidFill>
              </a:rPr>
              <a:pPr/>
              <a:t>20/02/2023</a:t>
            </a:fld>
            <a:endParaRPr lang="en-GB">
              <a:solidFill>
                <a:srgbClr val="F6F8E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6F8E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A2-212A-4712-A126-46596FF8A0D4}" type="slidenum">
              <a:rPr lang="en-GB" smtClean="0">
                <a:solidFill>
                  <a:srgbClr val="F6F8E2"/>
                </a:solidFill>
              </a:rPr>
              <a:pPr/>
              <a:t>‹#›</a:t>
            </a:fld>
            <a:endParaRPr lang="en-GB">
              <a:solidFill>
                <a:srgbClr val="F6F8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69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2E5E-290B-4B11-A78B-950D7A8C5506}" type="datetimeFigureOut">
              <a:rPr lang="en-GB" smtClean="0">
                <a:solidFill>
                  <a:srgbClr val="F6F8E2"/>
                </a:solidFill>
              </a:rPr>
              <a:pPr/>
              <a:t>20/02/2023</a:t>
            </a:fld>
            <a:endParaRPr lang="en-GB">
              <a:solidFill>
                <a:srgbClr val="F6F8E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6F8E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A2-212A-4712-A126-46596FF8A0D4}" type="slidenum">
              <a:rPr lang="en-GB" smtClean="0">
                <a:solidFill>
                  <a:srgbClr val="F6F8E2"/>
                </a:solidFill>
              </a:rPr>
              <a:pPr/>
              <a:t>‹#›</a:t>
            </a:fld>
            <a:endParaRPr lang="en-GB">
              <a:solidFill>
                <a:srgbClr val="F6F8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7772E5E-290B-4B11-A78B-950D7A8C5506}" type="datetimeFigureOut">
              <a:rPr lang="en-GB" smtClean="0">
                <a:solidFill>
                  <a:srgbClr val="F6F8E2"/>
                </a:solidFill>
              </a:rPr>
              <a:pPr/>
              <a:t>20/02/2023</a:t>
            </a:fld>
            <a:endParaRPr lang="en-GB">
              <a:solidFill>
                <a:srgbClr val="F6F8E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>
              <a:solidFill>
                <a:srgbClr val="F6F8E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33DB1A2-212A-4712-A126-46596FF8A0D4}" type="slidenum">
              <a:rPr lang="en-GB" smtClean="0">
                <a:solidFill>
                  <a:srgbClr val="F6F8E2"/>
                </a:solidFill>
              </a:rPr>
              <a:pPr/>
              <a:t>‹#›</a:t>
            </a:fld>
            <a:endParaRPr lang="en-GB">
              <a:solidFill>
                <a:srgbClr val="F6F8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9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85242" y="541012"/>
            <a:ext cx="6575895" cy="1046615"/>
          </a:xfrm>
        </p:spPr>
        <p:txBody>
          <a:bodyPr>
            <a:normAutofit fontScale="70000" lnSpcReduction="20000"/>
          </a:bodyPr>
          <a:lstStyle/>
          <a:p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</a:rPr>
              <a:t>What 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</a:rPr>
              <a:t>do all these animals have in common?</a:t>
            </a:r>
            <a:endParaRPr lang="en-GB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274590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068960"/>
            <a:ext cx="1731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Slender Blind Snakes</a:t>
            </a:r>
            <a:endParaRPr lang="en-GB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45" b="32590"/>
          <a:stretch/>
        </p:blipFill>
        <p:spPr bwMode="auto">
          <a:xfrm>
            <a:off x="4638263" y="5421205"/>
            <a:ext cx="4197858" cy="113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87127" y="5113428"/>
            <a:ext cx="1091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Paedocypris</a:t>
            </a:r>
            <a:endParaRPr lang="en-GB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785" y="1531912"/>
            <a:ext cx="2953643" cy="196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164288" y="3501007"/>
            <a:ext cx="1542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Bee Hummingbird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483486" y="4541067"/>
            <a:ext cx="2198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Speckled </a:t>
            </a:r>
            <a:r>
              <a:rPr lang="en-GB" sz="1400" dirty="0" err="1" smtClean="0"/>
              <a:t>Padloper</a:t>
            </a:r>
            <a:r>
              <a:rPr lang="en-GB" sz="1400" dirty="0" smtClean="0"/>
              <a:t> Tortoise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861" y="2623578"/>
            <a:ext cx="2881671" cy="191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Pygmy Marmoset | San Diego Zoo Animals &amp; Plant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00" y="4884758"/>
            <a:ext cx="3507986" cy="197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6839" y="4542281"/>
            <a:ext cx="1505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Pygmy Marmoset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2697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831942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Custom 13">
      <a:dk1>
        <a:srgbClr val="000000"/>
      </a:dk1>
      <a:lt1>
        <a:srgbClr val="005827"/>
      </a:lt1>
      <a:dk2>
        <a:srgbClr val="565349"/>
      </a:dk2>
      <a:lt2>
        <a:srgbClr val="DDDDDD"/>
      </a:lt2>
      <a:accent1>
        <a:srgbClr val="F6F8E2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25</Words>
  <Application>Microsoft Office PowerPoint</Application>
  <PresentationFormat>On-screen Show (4:3)</PresentationFormat>
  <Paragraphs>9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Basis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Copping</dc:creator>
  <cp:lastModifiedBy>Hannah Copping</cp:lastModifiedBy>
  <cp:revision>1</cp:revision>
  <dcterms:created xsi:type="dcterms:W3CDTF">2023-02-20T15:24:42Z</dcterms:created>
  <dcterms:modified xsi:type="dcterms:W3CDTF">2023-02-20T15:33:26Z</dcterms:modified>
</cp:coreProperties>
</file>