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57" r:id="rId2"/>
    <p:sldId id="258" r:id="rId3"/>
    <p:sldId id="259" r:id="rId4"/>
    <p:sldId id="260" r:id="rId5"/>
    <p:sldId id="261" r:id="rId6"/>
    <p:sldId id="262" r:id="rId7"/>
    <p:sldId id="263" r:id="rId8"/>
    <p:sldId id="264"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3415" autoAdjust="0"/>
  </p:normalViewPr>
  <p:slideViewPr>
    <p:cSldViewPr snapToGrid="0">
      <p:cViewPr varScale="1">
        <p:scale>
          <a:sx n="91" d="100"/>
          <a:sy n="91" d="100"/>
        </p:scale>
        <p:origin x="135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CCC9AC-9D78-43FE-A591-2DEC6B59EA4E}" type="datetimeFigureOut">
              <a:rPr lang="en-GB" smtClean="0"/>
              <a:t>25/01/2023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A54DDF-1213-40CB-8D45-0FBDEFBABE71}" type="slidenum">
              <a:rPr lang="en-GB" smtClean="0"/>
              <a:t>‹#›</a:t>
            </a:fld>
            <a:endParaRPr lang="en-GB"/>
          </a:p>
        </p:txBody>
      </p:sp>
    </p:spTree>
    <p:extLst>
      <p:ext uri="{BB962C8B-B14F-4D97-AF65-F5344CB8AC3E}">
        <p14:creationId xmlns:p14="http://schemas.microsoft.com/office/powerpoint/2010/main" val="3095261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Watch</a:t>
            </a:r>
            <a:r>
              <a:rPr lang="en-GB" baseline="0" dirty="0" smtClean="0"/>
              <a:t> the video of chameleons with </a:t>
            </a:r>
            <a:r>
              <a:rPr lang="en-GB" baseline="0" dirty="0" err="1" smtClean="0"/>
              <a:t>chn</a:t>
            </a:r>
            <a:r>
              <a:rPr lang="en-GB" baseline="0" dirty="0" smtClean="0"/>
              <a:t>. </a:t>
            </a:r>
          </a:p>
          <a:p>
            <a:endParaRPr lang="en-GB" dirty="0" smtClean="0"/>
          </a:p>
          <a:p>
            <a:r>
              <a:rPr lang="en-GB" dirty="0" smtClean="0"/>
              <a:t>https://www.youtube.com/watch?v=h88091zO3nc </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B2269-898F-4E86-B27E-BCCA8067F46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2256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children to look carefully at the images and describe the different features of the chameleons, both their similarities and differences. Ask if anyone can give more details about chameleons.</a:t>
            </a:r>
            <a:endParaRPr lang="en-GB" dirty="0"/>
          </a:p>
        </p:txBody>
      </p:sp>
      <p:sp>
        <p:nvSpPr>
          <p:cNvPr id="4" name="Slide Number Placeholder 3"/>
          <p:cNvSpPr>
            <a:spLocks noGrp="1"/>
          </p:cNvSpPr>
          <p:nvPr>
            <p:ph type="sldNum" sz="quarter" idx="10"/>
          </p:nvPr>
        </p:nvSpPr>
        <p:spPr/>
        <p:txBody>
          <a:bodyPr/>
          <a:lstStyle/>
          <a:p>
            <a:fld id="{B6A54DDF-1213-40CB-8D45-0FBDEFBABE71}" type="slidenum">
              <a:rPr lang="en-GB" smtClean="0"/>
              <a:t>2</a:t>
            </a:fld>
            <a:endParaRPr lang="en-GB"/>
          </a:p>
        </p:txBody>
      </p:sp>
    </p:spTree>
    <p:extLst>
      <p:ext uri="{BB962C8B-B14F-4D97-AF65-F5344CB8AC3E}">
        <p14:creationId xmlns:p14="http://schemas.microsoft.com/office/powerpoint/2010/main" val="2950982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GB" dirty="0"/>
          </a:p>
        </p:txBody>
      </p:sp>
      <p:sp>
        <p:nvSpPr>
          <p:cNvPr id="4" name="Slide Number Placeholder 3"/>
          <p:cNvSpPr>
            <a:spLocks noGrp="1"/>
          </p:cNvSpPr>
          <p:nvPr>
            <p:ph type="sldNum" sz="quarter" idx="10"/>
          </p:nvPr>
        </p:nvSpPr>
        <p:spPr/>
        <p:txBody>
          <a:bodyPr/>
          <a:lstStyle/>
          <a:p>
            <a:fld id="{B6A54DDF-1213-40CB-8D45-0FBDEFBABE71}" type="slidenum">
              <a:rPr lang="en-GB" smtClean="0"/>
              <a:t>4</a:t>
            </a:fld>
            <a:endParaRPr lang="en-GB"/>
          </a:p>
        </p:txBody>
      </p:sp>
    </p:spTree>
    <p:extLst>
      <p:ext uri="{BB962C8B-B14F-4D97-AF65-F5344CB8AC3E}">
        <p14:creationId xmlns:p14="http://schemas.microsoft.com/office/powerpoint/2010/main" val="1591034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Imagine</a:t>
            </a:r>
            <a:r>
              <a:rPr lang="en-US" baseline="0" dirty="0" smtClean="0"/>
              <a:t> you are a scientist in a submarine. close your eyes and </a:t>
            </a:r>
            <a:r>
              <a:rPr lang="en-US" baseline="0" dirty="0" err="1" smtClean="0"/>
              <a:t>visualise</a:t>
            </a:r>
            <a:r>
              <a:rPr lang="en-US" baseline="0" dirty="0" smtClean="0"/>
              <a:t> being part of a submarine journey towards the bottom of the ocean. Imagine fading light, chilling temperatures, increased water pressure and the presence of many weird and wonderful creatures that populate the different zones of the ocean waters. </a:t>
            </a:r>
            <a:endParaRPr lang="en-GB" dirty="0"/>
          </a:p>
        </p:txBody>
      </p:sp>
      <p:sp>
        <p:nvSpPr>
          <p:cNvPr id="4" name="Slide Number Placeholder 3"/>
          <p:cNvSpPr>
            <a:spLocks noGrp="1"/>
          </p:cNvSpPr>
          <p:nvPr>
            <p:ph type="sldNum" sz="quarter" idx="10"/>
          </p:nvPr>
        </p:nvSpPr>
        <p:spPr/>
        <p:txBody>
          <a:bodyPr/>
          <a:lstStyle/>
          <a:p>
            <a:fld id="{B6A54DDF-1213-40CB-8D45-0FBDEFBABE71}" type="slidenum">
              <a:rPr lang="en-GB" smtClean="0"/>
              <a:t>6</a:t>
            </a:fld>
            <a:endParaRPr lang="en-GB"/>
          </a:p>
        </p:txBody>
      </p:sp>
    </p:spTree>
    <p:extLst>
      <p:ext uri="{BB962C8B-B14F-4D97-AF65-F5344CB8AC3E}">
        <p14:creationId xmlns:p14="http://schemas.microsoft.com/office/powerpoint/2010/main" val="964209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creatures are thought to have originated around 130 million years ago and have adapted in fascinating ways over the years. Due to its habitat being 6,000m below the ocean’s surface, they have undergone both structural and </a:t>
            </a:r>
            <a:r>
              <a:rPr lang="en-US" dirty="0" err="1" smtClean="0"/>
              <a:t>behavioural</a:t>
            </a:r>
            <a:r>
              <a:rPr lang="en-US" dirty="0" smtClean="0"/>
              <a:t> adaptation. The most striking feature of all is it’s infamous ‘fisherman’s hook’. The fish uses bioluminescence to attract its prey and then strike at the opportune moment.</a:t>
            </a:r>
            <a:endParaRPr lang="en-GB" dirty="0"/>
          </a:p>
        </p:txBody>
      </p:sp>
      <p:sp>
        <p:nvSpPr>
          <p:cNvPr id="4" name="Slide Number Placeholder 3"/>
          <p:cNvSpPr>
            <a:spLocks noGrp="1"/>
          </p:cNvSpPr>
          <p:nvPr>
            <p:ph type="sldNum" sz="quarter" idx="10"/>
          </p:nvPr>
        </p:nvSpPr>
        <p:spPr/>
        <p:txBody>
          <a:bodyPr/>
          <a:lstStyle/>
          <a:p>
            <a:fld id="{B6A54DDF-1213-40CB-8D45-0FBDEFBABE71}" type="slidenum">
              <a:rPr lang="en-GB" smtClean="0"/>
              <a:t>7</a:t>
            </a:fld>
            <a:endParaRPr lang="en-GB"/>
          </a:p>
        </p:txBody>
      </p:sp>
    </p:spTree>
    <p:extLst>
      <p:ext uri="{BB962C8B-B14F-4D97-AF65-F5344CB8AC3E}">
        <p14:creationId xmlns:p14="http://schemas.microsoft.com/office/powerpoint/2010/main" val="2476960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There’s a growing awareness among educators and families that today’s curriculum needs to evolve to meet tomorrow’s reality in particular about climate</a:t>
            </a:r>
            <a:r>
              <a:rPr lang="en-US" baseline="0" dirty="0" smtClean="0"/>
              <a:t> change</a:t>
            </a:r>
            <a:r>
              <a:rPr lang="en-US" dirty="0" smtClean="0"/>
              <a:t>. With Our City, Our world , we are developing new skills to help us problem solve, collaborate effectively, and express ideas in new ways. </a:t>
            </a:r>
          </a:p>
          <a:p>
            <a:endParaRPr lang="en-US" dirty="0" smtClean="0"/>
          </a:p>
          <a:p>
            <a:r>
              <a:rPr lang="en-US" dirty="0" smtClean="0"/>
              <a:t>As a school, as a community we will continue to evolve together through being resilient and facing the future with optimism.</a:t>
            </a:r>
          </a:p>
          <a:p>
            <a:endParaRPr lang="en-GB" dirty="0"/>
          </a:p>
        </p:txBody>
      </p:sp>
      <p:sp>
        <p:nvSpPr>
          <p:cNvPr id="4" name="Slide Number Placeholder 3"/>
          <p:cNvSpPr>
            <a:spLocks noGrp="1"/>
          </p:cNvSpPr>
          <p:nvPr>
            <p:ph type="sldNum" sz="quarter" idx="10"/>
          </p:nvPr>
        </p:nvSpPr>
        <p:spPr/>
        <p:txBody>
          <a:bodyPr/>
          <a:lstStyle/>
          <a:p>
            <a:fld id="{B6A54DDF-1213-40CB-8D45-0FBDEFBABE71}" type="slidenum">
              <a:rPr lang="en-GB" smtClean="0"/>
              <a:t>8</a:t>
            </a:fld>
            <a:endParaRPr lang="en-GB"/>
          </a:p>
        </p:txBody>
      </p:sp>
    </p:spTree>
    <p:extLst>
      <p:ext uri="{BB962C8B-B14F-4D97-AF65-F5344CB8AC3E}">
        <p14:creationId xmlns:p14="http://schemas.microsoft.com/office/powerpoint/2010/main" val="957478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D7772E5E-290B-4B11-A78B-950D7A8C5506}" type="datetimeFigureOut">
              <a:rPr lang="en-GB" smtClean="0"/>
              <a:t>25/01/2023</a:t>
            </a:fld>
            <a:endParaRPr lang="en-GB"/>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833DB1A2-212A-4712-A126-46596FF8A0D4}" type="slidenum">
              <a:rPr lang="en-GB" smtClean="0"/>
              <a:t>‹#›</a:t>
            </a:fld>
            <a:endParaRPr lang="en-GB"/>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4400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772E5E-290B-4B11-A78B-950D7A8C5506}" type="datetimeFigureOut">
              <a:rPr lang="en-GB" smtClean="0"/>
              <a:t>25/01/2023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3DB1A2-212A-4712-A126-46596FF8A0D4}" type="slidenum">
              <a:rPr lang="en-GB" smtClean="0"/>
              <a:t>‹#›</a:t>
            </a:fld>
            <a:endParaRPr lang="en-GB"/>
          </a:p>
        </p:txBody>
      </p:sp>
    </p:spTree>
    <p:extLst>
      <p:ext uri="{BB962C8B-B14F-4D97-AF65-F5344CB8AC3E}">
        <p14:creationId xmlns:p14="http://schemas.microsoft.com/office/powerpoint/2010/main" val="4294293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772E5E-290B-4B11-A78B-950D7A8C5506}" type="datetimeFigureOut">
              <a:rPr lang="en-GB" smtClean="0"/>
              <a:t>25/01/2023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3DB1A2-212A-4712-A126-46596FF8A0D4}" type="slidenum">
              <a:rPr lang="en-GB" smtClean="0"/>
              <a:t>‹#›</a:t>
            </a:fld>
            <a:endParaRPr lang="en-GB"/>
          </a:p>
        </p:txBody>
      </p:sp>
    </p:spTree>
    <p:extLst>
      <p:ext uri="{BB962C8B-B14F-4D97-AF65-F5344CB8AC3E}">
        <p14:creationId xmlns:p14="http://schemas.microsoft.com/office/powerpoint/2010/main" val="3515084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7772E5E-290B-4B11-A78B-950D7A8C5506}" type="datetimeFigureOut">
              <a:rPr lang="en-GB" smtClean="0"/>
              <a:t>25/01/2023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3DB1A2-212A-4712-A126-46596FF8A0D4}" type="slidenum">
              <a:rPr lang="en-GB" smtClean="0"/>
              <a:t>‹#›</a:t>
            </a:fld>
            <a:endParaRPr lang="en-GB"/>
          </a:p>
        </p:txBody>
      </p:sp>
    </p:spTree>
    <p:extLst>
      <p:ext uri="{BB962C8B-B14F-4D97-AF65-F5344CB8AC3E}">
        <p14:creationId xmlns:p14="http://schemas.microsoft.com/office/powerpoint/2010/main" val="2491789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D7772E5E-290B-4B11-A78B-950D7A8C5506}" type="datetimeFigureOut">
              <a:rPr lang="en-GB" smtClean="0"/>
              <a:t>25/01/2023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3DB1A2-212A-4712-A126-46596FF8A0D4}" type="slidenum">
              <a:rPr lang="en-GB" smtClean="0"/>
              <a:t>‹#›</a:t>
            </a:fld>
            <a:endParaRPr lang="en-GB"/>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7518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7772E5E-290B-4B11-A78B-950D7A8C5506}" type="datetimeFigureOut">
              <a:rPr lang="en-GB" smtClean="0"/>
              <a:t>25/01/2023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3DB1A2-212A-4712-A126-46596FF8A0D4}" type="slidenum">
              <a:rPr lang="en-GB" smtClean="0"/>
              <a:t>‹#›</a:t>
            </a:fld>
            <a:endParaRPr lang="en-GB"/>
          </a:p>
        </p:txBody>
      </p:sp>
    </p:spTree>
    <p:extLst>
      <p:ext uri="{BB962C8B-B14F-4D97-AF65-F5344CB8AC3E}">
        <p14:creationId xmlns:p14="http://schemas.microsoft.com/office/powerpoint/2010/main" val="2228325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7772E5E-290B-4B11-A78B-950D7A8C5506}" type="datetimeFigureOut">
              <a:rPr lang="en-GB" smtClean="0"/>
              <a:t>25/01/2023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33DB1A2-212A-4712-A126-46596FF8A0D4}" type="slidenum">
              <a:rPr lang="en-GB" smtClean="0"/>
              <a:t>‹#›</a:t>
            </a:fld>
            <a:endParaRPr lang="en-GB"/>
          </a:p>
        </p:txBody>
      </p:sp>
    </p:spTree>
    <p:extLst>
      <p:ext uri="{BB962C8B-B14F-4D97-AF65-F5344CB8AC3E}">
        <p14:creationId xmlns:p14="http://schemas.microsoft.com/office/powerpoint/2010/main" val="2362089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7772E5E-290B-4B11-A78B-950D7A8C5506}" type="datetimeFigureOut">
              <a:rPr lang="en-GB" smtClean="0"/>
              <a:t>25/01/2023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33DB1A2-212A-4712-A126-46596FF8A0D4}" type="slidenum">
              <a:rPr lang="en-GB" smtClean="0"/>
              <a:t>‹#›</a:t>
            </a:fld>
            <a:endParaRPr lang="en-GB"/>
          </a:p>
        </p:txBody>
      </p:sp>
    </p:spTree>
    <p:extLst>
      <p:ext uri="{BB962C8B-B14F-4D97-AF65-F5344CB8AC3E}">
        <p14:creationId xmlns:p14="http://schemas.microsoft.com/office/powerpoint/2010/main" val="3273054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772E5E-290B-4B11-A78B-950D7A8C5506}" type="datetimeFigureOut">
              <a:rPr lang="en-GB" smtClean="0"/>
              <a:t>25/01/2023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33DB1A2-212A-4712-A126-46596FF8A0D4}" type="slidenum">
              <a:rPr lang="en-GB" smtClean="0"/>
              <a:t>‹#›</a:t>
            </a:fld>
            <a:endParaRPr lang="en-GB"/>
          </a:p>
        </p:txBody>
      </p:sp>
    </p:spTree>
    <p:extLst>
      <p:ext uri="{BB962C8B-B14F-4D97-AF65-F5344CB8AC3E}">
        <p14:creationId xmlns:p14="http://schemas.microsoft.com/office/powerpoint/2010/main" val="2412669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7772E5E-290B-4B11-A78B-950D7A8C5506}" type="datetimeFigureOut">
              <a:rPr lang="en-GB" smtClean="0"/>
              <a:t>25/01/2023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3DB1A2-212A-4712-A126-46596FF8A0D4}" type="slidenum">
              <a:rPr lang="en-GB" smtClean="0"/>
              <a:t>‹#›</a:t>
            </a:fld>
            <a:endParaRPr lang="en-GB"/>
          </a:p>
        </p:txBody>
      </p:sp>
    </p:spTree>
    <p:extLst>
      <p:ext uri="{BB962C8B-B14F-4D97-AF65-F5344CB8AC3E}">
        <p14:creationId xmlns:p14="http://schemas.microsoft.com/office/powerpoint/2010/main" val="3860981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D7772E5E-290B-4B11-A78B-950D7A8C5506}" type="datetimeFigureOut">
              <a:rPr lang="en-GB" smtClean="0"/>
              <a:t>25/01/2023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3DB1A2-212A-4712-A126-46596FF8A0D4}" type="slidenum">
              <a:rPr lang="en-GB" smtClean="0"/>
              <a:t>‹#›</a:t>
            </a:fld>
            <a:endParaRPr lang="en-GB"/>
          </a:p>
        </p:txBody>
      </p:sp>
    </p:spTree>
    <p:extLst>
      <p:ext uri="{BB962C8B-B14F-4D97-AF65-F5344CB8AC3E}">
        <p14:creationId xmlns:p14="http://schemas.microsoft.com/office/powerpoint/2010/main" val="8680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D7772E5E-290B-4B11-A78B-950D7A8C5506}" type="datetimeFigureOut">
              <a:rPr lang="en-GB" smtClean="0"/>
              <a:t>25/01/2023</a:t>
            </a:fld>
            <a:endParaRPr lang="en-GB"/>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GB"/>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833DB1A2-212A-4712-A126-46596FF8A0D4}" type="slidenum">
              <a:rPr lang="en-GB" smtClean="0"/>
              <a:t>‹#›</a:t>
            </a:fld>
            <a:endParaRPr lang="en-GB"/>
          </a:p>
        </p:txBody>
      </p:sp>
    </p:spTree>
    <p:extLst>
      <p:ext uri="{BB962C8B-B14F-4D97-AF65-F5344CB8AC3E}">
        <p14:creationId xmlns:p14="http://schemas.microsoft.com/office/powerpoint/2010/main" val="18021537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youtube.com/watch?v=h88091zO3nc"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2"/>
          <p:cNvSpPr>
            <a:spLocks noGrp="1"/>
          </p:cNvSpPr>
          <p:nvPr>
            <p:ph type="subTitle" idx="1"/>
          </p:nvPr>
        </p:nvSpPr>
        <p:spPr>
          <a:xfrm>
            <a:off x="1580321" y="541009"/>
            <a:ext cx="8767860" cy="1046615"/>
          </a:xfrm>
        </p:spPr>
        <p:txBody>
          <a:bodyPr>
            <a:normAutofit/>
          </a:bodyPr>
          <a:lstStyle/>
          <a:p>
            <a:r>
              <a:rPr lang="en-US" sz="6000" dirty="0" smtClean="0">
                <a:solidFill>
                  <a:schemeClr val="tx2">
                    <a:lumMod val="50000"/>
                  </a:schemeClr>
                </a:solidFill>
              </a:rPr>
              <a:t>What animal is this?</a:t>
            </a:r>
            <a:endParaRPr lang="en-GB" sz="6000" dirty="0">
              <a:solidFill>
                <a:schemeClr val="tx2">
                  <a:lumMod val="50000"/>
                </a:schemeClr>
              </a:solidFill>
            </a:endParaRPr>
          </a:p>
        </p:txBody>
      </p:sp>
      <p:pic>
        <p:nvPicPr>
          <p:cNvPr id="3" name="Picture 2">
            <a:hlinkClick r:id="rId3"/>
          </p:cNvPr>
          <p:cNvPicPr>
            <a:picLocks noChangeAspect="1"/>
          </p:cNvPicPr>
          <p:nvPr/>
        </p:nvPicPr>
        <p:blipFill>
          <a:blip r:embed="rId4"/>
          <a:stretch>
            <a:fillRect/>
          </a:stretch>
        </p:blipFill>
        <p:spPr>
          <a:xfrm>
            <a:off x="2550417" y="1587624"/>
            <a:ext cx="6827668" cy="4572099"/>
          </a:xfrm>
          <a:prstGeom prst="rect">
            <a:avLst/>
          </a:prstGeom>
        </p:spPr>
      </p:pic>
    </p:spTree>
    <p:extLst>
      <p:ext uri="{BB962C8B-B14F-4D97-AF65-F5344CB8AC3E}">
        <p14:creationId xmlns:p14="http://schemas.microsoft.com/office/powerpoint/2010/main" val="2459379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78712" y="609600"/>
            <a:ext cx="7839808" cy="1356360"/>
          </a:xfrm>
        </p:spPr>
        <p:txBody>
          <a:bodyPr/>
          <a:lstStyle/>
          <a:p>
            <a:r>
              <a:rPr lang="en-GB" dirty="0" smtClean="0"/>
              <a:t>What are the features of the chameleons?</a:t>
            </a:r>
            <a:endParaRPr lang="en-GB" dirty="0"/>
          </a:p>
        </p:txBody>
      </p:sp>
      <p:pic>
        <p:nvPicPr>
          <p:cNvPr id="4" name="Picture 3"/>
          <p:cNvPicPr>
            <a:picLocks noChangeAspect="1"/>
          </p:cNvPicPr>
          <p:nvPr/>
        </p:nvPicPr>
        <p:blipFill>
          <a:blip r:embed="rId3"/>
          <a:stretch>
            <a:fillRect/>
          </a:stretch>
        </p:blipFill>
        <p:spPr>
          <a:xfrm>
            <a:off x="234779" y="243917"/>
            <a:ext cx="2943933" cy="2079153"/>
          </a:xfrm>
          <a:prstGeom prst="rect">
            <a:avLst/>
          </a:prstGeom>
        </p:spPr>
      </p:pic>
      <p:pic>
        <p:nvPicPr>
          <p:cNvPr id="5" name="Picture 4"/>
          <p:cNvPicPr>
            <a:picLocks noChangeAspect="1"/>
          </p:cNvPicPr>
          <p:nvPr/>
        </p:nvPicPr>
        <p:blipFill>
          <a:blip r:embed="rId4"/>
          <a:stretch>
            <a:fillRect/>
          </a:stretch>
        </p:blipFill>
        <p:spPr>
          <a:xfrm>
            <a:off x="2198024" y="2688753"/>
            <a:ext cx="3419006" cy="2286460"/>
          </a:xfrm>
          <a:prstGeom prst="rect">
            <a:avLst/>
          </a:prstGeom>
        </p:spPr>
      </p:pic>
      <p:pic>
        <p:nvPicPr>
          <p:cNvPr id="7" name="Picture 6"/>
          <p:cNvPicPr>
            <a:picLocks noChangeAspect="1"/>
          </p:cNvPicPr>
          <p:nvPr/>
        </p:nvPicPr>
        <p:blipFill>
          <a:blip r:embed="rId5"/>
          <a:stretch>
            <a:fillRect/>
          </a:stretch>
        </p:blipFill>
        <p:spPr>
          <a:xfrm>
            <a:off x="8180045" y="1369986"/>
            <a:ext cx="3614608" cy="2637534"/>
          </a:xfrm>
          <a:prstGeom prst="rect">
            <a:avLst/>
          </a:prstGeom>
        </p:spPr>
      </p:pic>
      <p:pic>
        <p:nvPicPr>
          <p:cNvPr id="8" name="Picture 7"/>
          <p:cNvPicPr>
            <a:picLocks noChangeAspect="1"/>
          </p:cNvPicPr>
          <p:nvPr/>
        </p:nvPicPr>
        <p:blipFill>
          <a:blip r:embed="rId6"/>
          <a:stretch>
            <a:fillRect/>
          </a:stretch>
        </p:blipFill>
        <p:spPr>
          <a:xfrm>
            <a:off x="5861390" y="4170769"/>
            <a:ext cx="3848320" cy="2164680"/>
          </a:xfrm>
          <a:prstGeom prst="rect">
            <a:avLst/>
          </a:prstGeom>
        </p:spPr>
      </p:pic>
    </p:spTree>
    <p:extLst>
      <p:ext uri="{BB962C8B-B14F-4D97-AF65-F5344CB8AC3E}">
        <p14:creationId xmlns:p14="http://schemas.microsoft.com/office/powerpoint/2010/main" val="628384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229" y="391886"/>
            <a:ext cx="7228112" cy="7511142"/>
          </a:xfrm>
        </p:spPr>
        <p:txBody>
          <a:bodyPr>
            <a:normAutofit/>
          </a:bodyPr>
          <a:lstStyle/>
          <a:p>
            <a:pPr marL="45720" indent="0">
              <a:buNone/>
            </a:pPr>
            <a:r>
              <a:rPr lang="en-US" sz="2800" dirty="0" smtClean="0"/>
              <a:t>Chameleons </a:t>
            </a:r>
            <a:r>
              <a:rPr lang="en-US" sz="2800" dirty="0"/>
              <a:t>are a type of lizard. There are many different varieties of chameleon and they are usually found in warmer climates that range from desert conditions to the </a:t>
            </a:r>
            <a:r>
              <a:rPr lang="en-US" sz="2800" dirty="0" smtClean="0"/>
              <a:t>rainforest. They </a:t>
            </a:r>
            <a:r>
              <a:rPr lang="en-US" sz="2800" dirty="0"/>
              <a:t>come in a range of </a:t>
            </a:r>
            <a:r>
              <a:rPr lang="en-US" sz="2800" dirty="0" err="1"/>
              <a:t>colours</a:t>
            </a:r>
            <a:r>
              <a:rPr lang="en-US" sz="2800" dirty="0"/>
              <a:t> and some can change </a:t>
            </a:r>
            <a:r>
              <a:rPr lang="en-US" sz="2800" dirty="0" err="1"/>
              <a:t>colour</a:t>
            </a:r>
            <a:r>
              <a:rPr lang="en-US" sz="2800" dirty="0"/>
              <a:t> to match their environment. This feature is mainly used for camouflage and communication. </a:t>
            </a:r>
            <a:endParaRPr lang="en-US" sz="2800" dirty="0" smtClean="0"/>
          </a:p>
          <a:p>
            <a:pPr marL="45720" indent="0">
              <a:buNone/>
            </a:pPr>
            <a:r>
              <a:rPr lang="en-US" sz="2800" dirty="0" smtClean="0"/>
              <a:t>However</a:t>
            </a:r>
            <a:r>
              <a:rPr lang="en-US" sz="2800" dirty="0"/>
              <a:t>, chameleons such as the desert-living Namaqua chameleon use their ability to change </a:t>
            </a:r>
            <a:r>
              <a:rPr lang="en-US" sz="2800" dirty="0" err="1"/>
              <a:t>colour</a:t>
            </a:r>
            <a:r>
              <a:rPr lang="en-US" sz="2800" dirty="0"/>
              <a:t> to help regulate their body temperature. They change their </a:t>
            </a:r>
            <a:r>
              <a:rPr lang="en-US" sz="2800" dirty="0" err="1"/>
              <a:t>colour</a:t>
            </a:r>
            <a:r>
              <a:rPr lang="en-US" sz="2800" dirty="0"/>
              <a:t> to light-grey to reflect the heat when they are hot and change to black when they need to absorb heat more efficiently.</a:t>
            </a:r>
            <a:endParaRPr lang="en-GB" sz="2800" dirty="0"/>
          </a:p>
        </p:txBody>
      </p:sp>
      <p:pic>
        <p:nvPicPr>
          <p:cNvPr id="4" name="Picture 3"/>
          <p:cNvPicPr>
            <a:picLocks noChangeAspect="1"/>
          </p:cNvPicPr>
          <p:nvPr/>
        </p:nvPicPr>
        <p:blipFill>
          <a:blip r:embed="rId2"/>
          <a:stretch>
            <a:fillRect/>
          </a:stretch>
        </p:blipFill>
        <p:spPr>
          <a:xfrm>
            <a:off x="7620000" y="391886"/>
            <a:ext cx="3810000" cy="2581275"/>
          </a:xfrm>
          <a:prstGeom prst="rect">
            <a:avLst/>
          </a:prstGeom>
        </p:spPr>
      </p:pic>
      <p:pic>
        <p:nvPicPr>
          <p:cNvPr id="5" name="Picture 4"/>
          <p:cNvPicPr>
            <a:picLocks noChangeAspect="1"/>
          </p:cNvPicPr>
          <p:nvPr/>
        </p:nvPicPr>
        <p:blipFill>
          <a:blip r:embed="rId3"/>
          <a:stretch>
            <a:fillRect/>
          </a:stretch>
        </p:blipFill>
        <p:spPr>
          <a:xfrm>
            <a:off x="7587341" y="3252107"/>
            <a:ext cx="3842659" cy="2551526"/>
          </a:xfrm>
          <a:prstGeom prst="rect">
            <a:avLst/>
          </a:prstGeom>
        </p:spPr>
      </p:pic>
    </p:spTree>
    <p:extLst>
      <p:ext uri="{BB962C8B-B14F-4D97-AF65-F5344CB8AC3E}">
        <p14:creationId xmlns:p14="http://schemas.microsoft.com/office/powerpoint/2010/main" val="2731334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599"/>
            <a:ext cx="9875520" cy="5562601"/>
          </a:xfrm>
        </p:spPr>
        <p:txBody>
          <a:bodyPr>
            <a:normAutofit/>
          </a:bodyPr>
          <a:lstStyle/>
          <a:p>
            <a:r>
              <a:rPr lang="en-US" dirty="0"/>
              <a:t>C</a:t>
            </a:r>
            <a:r>
              <a:rPr lang="en-US" dirty="0" smtClean="0"/>
              <a:t>hameleons </a:t>
            </a:r>
            <a:r>
              <a:rPr lang="en-US" dirty="0"/>
              <a:t>can adapt themselves to changes in their immediate environment. They do so quickly and efficiently</a:t>
            </a:r>
            <a:r>
              <a:rPr lang="en-US" dirty="0" smtClean="0"/>
              <a:t>.</a:t>
            </a:r>
            <a:br>
              <a:rPr lang="en-US" dirty="0" smtClean="0"/>
            </a:br>
            <a:r>
              <a:rPr lang="en-US" dirty="0"/>
              <a:t/>
            </a:r>
            <a:br>
              <a:rPr lang="en-US" dirty="0"/>
            </a:br>
            <a:endParaRPr lang="en-GB" dirty="0"/>
          </a:p>
        </p:txBody>
      </p:sp>
    </p:spTree>
    <p:extLst>
      <p:ext uri="{BB962C8B-B14F-4D97-AF65-F5344CB8AC3E}">
        <p14:creationId xmlns:p14="http://schemas.microsoft.com/office/powerpoint/2010/main" val="3661609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How have these animals adapted to their environments? </a:t>
            </a:r>
            <a:endParaRPr lang="en-GB" dirty="0"/>
          </a:p>
        </p:txBody>
      </p:sp>
      <p:pic>
        <p:nvPicPr>
          <p:cNvPr id="4" name="Picture 3"/>
          <p:cNvPicPr>
            <a:picLocks noChangeAspect="1"/>
          </p:cNvPicPr>
          <p:nvPr/>
        </p:nvPicPr>
        <p:blipFill>
          <a:blip r:embed="rId2"/>
          <a:stretch>
            <a:fillRect/>
          </a:stretch>
        </p:blipFill>
        <p:spPr>
          <a:xfrm>
            <a:off x="1143000" y="2000250"/>
            <a:ext cx="1866900" cy="2800350"/>
          </a:xfrm>
          <a:prstGeom prst="rect">
            <a:avLst/>
          </a:prstGeom>
        </p:spPr>
      </p:pic>
      <p:pic>
        <p:nvPicPr>
          <p:cNvPr id="5" name="Picture 4"/>
          <p:cNvPicPr>
            <a:picLocks noChangeAspect="1"/>
          </p:cNvPicPr>
          <p:nvPr/>
        </p:nvPicPr>
        <p:blipFill>
          <a:blip r:embed="rId3"/>
          <a:stretch>
            <a:fillRect/>
          </a:stretch>
        </p:blipFill>
        <p:spPr>
          <a:xfrm>
            <a:off x="3630387" y="4039281"/>
            <a:ext cx="3390900" cy="2543175"/>
          </a:xfrm>
          <a:prstGeom prst="rect">
            <a:avLst/>
          </a:prstGeom>
        </p:spPr>
      </p:pic>
      <p:pic>
        <p:nvPicPr>
          <p:cNvPr id="6" name="Picture 5"/>
          <p:cNvPicPr>
            <a:picLocks noChangeAspect="1"/>
          </p:cNvPicPr>
          <p:nvPr/>
        </p:nvPicPr>
        <p:blipFill>
          <a:blip r:embed="rId4"/>
          <a:stretch>
            <a:fillRect/>
          </a:stretch>
        </p:blipFill>
        <p:spPr>
          <a:xfrm>
            <a:off x="6622548" y="1445760"/>
            <a:ext cx="3566482" cy="2387165"/>
          </a:xfrm>
          <a:prstGeom prst="rect">
            <a:avLst/>
          </a:prstGeom>
        </p:spPr>
      </p:pic>
      <p:pic>
        <p:nvPicPr>
          <p:cNvPr id="7" name="Picture 6"/>
          <p:cNvPicPr>
            <a:picLocks noChangeAspect="1"/>
          </p:cNvPicPr>
          <p:nvPr/>
        </p:nvPicPr>
        <p:blipFill>
          <a:blip r:embed="rId5"/>
          <a:stretch>
            <a:fillRect/>
          </a:stretch>
        </p:blipFill>
        <p:spPr>
          <a:xfrm>
            <a:off x="8425545" y="3990458"/>
            <a:ext cx="3526970" cy="2640819"/>
          </a:xfrm>
          <a:prstGeom prst="rect">
            <a:avLst/>
          </a:prstGeom>
        </p:spPr>
      </p:pic>
    </p:spTree>
    <p:extLst>
      <p:ext uri="{BB962C8B-B14F-4D97-AF65-F5344CB8AC3E}">
        <p14:creationId xmlns:p14="http://schemas.microsoft.com/office/powerpoint/2010/main" val="2372333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1447800" y="814387"/>
            <a:ext cx="9296400" cy="5229225"/>
          </a:xfrm>
          <a:prstGeom prst="rect">
            <a:avLst/>
          </a:prstGeom>
        </p:spPr>
      </p:pic>
    </p:spTree>
    <p:extLst>
      <p:ext uri="{BB962C8B-B14F-4D97-AF65-F5344CB8AC3E}">
        <p14:creationId xmlns:p14="http://schemas.microsoft.com/office/powerpoint/2010/main" val="2612186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come across an Angler fish</a:t>
            </a:r>
            <a:endParaRPr lang="en-GB" dirty="0"/>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3219494" y="2115004"/>
            <a:ext cx="5719881" cy="4072436"/>
          </a:xfrm>
          <a:prstGeom prst="rect">
            <a:avLst/>
          </a:prstGeom>
        </p:spPr>
      </p:pic>
    </p:spTree>
    <p:extLst>
      <p:ext uri="{BB962C8B-B14F-4D97-AF65-F5344CB8AC3E}">
        <p14:creationId xmlns:p14="http://schemas.microsoft.com/office/powerpoint/2010/main" val="1843585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adaptation important? </a:t>
            </a:r>
            <a:endParaRPr lang="en-GB" dirty="0"/>
          </a:p>
        </p:txBody>
      </p:sp>
      <p:sp>
        <p:nvSpPr>
          <p:cNvPr id="3" name="Content Placeholder 2"/>
          <p:cNvSpPr>
            <a:spLocks noGrp="1"/>
          </p:cNvSpPr>
          <p:nvPr>
            <p:ph idx="1"/>
          </p:nvPr>
        </p:nvSpPr>
        <p:spPr/>
        <p:txBody>
          <a:bodyPr/>
          <a:lstStyle/>
          <a:p>
            <a:endParaRPr lang="en-GB"/>
          </a:p>
        </p:txBody>
      </p:sp>
    </p:spTree>
    <p:extLst>
      <p:ext uri="{BB962C8B-B14F-4D97-AF65-F5344CB8AC3E}">
        <p14:creationId xmlns:p14="http://schemas.microsoft.com/office/powerpoint/2010/main" val="3356999992"/>
      </p:ext>
    </p:extLst>
  </p:cSld>
  <p:clrMapOvr>
    <a:masterClrMapping/>
  </p:clrMapOvr>
</p:sld>
</file>

<file path=ppt/theme/theme1.xml><?xml version="1.0" encoding="utf-8"?>
<a:theme xmlns:a="http://schemas.openxmlformats.org/drawingml/2006/main" name="Basis">
  <a:themeElements>
    <a:clrScheme name="Custom 13">
      <a:dk1>
        <a:srgbClr val="000000"/>
      </a:dk1>
      <a:lt1>
        <a:srgbClr val="005827"/>
      </a:lt1>
      <a:dk2>
        <a:srgbClr val="565349"/>
      </a:dk2>
      <a:lt2>
        <a:srgbClr val="DDDDDD"/>
      </a:lt2>
      <a:accent1>
        <a:srgbClr val="F6F8E2"/>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1340</TotalTime>
  <Words>413</Words>
  <Application>Microsoft Office PowerPoint</Application>
  <PresentationFormat>Widescreen</PresentationFormat>
  <Paragraphs>23</Paragraphs>
  <Slides>8</Slides>
  <Notes>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Calibri</vt:lpstr>
      <vt:lpstr>Corbel</vt:lpstr>
      <vt:lpstr>Basis</vt:lpstr>
      <vt:lpstr>PowerPoint Presentation</vt:lpstr>
      <vt:lpstr>What are the features of the chameleons?</vt:lpstr>
      <vt:lpstr>PowerPoint Presentation</vt:lpstr>
      <vt:lpstr>Chameleons can adapt themselves to changes in their immediate environment. They do so quickly and efficiently.  </vt:lpstr>
      <vt:lpstr>How have these animals adapted to their environments? </vt:lpstr>
      <vt:lpstr>PowerPoint Presentation</vt:lpstr>
      <vt:lpstr>You come across an Angler fish</vt:lpstr>
      <vt:lpstr>Why is adaptation important?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Copping</dc:creator>
  <cp:lastModifiedBy>Hannah Copping</cp:lastModifiedBy>
  <cp:revision>9</cp:revision>
  <dcterms:created xsi:type="dcterms:W3CDTF">2023-01-06T09:24:04Z</dcterms:created>
  <dcterms:modified xsi:type="dcterms:W3CDTF">2023-01-26T08:12:46Z</dcterms:modified>
</cp:coreProperties>
</file>