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1" r:id="rId2"/>
    <p:sldId id="262" r:id="rId3"/>
    <p:sldId id="256" r:id="rId4"/>
    <p:sldId id="257" r:id="rId5"/>
    <p:sldId id="258" r:id="rId6"/>
    <p:sldId id="259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75" autoAdjust="0"/>
  </p:normalViewPr>
  <p:slideViewPr>
    <p:cSldViewPr snapToGrid="0">
      <p:cViewPr varScale="1">
        <p:scale>
          <a:sx n="96" d="100"/>
          <a:sy n="96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6798-FDF4-40D5-B8B8-069B447956C9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B2269-898F-4E86-B27E-BCCA8067F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4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trees and plants and grass secretly talk to each other underground. They are</a:t>
            </a:r>
          </a:p>
          <a:p>
            <a:r>
              <a:rPr lang="en-US" dirty="0" smtClean="0"/>
              <a:t>linked by a vast web of connections – a huge system, through which they pass information</a:t>
            </a:r>
          </a:p>
          <a:p>
            <a:r>
              <a:rPr lang="en-US" dirty="0" smtClean="0"/>
              <a:t>and resources to and from each other. What links them is a network of long, thin filaments of</a:t>
            </a:r>
          </a:p>
          <a:p>
            <a:r>
              <a:rPr lang="en-US" dirty="0" err="1" smtClean="0"/>
              <a:t>mycorrhizal</a:t>
            </a:r>
            <a:r>
              <a:rPr lang="en-US" dirty="0" smtClean="0"/>
              <a:t> fungi — in Greek </a:t>
            </a:r>
            <a:r>
              <a:rPr lang="en-US" dirty="0" err="1" smtClean="0"/>
              <a:t>mykós</a:t>
            </a:r>
            <a:r>
              <a:rPr lang="en-US" dirty="0" smtClean="0"/>
              <a:t> means fungus and </a:t>
            </a:r>
            <a:r>
              <a:rPr lang="en-US" dirty="0" err="1" smtClean="0"/>
              <a:t>riza</a:t>
            </a:r>
            <a:r>
              <a:rPr lang="en-US" dirty="0" smtClean="0"/>
              <a:t> means root. </a:t>
            </a:r>
          </a:p>
          <a:p>
            <a:endParaRPr lang="en-US" dirty="0" smtClean="0"/>
          </a:p>
          <a:p>
            <a:r>
              <a:rPr lang="en-US" dirty="0" smtClean="0"/>
              <a:t>These fungi create a mat of threads that connect an estimated 90% of land plants by linking</a:t>
            </a:r>
          </a:p>
          <a:p>
            <a:r>
              <a:rPr lang="en-US" dirty="0" smtClean="0"/>
              <a:t>their root systems. These networks are huge: every cubic </a:t>
            </a:r>
            <a:r>
              <a:rPr lang="en-US" dirty="0" err="1" smtClean="0"/>
              <a:t>metre</a:t>
            </a:r>
            <a:r>
              <a:rPr lang="en-US" dirty="0" smtClean="0"/>
              <a:t> of forest soil that scientists</a:t>
            </a:r>
          </a:p>
          <a:p>
            <a:r>
              <a:rPr lang="en-US" dirty="0" smtClean="0"/>
              <a:t>have examined holds dozens of miles of connecting fungi. Scientists call this fungal network</a:t>
            </a:r>
          </a:p>
          <a:p>
            <a:r>
              <a:rPr lang="en-US" dirty="0" smtClean="0"/>
              <a:t>the Wood Wide Web. Through it, ‘adult’ trees can share sugars with younger trees, sick trees</a:t>
            </a:r>
          </a:p>
          <a:p>
            <a:r>
              <a:rPr lang="en-US" dirty="0" smtClean="0"/>
              <a:t>can send their remaining resources back into the network for others, and they can</a:t>
            </a:r>
          </a:p>
          <a:p>
            <a:r>
              <a:rPr lang="en-US" dirty="0" smtClean="0"/>
              <a:t>communicate with each other about dangers like insect infestations. These are not</a:t>
            </a:r>
          </a:p>
          <a:p>
            <a:r>
              <a:rPr lang="en-US" dirty="0" smtClean="0"/>
              <a:t>connections between plants from the same species. The underground social network links all</a:t>
            </a:r>
          </a:p>
          <a:p>
            <a:r>
              <a:rPr lang="en-US" dirty="0" smtClean="0"/>
              <a:t>plants and trees together alike, making a cooperative system and turning individual trees into</a:t>
            </a:r>
          </a:p>
          <a:p>
            <a:r>
              <a:rPr lang="en-US" dirty="0" smtClean="0"/>
              <a:t>an integrated super organism. Some older trees even nurture nearby smaller trees, acting as</a:t>
            </a:r>
          </a:p>
          <a:p>
            <a:r>
              <a:rPr lang="en-US" dirty="0" smtClean="0"/>
              <a:t>‘mothers’. This network is everywhere.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B2269-898F-4E86-B27E-BCCA8067F4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8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trees and plants and grass secretly talk to each other underground. They are</a:t>
            </a:r>
          </a:p>
          <a:p>
            <a:r>
              <a:rPr lang="en-US" dirty="0" smtClean="0"/>
              <a:t>linked by a vast web of connections – a huge system, through which they pass information</a:t>
            </a:r>
          </a:p>
          <a:p>
            <a:r>
              <a:rPr lang="en-US" dirty="0" smtClean="0"/>
              <a:t>and resources to and from each other. What links them is a network of long, thin filaments of</a:t>
            </a:r>
          </a:p>
          <a:p>
            <a:r>
              <a:rPr lang="en-US" dirty="0" err="1" smtClean="0"/>
              <a:t>mycorrhizal</a:t>
            </a:r>
            <a:r>
              <a:rPr lang="en-US" dirty="0" smtClean="0"/>
              <a:t> fungi — in Greek </a:t>
            </a:r>
            <a:r>
              <a:rPr lang="en-US" dirty="0" err="1" smtClean="0"/>
              <a:t>mykós</a:t>
            </a:r>
            <a:r>
              <a:rPr lang="en-US" dirty="0" smtClean="0"/>
              <a:t> means fungus and </a:t>
            </a:r>
            <a:r>
              <a:rPr lang="en-US" dirty="0" err="1" smtClean="0"/>
              <a:t>riza</a:t>
            </a:r>
            <a:r>
              <a:rPr lang="en-US" dirty="0" smtClean="0"/>
              <a:t> means root. </a:t>
            </a:r>
          </a:p>
          <a:p>
            <a:endParaRPr lang="en-US" dirty="0" smtClean="0"/>
          </a:p>
          <a:p>
            <a:r>
              <a:rPr lang="en-US" dirty="0" smtClean="0"/>
              <a:t>These fungi create a mat of threads that connect an estimated 90% of land plants by linking</a:t>
            </a:r>
          </a:p>
          <a:p>
            <a:r>
              <a:rPr lang="en-US" dirty="0" smtClean="0"/>
              <a:t>their root systems. These networks are huge: every cubic </a:t>
            </a:r>
            <a:r>
              <a:rPr lang="en-US" dirty="0" err="1" smtClean="0"/>
              <a:t>metre</a:t>
            </a:r>
            <a:r>
              <a:rPr lang="en-US" dirty="0" smtClean="0"/>
              <a:t> of forest soil that scientists</a:t>
            </a:r>
          </a:p>
          <a:p>
            <a:r>
              <a:rPr lang="en-US" dirty="0" smtClean="0"/>
              <a:t>have examined holds dozens of miles of connecting fungi. Scientists call this fungal network</a:t>
            </a:r>
          </a:p>
          <a:p>
            <a:r>
              <a:rPr lang="en-US" dirty="0" smtClean="0"/>
              <a:t>the Wood Wide Web. Through it, ‘adult’ trees can share sugars with younger trees, sick trees</a:t>
            </a:r>
          </a:p>
          <a:p>
            <a:r>
              <a:rPr lang="en-US" dirty="0" smtClean="0"/>
              <a:t>can send their remaining resources back into the network for others, and they can</a:t>
            </a:r>
          </a:p>
          <a:p>
            <a:r>
              <a:rPr lang="en-US" dirty="0" smtClean="0"/>
              <a:t>communicate with each other about dangers like insect infestations. These are not</a:t>
            </a:r>
          </a:p>
          <a:p>
            <a:r>
              <a:rPr lang="en-US" dirty="0" smtClean="0"/>
              <a:t>connections between plants from the same species. The underground social network links all</a:t>
            </a:r>
          </a:p>
          <a:p>
            <a:r>
              <a:rPr lang="en-US" dirty="0" smtClean="0"/>
              <a:t>plants and trees together alike, making a cooperative system and turning individual trees into</a:t>
            </a:r>
          </a:p>
          <a:p>
            <a:r>
              <a:rPr lang="en-US" dirty="0" smtClean="0"/>
              <a:t>an integrated super organism. Some older trees even nurture nearby smaller trees, acting as</a:t>
            </a:r>
          </a:p>
          <a:p>
            <a:r>
              <a:rPr lang="en-US" dirty="0" smtClean="0"/>
              <a:t>‘mothers’. This network is everywhere.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B2269-898F-4E86-B27E-BCCA8067F4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08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https://youtu.be/yWOqeyPIVRo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B2269-898F-4E86-B27E-BCCA8067F4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0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Helps trees to support one and other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This provides habitats for animals </a:t>
            </a:r>
          </a:p>
          <a:p>
            <a:r>
              <a:rPr lang="en-GB" baseline="0" dirty="0" smtClean="0"/>
              <a:t>The fungi aids growth of all plants- can provide food sources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B2269-898F-4E86-B27E-BCCA8067F4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72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will destroy</a:t>
            </a:r>
            <a:r>
              <a:rPr lang="en-GB" baseline="0" dirty="0" smtClean="0"/>
              <a:t> the connections the tress have made</a:t>
            </a:r>
          </a:p>
          <a:p>
            <a:r>
              <a:rPr lang="en-GB" baseline="0" dirty="0" smtClean="0"/>
              <a:t>Animals who live there will be in more danger </a:t>
            </a:r>
          </a:p>
          <a:p>
            <a:r>
              <a:rPr lang="en-GB" baseline="0" dirty="0" smtClean="0"/>
              <a:t>Co2 emissions will increase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B2269-898F-4E86-B27E-BCCA8067F4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1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17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06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5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55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3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26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59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5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18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20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7772E5E-290B-4B11-A78B-950D7A8C5506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33DB1A2-212A-4712-A126-46596FF8A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49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WOqeyPIVR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80321" y="268357"/>
            <a:ext cx="8767860" cy="1319267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</a:rPr>
              <a:t>Why do we need trees?</a:t>
            </a:r>
            <a:endParaRPr lang="en-GB" sz="6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500+ Trees Pictures | Download Free Images on Unspl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35" y="1216401"/>
            <a:ext cx="7871654" cy="522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8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156" b="3446"/>
          <a:stretch/>
        </p:blipFill>
        <p:spPr>
          <a:xfrm>
            <a:off x="0" y="508175"/>
            <a:ext cx="4661452" cy="3114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488"/>
          <a:stretch/>
        </p:blipFill>
        <p:spPr>
          <a:xfrm>
            <a:off x="4607816" y="484634"/>
            <a:ext cx="4065104" cy="3138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5" y="3623072"/>
            <a:ext cx="4572001" cy="2775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475" y="484634"/>
            <a:ext cx="3521454" cy="3138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827" y="3600552"/>
            <a:ext cx="3378194" cy="2867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3531" r="9972" b="4941"/>
          <a:stretch/>
        </p:blipFill>
        <p:spPr>
          <a:xfrm>
            <a:off x="4495873" y="3594562"/>
            <a:ext cx="4235181" cy="28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5470817"/>
            <a:ext cx="8767860" cy="1046615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What is this picture showing? </a:t>
            </a:r>
            <a:endParaRPr lang="en-GB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2" descr="mycorrhizal fungi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10" y="422567"/>
            <a:ext cx="8572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2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233" y="5277678"/>
            <a:ext cx="9872871" cy="609599"/>
          </a:xfrm>
        </p:spPr>
        <p:txBody>
          <a:bodyPr>
            <a:noAutofit/>
          </a:bodyPr>
          <a:lstStyle/>
          <a:p>
            <a:r>
              <a:rPr lang="en-US" sz="2400" dirty="0" smtClean="0"/>
              <a:t> </a:t>
            </a:r>
            <a:r>
              <a:rPr lang="en-US" sz="3200" dirty="0"/>
              <a:t>What is the Wood Wide Web?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What information can trees share?</a:t>
            </a:r>
            <a:endParaRPr lang="en-GB" sz="3200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419" y="643973"/>
            <a:ext cx="8572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3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could you compare the wood wide web to?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667" y="1875804"/>
            <a:ext cx="4187626" cy="42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the wood wide web important?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32" y="19335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Arundel castle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15" y="2269848"/>
            <a:ext cx="6749636" cy="347124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41374" y="2584174"/>
            <a:ext cx="6202017" cy="1331843"/>
          </a:xfrm>
          <a:custGeom>
            <a:avLst/>
            <a:gdLst>
              <a:gd name="connsiteX0" fmla="*/ 0 w 6202017"/>
              <a:gd name="connsiteY0" fmla="*/ 1331843 h 1331843"/>
              <a:gd name="connsiteX1" fmla="*/ 19878 w 6202017"/>
              <a:gd name="connsiteY1" fmla="*/ 1172817 h 1331843"/>
              <a:gd name="connsiteX2" fmla="*/ 29817 w 6202017"/>
              <a:gd name="connsiteY2" fmla="*/ 1113183 h 1331843"/>
              <a:gd name="connsiteX3" fmla="*/ 49696 w 6202017"/>
              <a:gd name="connsiteY3" fmla="*/ 1063487 h 1331843"/>
              <a:gd name="connsiteX4" fmla="*/ 129209 w 6202017"/>
              <a:gd name="connsiteY4" fmla="*/ 964096 h 1331843"/>
              <a:gd name="connsiteX5" fmla="*/ 149087 w 6202017"/>
              <a:gd name="connsiteY5" fmla="*/ 934278 h 1331843"/>
              <a:gd name="connsiteX6" fmla="*/ 248478 w 6202017"/>
              <a:gd name="connsiteY6" fmla="*/ 844826 h 1331843"/>
              <a:gd name="connsiteX7" fmla="*/ 278296 w 6202017"/>
              <a:gd name="connsiteY7" fmla="*/ 834887 h 1331843"/>
              <a:gd name="connsiteX8" fmla="*/ 357809 w 6202017"/>
              <a:gd name="connsiteY8" fmla="*/ 795130 h 1331843"/>
              <a:gd name="connsiteX9" fmla="*/ 387626 w 6202017"/>
              <a:gd name="connsiteY9" fmla="*/ 775252 h 1331843"/>
              <a:gd name="connsiteX10" fmla="*/ 437322 w 6202017"/>
              <a:gd name="connsiteY10" fmla="*/ 755374 h 1331843"/>
              <a:gd name="connsiteX11" fmla="*/ 506896 w 6202017"/>
              <a:gd name="connsiteY11" fmla="*/ 725556 h 1331843"/>
              <a:gd name="connsiteX12" fmla="*/ 536713 w 6202017"/>
              <a:gd name="connsiteY12" fmla="*/ 705678 h 1331843"/>
              <a:gd name="connsiteX13" fmla="*/ 596348 w 6202017"/>
              <a:gd name="connsiteY13" fmla="*/ 685800 h 1331843"/>
              <a:gd name="connsiteX14" fmla="*/ 636104 w 6202017"/>
              <a:gd name="connsiteY14" fmla="*/ 655983 h 1331843"/>
              <a:gd name="connsiteX15" fmla="*/ 675861 w 6202017"/>
              <a:gd name="connsiteY15" fmla="*/ 646043 h 1331843"/>
              <a:gd name="connsiteX16" fmla="*/ 725556 w 6202017"/>
              <a:gd name="connsiteY16" fmla="*/ 626165 h 1331843"/>
              <a:gd name="connsiteX17" fmla="*/ 785191 w 6202017"/>
              <a:gd name="connsiteY17" fmla="*/ 586409 h 1331843"/>
              <a:gd name="connsiteX18" fmla="*/ 854765 w 6202017"/>
              <a:gd name="connsiteY18" fmla="*/ 566530 h 1331843"/>
              <a:gd name="connsiteX19" fmla="*/ 884583 w 6202017"/>
              <a:gd name="connsiteY19" fmla="*/ 546652 h 1331843"/>
              <a:gd name="connsiteX20" fmla="*/ 914400 w 6202017"/>
              <a:gd name="connsiteY20" fmla="*/ 536713 h 1331843"/>
              <a:gd name="connsiteX21" fmla="*/ 954156 w 6202017"/>
              <a:gd name="connsiteY21" fmla="*/ 516835 h 1331843"/>
              <a:gd name="connsiteX22" fmla="*/ 1003852 w 6202017"/>
              <a:gd name="connsiteY22" fmla="*/ 506896 h 1331843"/>
              <a:gd name="connsiteX23" fmla="*/ 1093304 w 6202017"/>
              <a:gd name="connsiteY23" fmla="*/ 487017 h 1331843"/>
              <a:gd name="connsiteX24" fmla="*/ 1192696 w 6202017"/>
              <a:gd name="connsiteY24" fmla="*/ 477078 h 1331843"/>
              <a:gd name="connsiteX25" fmla="*/ 1272209 w 6202017"/>
              <a:gd name="connsiteY25" fmla="*/ 457200 h 1331843"/>
              <a:gd name="connsiteX26" fmla="*/ 1361661 w 6202017"/>
              <a:gd name="connsiteY26" fmla="*/ 437322 h 1331843"/>
              <a:gd name="connsiteX27" fmla="*/ 1480930 w 6202017"/>
              <a:gd name="connsiteY27" fmla="*/ 417443 h 1331843"/>
              <a:gd name="connsiteX28" fmla="*/ 1610139 w 6202017"/>
              <a:gd name="connsiteY28" fmla="*/ 397565 h 1331843"/>
              <a:gd name="connsiteX29" fmla="*/ 1669774 w 6202017"/>
              <a:gd name="connsiteY29" fmla="*/ 377687 h 1331843"/>
              <a:gd name="connsiteX30" fmla="*/ 1779104 w 6202017"/>
              <a:gd name="connsiteY30" fmla="*/ 357809 h 1331843"/>
              <a:gd name="connsiteX31" fmla="*/ 1818861 w 6202017"/>
              <a:gd name="connsiteY31" fmla="*/ 337930 h 1331843"/>
              <a:gd name="connsiteX32" fmla="*/ 1868556 w 6202017"/>
              <a:gd name="connsiteY32" fmla="*/ 327991 h 1331843"/>
              <a:gd name="connsiteX33" fmla="*/ 1908313 w 6202017"/>
              <a:gd name="connsiteY33" fmla="*/ 318052 h 1331843"/>
              <a:gd name="connsiteX34" fmla="*/ 1958009 w 6202017"/>
              <a:gd name="connsiteY34" fmla="*/ 298174 h 1331843"/>
              <a:gd name="connsiteX35" fmla="*/ 2067339 w 6202017"/>
              <a:gd name="connsiteY35" fmla="*/ 288235 h 1331843"/>
              <a:gd name="connsiteX36" fmla="*/ 2176669 w 6202017"/>
              <a:gd name="connsiteY36" fmla="*/ 268356 h 1331843"/>
              <a:gd name="connsiteX37" fmla="*/ 2276061 w 6202017"/>
              <a:gd name="connsiteY37" fmla="*/ 258417 h 1331843"/>
              <a:gd name="connsiteX38" fmla="*/ 2633869 w 6202017"/>
              <a:gd name="connsiteY38" fmla="*/ 238539 h 1331843"/>
              <a:gd name="connsiteX39" fmla="*/ 2673626 w 6202017"/>
              <a:gd name="connsiteY39" fmla="*/ 228600 h 1331843"/>
              <a:gd name="connsiteX40" fmla="*/ 2872409 w 6202017"/>
              <a:gd name="connsiteY40" fmla="*/ 218661 h 1331843"/>
              <a:gd name="connsiteX41" fmla="*/ 3081130 w 6202017"/>
              <a:gd name="connsiteY41" fmla="*/ 198783 h 1331843"/>
              <a:gd name="connsiteX42" fmla="*/ 3120887 w 6202017"/>
              <a:gd name="connsiteY42" fmla="*/ 188843 h 1331843"/>
              <a:gd name="connsiteX43" fmla="*/ 3299791 w 6202017"/>
              <a:gd name="connsiteY43" fmla="*/ 178904 h 1331843"/>
              <a:gd name="connsiteX44" fmla="*/ 3379304 w 6202017"/>
              <a:gd name="connsiteY44" fmla="*/ 168965 h 1331843"/>
              <a:gd name="connsiteX45" fmla="*/ 3697356 w 6202017"/>
              <a:gd name="connsiteY45" fmla="*/ 149087 h 1331843"/>
              <a:gd name="connsiteX46" fmla="*/ 3876261 w 6202017"/>
              <a:gd name="connsiteY46" fmla="*/ 129209 h 1331843"/>
              <a:gd name="connsiteX47" fmla="*/ 3906078 w 6202017"/>
              <a:gd name="connsiteY47" fmla="*/ 119269 h 1331843"/>
              <a:gd name="connsiteX48" fmla="*/ 3995530 w 6202017"/>
              <a:gd name="connsiteY48" fmla="*/ 109330 h 1331843"/>
              <a:gd name="connsiteX49" fmla="*/ 4134678 w 6202017"/>
              <a:gd name="connsiteY49" fmla="*/ 89452 h 1331843"/>
              <a:gd name="connsiteX50" fmla="*/ 4194313 w 6202017"/>
              <a:gd name="connsiteY50" fmla="*/ 79513 h 1331843"/>
              <a:gd name="connsiteX51" fmla="*/ 4234069 w 6202017"/>
              <a:gd name="connsiteY51" fmla="*/ 69574 h 1331843"/>
              <a:gd name="connsiteX52" fmla="*/ 4651513 w 6202017"/>
              <a:gd name="connsiteY52" fmla="*/ 59635 h 1331843"/>
              <a:gd name="connsiteX53" fmla="*/ 4780722 w 6202017"/>
              <a:gd name="connsiteY53" fmla="*/ 39756 h 1331843"/>
              <a:gd name="connsiteX54" fmla="*/ 4840356 w 6202017"/>
              <a:gd name="connsiteY54" fmla="*/ 29817 h 1331843"/>
              <a:gd name="connsiteX55" fmla="*/ 4979504 w 6202017"/>
              <a:gd name="connsiteY55" fmla="*/ 19878 h 1331843"/>
              <a:gd name="connsiteX56" fmla="*/ 5049078 w 6202017"/>
              <a:gd name="connsiteY56" fmla="*/ 9939 h 1331843"/>
              <a:gd name="connsiteX57" fmla="*/ 5138530 w 6202017"/>
              <a:gd name="connsiteY57" fmla="*/ 0 h 1331843"/>
              <a:gd name="connsiteX58" fmla="*/ 5983356 w 6202017"/>
              <a:gd name="connsiteY58" fmla="*/ 9939 h 1331843"/>
              <a:gd name="connsiteX59" fmla="*/ 6092687 w 6202017"/>
              <a:gd name="connsiteY59" fmla="*/ 39756 h 1331843"/>
              <a:gd name="connsiteX60" fmla="*/ 6132443 w 6202017"/>
              <a:gd name="connsiteY60" fmla="*/ 49696 h 1331843"/>
              <a:gd name="connsiteX61" fmla="*/ 6202017 w 6202017"/>
              <a:gd name="connsiteY61" fmla="*/ 49696 h 133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202017" h="1331843">
                <a:moveTo>
                  <a:pt x="0" y="1331843"/>
                </a:moveTo>
                <a:cubicBezTo>
                  <a:pt x="6626" y="1278834"/>
                  <a:pt x="11096" y="1225511"/>
                  <a:pt x="19878" y="1172817"/>
                </a:cubicBezTo>
                <a:cubicBezTo>
                  <a:pt x="23191" y="1152939"/>
                  <a:pt x="24514" y="1132625"/>
                  <a:pt x="29817" y="1113183"/>
                </a:cubicBezTo>
                <a:cubicBezTo>
                  <a:pt x="34512" y="1095970"/>
                  <a:pt x="41153" y="1079150"/>
                  <a:pt x="49696" y="1063487"/>
                </a:cubicBezTo>
                <a:cubicBezTo>
                  <a:pt x="92830" y="984408"/>
                  <a:pt x="78064" y="1023765"/>
                  <a:pt x="129209" y="964096"/>
                </a:cubicBezTo>
                <a:cubicBezTo>
                  <a:pt x="136983" y="955026"/>
                  <a:pt x="141151" y="943206"/>
                  <a:pt x="149087" y="934278"/>
                </a:cubicBezTo>
                <a:cubicBezTo>
                  <a:pt x="170247" y="910473"/>
                  <a:pt x="215806" y="863496"/>
                  <a:pt x="248478" y="844826"/>
                </a:cubicBezTo>
                <a:cubicBezTo>
                  <a:pt x="257575" y="839628"/>
                  <a:pt x="268357" y="838200"/>
                  <a:pt x="278296" y="834887"/>
                </a:cubicBezTo>
                <a:cubicBezTo>
                  <a:pt x="347376" y="788834"/>
                  <a:pt x="260551" y="843760"/>
                  <a:pt x="357809" y="795130"/>
                </a:cubicBezTo>
                <a:cubicBezTo>
                  <a:pt x="368493" y="789788"/>
                  <a:pt x="376942" y="780594"/>
                  <a:pt x="387626" y="775252"/>
                </a:cubicBezTo>
                <a:cubicBezTo>
                  <a:pt x="403584" y="767273"/>
                  <a:pt x="421364" y="763353"/>
                  <a:pt x="437322" y="755374"/>
                </a:cubicBezTo>
                <a:cubicBezTo>
                  <a:pt x="505964" y="721053"/>
                  <a:pt x="424149" y="746244"/>
                  <a:pt x="506896" y="725556"/>
                </a:cubicBezTo>
                <a:cubicBezTo>
                  <a:pt x="516835" y="718930"/>
                  <a:pt x="525797" y="710529"/>
                  <a:pt x="536713" y="705678"/>
                </a:cubicBezTo>
                <a:cubicBezTo>
                  <a:pt x="555861" y="697168"/>
                  <a:pt x="596348" y="685800"/>
                  <a:pt x="596348" y="685800"/>
                </a:cubicBezTo>
                <a:cubicBezTo>
                  <a:pt x="609600" y="675861"/>
                  <a:pt x="621288" y="663391"/>
                  <a:pt x="636104" y="655983"/>
                </a:cubicBezTo>
                <a:cubicBezTo>
                  <a:pt x="648322" y="649874"/>
                  <a:pt x="662902" y="650363"/>
                  <a:pt x="675861" y="646043"/>
                </a:cubicBezTo>
                <a:cubicBezTo>
                  <a:pt x="692786" y="640401"/>
                  <a:pt x="709893" y="634708"/>
                  <a:pt x="725556" y="626165"/>
                </a:cubicBezTo>
                <a:cubicBezTo>
                  <a:pt x="746530" y="614725"/>
                  <a:pt x="762014" y="592204"/>
                  <a:pt x="785191" y="586409"/>
                </a:cubicBezTo>
                <a:cubicBezTo>
                  <a:pt x="797926" y="583225"/>
                  <a:pt x="840508" y="573658"/>
                  <a:pt x="854765" y="566530"/>
                </a:cubicBezTo>
                <a:cubicBezTo>
                  <a:pt x="865449" y="561188"/>
                  <a:pt x="873899" y="551994"/>
                  <a:pt x="884583" y="546652"/>
                </a:cubicBezTo>
                <a:cubicBezTo>
                  <a:pt x="893954" y="541967"/>
                  <a:pt x="904770" y="540840"/>
                  <a:pt x="914400" y="536713"/>
                </a:cubicBezTo>
                <a:cubicBezTo>
                  <a:pt x="928018" y="530877"/>
                  <a:pt x="940100" y="521520"/>
                  <a:pt x="954156" y="516835"/>
                </a:cubicBezTo>
                <a:cubicBezTo>
                  <a:pt x="970182" y="511493"/>
                  <a:pt x="987361" y="510561"/>
                  <a:pt x="1003852" y="506896"/>
                </a:cubicBezTo>
                <a:cubicBezTo>
                  <a:pt x="1039290" y="499021"/>
                  <a:pt x="1055823" y="492014"/>
                  <a:pt x="1093304" y="487017"/>
                </a:cubicBezTo>
                <a:cubicBezTo>
                  <a:pt x="1126308" y="482617"/>
                  <a:pt x="1159565" y="480391"/>
                  <a:pt x="1192696" y="477078"/>
                </a:cubicBezTo>
                <a:cubicBezTo>
                  <a:pt x="1245978" y="459317"/>
                  <a:pt x="1200245" y="473192"/>
                  <a:pt x="1272209" y="457200"/>
                </a:cubicBezTo>
                <a:cubicBezTo>
                  <a:pt x="1336219" y="442976"/>
                  <a:pt x="1288844" y="450172"/>
                  <a:pt x="1361661" y="437322"/>
                </a:cubicBezTo>
                <a:cubicBezTo>
                  <a:pt x="1401352" y="430317"/>
                  <a:pt x="1442693" y="430188"/>
                  <a:pt x="1480930" y="417443"/>
                </a:cubicBezTo>
                <a:cubicBezTo>
                  <a:pt x="1542335" y="396975"/>
                  <a:pt x="1500323" y="408546"/>
                  <a:pt x="1610139" y="397565"/>
                </a:cubicBezTo>
                <a:cubicBezTo>
                  <a:pt x="1630017" y="390939"/>
                  <a:pt x="1649227" y="381796"/>
                  <a:pt x="1669774" y="377687"/>
                </a:cubicBezTo>
                <a:cubicBezTo>
                  <a:pt x="1739230" y="363796"/>
                  <a:pt x="1702806" y="370525"/>
                  <a:pt x="1779104" y="357809"/>
                </a:cubicBezTo>
                <a:cubicBezTo>
                  <a:pt x="1792356" y="351183"/>
                  <a:pt x="1804805" y="342616"/>
                  <a:pt x="1818861" y="337930"/>
                </a:cubicBezTo>
                <a:cubicBezTo>
                  <a:pt x="1834887" y="332588"/>
                  <a:pt x="1852065" y="331656"/>
                  <a:pt x="1868556" y="327991"/>
                </a:cubicBezTo>
                <a:cubicBezTo>
                  <a:pt x="1881891" y="325028"/>
                  <a:pt x="1895354" y="322372"/>
                  <a:pt x="1908313" y="318052"/>
                </a:cubicBezTo>
                <a:cubicBezTo>
                  <a:pt x="1925239" y="312410"/>
                  <a:pt x="1940473" y="301462"/>
                  <a:pt x="1958009" y="298174"/>
                </a:cubicBezTo>
                <a:cubicBezTo>
                  <a:pt x="1993976" y="291430"/>
                  <a:pt x="2030996" y="292511"/>
                  <a:pt x="2067339" y="288235"/>
                </a:cubicBezTo>
                <a:cubicBezTo>
                  <a:pt x="2257389" y="265876"/>
                  <a:pt x="2011859" y="290332"/>
                  <a:pt x="2176669" y="268356"/>
                </a:cubicBezTo>
                <a:cubicBezTo>
                  <a:pt x="2209673" y="263955"/>
                  <a:pt x="2242930" y="261730"/>
                  <a:pt x="2276061" y="258417"/>
                </a:cubicBezTo>
                <a:cubicBezTo>
                  <a:pt x="2424059" y="221418"/>
                  <a:pt x="2260701" y="259270"/>
                  <a:pt x="2633869" y="238539"/>
                </a:cubicBezTo>
                <a:cubicBezTo>
                  <a:pt x="2647508" y="237781"/>
                  <a:pt x="2660013" y="229734"/>
                  <a:pt x="2673626" y="228600"/>
                </a:cubicBezTo>
                <a:cubicBezTo>
                  <a:pt x="2739741" y="223091"/>
                  <a:pt x="2806148" y="221974"/>
                  <a:pt x="2872409" y="218661"/>
                </a:cubicBezTo>
                <a:cubicBezTo>
                  <a:pt x="2995166" y="194110"/>
                  <a:pt x="2839277" y="222969"/>
                  <a:pt x="3081130" y="198783"/>
                </a:cubicBezTo>
                <a:cubicBezTo>
                  <a:pt x="3094722" y="197424"/>
                  <a:pt x="3107283" y="190080"/>
                  <a:pt x="3120887" y="188843"/>
                </a:cubicBezTo>
                <a:cubicBezTo>
                  <a:pt x="3180368" y="183435"/>
                  <a:pt x="3240156" y="182217"/>
                  <a:pt x="3299791" y="178904"/>
                </a:cubicBezTo>
                <a:cubicBezTo>
                  <a:pt x="3326295" y="175591"/>
                  <a:pt x="3352703" y="171383"/>
                  <a:pt x="3379304" y="168965"/>
                </a:cubicBezTo>
                <a:cubicBezTo>
                  <a:pt x="3468526" y="160854"/>
                  <a:pt x="3612668" y="153792"/>
                  <a:pt x="3697356" y="149087"/>
                </a:cubicBezTo>
                <a:cubicBezTo>
                  <a:pt x="3826033" y="123352"/>
                  <a:pt x="3636562" y="159172"/>
                  <a:pt x="3876261" y="129209"/>
                </a:cubicBezTo>
                <a:cubicBezTo>
                  <a:pt x="3886657" y="127909"/>
                  <a:pt x="3895744" y="120991"/>
                  <a:pt x="3906078" y="119269"/>
                </a:cubicBezTo>
                <a:cubicBezTo>
                  <a:pt x="3935671" y="114337"/>
                  <a:pt x="3965713" y="112643"/>
                  <a:pt x="3995530" y="109330"/>
                </a:cubicBezTo>
                <a:cubicBezTo>
                  <a:pt x="4064315" y="86403"/>
                  <a:pt x="4000067" y="105288"/>
                  <a:pt x="4134678" y="89452"/>
                </a:cubicBezTo>
                <a:cubicBezTo>
                  <a:pt x="4154692" y="87097"/>
                  <a:pt x="4174552" y="83465"/>
                  <a:pt x="4194313" y="79513"/>
                </a:cubicBezTo>
                <a:cubicBezTo>
                  <a:pt x="4207708" y="76834"/>
                  <a:pt x="4220422" y="70167"/>
                  <a:pt x="4234069" y="69574"/>
                </a:cubicBezTo>
                <a:cubicBezTo>
                  <a:pt x="4373125" y="63528"/>
                  <a:pt x="4512365" y="62948"/>
                  <a:pt x="4651513" y="59635"/>
                </a:cubicBezTo>
                <a:cubicBezTo>
                  <a:pt x="4746427" y="40652"/>
                  <a:pt x="4654363" y="57808"/>
                  <a:pt x="4780722" y="39756"/>
                </a:cubicBezTo>
                <a:cubicBezTo>
                  <a:pt x="4800672" y="36906"/>
                  <a:pt x="4820304" y="31822"/>
                  <a:pt x="4840356" y="29817"/>
                </a:cubicBezTo>
                <a:cubicBezTo>
                  <a:pt x="4886626" y="25190"/>
                  <a:pt x="4933213" y="24287"/>
                  <a:pt x="4979504" y="19878"/>
                </a:cubicBezTo>
                <a:cubicBezTo>
                  <a:pt x="5002825" y="17657"/>
                  <a:pt x="5025832" y="12845"/>
                  <a:pt x="5049078" y="9939"/>
                </a:cubicBezTo>
                <a:cubicBezTo>
                  <a:pt x="5078847" y="6218"/>
                  <a:pt x="5108713" y="3313"/>
                  <a:pt x="5138530" y="0"/>
                </a:cubicBezTo>
                <a:cubicBezTo>
                  <a:pt x="5420139" y="3313"/>
                  <a:pt x="5701874" y="859"/>
                  <a:pt x="5983356" y="9939"/>
                </a:cubicBezTo>
                <a:cubicBezTo>
                  <a:pt x="6023289" y="11227"/>
                  <a:pt x="6056027" y="29281"/>
                  <a:pt x="6092687" y="39756"/>
                </a:cubicBezTo>
                <a:cubicBezTo>
                  <a:pt x="6105821" y="43509"/>
                  <a:pt x="6118839" y="48459"/>
                  <a:pt x="6132443" y="49696"/>
                </a:cubicBezTo>
                <a:cubicBezTo>
                  <a:pt x="6155539" y="51796"/>
                  <a:pt x="6178826" y="49696"/>
                  <a:pt x="6202017" y="496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2673626" y="2355574"/>
            <a:ext cx="6530009" cy="1143000"/>
          </a:xfrm>
          <a:custGeom>
            <a:avLst/>
            <a:gdLst>
              <a:gd name="connsiteX0" fmla="*/ 0 w 6530009"/>
              <a:gd name="connsiteY0" fmla="*/ 1143000 h 1143000"/>
              <a:gd name="connsiteX1" fmla="*/ 79513 w 6530009"/>
              <a:gd name="connsiteY1" fmla="*/ 1123122 h 1143000"/>
              <a:gd name="connsiteX2" fmla="*/ 129209 w 6530009"/>
              <a:gd name="connsiteY2" fmla="*/ 1053548 h 1143000"/>
              <a:gd name="connsiteX3" fmla="*/ 159026 w 6530009"/>
              <a:gd name="connsiteY3" fmla="*/ 1003852 h 1143000"/>
              <a:gd name="connsiteX4" fmla="*/ 238539 w 6530009"/>
              <a:gd name="connsiteY4" fmla="*/ 904461 h 1143000"/>
              <a:gd name="connsiteX5" fmla="*/ 278296 w 6530009"/>
              <a:gd name="connsiteY5" fmla="*/ 874643 h 1143000"/>
              <a:gd name="connsiteX6" fmla="*/ 308113 w 6530009"/>
              <a:gd name="connsiteY6" fmla="*/ 834887 h 1143000"/>
              <a:gd name="connsiteX7" fmla="*/ 337931 w 6530009"/>
              <a:gd name="connsiteY7" fmla="*/ 815009 h 1143000"/>
              <a:gd name="connsiteX8" fmla="*/ 377687 w 6530009"/>
              <a:gd name="connsiteY8" fmla="*/ 775252 h 1143000"/>
              <a:gd name="connsiteX9" fmla="*/ 427383 w 6530009"/>
              <a:gd name="connsiteY9" fmla="*/ 735496 h 1143000"/>
              <a:gd name="connsiteX10" fmla="*/ 477078 w 6530009"/>
              <a:gd name="connsiteY10" fmla="*/ 685800 h 1143000"/>
              <a:gd name="connsiteX11" fmla="*/ 536713 w 6530009"/>
              <a:gd name="connsiteY11" fmla="*/ 646043 h 1143000"/>
              <a:gd name="connsiteX12" fmla="*/ 566531 w 6530009"/>
              <a:gd name="connsiteY12" fmla="*/ 626165 h 1143000"/>
              <a:gd name="connsiteX13" fmla="*/ 675861 w 6530009"/>
              <a:gd name="connsiteY13" fmla="*/ 566530 h 1143000"/>
              <a:gd name="connsiteX14" fmla="*/ 755374 w 6530009"/>
              <a:gd name="connsiteY14" fmla="*/ 526774 h 1143000"/>
              <a:gd name="connsiteX15" fmla="*/ 824948 w 6530009"/>
              <a:gd name="connsiteY15" fmla="*/ 487017 h 1143000"/>
              <a:gd name="connsiteX16" fmla="*/ 864704 w 6530009"/>
              <a:gd name="connsiteY16" fmla="*/ 477078 h 1143000"/>
              <a:gd name="connsiteX17" fmla="*/ 924339 w 6530009"/>
              <a:gd name="connsiteY17" fmla="*/ 457200 h 1143000"/>
              <a:gd name="connsiteX18" fmla="*/ 1083365 w 6530009"/>
              <a:gd name="connsiteY18" fmla="*/ 397565 h 1143000"/>
              <a:gd name="connsiteX19" fmla="*/ 1133061 w 6530009"/>
              <a:gd name="connsiteY19" fmla="*/ 377687 h 1143000"/>
              <a:gd name="connsiteX20" fmla="*/ 1292087 w 6530009"/>
              <a:gd name="connsiteY20" fmla="*/ 357809 h 1143000"/>
              <a:gd name="connsiteX21" fmla="*/ 1470991 w 6530009"/>
              <a:gd name="connsiteY21" fmla="*/ 337930 h 1143000"/>
              <a:gd name="connsiteX22" fmla="*/ 1500809 w 6530009"/>
              <a:gd name="connsiteY22" fmla="*/ 327991 h 1143000"/>
              <a:gd name="connsiteX23" fmla="*/ 1659835 w 6530009"/>
              <a:gd name="connsiteY23" fmla="*/ 298174 h 1143000"/>
              <a:gd name="connsiteX24" fmla="*/ 1689652 w 6530009"/>
              <a:gd name="connsiteY24" fmla="*/ 288235 h 1143000"/>
              <a:gd name="connsiteX25" fmla="*/ 1997765 w 6530009"/>
              <a:gd name="connsiteY25" fmla="*/ 278296 h 1143000"/>
              <a:gd name="connsiteX26" fmla="*/ 2107096 w 6530009"/>
              <a:gd name="connsiteY26" fmla="*/ 258417 h 1143000"/>
              <a:gd name="connsiteX27" fmla="*/ 2286000 w 6530009"/>
              <a:gd name="connsiteY27" fmla="*/ 248478 h 1143000"/>
              <a:gd name="connsiteX28" fmla="*/ 2345635 w 6530009"/>
              <a:gd name="connsiteY28" fmla="*/ 238539 h 1143000"/>
              <a:gd name="connsiteX29" fmla="*/ 2395331 w 6530009"/>
              <a:gd name="connsiteY29" fmla="*/ 228600 h 1143000"/>
              <a:gd name="connsiteX30" fmla="*/ 2554357 w 6530009"/>
              <a:gd name="connsiteY30" fmla="*/ 218661 h 1143000"/>
              <a:gd name="connsiteX31" fmla="*/ 3160644 w 6530009"/>
              <a:gd name="connsiteY31" fmla="*/ 198783 h 1143000"/>
              <a:gd name="connsiteX32" fmla="*/ 3279913 w 6530009"/>
              <a:gd name="connsiteY32" fmla="*/ 178904 h 1143000"/>
              <a:gd name="connsiteX33" fmla="*/ 3369365 w 6530009"/>
              <a:gd name="connsiteY33" fmla="*/ 159026 h 1143000"/>
              <a:gd name="connsiteX34" fmla="*/ 3478696 w 6530009"/>
              <a:gd name="connsiteY34" fmla="*/ 149087 h 1143000"/>
              <a:gd name="connsiteX35" fmla="*/ 3518452 w 6530009"/>
              <a:gd name="connsiteY35" fmla="*/ 139148 h 1143000"/>
              <a:gd name="connsiteX36" fmla="*/ 3548270 w 6530009"/>
              <a:gd name="connsiteY36" fmla="*/ 129209 h 1143000"/>
              <a:gd name="connsiteX37" fmla="*/ 3717235 w 6530009"/>
              <a:gd name="connsiteY37" fmla="*/ 109330 h 1143000"/>
              <a:gd name="connsiteX38" fmla="*/ 3816626 w 6530009"/>
              <a:gd name="connsiteY38" fmla="*/ 89452 h 1143000"/>
              <a:gd name="connsiteX39" fmla="*/ 3906078 w 6530009"/>
              <a:gd name="connsiteY39" fmla="*/ 79513 h 1143000"/>
              <a:gd name="connsiteX40" fmla="*/ 4015409 w 6530009"/>
              <a:gd name="connsiteY40" fmla="*/ 59635 h 1143000"/>
              <a:gd name="connsiteX41" fmla="*/ 4174435 w 6530009"/>
              <a:gd name="connsiteY41" fmla="*/ 49696 h 1143000"/>
              <a:gd name="connsiteX42" fmla="*/ 4283765 w 6530009"/>
              <a:gd name="connsiteY42" fmla="*/ 29817 h 1143000"/>
              <a:gd name="connsiteX43" fmla="*/ 4333461 w 6530009"/>
              <a:gd name="connsiteY43" fmla="*/ 19878 h 1143000"/>
              <a:gd name="connsiteX44" fmla="*/ 4492487 w 6530009"/>
              <a:gd name="connsiteY44" fmla="*/ 0 h 1143000"/>
              <a:gd name="connsiteX45" fmla="*/ 5466522 w 6530009"/>
              <a:gd name="connsiteY45" fmla="*/ 9939 h 1143000"/>
              <a:gd name="connsiteX46" fmla="*/ 5496339 w 6530009"/>
              <a:gd name="connsiteY46" fmla="*/ 19878 h 1143000"/>
              <a:gd name="connsiteX47" fmla="*/ 5605670 w 6530009"/>
              <a:gd name="connsiteY47" fmla="*/ 29817 h 1143000"/>
              <a:gd name="connsiteX48" fmla="*/ 5635487 w 6530009"/>
              <a:gd name="connsiteY48" fmla="*/ 39756 h 1143000"/>
              <a:gd name="connsiteX49" fmla="*/ 5784574 w 6530009"/>
              <a:gd name="connsiteY49" fmla="*/ 59635 h 1143000"/>
              <a:gd name="connsiteX50" fmla="*/ 6470374 w 6530009"/>
              <a:gd name="connsiteY50" fmla="*/ 69574 h 1143000"/>
              <a:gd name="connsiteX51" fmla="*/ 6530009 w 6530009"/>
              <a:gd name="connsiteY51" fmla="*/ 89452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530009" h="1143000">
                <a:moveTo>
                  <a:pt x="0" y="1143000"/>
                </a:moveTo>
                <a:cubicBezTo>
                  <a:pt x="26504" y="1136374"/>
                  <a:pt x="54642" y="1134427"/>
                  <a:pt x="79513" y="1123122"/>
                </a:cubicBezTo>
                <a:cubicBezTo>
                  <a:pt x="107162" y="1110554"/>
                  <a:pt x="116374" y="1076650"/>
                  <a:pt x="129209" y="1053548"/>
                </a:cubicBezTo>
                <a:cubicBezTo>
                  <a:pt x="138591" y="1036661"/>
                  <a:pt x="147602" y="1019430"/>
                  <a:pt x="159026" y="1003852"/>
                </a:cubicBezTo>
                <a:cubicBezTo>
                  <a:pt x="184116" y="969638"/>
                  <a:pt x="204597" y="929918"/>
                  <a:pt x="238539" y="904461"/>
                </a:cubicBezTo>
                <a:cubicBezTo>
                  <a:pt x="251791" y="894522"/>
                  <a:pt x="266582" y="886357"/>
                  <a:pt x="278296" y="874643"/>
                </a:cubicBezTo>
                <a:cubicBezTo>
                  <a:pt x="290009" y="862930"/>
                  <a:pt x="296400" y="846600"/>
                  <a:pt x="308113" y="834887"/>
                </a:cubicBezTo>
                <a:cubicBezTo>
                  <a:pt x="316560" y="826440"/>
                  <a:pt x="328861" y="822783"/>
                  <a:pt x="337931" y="815009"/>
                </a:cubicBezTo>
                <a:cubicBezTo>
                  <a:pt x="352161" y="802812"/>
                  <a:pt x="363680" y="787703"/>
                  <a:pt x="377687" y="775252"/>
                </a:cubicBezTo>
                <a:cubicBezTo>
                  <a:pt x="393542" y="761158"/>
                  <a:pt x="411615" y="749687"/>
                  <a:pt x="427383" y="735496"/>
                </a:cubicBezTo>
                <a:cubicBezTo>
                  <a:pt x="444796" y="719824"/>
                  <a:pt x="457586" y="698795"/>
                  <a:pt x="477078" y="685800"/>
                </a:cubicBezTo>
                <a:lnTo>
                  <a:pt x="536713" y="646043"/>
                </a:lnTo>
                <a:cubicBezTo>
                  <a:pt x="546652" y="639417"/>
                  <a:pt x="555847" y="631507"/>
                  <a:pt x="566531" y="626165"/>
                </a:cubicBezTo>
                <a:cubicBezTo>
                  <a:pt x="770016" y="524423"/>
                  <a:pt x="497086" y="662793"/>
                  <a:pt x="675861" y="566530"/>
                </a:cubicBezTo>
                <a:cubicBezTo>
                  <a:pt x="701952" y="552481"/>
                  <a:pt x="729228" y="540719"/>
                  <a:pt x="755374" y="526774"/>
                </a:cubicBezTo>
                <a:cubicBezTo>
                  <a:pt x="778942" y="514204"/>
                  <a:pt x="800632" y="498070"/>
                  <a:pt x="824948" y="487017"/>
                </a:cubicBezTo>
                <a:cubicBezTo>
                  <a:pt x="837383" y="481364"/>
                  <a:pt x="851620" y="481003"/>
                  <a:pt x="864704" y="477078"/>
                </a:cubicBezTo>
                <a:cubicBezTo>
                  <a:pt x="884774" y="471057"/>
                  <a:pt x="905142" y="465599"/>
                  <a:pt x="924339" y="457200"/>
                </a:cubicBezTo>
                <a:cubicBezTo>
                  <a:pt x="1068853" y="393975"/>
                  <a:pt x="972452" y="416051"/>
                  <a:pt x="1083365" y="397565"/>
                </a:cubicBezTo>
                <a:cubicBezTo>
                  <a:pt x="1099930" y="390939"/>
                  <a:pt x="1115848" y="382381"/>
                  <a:pt x="1133061" y="377687"/>
                </a:cubicBezTo>
                <a:cubicBezTo>
                  <a:pt x="1169423" y="367770"/>
                  <a:pt x="1265356" y="360673"/>
                  <a:pt x="1292087" y="357809"/>
                </a:cubicBezTo>
                <a:lnTo>
                  <a:pt x="1470991" y="337930"/>
                </a:lnTo>
                <a:cubicBezTo>
                  <a:pt x="1480930" y="334617"/>
                  <a:pt x="1490582" y="330264"/>
                  <a:pt x="1500809" y="327991"/>
                </a:cubicBezTo>
                <a:cubicBezTo>
                  <a:pt x="1554966" y="315956"/>
                  <a:pt x="1605741" y="316205"/>
                  <a:pt x="1659835" y="298174"/>
                </a:cubicBezTo>
                <a:cubicBezTo>
                  <a:pt x="1669774" y="294861"/>
                  <a:pt x="1679193" y="288850"/>
                  <a:pt x="1689652" y="288235"/>
                </a:cubicBezTo>
                <a:cubicBezTo>
                  <a:pt x="1792232" y="282201"/>
                  <a:pt x="1895061" y="281609"/>
                  <a:pt x="1997765" y="278296"/>
                </a:cubicBezTo>
                <a:cubicBezTo>
                  <a:pt x="2046311" y="262113"/>
                  <a:pt x="2034043" y="264036"/>
                  <a:pt x="2107096" y="258417"/>
                </a:cubicBezTo>
                <a:cubicBezTo>
                  <a:pt x="2166647" y="253836"/>
                  <a:pt x="2226365" y="251791"/>
                  <a:pt x="2286000" y="248478"/>
                </a:cubicBezTo>
                <a:lnTo>
                  <a:pt x="2345635" y="238539"/>
                </a:lnTo>
                <a:cubicBezTo>
                  <a:pt x="2362256" y="235517"/>
                  <a:pt x="2378514" y="230202"/>
                  <a:pt x="2395331" y="228600"/>
                </a:cubicBezTo>
                <a:cubicBezTo>
                  <a:pt x="2448204" y="223565"/>
                  <a:pt x="2501348" y="221974"/>
                  <a:pt x="2554357" y="218661"/>
                </a:cubicBezTo>
                <a:cubicBezTo>
                  <a:pt x="2807434" y="176481"/>
                  <a:pt x="2470170" y="229700"/>
                  <a:pt x="3160644" y="198783"/>
                </a:cubicBezTo>
                <a:cubicBezTo>
                  <a:pt x="3200908" y="196980"/>
                  <a:pt x="3240812" y="188679"/>
                  <a:pt x="3279913" y="178904"/>
                </a:cubicBezTo>
                <a:cubicBezTo>
                  <a:pt x="3305447" y="172521"/>
                  <a:pt x="3344131" y="162180"/>
                  <a:pt x="3369365" y="159026"/>
                </a:cubicBezTo>
                <a:cubicBezTo>
                  <a:pt x="3405676" y="154487"/>
                  <a:pt x="3442252" y="152400"/>
                  <a:pt x="3478696" y="149087"/>
                </a:cubicBezTo>
                <a:cubicBezTo>
                  <a:pt x="3491948" y="145774"/>
                  <a:pt x="3505318" y="142901"/>
                  <a:pt x="3518452" y="139148"/>
                </a:cubicBezTo>
                <a:cubicBezTo>
                  <a:pt x="3528526" y="136270"/>
                  <a:pt x="3537962" y="131083"/>
                  <a:pt x="3548270" y="129209"/>
                </a:cubicBezTo>
                <a:cubicBezTo>
                  <a:pt x="3569753" y="125303"/>
                  <a:pt x="3699850" y="111262"/>
                  <a:pt x="3717235" y="109330"/>
                </a:cubicBezTo>
                <a:cubicBezTo>
                  <a:pt x="3762384" y="98043"/>
                  <a:pt x="3764404" y="96415"/>
                  <a:pt x="3816626" y="89452"/>
                </a:cubicBezTo>
                <a:cubicBezTo>
                  <a:pt x="3846364" y="85487"/>
                  <a:pt x="3876379" y="83756"/>
                  <a:pt x="3906078" y="79513"/>
                </a:cubicBezTo>
                <a:cubicBezTo>
                  <a:pt x="3958663" y="72001"/>
                  <a:pt x="3959237" y="64741"/>
                  <a:pt x="4015409" y="59635"/>
                </a:cubicBezTo>
                <a:cubicBezTo>
                  <a:pt x="4068303" y="54827"/>
                  <a:pt x="4121426" y="53009"/>
                  <a:pt x="4174435" y="49696"/>
                </a:cubicBezTo>
                <a:cubicBezTo>
                  <a:pt x="4250757" y="30614"/>
                  <a:pt x="4176935" y="47622"/>
                  <a:pt x="4283765" y="29817"/>
                </a:cubicBezTo>
                <a:cubicBezTo>
                  <a:pt x="4300429" y="27040"/>
                  <a:pt x="4316716" y="22111"/>
                  <a:pt x="4333461" y="19878"/>
                </a:cubicBezTo>
                <a:cubicBezTo>
                  <a:pt x="4572349" y="-11973"/>
                  <a:pt x="4327714" y="27462"/>
                  <a:pt x="4492487" y="0"/>
                </a:cubicBezTo>
                <a:lnTo>
                  <a:pt x="5466522" y="9939"/>
                </a:lnTo>
                <a:cubicBezTo>
                  <a:pt x="5476997" y="10146"/>
                  <a:pt x="5485968" y="18396"/>
                  <a:pt x="5496339" y="19878"/>
                </a:cubicBezTo>
                <a:cubicBezTo>
                  <a:pt x="5532565" y="25053"/>
                  <a:pt x="5569226" y="26504"/>
                  <a:pt x="5605670" y="29817"/>
                </a:cubicBezTo>
                <a:cubicBezTo>
                  <a:pt x="5615609" y="33130"/>
                  <a:pt x="5625323" y="37215"/>
                  <a:pt x="5635487" y="39756"/>
                </a:cubicBezTo>
                <a:cubicBezTo>
                  <a:pt x="5679914" y="50863"/>
                  <a:pt x="5743106" y="58585"/>
                  <a:pt x="5784574" y="59635"/>
                </a:cubicBezTo>
                <a:cubicBezTo>
                  <a:pt x="6013125" y="65421"/>
                  <a:pt x="6241774" y="66261"/>
                  <a:pt x="6470374" y="69574"/>
                </a:cubicBezTo>
                <a:lnTo>
                  <a:pt x="6530009" y="8945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091070" y="3170078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3720548" y="2907196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 rot="822216">
            <a:off x="4317862" y="2747665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 rot="1113731">
            <a:off x="4919183" y="2667899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rot="1113731">
            <a:off x="5548498" y="2616679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 rot="1113731">
            <a:off x="6085305" y="2536913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 rot="1113731">
            <a:off x="6779065" y="2455169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 rot="1113731">
            <a:off x="7478984" y="2390110"/>
            <a:ext cx="347869" cy="159531"/>
          </a:xfrm>
          <a:custGeom>
            <a:avLst/>
            <a:gdLst>
              <a:gd name="connsiteX0" fmla="*/ 0 w 347869"/>
              <a:gd name="connsiteY0" fmla="*/ 159531 h 159531"/>
              <a:gd name="connsiteX1" fmla="*/ 69573 w 347869"/>
              <a:gd name="connsiteY1" fmla="*/ 129713 h 159531"/>
              <a:gd name="connsiteX2" fmla="*/ 159026 w 347869"/>
              <a:gd name="connsiteY2" fmla="*/ 80018 h 159531"/>
              <a:gd name="connsiteX3" fmla="*/ 218660 w 347869"/>
              <a:gd name="connsiteY3" fmla="*/ 50200 h 159531"/>
              <a:gd name="connsiteX4" fmla="*/ 258417 w 347869"/>
              <a:gd name="connsiteY4" fmla="*/ 30322 h 159531"/>
              <a:gd name="connsiteX5" fmla="*/ 288234 w 347869"/>
              <a:gd name="connsiteY5" fmla="*/ 20383 h 159531"/>
              <a:gd name="connsiteX6" fmla="*/ 347869 w 347869"/>
              <a:gd name="connsiteY6" fmla="*/ 505 h 1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69" h="159531">
                <a:moveTo>
                  <a:pt x="0" y="159531"/>
                </a:moveTo>
                <a:cubicBezTo>
                  <a:pt x="23191" y="149592"/>
                  <a:pt x="47358" y="141675"/>
                  <a:pt x="69573" y="129713"/>
                </a:cubicBezTo>
                <a:cubicBezTo>
                  <a:pt x="180638" y="69909"/>
                  <a:pt x="87812" y="103755"/>
                  <a:pt x="159026" y="80018"/>
                </a:cubicBezTo>
                <a:cubicBezTo>
                  <a:pt x="216323" y="41818"/>
                  <a:pt x="161055" y="74888"/>
                  <a:pt x="218660" y="50200"/>
                </a:cubicBezTo>
                <a:cubicBezTo>
                  <a:pt x="232279" y="44364"/>
                  <a:pt x="244798" y="36158"/>
                  <a:pt x="258417" y="30322"/>
                </a:cubicBezTo>
                <a:cubicBezTo>
                  <a:pt x="268047" y="26195"/>
                  <a:pt x="278863" y="25068"/>
                  <a:pt x="288234" y="20383"/>
                </a:cubicBezTo>
                <a:cubicBezTo>
                  <a:pt x="339017" y="-5008"/>
                  <a:pt x="295544" y="505"/>
                  <a:pt x="347869" y="5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5636" y="2616678"/>
            <a:ext cx="2079232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What might building a bypass here do to the wood wide web?</a:t>
            </a:r>
            <a:endParaRPr lang="en-GB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471991" y="463199"/>
            <a:ext cx="2388425" cy="1624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If the council decided to build a bypass through the castle what might people say?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6269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we do to help trees and plants?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43" y="2277144"/>
            <a:ext cx="5084505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4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15" y="233570"/>
            <a:ext cx="3560693" cy="369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077" y="3291796"/>
            <a:ext cx="3906079" cy="325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100" y="233570"/>
            <a:ext cx="4124656" cy="30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761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12">
      <a:dk1>
        <a:srgbClr val="000000"/>
      </a:dk1>
      <a:lt1>
        <a:srgbClr val="00632C"/>
      </a:lt1>
      <a:dk2>
        <a:srgbClr val="00632C"/>
      </a:dk2>
      <a:lt2>
        <a:srgbClr val="00632C"/>
      </a:lt2>
      <a:accent1>
        <a:srgbClr val="F6F8E2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56</TotalTime>
  <Words>571</Words>
  <Application>Microsoft Office PowerPoint</Application>
  <PresentationFormat>Widescreen</PresentationFormat>
  <Paragraphs>52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What could you compare the wood wide web to?</vt:lpstr>
      <vt:lpstr>Why is the wood wide web important?</vt:lpstr>
      <vt:lpstr>Arundel castle</vt:lpstr>
      <vt:lpstr>What can we do to help trees and plants?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Copping</dc:creator>
  <cp:lastModifiedBy>Hannah Copping</cp:lastModifiedBy>
  <cp:revision>8</cp:revision>
  <dcterms:created xsi:type="dcterms:W3CDTF">2022-11-01T15:18:47Z</dcterms:created>
  <dcterms:modified xsi:type="dcterms:W3CDTF">2023-01-09T08:45:21Z</dcterms:modified>
</cp:coreProperties>
</file>