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  <p:sldMasterId id="2147483708" r:id="rId6"/>
    <p:sldMasterId id="2147483738" r:id="rId7"/>
  </p:sldMasterIdLst>
  <p:notesMasterIdLst>
    <p:notesMasterId r:id="rId38"/>
  </p:notesMasterIdLst>
  <p:sldIdLst>
    <p:sldId id="256" r:id="rId8"/>
    <p:sldId id="999" r:id="rId9"/>
    <p:sldId id="627" r:id="rId10"/>
    <p:sldId id="985" r:id="rId11"/>
    <p:sldId id="986" r:id="rId12"/>
    <p:sldId id="996" r:id="rId13"/>
    <p:sldId id="992" r:id="rId14"/>
    <p:sldId id="987" r:id="rId15"/>
    <p:sldId id="988" r:id="rId16"/>
    <p:sldId id="989" r:id="rId17"/>
    <p:sldId id="991" r:id="rId18"/>
    <p:sldId id="994" r:id="rId19"/>
    <p:sldId id="990" r:id="rId20"/>
    <p:sldId id="993" r:id="rId21"/>
    <p:sldId id="1000" r:id="rId22"/>
    <p:sldId id="969" r:id="rId23"/>
    <p:sldId id="970" r:id="rId24"/>
    <p:sldId id="998" r:id="rId25"/>
    <p:sldId id="1001" r:id="rId26"/>
    <p:sldId id="971" r:id="rId27"/>
    <p:sldId id="972" r:id="rId28"/>
    <p:sldId id="976" r:id="rId29"/>
    <p:sldId id="977" r:id="rId30"/>
    <p:sldId id="978" r:id="rId31"/>
    <p:sldId id="979" r:id="rId32"/>
    <p:sldId id="982" r:id="rId33"/>
    <p:sldId id="983" r:id="rId34"/>
    <p:sldId id="995" r:id="rId35"/>
    <p:sldId id="997" r:id="rId36"/>
    <p:sldId id="26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Graves" initials="RG" lastIdx="1" clrIdx="0">
    <p:extLst>
      <p:ext uri="{19B8F6BF-5375-455C-9EA6-DF929625EA0E}">
        <p15:presenceInfo xmlns:p15="http://schemas.microsoft.com/office/powerpoint/2012/main" userId="S::RebeccaGraves@wateraid.org::50bb89a6-392d-49ba-ae68-ac4c6beb7f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E"/>
    <a:srgbClr val="B3B3B3"/>
    <a:srgbClr val="C63527"/>
    <a:srgbClr val="84BD00"/>
    <a:srgbClr val="009FDF"/>
    <a:srgbClr val="B55813"/>
    <a:srgbClr val="7BA7BC"/>
    <a:srgbClr val="85431E"/>
    <a:srgbClr val="9E007E"/>
    <a:srgbClr val="D5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3DF86-15B8-40EC-AFFC-6F5E228B0007}" v="1401" dt="2022-09-09T10:35:56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8529" autoAdjust="0"/>
  </p:normalViewPr>
  <p:slideViewPr>
    <p:cSldViewPr snapToGrid="0" showGuides="1">
      <p:cViewPr varScale="1">
        <p:scale>
          <a:sx n="60" d="100"/>
          <a:sy n="60" d="100"/>
        </p:scale>
        <p:origin x="912" y="48"/>
      </p:cViewPr>
      <p:guideLst>
        <p:guide orient="horz" pos="2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Graves" userId="50bb89a6-392d-49ba-ae68-ac4c6beb7f38" providerId="ADAL" clId="{99B5003B-8A0F-4A11-B3BE-53648200B1DF}"/>
    <pc:docChg chg="undo custSel addSld delSld modSld sldOrd">
      <pc:chgData name="Rebecca Graves" userId="50bb89a6-392d-49ba-ae68-ac4c6beb7f38" providerId="ADAL" clId="{99B5003B-8A0F-4A11-B3BE-53648200B1DF}" dt="2022-05-17T15:19:55.459" v="2592" actId="20577"/>
      <pc:docMkLst>
        <pc:docMk/>
      </pc:docMkLst>
      <pc:sldChg chg="modSp mod">
        <pc:chgData name="Rebecca Graves" userId="50bb89a6-392d-49ba-ae68-ac4c6beb7f38" providerId="ADAL" clId="{99B5003B-8A0F-4A11-B3BE-53648200B1DF}" dt="2022-05-17T11:29:43.217" v="28" actId="20577"/>
        <pc:sldMkLst>
          <pc:docMk/>
          <pc:sldMk cId="1042509181" sldId="256"/>
        </pc:sldMkLst>
        <pc:spChg chg="mod">
          <ac:chgData name="Rebecca Graves" userId="50bb89a6-392d-49ba-ae68-ac4c6beb7f38" providerId="ADAL" clId="{99B5003B-8A0F-4A11-B3BE-53648200B1DF}" dt="2022-05-17T11:29:43.217" v="28" actId="20577"/>
          <ac:spMkLst>
            <pc:docMk/>
            <pc:sldMk cId="1042509181" sldId="256"/>
            <ac:spMk id="3" creationId="{9BB43C07-EF16-4642-A500-25FC08EB1FC5}"/>
          </ac:spMkLst>
        </pc:spChg>
      </pc:sldChg>
      <pc:sldChg chg="modSp mod ord">
        <pc:chgData name="Rebecca Graves" userId="50bb89a6-392d-49ba-ae68-ac4c6beb7f38" providerId="ADAL" clId="{99B5003B-8A0F-4A11-B3BE-53648200B1DF}" dt="2022-05-17T11:54:39.537" v="632"/>
        <pc:sldMkLst>
          <pc:docMk/>
          <pc:sldMk cId="2961748113" sldId="597"/>
        </pc:sldMkLst>
        <pc:spChg chg="mod">
          <ac:chgData name="Rebecca Graves" userId="50bb89a6-392d-49ba-ae68-ac4c6beb7f38" providerId="ADAL" clId="{99B5003B-8A0F-4A11-B3BE-53648200B1DF}" dt="2022-05-17T11:38:38.246" v="150" actId="20577"/>
          <ac:spMkLst>
            <pc:docMk/>
            <pc:sldMk cId="2961748113" sldId="597"/>
            <ac:spMk id="7" creationId="{D064537A-6E8D-44FA-9D19-DD52EF577204}"/>
          </ac:spMkLst>
        </pc:spChg>
      </pc:sldChg>
      <pc:sldChg chg="addSp delSp modSp del mod modAnim">
        <pc:chgData name="Rebecca Graves" userId="50bb89a6-392d-49ba-ae68-ac4c6beb7f38" providerId="ADAL" clId="{99B5003B-8A0F-4A11-B3BE-53648200B1DF}" dt="2022-05-17T12:02:57.794" v="1019" actId="2696"/>
        <pc:sldMkLst>
          <pc:docMk/>
          <pc:sldMk cId="3967522253" sldId="968"/>
        </pc:sldMkLst>
        <pc:spChg chg="mod">
          <ac:chgData name="Rebecca Graves" userId="50bb89a6-392d-49ba-ae68-ac4c6beb7f38" providerId="ADAL" clId="{99B5003B-8A0F-4A11-B3BE-53648200B1DF}" dt="2022-05-17T11:51:18.026" v="602" actId="20577"/>
          <ac:spMkLst>
            <pc:docMk/>
            <pc:sldMk cId="3967522253" sldId="968"/>
            <ac:spMk id="2" creationId="{87E6A312-0BBA-43BE-BBCC-C41F3E526436}"/>
          </ac:spMkLst>
        </pc:spChg>
        <pc:spChg chg="del">
          <ac:chgData name="Rebecca Graves" userId="50bb89a6-392d-49ba-ae68-ac4c6beb7f38" providerId="ADAL" clId="{99B5003B-8A0F-4A11-B3BE-53648200B1DF}" dt="2022-05-17T11:39:45.853" v="236" actId="478"/>
          <ac:spMkLst>
            <pc:docMk/>
            <pc:sldMk cId="3967522253" sldId="968"/>
            <ac:spMk id="3" creationId="{810F237D-DFE6-4137-9827-F92386C41485}"/>
          </ac:spMkLst>
        </pc:spChg>
        <pc:spChg chg="mod">
          <ac:chgData name="Rebecca Graves" userId="50bb89a6-392d-49ba-ae68-ac4c6beb7f38" providerId="ADAL" clId="{99B5003B-8A0F-4A11-B3BE-53648200B1DF}" dt="2022-05-17T11:39:43.464" v="235" actId="20577"/>
          <ac:spMkLst>
            <pc:docMk/>
            <pc:sldMk cId="3967522253" sldId="968"/>
            <ac:spMk id="10" creationId="{015E429F-6623-4252-A1E7-F3081D3AB6CC}"/>
          </ac:spMkLst>
        </pc:spChg>
        <pc:spChg chg="add mod">
          <ac:chgData name="Rebecca Graves" userId="50bb89a6-392d-49ba-ae68-ac4c6beb7f38" providerId="ADAL" clId="{99B5003B-8A0F-4A11-B3BE-53648200B1DF}" dt="2022-05-17T11:58:53.565" v="921" actId="14100"/>
          <ac:spMkLst>
            <pc:docMk/>
            <pc:sldMk cId="3967522253" sldId="968"/>
            <ac:spMk id="22" creationId="{E4E388F2-7877-4421-B44B-3FB41DD4A709}"/>
          </ac:spMkLst>
        </pc:spChg>
        <pc:spChg chg="add del mod">
          <ac:chgData name="Rebecca Graves" userId="50bb89a6-392d-49ba-ae68-ac4c6beb7f38" providerId="ADAL" clId="{99B5003B-8A0F-4A11-B3BE-53648200B1DF}" dt="2022-05-17T11:46:16.806" v="482" actId="478"/>
          <ac:spMkLst>
            <pc:docMk/>
            <pc:sldMk cId="3967522253" sldId="968"/>
            <ac:spMk id="24" creationId="{EC71F861-D591-471F-A9B8-EF14E68D8747}"/>
          </ac:spMkLst>
        </pc:spChg>
        <pc:spChg chg="add mod">
          <ac:chgData name="Rebecca Graves" userId="50bb89a6-392d-49ba-ae68-ac4c6beb7f38" providerId="ADAL" clId="{99B5003B-8A0F-4A11-B3BE-53648200B1DF}" dt="2022-05-17T11:59:28.109" v="924" actId="20577"/>
          <ac:spMkLst>
            <pc:docMk/>
            <pc:sldMk cId="3967522253" sldId="968"/>
            <ac:spMk id="25" creationId="{6594A2DF-828C-4DC4-8C68-2E84BC8C63D8}"/>
          </ac:spMkLst>
        </pc:spChg>
        <pc:spChg chg="add mod">
          <ac:chgData name="Rebecca Graves" userId="50bb89a6-392d-49ba-ae68-ac4c6beb7f38" providerId="ADAL" clId="{99B5003B-8A0F-4A11-B3BE-53648200B1DF}" dt="2022-05-17T11:57:54.689" v="888" actId="14100"/>
          <ac:spMkLst>
            <pc:docMk/>
            <pc:sldMk cId="3967522253" sldId="968"/>
            <ac:spMk id="30" creationId="{E864F6D5-917D-42C3-AA39-F2DACE11E073}"/>
          </ac:spMkLst>
        </pc:spChg>
        <pc:spChg chg="add mod">
          <ac:chgData name="Rebecca Graves" userId="50bb89a6-392d-49ba-ae68-ac4c6beb7f38" providerId="ADAL" clId="{99B5003B-8A0F-4A11-B3BE-53648200B1DF}" dt="2022-05-17T11:58:19.161" v="895" actId="1076"/>
          <ac:spMkLst>
            <pc:docMk/>
            <pc:sldMk cId="3967522253" sldId="968"/>
            <ac:spMk id="31" creationId="{4DF4BB89-BB7D-480F-85D2-A5EB045301F3}"/>
          </ac:spMkLst>
        </pc:spChg>
        <pc:grpChg chg="del mod">
          <ac:chgData name="Rebecca Graves" userId="50bb89a6-392d-49ba-ae68-ac4c6beb7f38" providerId="ADAL" clId="{99B5003B-8A0F-4A11-B3BE-53648200B1DF}" dt="2022-05-17T11:39:49.734" v="237" actId="478"/>
          <ac:grpSpMkLst>
            <pc:docMk/>
            <pc:sldMk cId="3967522253" sldId="968"/>
            <ac:grpSpMk id="11" creationId="{96646C2B-A135-425D-8644-823AF19ACCC5}"/>
          </ac:grpSpMkLst>
        </pc:grpChg>
        <pc:picChg chg="add mod">
          <ac:chgData name="Rebecca Graves" userId="50bb89a6-392d-49ba-ae68-ac4c6beb7f38" providerId="ADAL" clId="{99B5003B-8A0F-4A11-B3BE-53648200B1DF}" dt="2022-05-17T11:57:19.668" v="873" actId="1076"/>
          <ac:picMkLst>
            <pc:docMk/>
            <pc:sldMk cId="3967522253" sldId="968"/>
            <ac:picMk id="5" creationId="{DA9A559A-43FC-4A1E-ADD7-864AE7F2211C}"/>
          </ac:picMkLst>
        </pc:picChg>
        <pc:picChg chg="add mod">
          <ac:chgData name="Rebecca Graves" userId="50bb89a6-392d-49ba-ae68-ac4c6beb7f38" providerId="ADAL" clId="{99B5003B-8A0F-4A11-B3BE-53648200B1DF}" dt="2022-05-17T11:57:17.510" v="872" actId="1076"/>
          <ac:picMkLst>
            <pc:docMk/>
            <pc:sldMk cId="3967522253" sldId="968"/>
            <ac:picMk id="7" creationId="{0C4E1F25-FB1B-4FEB-A2C6-1173B59F7890}"/>
          </ac:picMkLst>
        </pc:picChg>
        <pc:picChg chg="add del mod">
          <ac:chgData name="Rebecca Graves" userId="50bb89a6-392d-49ba-ae68-ac4c6beb7f38" providerId="ADAL" clId="{99B5003B-8A0F-4A11-B3BE-53648200B1DF}" dt="2022-05-17T11:53:36.831" v="616" actId="478"/>
          <ac:picMkLst>
            <pc:docMk/>
            <pc:sldMk cId="3967522253" sldId="968"/>
            <ac:picMk id="27" creationId="{484D9F7F-38FA-4278-BBE0-3C8E3A7BEFF3}"/>
          </ac:picMkLst>
        </pc:picChg>
        <pc:picChg chg="add mod">
          <ac:chgData name="Rebecca Graves" userId="50bb89a6-392d-49ba-ae68-ac4c6beb7f38" providerId="ADAL" clId="{99B5003B-8A0F-4A11-B3BE-53648200B1DF}" dt="2022-05-17T11:57:22.677" v="874" actId="1076"/>
          <ac:picMkLst>
            <pc:docMk/>
            <pc:sldMk cId="3967522253" sldId="968"/>
            <ac:picMk id="29" creationId="{13D5CEFB-D2C6-4020-B3B8-58E0B4A316CA}"/>
          </ac:picMkLst>
        </pc:picChg>
        <pc:cxnChg chg="del mod">
          <ac:chgData name="Rebecca Graves" userId="50bb89a6-392d-49ba-ae68-ac4c6beb7f38" providerId="ADAL" clId="{99B5003B-8A0F-4A11-B3BE-53648200B1DF}" dt="2022-05-17T11:54:24.519" v="630" actId="478"/>
          <ac:cxnSpMkLst>
            <pc:docMk/>
            <pc:sldMk cId="3967522253" sldId="968"/>
            <ac:cxnSpMk id="23" creationId="{C7B14BCC-7499-4774-99E7-90A1321EB363}"/>
          </ac:cxnSpMkLst>
        </pc:cxnChg>
      </pc:sldChg>
      <pc:sldChg chg="new del">
        <pc:chgData name="Rebecca Graves" userId="50bb89a6-392d-49ba-ae68-ac4c6beb7f38" providerId="ADAL" clId="{99B5003B-8A0F-4A11-B3BE-53648200B1DF}" dt="2022-05-17T12:00:46.763" v="931" actId="680"/>
        <pc:sldMkLst>
          <pc:docMk/>
          <pc:sldMk cId="595655841" sldId="969"/>
        </pc:sldMkLst>
      </pc:sldChg>
      <pc:sldChg chg="modSp add mod ord modAnim">
        <pc:chgData name="Rebecca Graves" userId="50bb89a6-392d-49ba-ae68-ac4c6beb7f38" providerId="ADAL" clId="{99B5003B-8A0F-4A11-B3BE-53648200B1DF}" dt="2022-05-17T12:03:10.049" v="1022"/>
        <pc:sldMkLst>
          <pc:docMk/>
          <pc:sldMk cId="700461348" sldId="969"/>
        </pc:sldMkLst>
        <pc:spChg chg="mod">
          <ac:chgData name="Rebecca Graves" userId="50bb89a6-392d-49ba-ae68-ac4c6beb7f38" providerId="ADAL" clId="{99B5003B-8A0F-4A11-B3BE-53648200B1DF}" dt="2022-05-17T12:01:55.030" v="1010" actId="20577"/>
          <ac:spMkLst>
            <pc:docMk/>
            <pc:sldMk cId="700461348" sldId="969"/>
            <ac:spMk id="22" creationId="{E4E388F2-7877-4421-B44B-3FB41DD4A709}"/>
          </ac:spMkLst>
        </pc:spChg>
        <pc:spChg chg="mod">
          <ac:chgData name="Rebecca Graves" userId="50bb89a6-392d-49ba-ae68-ac4c6beb7f38" providerId="ADAL" clId="{99B5003B-8A0F-4A11-B3BE-53648200B1DF}" dt="2022-05-17T12:02:33.696" v="1015" actId="1076"/>
          <ac:spMkLst>
            <pc:docMk/>
            <pc:sldMk cId="700461348" sldId="969"/>
            <ac:spMk id="25" creationId="{6594A2DF-828C-4DC4-8C68-2E84BC8C63D8}"/>
          </ac:spMkLst>
        </pc:spChg>
        <pc:spChg chg="mod">
          <ac:chgData name="Rebecca Graves" userId="50bb89a6-392d-49ba-ae68-ac4c6beb7f38" providerId="ADAL" clId="{99B5003B-8A0F-4A11-B3BE-53648200B1DF}" dt="2022-05-17T12:02:36.985" v="1016" actId="14100"/>
          <ac:spMkLst>
            <pc:docMk/>
            <pc:sldMk cId="700461348" sldId="969"/>
            <ac:spMk id="30" creationId="{E864F6D5-917D-42C3-AA39-F2DACE11E073}"/>
          </ac:spMkLst>
        </pc:spChg>
        <pc:spChg chg="mod">
          <ac:chgData name="Rebecca Graves" userId="50bb89a6-392d-49ba-ae68-ac4c6beb7f38" providerId="ADAL" clId="{99B5003B-8A0F-4A11-B3BE-53648200B1DF}" dt="2022-05-17T12:02:22.613" v="1013" actId="1076"/>
          <ac:spMkLst>
            <pc:docMk/>
            <pc:sldMk cId="700461348" sldId="969"/>
            <ac:spMk id="31" creationId="{4DF4BB89-BB7D-480F-85D2-A5EB045301F3}"/>
          </ac:spMkLst>
        </pc:spChg>
      </pc:sldChg>
      <pc:sldChg chg="modSp add del mod">
        <pc:chgData name="Rebecca Graves" userId="50bb89a6-392d-49ba-ae68-ac4c6beb7f38" providerId="ADAL" clId="{99B5003B-8A0F-4A11-B3BE-53648200B1DF}" dt="2022-05-17T11:59:31.485" v="925" actId="2696"/>
        <pc:sldMkLst>
          <pc:docMk/>
          <pc:sldMk cId="1927166708" sldId="969"/>
        </pc:sldMkLst>
        <pc:spChg chg="mod">
          <ac:chgData name="Rebecca Graves" userId="50bb89a6-392d-49ba-ae68-ac4c6beb7f38" providerId="ADAL" clId="{99B5003B-8A0F-4A11-B3BE-53648200B1DF}" dt="2022-05-17T11:56:30.157" v="818" actId="6549"/>
          <ac:spMkLst>
            <pc:docMk/>
            <pc:sldMk cId="1927166708" sldId="969"/>
            <ac:spMk id="22" creationId="{E4E388F2-7877-4421-B44B-3FB41DD4A709}"/>
          </ac:spMkLst>
        </pc:spChg>
        <pc:spChg chg="mod">
          <ac:chgData name="Rebecca Graves" userId="50bb89a6-392d-49ba-ae68-ac4c6beb7f38" providerId="ADAL" clId="{99B5003B-8A0F-4A11-B3BE-53648200B1DF}" dt="2022-05-17T11:56:46.811" v="870" actId="20577"/>
          <ac:spMkLst>
            <pc:docMk/>
            <pc:sldMk cId="1927166708" sldId="969"/>
            <ac:spMk id="25" creationId="{6594A2DF-828C-4DC4-8C68-2E84BC8C63D8}"/>
          </ac:spMkLst>
        </pc:spChg>
      </pc:sldChg>
      <pc:sldChg chg="addSp delSp modSp mod addAnim delAnim modAnim">
        <pc:chgData name="Rebecca Graves" userId="50bb89a6-392d-49ba-ae68-ac4c6beb7f38" providerId="ADAL" clId="{99B5003B-8A0F-4A11-B3BE-53648200B1DF}" dt="2022-05-17T13:47:18.735" v="1784" actId="1076"/>
        <pc:sldMkLst>
          <pc:docMk/>
          <pc:sldMk cId="1039414539" sldId="970"/>
        </pc:sldMkLst>
        <pc:spChg chg="mod">
          <ac:chgData name="Rebecca Graves" userId="50bb89a6-392d-49ba-ae68-ac4c6beb7f38" providerId="ADAL" clId="{99B5003B-8A0F-4A11-B3BE-53648200B1DF}" dt="2022-05-17T13:38:51.482" v="1585" actId="1076"/>
          <ac:spMkLst>
            <pc:docMk/>
            <pc:sldMk cId="1039414539" sldId="970"/>
            <ac:spMk id="2" creationId="{112CEC0F-E915-4A5D-96E1-42134799E3C5}"/>
          </ac:spMkLst>
        </pc:spChg>
        <pc:spChg chg="del">
          <ac:chgData name="Rebecca Graves" userId="50bb89a6-392d-49ba-ae68-ac4c6beb7f38" providerId="ADAL" clId="{99B5003B-8A0F-4A11-B3BE-53648200B1DF}" dt="2022-05-17T12:07:37.654" v="1275" actId="478"/>
          <ac:spMkLst>
            <pc:docMk/>
            <pc:sldMk cId="1039414539" sldId="970"/>
            <ac:spMk id="63" creationId="{BD2B220A-F162-4C4F-B1FE-9AEB03D55E15}"/>
          </ac:spMkLst>
        </pc:spChg>
        <pc:spChg chg="mod">
          <ac:chgData name="Rebecca Graves" userId="50bb89a6-392d-49ba-ae68-ac4c6beb7f38" providerId="ADAL" clId="{99B5003B-8A0F-4A11-B3BE-53648200B1DF}" dt="2022-05-17T12:12:09.863" v="1570"/>
          <ac:spMkLst>
            <pc:docMk/>
            <pc:sldMk cId="1039414539" sldId="970"/>
            <ac:spMk id="141" creationId="{8CEFF147-7874-4DBC-8899-0EAFA0B7B8EB}"/>
          </ac:spMkLst>
        </pc:spChg>
        <pc:spChg chg="mod">
          <ac:chgData name="Rebecca Graves" userId="50bb89a6-392d-49ba-ae68-ac4c6beb7f38" providerId="ADAL" clId="{99B5003B-8A0F-4A11-B3BE-53648200B1DF}" dt="2022-05-17T12:12:09.863" v="1570"/>
          <ac:spMkLst>
            <pc:docMk/>
            <pc:sldMk cId="1039414539" sldId="970"/>
            <ac:spMk id="145" creationId="{263A9B8D-E8D4-47ED-873F-0744070EFCB5}"/>
          </ac:spMkLst>
        </pc:spChg>
        <pc:spChg chg="mod">
          <ac:chgData name="Rebecca Graves" userId="50bb89a6-392d-49ba-ae68-ac4c6beb7f38" providerId="ADAL" clId="{99B5003B-8A0F-4A11-B3BE-53648200B1DF}" dt="2022-05-17T12:12:14.035" v="1572"/>
          <ac:spMkLst>
            <pc:docMk/>
            <pc:sldMk cId="1039414539" sldId="970"/>
            <ac:spMk id="153" creationId="{4E9B7D40-7407-4496-A82E-A9D6EC372A06}"/>
          </ac:spMkLst>
        </pc:spChg>
        <pc:spChg chg="mod">
          <ac:chgData name="Rebecca Graves" userId="50bb89a6-392d-49ba-ae68-ac4c6beb7f38" providerId="ADAL" clId="{99B5003B-8A0F-4A11-B3BE-53648200B1DF}" dt="2022-05-17T12:12:14.035" v="1572"/>
          <ac:spMkLst>
            <pc:docMk/>
            <pc:sldMk cId="1039414539" sldId="970"/>
            <ac:spMk id="157" creationId="{1CE407BD-F97A-4510-8174-BE2794F33ABA}"/>
          </ac:spMkLst>
        </pc:spChg>
        <pc:spChg chg="mod">
          <ac:chgData name="Rebecca Graves" userId="50bb89a6-392d-49ba-ae68-ac4c6beb7f38" providerId="ADAL" clId="{99B5003B-8A0F-4A11-B3BE-53648200B1DF}" dt="2022-05-17T12:12:16.806" v="1574"/>
          <ac:spMkLst>
            <pc:docMk/>
            <pc:sldMk cId="1039414539" sldId="970"/>
            <ac:spMk id="165" creationId="{41F7B858-F0E9-470C-A5F1-E8EC7727B20F}"/>
          </ac:spMkLst>
        </pc:spChg>
        <pc:spChg chg="mod">
          <ac:chgData name="Rebecca Graves" userId="50bb89a6-392d-49ba-ae68-ac4c6beb7f38" providerId="ADAL" clId="{99B5003B-8A0F-4A11-B3BE-53648200B1DF}" dt="2022-05-17T12:12:16.806" v="1574"/>
          <ac:spMkLst>
            <pc:docMk/>
            <pc:sldMk cId="1039414539" sldId="970"/>
            <ac:spMk id="169" creationId="{CC9D6198-4731-45E5-B9F3-F7850C5D2EE3}"/>
          </ac:spMkLst>
        </pc:spChg>
        <pc:spChg chg="mod">
          <ac:chgData name="Rebecca Graves" userId="50bb89a6-392d-49ba-ae68-ac4c6beb7f38" providerId="ADAL" clId="{99B5003B-8A0F-4A11-B3BE-53648200B1DF}" dt="2022-05-17T12:12:19.281" v="1576"/>
          <ac:spMkLst>
            <pc:docMk/>
            <pc:sldMk cId="1039414539" sldId="970"/>
            <ac:spMk id="177" creationId="{49964735-1491-4489-AC1D-C52F46C25781}"/>
          </ac:spMkLst>
        </pc:spChg>
        <pc:spChg chg="mod">
          <ac:chgData name="Rebecca Graves" userId="50bb89a6-392d-49ba-ae68-ac4c6beb7f38" providerId="ADAL" clId="{99B5003B-8A0F-4A11-B3BE-53648200B1DF}" dt="2022-05-17T12:12:19.281" v="1576"/>
          <ac:spMkLst>
            <pc:docMk/>
            <pc:sldMk cId="1039414539" sldId="970"/>
            <ac:spMk id="178" creationId="{BE464B9C-8D52-4E44-91A5-724E939A65C3}"/>
          </ac:spMkLst>
        </pc:spChg>
        <pc:spChg chg="mod">
          <ac:chgData name="Rebecca Graves" userId="50bb89a6-392d-49ba-ae68-ac4c6beb7f38" providerId="ADAL" clId="{99B5003B-8A0F-4A11-B3BE-53648200B1DF}" dt="2022-05-17T13:45:40.928" v="1699" actId="1076"/>
          <ac:spMkLst>
            <pc:docMk/>
            <pc:sldMk cId="1039414539" sldId="970"/>
            <ac:spMk id="180" creationId="{5D0616C4-3154-4850-A3A8-B2196D423148}"/>
          </ac:spMkLst>
        </pc:spChg>
        <pc:spChg chg="mod">
          <ac:chgData name="Rebecca Graves" userId="50bb89a6-392d-49ba-ae68-ac4c6beb7f38" providerId="ADAL" clId="{99B5003B-8A0F-4A11-B3BE-53648200B1DF}" dt="2022-05-17T13:46:07.843" v="1700" actId="1076"/>
          <ac:spMkLst>
            <pc:docMk/>
            <pc:sldMk cId="1039414539" sldId="970"/>
            <ac:spMk id="181" creationId="{9D3A89E5-7684-4C32-80E7-AE30AA0309B1}"/>
          </ac:spMkLst>
        </pc:spChg>
        <pc:spChg chg="mod ord">
          <ac:chgData name="Rebecca Graves" userId="50bb89a6-392d-49ba-ae68-ac4c6beb7f38" providerId="ADAL" clId="{99B5003B-8A0F-4A11-B3BE-53648200B1DF}" dt="2022-05-17T13:45:19.627" v="1694" actId="167"/>
          <ac:spMkLst>
            <pc:docMk/>
            <pc:sldMk cId="1039414539" sldId="970"/>
            <ac:spMk id="182" creationId="{ABF9103F-E71F-4430-B966-10E82D1BFED3}"/>
          </ac:spMkLst>
        </pc:spChg>
        <pc:spChg chg="mod">
          <ac:chgData name="Rebecca Graves" userId="50bb89a6-392d-49ba-ae68-ac4c6beb7f38" providerId="ADAL" clId="{99B5003B-8A0F-4A11-B3BE-53648200B1DF}" dt="2022-05-17T12:12:23.256" v="1578"/>
          <ac:spMkLst>
            <pc:docMk/>
            <pc:sldMk cId="1039414539" sldId="970"/>
            <ac:spMk id="183" creationId="{D7841B60-56C6-45E6-98AA-D2D50E69B820}"/>
          </ac:spMkLst>
        </pc:spChg>
        <pc:spChg chg="mod">
          <ac:chgData name="Rebecca Graves" userId="50bb89a6-392d-49ba-ae68-ac4c6beb7f38" providerId="ADAL" clId="{99B5003B-8A0F-4A11-B3BE-53648200B1DF}" dt="2022-05-17T13:41:41.589" v="1604" actId="20577"/>
          <ac:spMkLst>
            <pc:docMk/>
            <pc:sldMk cId="1039414539" sldId="970"/>
            <ac:spMk id="184" creationId="{0C474694-109E-4E4A-AC4B-82446E480E37}"/>
          </ac:spMkLst>
        </pc:spChg>
        <pc:spChg chg="mod">
          <ac:chgData name="Rebecca Graves" userId="50bb89a6-392d-49ba-ae68-ac4c6beb7f38" providerId="ADAL" clId="{99B5003B-8A0F-4A11-B3BE-53648200B1DF}" dt="2022-05-17T12:12:23.256" v="1578"/>
          <ac:spMkLst>
            <pc:docMk/>
            <pc:sldMk cId="1039414539" sldId="970"/>
            <ac:spMk id="185" creationId="{72355D28-BB2F-45FA-8864-90B4F1CE62E8}"/>
          </ac:spMkLst>
        </pc:spChg>
        <pc:spChg chg="add mod">
          <ac:chgData name="Rebecca Graves" userId="50bb89a6-392d-49ba-ae68-ac4c6beb7f38" providerId="ADAL" clId="{99B5003B-8A0F-4A11-B3BE-53648200B1DF}" dt="2022-05-17T13:47:18.735" v="1784" actId="1076"/>
          <ac:spMkLst>
            <pc:docMk/>
            <pc:sldMk cId="1039414539" sldId="970"/>
            <ac:spMk id="186" creationId="{ED99528E-0B3C-4E25-A70C-A9CFF3559B91}"/>
          </ac:spMkLst>
        </pc:spChg>
        <pc:spChg chg="mod">
          <ac:chgData name="Rebecca Graves" userId="50bb89a6-392d-49ba-ae68-ac4c6beb7f38" providerId="ADAL" clId="{99B5003B-8A0F-4A11-B3BE-53648200B1DF}" dt="2022-05-17T12:10:52.808" v="1458" actId="1076"/>
          <ac:spMkLst>
            <pc:docMk/>
            <pc:sldMk cId="1039414539" sldId="970"/>
            <ac:spMk id="188" creationId="{670BD63C-C978-45EC-AB3D-5E323E1E4D8A}"/>
          </ac:spMkLst>
        </pc:spChg>
        <pc:spChg chg="del">
          <ac:chgData name="Rebecca Graves" userId="50bb89a6-392d-49ba-ae68-ac4c6beb7f38" providerId="ADAL" clId="{99B5003B-8A0F-4A11-B3BE-53648200B1DF}" dt="2022-05-17T12:11:56.884" v="1568" actId="478"/>
          <ac:spMkLst>
            <pc:docMk/>
            <pc:sldMk cId="1039414539" sldId="970"/>
            <ac:spMk id="189" creationId="{00F21B5F-B416-4C7B-9492-D202622A2CFD}"/>
          </ac:spMkLst>
        </pc:spChg>
        <pc:spChg chg="mod">
          <ac:chgData name="Rebecca Graves" userId="50bb89a6-392d-49ba-ae68-ac4c6beb7f38" providerId="ADAL" clId="{99B5003B-8A0F-4A11-B3BE-53648200B1DF}" dt="2022-05-17T13:47:16.239" v="1783" actId="1076"/>
          <ac:spMkLst>
            <pc:docMk/>
            <pc:sldMk cId="1039414539" sldId="970"/>
            <ac:spMk id="191" creationId="{DC15C1EA-6F9A-4DD7-BFAE-142BB05ECA68}"/>
          </ac:spMkLst>
        </pc:spChg>
        <pc:spChg chg="del">
          <ac:chgData name="Rebecca Graves" userId="50bb89a6-392d-49ba-ae68-ac4c6beb7f38" providerId="ADAL" clId="{99B5003B-8A0F-4A11-B3BE-53648200B1DF}" dt="2022-05-17T12:11:00.623" v="1461" actId="478"/>
          <ac:spMkLst>
            <pc:docMk/>
            <pc:sldMk cId="1039414539" sldId="970"/>
            <ac:spMk id="204" creationId="{FEE2C9A5-C9D0-47DA-A42B-424418B3E847}"/>
          </ac:spMkLst>
        </pc:spChg>
        <pc:grpChg chg="del">
          <ac:chgData name="Rebecca Graves" userId="50bb89a6-392d-49ba-ae68-ac4c6beb7f38" providerId="ADAL" clId="{99B5003B-8A0F-4A11-B3BE-53648200B1DF}" dt="2022-05-17T12:07:30.288" v="1274" actId="478"/>
          <ac:grpSpMkLst>
            <pc:docMk/>
            <pc:sldMk cId="1039414539" sldId="970"/>
            <ac:grpSpMk id="34" creationId="{CC9E2107-8F38-4A3A-BF04-8D5D70491989}"/>
          </ac:grpSpMkLst>
        </pc:grpChg>
        <pc:grpChg chg="del">
          <ac:chgData name="Rebecca Graves" userId="50bb89a6-392d-49ba-ae68-ac4c6beb7f38" providerId="ADAL" clId="{99B5003B-8A0F-4A11-B3BE-53648200B1DF}" dt="2022-05-17T12:07:26.985" v="1273" actId="478"/>
          <ac:grpSpMkLst>
            <pc:docMk/>
            <pc:sldMk cId="1039414539" sldId="970"/>
            <ac:grpSpMk id="35" creationId="{C35CA0FE-ABB9-4C06-B8D5-F3C2AD01B42F}"/>
          </ac:grpSpMkLst>
        </pc:grpChg>
        <pc:grpChg chg="del">
          <ac:chgData name="Rebecca Graves" userId="50bb89a6-392d-49ba-ae68-ac4c6beb7f38" providerId="ADAL" clId="{99B5003B-8A0F-4A11-B3BE-53648200B1DF}" dt="2022-05-17T12:09:03.684" v="1295" actId="478"/>
          <ac:grpSpMkLst>
            <pc:docMk/>
            <pc:sldMk cId="1039414539" sldId="970"/>
            <ac:grpSpMk id="36" creationId="{9FB119C1-7FBC-4178-A90F-4F68B19B293D}"/>
          </ac:grpSpMkLst>
        </pc:grpChg>
        <pc:grpChg chg="del">
          <ac:chgData name="Rebecca Graves" userId="50bb89a6-392d-49ba-ae68-ac4c6beb7f38" providerId="ADAL" clId="{99B5003B-8A0F-4A11-B3BE-53648200B1DF}" dt="2022-05-17T12:07:02.086" v="1261" actId="478"/>
          <ac:grpSpMkLst>
            <pc:docMk/>
            <pc:sldMk cId="1039414539" sldId="970"/>
            <ac:grpSpMk id="37" creationId="{BD4B2B6B-9A76-4C30-A05D-47F69523B8E6}"/>
          </ac:grpSpMkLst>
        </pc:grpChg>
        <pc:grpChg chg="del">
          <ac:chgData name="Rebecca Graves" userId="50bb89a6-392d-49ba-ae68-ac4c6beb7f38" providerId="ADAL" clId="{99B5003B-8A0F-4A11-B3BE-53648200B1DF}" dt="2022-05-17T12:07:12.978" v="1268" actId="478"/>
          <ac:grpSpMkLst>
            <pc:docMk/>
            <pc:sldMk cId="1039414539" sldId="970"/>
            <ac:grpSpMk id="38" creationId="{C614AB5F-279C-43F4-BFE7-86C9CA60B4AE}"/>
          </ac:grpSpMkLst>
        </pc:grpChg>
        <pc:grpChg chg="del">
          <ac:chgData name="Rebecca Graves" userId="50bb89a6-392d-49ba-ae68-ac4c6beb7f38" providerId="ADAL" clId="{99B5003B-8A0F-4A11-B3BE-53648200B1DF}" dt="2022-05-17T12:08:58.932" v="1292" actId="478"/>
          <ac:grpSpMkLst>
            <pc:docMk/>
            <pc:sldMk cId="1039414539" sldId="970"/>
            <ac:grpSpMk id="39" creationId="{D77B8542-252E-4CB8-AABC-647E462FFE77}"/>
          </ac:grpSpMkLst>
        </pc:grpChg>
        <pc:grpChg chg="del">
          <ac:chgData name="Rebecca Graves" userId="50bb89a6-392d-49ba-ae68-ac4c6beb7f38" providerId="ADAL" clId="{99B5003B-8A0F-4A11-B3BE-53648200B1DF}" dt="2022-05-17T12:07:58.476" v="1280" actId="478"/>
          <ac:grpSpMkLst>
            <pc:docMk/>
            <pc:sldMk cId="1039414539" sldId="970"/>
            <ac:grpSpMk id="40" creationId="{1C639D48-90E7-4630-8DCC-311E0C6E8A3E}"/>
          </ac:grpSpMkLst>
        </pc:grpChg>
        <pc:grpChg chg="del">
          <ac:chgData name="Rebecca Graves" userId="50bb89a6-392d-49ba-ae68-ac4c6beb7f38" providerId="ADAL" clId="{99B5003B-8A0F-4A11-B3BE-53648200B1DF}" dt="2022-05-17T12:09:04.403" v="1296" actId="478"/>
          <ac:grpSpMkLst>
            <pc:docMk/>
            <pc:sldMk cId="1039414539" sldId="970"/>
            <ac:grpSpMk id="41" creationId="{604F2B5D-8497-4511-A583-B82BC3F4BBA4}"/>
          </ac:grpSpMkLst>
        </pc:grpChg>
        <pc:grpChg chg="del">
          <ac:chgData name="Rebecca Graves" userId="50bb89a6-392d-49ba-ae68-ac4c6beb7f38" providerId="ADAL" clId="{99B5003B-8A0F-4A11-B3BE-53648200B1DF}" dt="2022-05-17T12:07:07.436" v="1265" actId="478"/>
          <ac:grpSpMkLst>
            <pc:docMk/>
            <pc:sldMk cId="1039414539" sldId="970"/>
            <ac:grpSpMk id="42" creationId="{2225DA37-9436-49F8-9B99-98A36C892CB1}"/>
          </ac:grpSpMkLst>
        </pc:grpChg>
        <pc:grpChg chg="del">
          <ac:chgData name="Rebecca Graves" userId="50bb89a6-392d-49ba-ae68-ac4c6beb7f38" providerId="ADAL" clId="{99B5003B-8A0F-4A11-B3BE-53648200B1DF}" dt="2022-05-17T12:09:02.853" v="1294" actId="478"/>
          <ac:grpSpMkLst>
            <pc:docMk/>
            <pc:sldMk cId="1039414539" sldId="970"/>
            <ac:grpSpMk id="43" creationId="{E5D8BE57-65C5-4444-BCD8-83E527CB7133}"/>
          </ac:grpSpMkLst>
        </pc:grpChg>
        <pc:grpChg chg="del">
          <ac:chgData name="Rebecca Graves" userId="50bb89a6-392d-49ba-ae68-ac4c6beb7f38" providerId="ADAL" clId="{99B5003B-8A0F-4A11-B3BE-53648200B1DF}" dt="2022-05-17T12:07:05.663" v="1264" actId="478"/>
          <ac:grpSpMkLst>
            <pc:docMk/>
            <pc:sldMk cId="1039414539" sldId="970"/>
            <ac:grpSpMk id="44" creationId="{B933B691-4273-4FED-9203-8C4B8027BEC2}"/>
          </ac:grpSpMkLst>
        </pc:grpChg>
        <pc:grpChg chg="del">
          <ac:chgData name="Rebecca Graves" userId="50bb89a6-392d-49ba-ae68-ac4c6beb7f38" providerId="ADAL" clId="{99B5003B-8A0F-4A11-B3BE-53648200B1DF}" dt="2022-05-17T12:09:05.336" v="1297" actId="478"/>
          <ac:grpSpMkLst>
            <pc:docMk/>
            <pc:sldMk cId="1039414539" sldId="970"/>
            <ac:grpSpMk id="45" creationId="{63CADE71-1DB4-4A84-B76E-D04E86C499DA}"/>
          </ac:grpSpMkLst>
        </pc:grpChg>
        <pc:grpChg chg="del">
          <ac:chgData name="Rebecca Graves" userId="50bb89a6-392d-49ba-ae68-ac4c6beb7f38" providerId="ADAL" clId="{99B5003B-8A0F-4A11-B3BE-53648200B1DF}" dt="2022-05-17T12:04:07.692" v="1026" actId="478"/>
          <ac:grpSpMkLst>
            <pc:docMk/>
            <pc:sldMk cId="1039414539" sldId="970"/>
            <ac:grpSpMk id="46" creationId="{AF74A3ED-EBB7-4D62-9A12-1E51774AB2B2}"/>
          </ac:grpSpMkLst>
        </pc:grpChg>
        <pc:grpChg chg="del">
          <ac:chgData name="Rebecca Graves" userId="50bb89a6-392d-49ba-ae68-ac4c6beb7f38" providerId="ADAL" clId="{99B5003B-8A0F-4A11-B3BE-53648200B1DF}" dt="2022-05-17T12:07:08.422" v="1266" actId="478"/>
          <ac:grpSpMkLst>
            <pc:docMk/>
            <pc:sldMk cId="1039414539" sldId="970"/>
            <ac:grpSpMk id="47" creationId="{655E64CC-344B-4D8A-A350-1BDCACC20976}"/>
          </ac:grpSpMkLst>
        </pc:grpChg>
        <pc:grpChg chg="del">
          <ac:chgData name="Rebecca Graves" userId="50bb89a6-392d-49ba-ae68-ac4c6beb7f38" providerId="ADAL" clId="{99B5003B-8A0F-4A11-B3BE-53648200B1DF}" dt="2022-05-17T12:07:11.959" v="1267" actId="478"/>
          <ac:grpSpMkLst>
            <pc:docMk/>
            <pc:sldMk cId="1039414539" sldId="970"/>
            <ac:grpSpMk id="49" creationId="{75193522-590D-45E4-B885-7CF7F9083036}"/>
          </ac:grpSpMkLst>
        </pc:grpChg>
        <pc:grpChg chg="del">
          <ac:chgData name="Rebecca Graves" userId="50bb89a6-392d-49ba-ae68-ac4c6beb7f38" providerId="ADAL" clId="{99B5003B-8A0F-4A11-B3BE-53648200B1DF}" dt="2022-05-17T12:09:02.014" v="1293" actId="478"/>
          <ac:grpSpMkLst>
            <pc:docMk/>
            <pc:sldMk cId="1039414539" sldId="970"/>
            <ac:grpSpMk id="50" creationId="{A1CDAEC1-0CE6-4249-8B51-544A38F3ACCC}"/>
          </ac:grpSpMkLst>
        </pc:grpChg>
        <pc:grpChg chg="del">
          <ac:chgData name="Rebecca Graves" userId="50bb89a6-392d-49ba-ae68-ac4c6beb7f38" providerId="ADAL" clId="{99B5003B-8A0F-4A11-B3BE-53648200B1DF}" dt="2022-05-17T12:07:00.668" v="1260" actId="478"/>
          <ac:grpSpMkLst>
            <pc:docMk/>
            <pc:sldMk cId="1039414539" sldId="970"/>
            <ac:grpSpMk id="51" creationId="{A844E3DB-D0EC-49A4-BAE8-0173A9724943}"/>
          </ac:grpSpMkLst>
        </pc:grpChg>
        <pc:grpChg chg="del">
          <ac:chgData name="Rebecca Graves" userId="50bb89a6-392d-49ba-ae68-ac4c6beb7f38" providerId="ADAL" clId="{99B5003B-8A0F-4A11-B3BE-53648200B1DF}" dt="2022-05-17T12:08:55.485" v="1291" actId="478"/>
          <ac:grpSpMkLst>
            <pc:docMk/>
            <pc:sldMk cId="1039414539" sldId="970"/>
            <ac:grpSpMk id="52" creationId="{5CD73562-E831-44A7-BEA7-31877BC35D2A}"/>
          </ac:grpSpMkLst>
        </pc:grpChg>
        <pc:grpChg chg="del">
          <ac:chgData name="Rebecca Graves" userId="50bb89a6-392d-49ba-ae68-ac4c6beb7f38" providerId="ADAL" clId="{99B5003B-8A0F-4A11-B3BE-53648200B1DF}" dt="2022-05-17T12:04:06.518" v="1025" actId="478"/>
          <ac:grpSpMkLst>
            <pc:docMk/>
            <pc:sldMk cId="1039414539" sldId="970"/>
            <ac:grpSpMk id="53" creationId="{D2A0F75A-6D0C-4883-BDB5-B0EA5DF95ABE}"/>
          </ac:grpSpMkLst>
        </pc:grpChg>
        <pc:grpChg chg="mod">
          <ac:chgData name="Rebecca Graves" userId="50bb89a6-392d-49ba-ae68-ac4c6beb7f38" providerId="ADAL" clId="{99B5003B-8A0F-4A11-B3BE-53648200B1DF}" dt="2022-05-17T12:08:42.460" v="1288" actId="1076"/>
          <ac:grpSpMkLst>
            <pc:docMk/>
            <pc:sldMk cId="1039414539" sldId="970"/>
            <ac:grpSpMk id="54" creationId="{5670ACC7-B1BC-4782-94C5-39E6C317EB94}"/>
          </ac:grpSpMkLst>
        </pc:grpChg>
        <pc:grpChg chg="mod">
          <ac:chgData name="Rebecca Graves" userId="50bb89a6-392d-49ba-ae68-ac4c6beb7f38" providerId="ADAL" clId="{99B5003B-8A0F-4A11-B3BE-53648200B1DF}" dt="2022-05-17T12:08:39.238" v="1287" actId="1076"/>
          <ac:grpSpMkLst>
            <pc:docMk/>
            <pc:sldMk cId="1039414539" sldId="970"/>
            <ac:grpSpMk id="55" creationId="{B8CF1074-B7D0-4656-A410-B58A65B40C40}"/>
          </ac:grpSpMkLst>
        </pc:grpChg>
        <pc:grpChg chg="mod">
          <ac:chgData name="Rebecca Graves" userId="50bb89a6-392d-49ba-ae68-ac4c6beb7f38" providerId="ADAL" clId="{99B5003B-8A0F-4A11-B3BE-53648200B1DF}" dt="2022-05-17T12:08:44.010" v="1289" actId="1076"/>
          <ac:grpSpMkLst>
            <pc:docMk/>
            <pc:sldMk cId="1039414539" sldId="970"/>
            <ac:grpSpMk id="56" creationId="{2927BBB6-BCD7-49DE-869E-89EAFB16A79C}"/>
          </ac:grpSpMkLst>
        </pc:grpChg>
        <pc:grpChg chg="mod">
          <ac:chgData name="Rebecca Graves" userId="50bb89a6-392d-49ba-ae68-ac4c6beb7f38" providerId="ADAL" clId="{99B5003B-8A0F-4A11-B3BE-53648200B1DF}" dt="2022-05-17T12:08:46.440" v="1290" actId="1076"/>
          <ac:grpSpMkLst>
            <pc:docMk/>
            <pc:sldMk cId="1039414539" sldId="970"/>
            <ac:grpSpMk id="57" creationId="{981CD2F5-CCD1-44D3-822B-EAEBAAF71BF2}"/>
          </ac:grpSpMkLst>
        </pc:grpChg>
        <pc:grpChg chg="add mod">
          <ac:chgData name="Rebecca Graves" userId="50bb89a6-392d-49ba-ae68-ac4c6beb7f38" providerId="ADAL" clId="{99B5003B-8A0F-4A11-B3BE-53648200B1DF}" dt="2022-05-17T12:12:12.725" v="1571" actId="1076"/>
          <ac:grpSpMkLst>
            <pc:docMk/>
            <pc:sldMk cId="1039414539" sldId="970"/>
            <ac:grpSpMk id="137" creationId="{71F6A0C9-4676-48CA-A5BD-E854AEE692C1}"/>
          </ac:grpSpMkLst>
        </pc:grpChg>
        <pc:grpChg chg="add mod">
          <ac:chgData name="Rebecca Graves" userId="50bb89a6-392d-49ba-ae68-ac4c6beb7f38" providerId="ADAL" clId="{99B5003B-8A0F-4A11-B3BE-53648200B1DF}" dt="2022-05-17T12:12:16.268" v="1573" actId="1076"/>
          <ac:grpSpMkLst>
            <pc:docMk/>
            <pc:sldMk cId="1039414539" sldId="970"/>
            <ac:grpSpMk id="149" creationId="{25C7E96C-4D2E-4118-A989-429E11334B83}"/>
          </ac:grpSpMkLst>
        </pc:grpChg>
        <pc:grpChg chg="add mod">
          <ac:chgData name="Rebecca Graves" userId="50bb89a6-392d-49ba-ae68-ac4c6beb7f38" providerId="ADAL" clId="{99B5003B-8A0F-4A11-B3BE-53648200B1DF}" dt="2022-05-17T12:12:18.805" v="1575" actId="1076"/>
          <ac:grpSpMkLst>
            <pc:docMk/>
            <pc:sldMk cId="1039414539" sldId="970"/>
            <ac:grpSpMk id="161" creationId="{9686FC4D-7121-4148-90B6-3A107B385536}"/>
          </ac:grpSpMkLst>
        </pc:grpChg>
        <pc:grpChg chg="add mod">
          <ac:chgData name="Rebecca Graves" userId="50bb89a6-392d-49ba-ae68-ac4c6beb7f38" providerId="ADAL" clId="{99B5003B-8A0F-4A11-B3BE-53648200B1DF}" dt="2022-05-17T12:12:22.795" v="1577" actId="1076"/>
          <ac:grpSpMkLst>
            <pc:docMk/>
            <pc:sldMk cId="1039414539" sldId="970"/>
            <ac:grpSpMk id="173" creationId="{96D5BB79-673C-4A5F-9007-E0BF871EF3EC}"/>
          </ac:grpSpMkLst>
        </pc:grpChg>
        <pc:grpChg chg="add mod">
          <ac:chgData name="Rebecca Graves" userId="50bb89a6-392d-49ba-ae68-ac4c6beb7f38" providerId="ADAL" clId="{99B5003B-8A0F-4A11-B3BE-53648200B1DF}" dt="2022-05-17T12:12:25.499" v="1579" actId="1076"/>
          <ac:grpSpMkLst>
            <pc:docMk/>
            <pc:sldMk cId="1039414539" sldId="970"/>
            <ac:grpSpMk id="179" creationId="{CC1C31FF-91A9-4D36-A371-6425DB402407}"/>
          </ac:grpSpMkLst>
        </pc:grpChg>
        <pc:picChg chg="add del mod">
          <ac:chgData name="Rebecca Graves" userId="50bb89a6-392d-49ba-ae68-ac4c6beb7f38" providerId="ADAL" clId="{99B5003B-8A0F-4A11-B3BE-53648200B1DF}" dt="2022-05-17T13:46:44.233" v="1705" actId="1076"/>
          <ac:picMkLst>
            <pc:docMk/>
            <pc:sldMk cId="1039414539" sldId="970"/>
            <ac:picMk id="17" creationId="{049D2327-E7E6-4DCB-A1DD-278FAF658EF0}"/>
          </ac:picMkLst>
        </pc:picChg>
        <pc:picChg chg="mod">
          <ac:chgData name="Rebecca Graves" userId="50bb89a6-392d-49ba-ae68-ac4c6beb7f38" providerId="ADAL" clId="{99B5003B-8A0F-4A11-B3BE-53648200B1DF}" dt="2022-05-17T12:13:32.793" v="1581" actId="1076"/>
          <ac:picMkLst>
            <pc:docMk/>
            <pc:sldMk cId="1039414539" sldId="970"/>
            <ac:picMk id="187" creationId="{0C247981-EF10-4F04-A346-BC8A2A43E251}"/>
          </ac:picMkLst>
        </pc:picChg>
        <pc:cxnChg chg="mod">
          <ac:chgData name="Rebecca Graves" userId="50bb89a6-392d-49ba-ae68-ac4c6beb7f38" providerId="ADAL" clId="{99B5003B-8A0F-4A11-B3BE-53648200B1DF}" dt="2022-05-17T13:46:10.998" v="1701" actId="14100"/>
          <ac:cxnSpMkLst>
            <pc:docMk/>
            <pc:sldMk cId="1039414539" sldId="970"/>
            <ac:cxnSpMk id="23" creationId="{B6BFE9E5-392D-4165-9A29-91722D68A6AE}"/>
          </ac:cxnSpMkLst>
        </pc:cxnChg>
        <pc:cxnChg chg="mod">
          <ac:chgData name="Rebecca Graves" userId="50bb89a6-392d-49ba-ae68-ac4c6beb7f38" providerId="ADAL" clId="{99B5003B-8A0F-4A11-B3BE-53648200B1DF}" dt="2022-05-17T13:45:22.362" v="1695" actId="14100"/>
          <ac:cxnSpMkLst>
            <pc:docMk/>
            <pc:sldMk cId="1039414539" sldId="970"/>
            <ac:cxnSpMk id="24" creationId="{70455E01-B17D-4BCD-AF5A-3EE2D13FC09E}"/>
          </ac:cxnSpMkLst>
        </pc:cxnChg>
        <pc:cxnChg chg="add del mod">
          <ac:chgData name="Rebecca Graves" userId="50bb89a6-392d-49ba-ae68-ac4c6beb7f38" providerId="ADAL" clId="{99B5003B-8A0F-4A11-B3BE-53648200B1DF}" dt="2022-05-17T12:08:34.560" v="1285" actId="14100"/>
          <ac:cxnSpMkLst>
            <pc:docMk/>
            <pc:sldMk cId="1039414539" sldId="970"/>
            <ac:cxnSpMk id="64" creationId="{839091AE-A12B-43E2-8C26-A0C9AFBB7537}"/>
          </ac:cxnSpMkLst>
        </pc:cxnChg>
        <pc:cxnChg chg="mod">
          <ac:chgData name="Rebecca Graves" userId="50bb89a6-392d-49ba-ae68-ac4c6beb7f38" providerId="ADAL" clId="{99B5003B-8A0F-4A11-B3BE-53648200B1DF}" dt="2022-05-17T12:07:56.672" v="1279" actId="14100"/>
          <ac:cxnSpMkLst>
            <pc:docMk/>
            <pc:sldMk cId="1039414539" sldId="970"/>
            <ac:cxnSpMk id="67" creationId="{7A39A995-4488-455E-A6E3-91A2ED2ADE42}"/>
          </ac:cxnSpMkLst>
        </pc:cxnChg>
        <pc:cxnChg chg="del">
          <ac:chgData name="Rebecca Graves" userId="50bb89a6-392d-49ba-ae68-ac4c6beb7f38" providerId="ADAL" clId="{99B5003B-8A0F-4A11-B3BE-53648200B1DF}" dt="2022-05-17T12:11:59.602" v="1569" actId="478"/>
          <ac:cxnSpMkLst>
            <pc:docMk/>
            <pc:sldMk cId="1039414539" sldId="970"/>
            <ac:cxnSpMk id="70" creationId="{29DC97BB-F7CA-48C3-BA41-52CD6DDC4B38}"/>
          </ac:cxnSpMkLst>
        </pc:cxnChg>
        <pc:cxnChg chg="mod">
          <ac:chgData name="Rebecca Graves" userId="50bb89a6-392d-49ba-ae68-ac4c6beb7f38" providerId="ADAL" clId="{99B5003B-8A0F-4A11-B3BE-53648200B1DF}" dt="2022-05-17T12:08:04.103" v="1281" actId="14100"/>
          <ac:cxnSpMkLst>
            <pc:docMk/>
            <pc:sldMk cId="1039414539" sldId="970"/>
            <ac:cxnSpMk id="73" creationId="{806B0A4C-EA0F-4F1B-B972-9C1F7DD20901}"/>
          </ac:cxnSpMkLst>
        </pc:cxnChg>
      </pc:sldChg>
      <pc:sldChg chg="add del">
        <pc:chgData name="Rebecca Graves" userId="50bb89a6-392d-49ba-ae68-ac4c6beb7f38" providerId="ADAL" clId="{99B5003B-8A0F-4A11-B3BE-53648200B1DF}" dt="2022-05-17T12:03:55.384" v="1024" actId="47"/>
        <pc:sldMkLst>
          <pc:docMk/>
          <pc:sldMk cId="2374704940" sldId="970"/>
        </pc:sldMkLst>
      </pc:sldChg>
      <pc:sldChg chg="addSp delSp modSp new mod modClrScheme modAnim chgLayout">
        <pc:chgData name="Rebecca Graves" userId="50bb89a6-392d-49ba-ae68-ac4c6beb7f38" providerId="ADAL" clId="{99B5003B-8A0F-4A11-B3BE-53648200B1DF}" dt="2022-05-17T13:56:00.466" v="1931" actId="14100"/>
        <pc:sldMkLst>
          <pc:docMk/>
          <pc:sldMk cId="694834911" sldId="971"/>
        </pc:sldMkLst>
        <pc:spChg chg="del mod ord">
          <ac:chgData name="Rebecca Graves" userId="50bb89a6-392d-49ba-ae68-ac4c6beb7f38" providerId="ADAL" clId="{99B5003B-8A0F-4A11-B3BE-53648200B1DF}" dt="2022-05-17T13:52:30.291" v="1786" actId="700"/>
          <ac:spMkLst>
            <pc:docMk/>
            <pc:sldMk cId="694834911" sldId="971"/>
            <ac:spMk id="2" creationId="{B616C65A-9AE1-481C-861E-DE156BC2D117}"/>
          </ac:spMkLst>
        </pc:spChg>
        <pc:spChg chg="del mod ord">
          <ac:chgData name="Rebecca Graves" userId="50bb89a6-392d-49ba-ae68-ac4c6beb7f38" providerId="ADAL" clId="{99B5003B-8A0F-4A11-B3BE-53648200B1DF}" dt="2022-05-17T13:52:30.291" v="1786" actId="700"/>
          <ac:spMkLst>
            <pc:docMk/>
            <pc:sldMk cId="694834911" sldId="971"/>
            <ac:spMk id="3" creationId="{DB99FDED-02B0-4B66-BB66-3F0811FFE457}"/>
          </ac:spMkLst>
        </pc:spChg>
        <pc:spChg chg="del mod ord">
          <ac:chgData name="Rebecca Graves" userId="50bb89a6-392d-49ba-ae68-ac4c6beb7f38" providerId="ADAL" clId="{99B5003B-8A0F-4A11-B3BE-53648200B1DF}" dt="2022-05-17T13:52:30.291" v="1786" actId="700"/>
          <ac:spMkLst>
            <pc:docMk/>
            <pc:sldMk cId="694834911" sldId="971"/>
            <ac:spMk id="4" creationId="{D909E144-9A80-4CB0-924D-AF7C17200902}"/>
          </ac:spMkLst>
        </pc:spChg>
        <pc:spChg chg="del mod ord">
          <ac:chgData name="Rebecca Graves" userId="50bb89a6-392d-49ba-ae68-ac4c6beb7f38" providerId="ADAL" clId="{99B5003B-8A0F-4A11-B3BE-53648200B1DF}" dt="2022-05-17T13:52:30.291" v="1786" actId="700"/>
          <ac:spMkLst>
            <pc:docMk/>
            <pc:sldMk cId="694834911" sldId="971"/>
            <ac:spMk id="5" creationId="{DC623E0A-262E-4BB0-B661-EFE02AACC9D3}"/>
          </ac:spMkLst>
        </pc:spChg>
        <pc:spChg chg="del mod ord">
          <ac:chgData name="Rebecca Graves" userId="50bb89a6-392d-49ba-ae68-ac4c6beb7f38" providerId="ADAL" clId="{99B5003B-8A0F-4A11-B3BE-53648200B1DF}" dt="2022-05-17T13:52:30.291" v="1786" actId="700"/>
          <ac:spMkLst>
            <pc:docMk/>
            <pc:sldMk cId="694834911" sldId="971"/>
            <ac:spMk id="6" creationId="{9804D9E1-4E76-4B62-8595-3B33E235B1EE}"/>
          </ac:spMkLst>
        </pc:spChg>
        <pc:spChg chg="del mod ord">
          <ac:chgData name="Rebecca Graves" userId="50bb89a6-392d-49ba-ae68-ac4c6beb7f38" providerId="ADAL" clId="{99B5003B-8A0F-4A11-B3BE-53648200B1DF}" dt="2022-05-17T13:52:30.291" v="1786" actId="700"/>
          <ac:spMkLst>
            <pc:docMk/>
            <pc:sldMk cId="694834911" sldId="971"/>
            <ac:spMk id="7" creationId="{41EE96B6-D933-4396-A7B6-52B4B91C5E5D}"/>
          </ac:spMkLst>
        </pc:spChg>
        <pc:spChg chg="add mod ord">
          <ac:chgData name="Rebecca Graves" userId="50bb89a6-392d-49ba-ae68-ac4c6beb7f38" providerId="ADAL" clId="{99B5003B-8A0F-4A11-B3BE-53648200B1DF}" dt="2022-05-17T13:53:00.011" v="1835" actId="20577"/>
          <ac:spMkLst>
            <pc:docMk/>
            <pc:sldMk cId="694834911" sldId="971"/>
            <ac:spMk id="8" creationId="{6766EF04-FBB4-49CA-A90E-14C1B6BD65A9}"/>
          </ac:spMkLst>
        </pc:spChg>
        <pc:spChg chg="add del mod ord">
          <ac:chgData name="Rebecca Graves" userId="50bb89a6-392d-49ba-ae68-ac4c6beb7f38" providerId="ADAL" clId="{99B5003B-8A0F-4A11-B3BE-53648200B1DF}" dt="2022-05-17T13:52:38.584" v="1787"/>
          <ac:spMkLst>
            <pc:docMk/>
            <pc:sldMk cId="694834911" sldId="971"/>
            <ac:spMk id="9" creationId="{35518F58-8564-4236-A1B6-6D853B80B54D}"/>
          </ac:spMkLst>
        </pc:spChg>
        <pc:spChg chg="add del mod ord">
          <ac:chgData name="Rebecca Graves" userId="50bb89a6-392d-49ba-ae68-ac4c6beb7f38" providerId="ADAL" clId="{99B5003B-8A0F-4A11-B3BE-53648200B1DF}" dt="2022-05-17T13:55:18.222" v="1918" actId="931"/>
          <ac:spMkLst>
            <pc:docMk/>
            <pc:sldMk cId="694834911" sldId="971"/>
            <ac:spMk id="10" creationId="{70BC2593-45CE-4995-8039-6036666A92DA}"/>
          </ac:spMkLst>
        </pc:spChg>
        <pc:spChg chg="add mod ord">
          <ac:chgData name="Rebecca Graves" userId="50bb89a6-392d-49ba-ae68-ac4c6beb7f38" providerId="ADAL" clId="{99B5003B-8A0F-4A11-B3BE-53648200B1DF}" dt="2022-05-17T13:52:30.291" v="1786" actId="700"/>
          <ac:spMkLst>
            <pc:docMk/>
            <pc:sldMk cId="694834911" sldId="971"/>
            <ac:spMk id="11" creationId="{82635DAD-5FC0-4FCB-BB42-451F2A47A7D6}"/>
          </ac:spMkLst>
        </pc:spChg>
        <pc:spChg chg="add mod ord">
          <ac:chgData name="Rebecca Graves" userId="50bb89a6-392d-49ba-ae68-ac4c6beb7f38" providerId="ADAL" clId="{99B5003B-8A0F-4A11-B3BE-53648200B1DF}" dt="2022-05-17T13:52:30.291" v="1786" actId="700"/>
          <ac:spMkLst>
            <pc:docMk/>
            <pc:sldMk cId="694834911" sldId="971"/>
            <ac:spMk id="12" creationId="{19B2C286-C7AE-4B26-BDBB-CA9FDAE2268E}"/>
          </ac:spMkLst>
        </pc:spChg>
        <pc:spChg chg="add mod ord">
          <ac:chgData name="Rebecca Graves" userId="50bb89a6-392d-49ba-ae68-ac4c6beb7f38" providerId="ADAL" clId="{99B5003B-8A0F-4A11-B3BE-53648200B1DF}" dt="2022-05-17T13:52:30.291" v="1786" actId="700"/>
          <ac:spMkLst>
            <pc:docMk/>
            <pc:sldMk cId="694834911" sldId="971"/>
            <ac:spMk id="13" creationId="{525AA621-1179-4714-AEBD-CAE17714A546}"/>
          </ac:spMkLst>
        </pc:spChg>
        <pc:spChg chg="add mod ord">
          <ac:chgData name="Rebecca Graves" userId="50bb89a6-392d-49ba-ae68-ac4c6beb7f38" providerId="ADAL" clId="{99B5003B-8A0F-4A11-B3BE-53648200B1DF}" dt="2022-05-17T13:52:30.291" v="1786" actId="700"/>
          <ac:spMkLst>
            <pc:docMk/>
            <pc:sldMk cId="694834911" sldId="971"/>
            <ac:spMk id="14" creationId="{B10A22BC-4FA4-4B03-8730-AE6A4AE8FBDE}"/>
          </ac:spMkLst>
        </pc:spChg>
        <pc:spChg chg="add mod">
          <ac:chgData name="Rebecca Graves" userId="50bb89a6-392d-49ba-ae68-ac4c6beb7f38" providerId="ADAL" clId="{99B5003B-8A0F-4A11-B3BE-53648200B1DF}" dt="2022-05-17T13:53:28.313" v="1917" actId="20577"/>
          <ac:spMkLst>
            <pc:docMk/>
            <pc:sldMk cId="694834911" sldId="971"/>
            <ac:spMk id="15" creationId="{EB2DBF29-7B99-4673-A254-C99F54D4C4B7}"/>
          </ac:spMkLst>
        </pc:spChg>
        <pc:spChg chg="add mod ord">
          <ac:chgData name="Rebecca Graves" userId="50bb89a6-392d-49ba-ae68-ac4c6beb7f38" providerId="ADAL" clId="{99B5003B-8A0F-4A11-B3BE-53648200B1DF}" dt="2022-05-17T13:56:00.466" v="1931" actId="14100"/>
          <ac:spMkLst>
            <pc:docMk/>
            <pc:sldMk cId="694834911" sldId="971"/>
            <ac:spMk id="18" creationId="{BCFACFBD-E868-4907-A309-D653DA507825}"/>
          </ac:spMkLst>
        </pc:spChg>
        <pc:picChg chg="add mod">
          <ac:chgData name="Rebecca Graves" userId="50bb89a6-392d-49ba-ae68-ac4c6beb7f38" providerId="ADAL" clId="{99B5003B-8A0F-4A11-B3BE-53648200B1DF}" dt="2022-05-17T13:55:22.716" v="1922" actId="962"/>
          <ac:picMkLst>
            <pc:docMk/>
            <pc:sldMk cId="694834911" sldId="971"/>
            <ac:picMk id="17" creationId="{219C18A2-C8DA-4D17-8524-BE29829ADBF4}"/>
          </ac:picMkLst>
        </pc:picChg>
      </pc:sldChg>
      <pc:sldChg chg="addSp delSp modSp new mod modAnim">
        <pc:chgData name="Rebecca Graves" userId="50bb89a6-392d-49ba-ae68-ac4c6beb7f38" providerId="ADAL" clId="{99B5003B-8A0F-4A11-B3BE-53648200B1DF}" dt="2022-05-17T14:38:01.741" v="2389" actId="1076"/>
        <pc:sldMkLst>
          <pc:docMk/>
          <pc:sldMk cId="1570977253" sldId="972"/>
        </pc:sldMkLst>
        <pc:spChg chg="del">
          <ac:chgData name="Rebecca Graves" userId="50bb89a6-392d-49ba-ae68-ac4c6beb7f38" providerId="ADAL" clId="{99B5003B-8A0F-4A11-B3BE-53648200B1DF}" dt="2022-05-17T14:08:05.985" v="2057" actId="931"/>
          <ac:spMkLst>
            <pc:docMk/>
            <pc:sldMk cId="1570977253" sldId="972"/>
            <ac:spMk id="2" creationId="{78A58C15-A3D2-4DA9-BF87-470CE84736EA}"/>
          </ac:spMkLst>
        </pc:spChg>
        <pc:spChg chg="del mod">
          <ac:chgData name="Rebecca Graves" userId="50bb89a6-392d-49ba-ae68-ac4c6beb7f38" providerId="ADAL" clId="{99B5003B-8A0F-4A11-B3BE-53648200B1DF}" dt="2022-05-17T14:33:07.946" v="2160" actId="478"/>
          <ac:spMkLst>
            <pc:docMk/>
            <pc:sldMk cId="1570977253" sldId="972"/>
            <ac:spMk id="3" creationId="{002E3EBB-0F7F-4C1C-B70E-19E90986ABAE}"/>
          </ac:spMkLst>
        </pc:spChg>
        <pc:spChg chg="del mod">
          <ac:chgData name="Rebecca Graves" userId="50bb89a6-392d-49ba-ae68-ac4c6beb7f38" providerId="ADAL" clId="{99B5003B-8A0F-4A11-B3BE-53648200B1DF}" dt="2022-05-17T14:28:48.934" v="2096" actId="931"/>
          <ac:spMkLst>
            <pc:docMk/>
            <pc:sldMk cId="1570977253" sldId="972"/>
            <ac:spMk id="4" creationId="{3BA690A4-CDC3-4DD8-B3CB-26753539DDEA}"/>
          </ac:spMkLst>
        </pc:spChg>
        <pc:spChg chg="del">
          <ac:chgData name="Rebecca Graves" userId="50bb89a6-392d-49ba-ae68-ac4c6beb7f38" providerId="ADAL" clId="{99B5003B-8A0F-4A11-B3BE-53648200B1DF}" dt="2022-05-17T14:32:35.757" v="2149" actId="931"/>
          <ac:spMkLst>
            <pc:docMk/>
            <pc:sldMk cId="1570977253" sldId="972"/>
            <ac:spMk id="5" creationId="{4D0D31BD-D298-4F24-B420-51BF4E28B3EF}"/>
          </ac:spMkLst>
        </pc:spChg>
        <pc:spChg chg="del">
          <ac:chgData name="Rebecca Graves" userId="50bb89a6-392d-49ba-ae68-ac4c6beb7f38" providerId="ADAL" clId="{99B5003B-8A0F-4A11-B3BE-53648200B1DF}" dt="2022-05-17T14:24:45.303" v="2085" actId="931"/>
          <ac:spMkLst>
            <pc:docMk/>
            <pc:sldMk cId="1570977253" sldId="972"/>
            <ac:spMk id="6" creationId="{7DFCA906-F691-4B3E-8E99-BAB9CD18A9AA}"/>
          </ac:spMkLst>
        </pc:spChg>
        <pc:spChg chg="mod">
          <ac:chgData name="Rebecca Graves" userId="50bb89a6-392d-49ba-ae68-ac4c6beb7f38" providerId="ADAL" clId="{99B5003B-8A0F-4A11-B3BE-53648200B1DF}" dt="2022-05-17T14:03:59.189" v="1966" actId="20577"/>
          <ac:spMkLst>
            <pc:docMk/>
            <pc:sldMk cId="1570977253" sldId="972"/>
            <ac:spMk id="7" creationId="{7C452314-FF81-446D-A362-8C7FF880ED41}"/>
          </ac:spMkLst>
        </pc:spChg>
        <pc:spChg chg="del">
          <ac:chgData name="Rebecca Graves" userId="50bb89a6-392d-49ba-ae68-ac4c6beb7f38" providerId="ADAL" clId="{99B5003B-8A0F-4A11-B3BE-53648200B1DF}" dt="2022-05-17T14:04:35.663" v="2006" actId="478"/>
          <ac:spMkLst>
            <pc:docMk/>
            <pc:sldMk cId="1570977253" sldId="972"/>
            <ac:spMk id="8" creationId="{054B38CB-B6C3-4638-A942-D95A90CA0002}"/>
          </ac:spMkLst>
        </pc:spChg>
        <pc:spChg chg="add mod ord">
          <ac:chgData name="Rebecca Graves" userId="50bb89a6-392d-49ba-ae68-ac4c6beb7f38" providerId="ADAL" clId="{99B5003B-8A0F-4A11-B3BE-53648200B1DF}" dt="2022-05-17T14:31:23.619" v="2138" actId="1076"/>
          <ac:spMkLst>
            <pc:docMk/>
            <pc:sldMk cId="1570977253" sldId="972"/>
            <ac:spMk id="9" creationId="{46FA4CD8-7E46-44FE-987F-04861639C369}"/>
          </ac:spMkLst>
        </pc:spChg>
        <pc:spChg chg="add mod">
          <ac:chgData name="Rebecca Graves" userId="50bb89a6-392d-49ba-ae68-ac4c6beb7f38" providerId="ADAL" clId="{99B5003B-8A0F-4A11-B3BE-53648200B1DF}" dt="2022-05-17T14:36:39.968" v="2211"/>
          <ac:spMkLst>
            <pc:docMk/>
            <pc:sldMk cId="1570977253" sldId="972"/>
            <ac:spMk id="11" creationId="{7F1F7E61-4300-4418-BC03-A16FDDDBE642}"/>
          </ac:spMkLst>
        </pc:spChg>
        <pc:spChg chg="add mod ord">
          <ac:chgData name="Rebecca Graves" userId="50bb89a6-392d-49ba-ae68-ac4c6beb7f38" providerId="ADAL" clId="{99B5003B-8A0F-4A11-B3BE-53648200B1DF}" dt="2022-05-17T14:29:18.190" v="2114" actId="14100"/>
          <ac:spMkLst>
            <pc:docMk/>
            <pc:sldMk cId="1570977253" sldId="972"/>
            <ac:spMk id="14" creationId="{6DA583E7-E587-43A0-8BDE-04582F1F9BC9}"/>
          </ac:spMkLst>
        </pc:spChg>
        <pc:spChg chg="add del mod">
          <ac:chgData name="Rebecca Graves" userId="50bb89a6-392d-49ba-ae68-ac4c6beb7f38" providerId="ADAL" clId="{99B5003B-8A0F-4A11-B3BE-53648200B1DF}" dt="2022-05-17T14:26:38.370" v="2087" actId="931"/>
          <ac:spMkLst>
            <pc:docMk/>
            <pc:sldMk cId="1570977253" sldId="972"/>
            <ac:spMk id="18" creationId="{17046EA4-C372-4830-99E3-D801C86E90F7}"/>
          </ac:spMkLst>
        </pc:spChg>
        <pc:spChg chg="add del mod">
          <ac:chgData name="Rebecca Graves" userId="50bb89a6-392d-49ba-ae68-ac4c6beb7f38" providerId="ADAL" clId="{99B5003B-8A0F-4A11-B3BE-53648200B1DF}" dt="2022-05-17T14:30:23.332" v="2117" actId="931"/>
          <ac:spMkLst>
            <pc:docMk/>
            <pc:sldMk cId="1570977253" sldId="972"/>
            <ac:spMk id="22" creationId="{8B5AAC8A-3299-4618-B9BF-A5BF2BDCAF3B}"/>
          </ac:spMkLst>
        </pc:spChg>
        <pc:spChg chg="add mod ord">
          <ac:chgData name="Rebecca Graves" userId="50bb89a6-392d-49ba-ae68-ac4c6beb7f38" providerId="ADAL" clId="{99B5003B-8A0F-4A11-B3BE-53648200B1DF}" dt="2022-05-17T14:31:42.433" v="2143" actId="14100"/>
          <ac:spMkLst>
            <pc:docMk/>
            <pc:sldMk cId="1570977253" sldId="972"/>
            <ac:spMk id="27" creationId="{86610060-18D1-4D26-B380-A301344818F8}"/>
          </ac:spMkLst>
        </pc:spChg>
        <pc:spChg chg="add del mod">
          <ac:chgData name="Rebecca Graves" userId="50bb89a6-392d-49ba-ae68-ac4c6beb7f38" providerId="ADAL" clId="{99B5003B-8A0F-4A11-B3BE-53648200B1DF}" dt="2022-05-17T14:36:21.031" v="2203" actId="478"/>
          <ac:spMkLst>
            <pc:docMk/>
            <pc:sldMk cId="1570977253" sldId="972"/>
            <ac:spMk id="28" creationId="{C39A56C2-CD7D-4B11-8B7A-39E7EC0FB16F}"/>
          </ac:spMkLst>
        </pc:spChg>
        <pc:spChg chg="add del mod">
          <ac:chgData name="Rebecca Graves" userId="50bb89a6-392d-49ba-ae68-ac4c6beb7f38" providerId="ADAL" clId="{99B5003B-8A0F-4A11-B3BE-53648200B1DF}" dt="2022-05-17T14:35:47.650" v="2194" actId="478"/>
          <ac:spMkLst>
            <pc:docMk/>
            <pc:sldMk cId="1570977253" sldId="972"/>
            <ac:spMk id="30" creationId="{4739BAE7-7FE3-4D20-85E8-55E552E8F6EE}"/>
          </ac:spMkLst>
        </pc:spChg>
        <pc:spChg chg="add del mod">
          <ac:chgData name="Rebecca Graves" userId="50bb89a6-392d-49ba-ae68-ac4c6beb7f38" providerId="ADAL" clId="{99B5003B-8A0F-4A11-B3BE-53648200B1DF}" dt="2022-05-17T14:33:05.488" v="2159" actId="478"/>
          <ac:spMkLst>
            <pc:docMk/>
            <pc:sldMk cId="1570977253" sldId="972"/>
            <ac:spMk id="34" creationId="{0D33C70B-6B3D-43D2-A3B7-0821F523ED6E}"/>
          </ac:spMkLst>
        </pc:spChg>
        <pc:spChg chg="add mod">
          <ac:chgData name="Rebecca Graves" userId="50bb89a6-392d-49ba-ae68-ac4c6beb7f38" providerId="ADAL" clId="{99B5003B-8A0F-4A11-B3BE-53648200B1DF}" dt="2022-05-17T14:36:19.153" v="2202" actId="1076"/>
          <ac:spMkLst>
            <pc:docMk/>
            <pc:sldMk cId="1570977253" sldId="972"/>
            <ac:spMk id="35" creationId="{A3A27892-61C7-4F7C-B39A-4CA33427E5DC}"/>
          </ac:spMkLst>
        </pc:spChg>
        <pc:spChg chg="add mod">
          <ac:chgData name="Rebecca Graves" userId="50bb89a6-392d-49ba-ae68-ac4c6beb7f38" providerId="ADAL" clId="{99B5003B-8A0F-4A11-B3BE-53648200B1DF}" dt="2022-05-17T14:38:01.741" v="2389" actId="1076"/>
          <ac:spMkLst>
            <pc:docMk/>
            <pc:sldMk cId="1570977253" sldId="972"/>
            <ac:spMk id="36" creationId="{E0D44500-0F2A-403A-BF3E-68A72B27CF6A}"/>
          </ac:spMkLst>
        </pc:spChg>
        <pc:picChg chg="add mod ord">
          <ac:chgData name="Rebecca Graves" userId="50bb89a6-392d-49ba-ae68-ac4c6beb7f38" providerId="ADAL" clId="{99B5003B-8A0F-4A11-B3BE-53648200B1DF}" dt="2022-05-17T14:31:20.862" v="2137" actId="1076"/>
          <ac:picMkLst>
            <pc:docMk/>
            <pc:sldMk cId="1570977253" sldId="972"/>
            <ac:picMk id="10" creationId="{F6BE4B57-3F5E-4214-821F-40EB2AE3692E}"/>
          </ac:picMkLst>
        </pc:picChg>
        <pc:picChg chg="add del mod">
          <ac:chgData name="Rebecca Graves" userId="50bb89a6-392d-49ba-ae68-ac4c6beb7f38" providerId="ADAL" clId="{99B5003B-8A0F-4A11-B3BE-53648200B1DF}" dt="2022-05-17T14:28:44.447" v="2095" actId="478"/>
          <ac:picMkLst>
            <pc:docMk/>
            <pc:sldMk cId="1570977253" sldId="972"/>
            <ac:picMk id="13" creationId="{019E63B0-EB4A-4FF7-B7C4-0305714E78E3}"/>
          </ac:picMkLst>
        </pc:picChg>
        <pc:picChg chg="add del mod">
          <ac:chgData name="Rebecca Graves" userId="50bb89a6-392d-49ba-ae68-ac4c6beb7f38" providerId="ADAL" clId="{99B5003B-8A0F-4A11-B3BE-53648200B1DF}" dt="2022-05-17T14:24:46.700" v="2086" actId="478"/>
          <ac:picMkLst>
            <pc:docMk/>
            <pc:sldMk cId="1570977253" sldId="972"/>
            <ac:picMk id="16" creationId="{62C1F4F2-D142-4EFA-83B7-B13533DEB822}"/>
          </ac:picMkLst>
        </pc:picChg>
        <pc:picChg chg="add mod">
          <ac:chgData name="Rebecca Graves" userId="50bb89a6-392d-49ba-ae68-ac4c6beb7f38" providerId="ADAL" clId="{99B5003B-8A0F-4A11-B3BE-53648200B1DF}" dt="2022-05-17T14:36:19.153" v="2202" actId="1076"/>
          <ac:picMkLst>
            <pc:docMk/>
            <pc:sldMk cId="1570977253" sldId="972"/>
            <ac:picMk id="20" creationId="{4FEF1D3E-13E2-43C0-91C8-0CD14EE27F09}"/>
          </ac:picMkLst>
        </pc:picChg>
        <pc:picChg chg="add mod">
          <ac:chgData name="Rebecca Graves" userId="50bb89a6-392d-49ba-ae68-ac4c6beb7f38" providerId="ADAL" clId="{99B5003B-8A0F-4A11-B3BE-53648200B1DF}" dt="2022-05-17T14:28:54.956" v="2101" actId="1076"/>
          <ac:picMkLst>
            <pc:docMk/>
            <pc:sldMk cId="1570977253" sldId="972"/>
            <ac:picMk id="24" creationId="{962CCE4E-B4D5-4245-91F8-6C8261D8532B}"/>
          </ac:picMkLst>
        </pc:picChg>
        <pc:picChg chg="add del mod modCrop">
          <ac:chgData name="Rebecca Graves" userId="50bb89a6-392d-49ba-ae68-ac4c6beb7f38" providerId="ADAL" clId="{99B5003B-8A0F-4A11-B3BE-53648200B1DF}" dt="2022-05-17T14:31:55.159" v="2148" actId="478"/>
          <ac:picMkLst>
            <pc:docMk/>
            <pc:sldMk cId="1570977253" sldId="972"/>
            <ac:picMk id="26" creationId="{015EACD9-BA0F-4792-8AF9-F5F3A442ACEB}"/>
          </ac:picMkLst>
        </pc:picChg>
        <pc:picChg chg="add del mod ord modCrop">
          <ac:chgData name="Rebecca Graves" userId="50bb89a6-392d-49ba-ae68-ac4c6beb7f38" providerId="ADAL" clId="{99B5003B-8A0F-4A11-B3BE-53648200B1DF}" dt="2022-05-17T14:33:03.442" v="2158" actId="478"/>
          <ac:picMkLst>
            <pc:docMk/>
            <pc:sldMk cId="1570977253" sldId="972"/>
            <ac:picMk id="32" creationId="{C15F5EA4-A3AF-4A0E-9DCD-3E23418AA856}"/>
          </ac:picMkLst>
        </pc:picChg>
      </pc:sldChg>
      <pc:sldChg chg="new">
        <pc:chgData name="Rebecca Graves" userId="50bb89a6-392d-49ba-ae68-ac4c6beb7f38" providerId="ADAL" clId="{99B5003B-8A0F-4A11-B3BE-53648200B1DF}" dt="2022-05-17T14:03:51.596" v="1933" actId="680"/>
        <pc:sldMkLst>
          <pc:docMk/>
          <pc:sldMk cId="4288154004" sldId="973"/>
        </pc:sldMkLst>
      </pc:sldChg>
      <pc:sldChg chg="new">
        <pc:chgData name="Rebecca Graves" userId="50bb89a6-392d-49ba-ae68-ac4c6beb7f38" providerId="ADAL" clId="{99B5003B-8A0F-4A11-B3BE-53648200B1DF}" dt="2022-05-17T14:03:51.792" v="1934" actId="680"/>
        <pc:sldMkLst>
          <pc:docMk/>
          <pc:sldMk cId="3262964021" sldId="974"/>
        </pc:sldMkLst>
      </pc:sldChg>
      <pc:sldChg chg="addSp delSp modSp add mod modAnim">
        <pc:chgData name="Rebecca Graves" userId="50bb89a6-392d-49ba-ae68-ac4c6beb7f38" providerId="ADAL" clId="{99B5003B-8A0F-4A11-B3BE-53648200B1DF}" dt="2022-05-17T14:23:53.373" v="2084" actId="18653"/>
        <pc:sldMkLst>
          <pc:docMk/>
          <pc:sldMk cId="3453953685" sldId="975"/>
        </pc:sldMkLst>
        <pc:spChg chg="del">
          <ac:chgData name="Rebecca Graves" userId="50bb89a6-392d-49ba-ae68-ac4c6beb7f38" providerId="ADAL" clId="{99B5003B-8A0F-4A11-B3BE-53648200B1DF}" dt="2022-05-17T14:23:42.404" v="2078" actId="478"/>
          <ac:spMkLst>
            <pc:docMk/>
            <pc:sldMk cId="3453953685" sldId="975"/>
            <ac:spMk id="5" creationId="{4D0D31BD-D298-4F24-B420-51BF4E28B3EF}"/>
          </ac:spMkLst>
        </pc:spChg>
        <pc:spChg chg="add del mod">
          <ac:chgData name="Rebecca Graves" userId="50bb89a6-392d-49ba-ae68-ac4c6beb7f38" providerId="ADAL" clId="{99B5003B-8A0F-4A11-B3BE-53648200B1DF}" dt="2022-05-17T14:23:47.690" v="2080" actId="931"/>
          <ac:spMkLst>
            <pc:docMk/>
            <pc:sldMk cId="3453953685" sldId="975"/>
            <ac:spMk id="8" creationId="{CCFF56C4-B189-466E-9EB0-00B37D312772}"/>
          </ac:spMkLst>
        </pc:spChg>
        <pc:spChg chg="del">
          <ac:chgData name="Rebecca Graves" userId="50bb89a6-392d-49ba-ae68-ac4c6beb7f38" providerId="ADAL" clId="{99B5003B-8A0F-4A11-B3BE-53648200B1DF}" dt="2022-05-17T14:23:41.856" v="2077" actId="478"/>
          <ac:spMkLst>
            <pc:docMk/>
            <pc:sldMk cId="3453953685" sldId="975"/>
            <ac:spMk id="9" creationId="{46FA4CD8-7E46-44FE-987F-04861639C369}"/>
          </ac:spMkLst>
        </pc:spChg>
        <pc:spChg chg="del">
          <ac:chgData name="Rebecca Graves" userId="50bb89a6-392d-49ba-ae68-ac4c6beb7f38" providerId="ADAL" clId="{99B5003B-8A0F-4A11-B3BE-53648200B1DF}" dt="2022-05-17T14:23:48.719" v="2081" actId="478"/>
          <ac:spMkLst>
            <pc:docMk/>
            <pc:sldMk cId="3453953685" sldId="975"/>
            <ac:spMk id="14" creationId="{6DA583E7-E587-43A0-8BDE-04582F1F9BC9}"/>
          </ac:spMkLst>
        </pc:spChg>
        <pc:picChg chg="del">
          <ac:chgData name="Rebecca Graves" userId="50bb89a6-392d-49ba-ae68-ac4c6beb7f38" providerId="ADAL" clId="{99B5003B-8A0F-4A11-B3BE-53648200B1DF}" dt="2022-05-17T14:23:41.218" v="2076" actId="478"/>
          <ac:picMkLst>
            <pc:docMk/>
            <pc:sldMk cId="3453953685" sldId="975"/>
            <ac:picMk id="10" creationId="{F6BE4B57-3F5E-4214-821F-40EB2AE3692E}"/>
          </ac:picMkLst>
        </pc:picChg>
        <pc:picChg chg="del">
          <ac:chgData name="Rebecca Graves" userId="50bb89a6-392d-49ba-ae68-ac4c6beb7f38" providerId="ADAL" clId="{99B5003B-8A0F-4A11-B3BE-53648200B1DF}" dt="2022-05-17T14:23:43.020" v="2079" actId="478"/>
          <ac:picMkLst>
            <pc:docMk/>
            <pc:sldMk cId="3453953685" sldId="975"/>
            <ac:picMk id="13" creationId="{019E63B0-EB4A-4FF7-B7C4-0305714E78E3}"/>
          </ac:picMkLst>
        </pc:picChg>
        <pc:picChg chg="add mod">
          <ac:chgData name="Rebecca Graves" userId="50bb89a6-392d-49ba-ae68-ac4c6beb7f38" providerId="ADAL" clId="{99B5003B-8A0F-4A11-B3BE-53648200B1DF}" dt="2022-05-17T14:23:53.373" v="2084" actId="18653"/>
          <ac:picMkLst>
            <pc:docMk/>
            <pc:sldMk cId="3453953685" sldId="975"/>
            <ac:picMk id="15" creationId="{D2B7C242-0F7D-4963-95BC-802FAA2FD0F1}"/>
          </ac:picMkLst>
        </pc:picChg>
      </pc:sldChg>
      <pc:sldChg chg="addSp delSp modSp add mod">
        <pc:chgData name="Rebecca Graves" userId="50bb89a6-392d-49ba-ae68-ac4c6beb7f38" providerId="ADAL" clId="{99B5003B-8A0F-4A11-B3BE-53648200B1DF}" dt="2022-05-17T14:42:28.629" v="2496" actId="1076"/>
        <pc:sldMkLst>
          <pc:docMk/>
          <pc:sldMk cId="483543656" sldId="976"/>
        </pc:sldMkLst>
        <pc:spChg chg="add del mod">
          <ac:chgData name="Rebecca Graves" userId="50bb89a6-392d-49ba-ae68-ac4c6beb7f38" providerId="ADAL" clId="{99B5003B-8A0F-4A11-B3BE-53648200B1DF}" dt="2022-05-17T14:39:54.174" v="2458" actId="931"/>
          <ac:spMkLst>
            <pc:docMk/>
            <pc:sldMk cId="483543656" sldId="976"/>
            <ac:spMk id="3" creationId="{EACED4D6-9ECC-4D54-9962-75BAC3281542}"/>
          </ac:spMkLst>
        </pc:spChg>
        <pc:spChg chg="add del mod">
          <ac:chgData name="Rebecca Graves" userId="50bb89a6-392d-49ba-ae68-ac4c6beb7f38" providerId="ADAL" clId="{99B5003B-8A0F-4A11-B3BE-53648200B1DF}" dt="2022-05-17T14:38:36.379" v="2448" actId="931"/>
          <ac:spMkLst>
            <pc:docMk/>
            <pc:sldMk cId="483543656" sldId="976"/>
            <ac:spMk id="5" creationId="{DC4552C3-3E05-47EF-B4A0-525C29E85AA8}"/>
          </ac:spMkLst>
        </pc:spChg>
        <pc:spChg chg="del">
          <ac:chgData name="Rebecca Graves" userId="50bb89a6-392d-49ba-ae68-ac4c6beb7f38" providerId="ADAL" clId="{99B5003B-8A0F-4A11-B3BE-53648200B1DF}" dt="2022-05-17T14:38:28.127" v="2445" actId="478"/>
          <ac:spMkLst>
            <pc:docMk/>
            <pc:sldMk cId="483543656" sldId="976"/>
            <ac:spMk id="9" creationId="{46FA4CD8-7E46-44FE-987F-04861639C369}"/>
          </ac:spMkLst>
        </pc:spChg>
        <pc:spChg chg="del">
          <ac:chgData name="Rebecca Graves" userId="50bb89a6-392d-49ba-ae68-ac4c6beb7f38" providerId="ADAL" clId="{99B5003B-8A0F-4A11-B3BE-53648200B1DF}" dt="2022-05-17T14:38:28.753" v="2446" actId="478"/>
          <ac:spMkLst>
            <pc:docMk/>
            <pc:sldMk cId="483543656" sldId="976"/>
            <ac:spMk id="14" creationId="{6DA583E7-E587-43A0-8BDE-04582F1F9BC9}"/>
          </ac:spMkLst>
        </pc:spChg>
        <pc:spChg chg="add del mod">
          <ac:chgData name="Rebecca Graves" userId="50bb89a6-392d-49ba-ae68-ac4c6beb7f38" providerId="ADAL" clId="{99B5003B-8A0F-4A11-B3BE-53648200B1DF}" dt="2022-05-17T14:41:07.462" v="2474"/>
          <ac:spMkLst>
            <pc:docMk/>
            <pc:sldMk cId="483543656" sldId="976"/>
            <ac:spMk id="21" creationId="{8165C192-6607-45D4-9EE0-4962A57E12F2}"/>
          </ac:spMkLst>
        </pc:spChg>
        <pc:spChg chg="add mod">
          <ac:chgData name="Rebecca Graves" userId="50bb89a6-392d-49ba-ae68-ac4c6beb7f38" providerId="ADAL" clId="{99B5003B-8A0F-4A11-B3BE-53648200B1DF}" dt="2022-05-17T14:42:01.384" v="2484" actId="478"/>
          <ac:spMkLst>
            <pc:docMk/>
            <pc:sldMk cId="483543656" sldId="976"/>
            <ac:spMk id="22" creationId="{2549B53F-8EC2-4A6E-B8FC-19E754C1C768}"/>
          </ac:spMkLst>
        </pc:spChg>
        <pc:spChg chg="del">
          <ac:chgData name="Rebecca Graves" userId="50bb89a6-392d-49ba-ae68-ac4c6beb7f38" providerId="ADAL" clId="{99B5003B-8A0F-4A11-B3BE-53648200B1DF}" dt="2022-05-17T14:38:27.557" v="2444" actId="478"/>
          <ac:spMkLst>
            <pc:docMk/>
            <pc:sldMk cId="483543656" sldId="976"/>
            <ac:spMk id="35" creationId="{A3A27892-61C7-4F7C-B39A-4CA33427E5DC}"/>
          </ac:spMkLst>
        </pc:spChg>
        <pc:spChg chg="mod">
          <ac:chgData name="Rebecca Graves" userId="50bb89a6-392d-49ba-ae68-ac4c6beb7f38" providerId="ADAL" clId="{99B5003B-8A0F-4A11-B3BE-53648200B1DF}" dt="2022-05-17T14:40:34.362" v="2472" actId="14100"/>
          <ac:spMkLst>
            <pc:docMk/>
            <pc:sldMk cId="483543656" sldId="976"/>
            <ac:spMk id="36" creationId="{E0D44500-0F2A-403A-BF3E-68A72B27CF6A}"/>
          </ac:spMkLst>
        </pc:spChg>
        <pc:picChg chg="add mod modCrop">
          <ac:chgData name="Rebecca Graves" userId="50bb89a6-392d-49ba-ae68-ac4c6beb7f38" providerId="ADAL" clId="{99B5003B-8A0F-4A11-B3BE-53648200B1DF}" dt="2022-05-17T14:42:28.629" v="2496" actId="1076"/>
          <ac:picMkLst>
            <pc:docMk/>
            <pc:sldMk cId="483543656" sldId="976"/>
            <ac:picMk id="8" creationId="{C675B6B0-C3AB-4083-B766-E5D914C1337C}"/>
          </ac:picMkLst>
        </pc:picChg>
        <pc:picChg chg="del">
          <ac:chgData name="Rebecca Graves" userId="50bb89a6-392d-49ba-ae68-ac4c6beb7f38" providerId="ADAL" clId="{99B5003B-8A0F-4A11-B3BE-53648200B1DF}" dt="2022-05-17T14:38:09.705" v="2391" actId="478"/>
          <ac:picMkLst>
            <pc:docMk/>
            <pc:sldMk cId="483543656" sldId="976"/>
            <ac:picMk id="10" creationId="{F6BE4B57-3F5E-4214-821F-40EB2AE3692E}"/>
          </ac:picMkLst>
        </pc:picChg>
        <pc:picChg chg="add del mod modCrop">
          <ac:chgData name="Rebecca Graves" userId="50bb89a6-392d-49ba-ae68-ac4c6beb7f38" providerId="ADAL" clId="{99B5003B-8A0F-4A11-B3BE-53648200B1DF}" dt="2022-05-17T14:42:01.384" v="2484" actId="478"/>
          <ac:picMkLst>
            <pc:docMk/>
            <pc:sldMk cId="483543656" sldId="976"/>
            <ac:picMk id="13" creationId="{88935A2B-6B74-42B2-A311-E6EA5808C3B7}"/>
          </ac:picMkLst>
        </pc:picChg>
        <pc:picChg chg="add mod">
          <ac:chgData name="Rebecca Graves" userId="50bb89a6-392d-49ba-ae68-ac4c6beb7f38" providerId="ADAL" clId="{99B5003B-8A0F-4A11-B3BE-53648200B1DF}" dt="2022-05-17T14:42:10.463" v="2488" actId="1076"/>
          <ac:picMkLst>
            <pc:docMk/>
            <pc:sldMk cId="483543656" sldId="976"/>
            <ac:picMk id="16" creationId="{ADC98D3C-F9FC-4216-9DFC-EA4DED491775}"/>
          </ac:picMkLst>
        </pc:picChg>
        <pc:picChg chg="add mod ord">
          <ac:chgData name="Rebecca Graves" userId="50bb89a6-392d-49ba-ae68-ac4c6beb7f38" providerId="ADAL" clId="{99B5003B-8A0F-4A11-B3BE-53648200B1DF}" dt="2022-05-17T14:42:25.826" v="2495" actId="167"/>
          <ac:picMkLst>
            <pc:docMk/>
            <pc:sldMk cId="483543656" sldId="976"/>
            <ac:picMk id="18" creationId="{B74F7C0A-7D36-455D-B174-0472C1C535EA}"/>
          </ac:picMkLst>
        </pc:picChg>
        <pc:picChg chg="del">
          <ac:chgData name="Rebecca Graves" userId="50bb89a6-392d-49ba-ae68-ac4c6beb7f38" providerId="ADAL" clId="{99B5003B-8A0F-4A11-B3BE-53648200B1DF}" dt="2022-05-17T14:38:26.913" v="2443" actId="478"/>
          <ac:picMkLst>
            <pc:docMk/>
            <pc:sldMk cId="483543656" sldId="976"/>
            <ac:picMk id="20" creationId="{4FEF1D3E-13E2-43C0-91C8-0CD14EE27F09}"/>
          </ac:picMkLst>
        </pc:picChg>
        <pc:picChg chg="del">
          <ac:chgData name="Rebecca Graves" userId="50bb89a6-392d-49ba-ae68-ac4c6beb7f38" providerId="ADAL" clId="{99B5003B-8A0F-4A11-B3BE-53648200B1DF}" dt="2022-05-17T14:38:29.259" v="2447" actId="478"/>
          <ac:picMkLst>
            <pc:docMk/>
            <pc:sldMk cId="483543656" sldId="976"/>
            <ac:picMk id="24" creationId="{962CCE4E-B4D5-4245-91F8-6C8261D8532B}"/>
          </ac:picMkLst>
        </pc:picChg>
      </pc:sldChg>
      <pc:sldChg chg="addSp delSp modSp add mod">
        <pc:chgData name="Rebecca Graves" userId="50bb89a6-392d-49ba-ae68-ac4c6beb7f38" providerId="ADAL" clId="{99B5003B-8A0F-4A11-B3BE-53648200B1DF}" dt="2022-05-17T15:17:08.891" v="2579" actId="20577"/>
        <pc:sldMkLst>
          <pc:docMk/>
          <pc:sldMk cId="3088795263" sldId="977"/>
        </pc:sldMkLst>
        <pc:spChg chg="add mod">
          <ac:chgData name="Rebecca Graves" userId="50bb89a6-392d-49ba-ae68-ac4c6beb7f38" providerId="ADAL" clId="{99B5003B-8A0F-4A11-B3BE-53648200B1DF}" dt="2022-05-17T15:16:45.534" v="2500" actId="478"/>
          <ac:spMkLst>
            <pc:docMk/>
            <pc:sldMk cId="3088795263" sldId="977"/>
            <ac:spMk id="3" creationId="{3C1F7F3A-8160-460A-8349-C062CB8D6F30}"/>
          </ac:spMkLst>
        </pc:spChg>
        <pc:spChg chg="mod">
          <ac:chgData name="Rebecca Graves" userId="50bb89a6-392d-49ba-ae68-ac4c6beb7f38" providerId="ADAL" clId="{99B5003B-8A0F-4A11-B3BE-53648200B1DF}" dt="2022-05-17T15:17:08.891" v="2579" actId="20577"/>
          <ac:spMkLst>
            <pc:docMk/>
            <pc:sldMk cId="3088795263" sldId="977"/>
            <ac:spMk id="36" creationId="{E0D44500-0F2A-403A-BF3E-68A72B27CF6A}"/>
          </ac:spMkLst>
        </pc:spChg>
        <pc:picChg chg="del">
          <ac:chgData name="Rebecca Graves" userId="50bb89a6-392d-49ba-ae68-ac4c6beb7f38" providerId="ADAL" clId="{99B5003B-8A0F-4A11-B3BE-53648200B1DF}" dt="2022-05-17T15:16:45.534" v="2500" actId="478"/>
          <ac:picMkLst>
            <pc:docMk/>
            <pc:sldMk cId="3088795263" sldId="977"/>
            <ac:picMk id="8" creationId="{C675B6B0-C3AB-4083-B766-E5D914C1337C}"/>
          </ac:picMkLst>
        </pc:picChg>
        <pc:picChg chg="del mod">
          <ac:chgData name="Rebecca Graves" userId="50bb89a6-392d-49ba-ae68-ac4c6beb7f38" providerId="ADAL" clId="{99B5003B-8A0F-4A11-B3BE-53648200B1DF}" dt="2022-05-17T15:16:46.513" v="2502" actId="478"/>
          <ac:picMkLst>
            <pc:docMk/>
            <pc:sldMk cId="3088795263" sldId="977"/>
            <ac:picMk id="16" creationId="{ADC98D3C-F9FC-4216-9DFC-EA4DED491775}"/>
          </ac:picMkLst>
        </pc:picChg>
        <pc:picChg chg="del">
          <ac:chgData name="Rebecca Graves" userId="50bb89a6-392d-49ba-ae68-ac4c6beb7f38" providerId="ADAL" clId="{99B5003B-8A0F-4A11-B3BE-53648200B1DF}" dt="2022-05-17T15:16:44.965" v="2499" actId="478"/>
          <ac:picMkLst>
            <pc:docMk/>
            <pc:sldMk cId="3088795263" sldId="977"/>
            <ac:picMk id="18" creationId="{B74F7C0A-7D36-455D-B174-0472C1C535EA}"/>
          </ac:picMkLst>
        </pc:picChg>
      </pc:sldChg>
      <pc:sldChg chg="addSp delSp modSp add mod">
        <pc:chgData name="Rebecca Graves" userId="50bb89a6-392d-49ba-ae68-ac4c6beb7f38" providerId="ADAL" clId="{99B5003B-8A0F-4A11-B3BE-53648200B1DF}" dt="2022-05-17T15:19:55.459" v="2592" actId="20577"/>
        <pc:sldMkLst>
          <pc:docMk/>
          <pc:sldMk cId="1648918539" sldId="978"/>
        </pc:sldMkLst>
        <pc:spChg chg="add mod">
          <ac:chgData name="Rebecca Graves" userId="50bb89a6-392d-49ba-ae68-ac4c6beb7f38" providerId="ADAL" clId="{99B5003B-8A0F-4A11-B3BE-53648200B1DF}" dt="2022-05-17T15:18:18.704" v="2581" actId="478"/>
          <ac:spMkLst>
            <pc:docMk/>
            <pc:sldMk cId="1648918539" sldId="978"/>
            <ac:spMk id="3" creationId="{663FF920-C51C-4EA3-9A91-52008334CBCA}"/>
          </ac:spMkLst>
        </pc:spChg>
        <pc:spChg chg="mod">
          <ac:chgData name="Rebecca Graves" userId="50bb89a6-392d-49ba-ae68-ac4c6beb7f38" providerId="ADAL" clId="{99B5003B-8A0F-4A11-B3BE-53648200B1DF}" dt="2022-05-17T15:19:55.459" v="2592" actId="20577"/>
          <ac:spMkLst>
            <pc:docMk/>
            <pc:sldMk cId="1648918539" sldId="978"/>
            <ac:spMk id="36" creationId="{E0D44500-0F2A-403A-BF3E-68A72B27CF6A}"/>
          </ac:spMkLst>
        </pc:spChg>
        <pc:picChg chg="del">
          <ac:chgData name="Rebecca Graves" userId="50bb89a6-392d-49ba-ae68-ac4c6beb7f38" providerId="ADAL" clId="{99B5003B-8A0F-4A11-B3BE-53648200B1DF}" dt="2022-05-17T15:18:18.704" v="2581" actId="478"/>
          <ac:picMkLst>
            <pc:docMk/>
            <pc:sldMk cId="1648918539" sldId="978"/>
            <ac:picMk id="8" creationId="{C675B6B0-C3AB-4083-B766-E5D914C1337C}"/>
          </ac:picMkLst>
        </pc:picChg>
        <pc:picChg chg="del">
          <ac:chgData name="Rebecca Graves" userId="50bb89a6-392d-49ba-ae68-ac4c6beb7f38" providerId="ADAL" clId="{99B5003B-8A0F-4A11-B3BE-53648200B1DF}" dt="2022-05-17T15:18:17.972" v="2580" actId="478"/>
          <ac:picMkLst>
            <pc:docMk/>
            <pc:sldMk cId="1648918539" sldId="978"/>
            <ac:picMk id="16" creationId="{ADC98D3C-F9FC-4216-9DFC-EA4DED491775}"/>
          </ac:picMkLst>
        </pc:picChg>
        <pc:picChg chg="del">
          <ac:chgData name="Rebecca Graves" userId="50bb89a6-392d-49ba-ae68-ac4c6beb7f38" providerId="ADAL" clId="{99B5003B-8A0F-4A11-B3BE-53648200B1DF}" dt="2022-05-17T15:18:19.382" v="2582" actId="478"/>
          <ac:picMkLst>
            <pc:docMk/>
            <pc:sldMk cId="1648918539" sldId="978"/>
            <ac:picMk id="18" creationId="{B74F7C0A-7D36-455D-B174-0472C1C535EA}"/>
          </ac:picMkLst>
        </pc:picChg>
      </pc:sldChg>
    </pc:docChg>
  </pc:docChgLst>
  <pc:docChgLst>
    <pc:chgData name="Rebecca Graves" userId="50bb89a6-392d-49ba-ae68-ac4c6beb7f38" providerId="ADAL" clId="{C743DF86-15B8-40EC-AFFC-6F5E228B0007}"/>
    <pc:docChg chg="undo redo custSel addSld delSld modSld sldOrd delMainMaster">
      <pc:chgData name="Rebecca Graves" userId="50bb89a6-392d-49ba-ae68-ac4c6beb7f38" providerId="ADAL" clId="{C743DF86-15B8-40EC-AFFC-6F5E228B0007}" dt="2022-09-13T10:24:31.487" v="6763" actId="20577"/>
      <pc:docMkLst>
        <pc:docMk/>
      </pc:docMkLst>
      <pc:sldChg chg="addSp modSp mod">
        <pc:chgData name="Rebecca Graves" userId="50bb89a6-392d-49ba-ae68-ac4c6beb7f38" providerId="ADAL" clId="{C743DF86-15B8-40EC-AFFC-6F5E228B0007}" dt="2022-08-16T13:44:44.659" v="6355" actId="20577"/>
        <pc:sldMkLst>
          <pc:docMk/>
          <pc:sldMk cId="1042509181" sldId="256"/>
        </pc:sldMkLst>
        <pc:spChg chg="mod">
          <ac:chgData name="Rebecca Graves" userId="50bb89a6-392d-49ba-ae68-ac4c6beb7f38" providerId="ADAL" clId="{C743DF86-15B8-40EC-AFFC-6F5E228B0007}" dt="2022-08-16T13:44:44.659" v="6355" actId="20577"/>
          <ac:spMkLst>
            <pc:docMk/>
            <pc:sldMk cId="1042509181" sldId="256"/>
            <ac:spMk id="2" creationId="{4640CAB6-9502-44E1-B062-AC39C01E80C1}"/>
          </ac:spMkLst>
        </pc:spChg>
        <pc:spChg chg="mod">
          <ac:chgData name="Rebecca Graves" userId="50bb89a6-392d-49ba-ae68-ac4c6beb7f38" providerId="ADAL" clId="{C743DF86-15B8-40EC-AFFC-6F5E228B0007}" dt="2022-08-16T13:21:40.114" v="6352" actId="20577"/>
          <ac:spMkLst>
            <pc:docMk/>
            <pc:sldMk cId="1042509181" sldId="256"/>
            <ac:spMk id="3" creationId="{9BB43C07-EF16-4642-A500-25FC08EB1FC5}"/>
          </ac:spMkLst>
        </pc:spChg>
        <pc:spChg chg="add mod">
          <ac:chgData name="Rebecca Graves" userId="50bb89a6-392d-49ba-ae68-ac4c6beb7f38" providerId="ADAL" clId="{C743DF86-15B8-40EC-AFFC-6F5E228B0007}" dt="2022-07-29T11:02:56.289" v="6201"/>
          <ac:spMkLst>
            <pc:docMk/>
            <pc:sldMk cId="1042509181" sldId="256"/>
            <ac:spMk id="6" creationId="{61F81047-6FC9-443F-9B05-9B21F707C032}"/>
          </ac:spMkLst>
        </pc:spChg>
      </pc:sldChg>
      <pc:sldChg chg="del">
        <pc:chgData name="Rebecca Graves" userId="50bb89a6-392d-49ba-ae68-ac4c6beb7f38" providerId="ADAL" clId="{C743DF86-15B8-40EC-AFFC-6F5E228B0007}" dt="2022-06-08T10:32:10.761" v="946" actId="47"/>
        <pc:sldMkLst>
          <pc:docMk/>
          <pc:sldMk cId="140520210" sldId="267"/>
        </pc:sldMkLst>
      </pc:sldChg>
      <pc:sldChg chg="del">
        <pc:chgData name="Rebecca Graves" userId="50bb89a6-392d-49ba-ae68-ac4c6beb7f38" providerId="ADAL" clId="{C743DF86-15B8-40EC-AFFC-6F5E228B0007}" dt="2022-06-08T10:36:46.084" v="1290" actId="47"/>
        <pc:sldMkLst>
          <pc:docMk/>
          <pc:sldMk cId="238433490" sldId="268"/>
        </pc:sldMkLst>
      </pc:sldChg>
      <pc:sldChg chg="del">
        <pc:chgData name="Rebecca Graves" userId="50bb89a6-392d-49ba-ae68-ac4c6beb7f38" providerId="ADAL" clId="{C743DF86-15B8-40EC-AFFC-6F5E228B0007}" dt="2022-06-08T10:36:57.599" v="1303" actId="47"/>
        <pc:sldMkLst>
          <pc:docMk/>
          <pc:sldMk cId="2180618800" sldId="270"/>
        </pc:sldMkLst>
      </pc:sldChg>
      <pc:sldChg chg="del">
        <pc:chgData name="Rebecca Graves" userId="50bb89a6-392d-49ba-ae68-ac4c6beb7f38" providerId="ADAL" clId="{C743DF86-15B8-40EC-AFFC-6F5E228B0007}" dt="2022-06-16T09:45:18.646" v="2920" actId="47"/>
        <pc:sldMkLst>
          <pc:docMk/>
          <pc:sldMk cId="246013293" sldId="283"/>
        </pc:sldMkLst>
      </pc:sldChg>
      <pc:sldChg chg="del">
        <pc:chgData name="Rebecca Graves" userId="50bb89a6-392d-49ba-ae68-ac4c6beb7f38" providerId="ADAL" clId="{C743DF86-15B8-40EC-AFFC-6F5E228B0007}" dt="2022-06-16T09:47:12.442" v="2970" actId="2696"/>
        <pc:sldMkLst>
          <pc:docMk/>
          <pc:sldMk cId="2343794660" sldId="284"/>
        </pc:sldMkLst>
      </pc:sldChg>
      <pc:sldChg chg="del">
        <pc:chgData name="Rebecca Graves" userId="50bb89a6-392d-49ba-ae68-ac4c6beb7f38" providerId="ADAL" clId="{C743DF86-15B8-40EC-AFFC-6F5E228B0007}" dt="2022-06-16T09:56:13.485" v="3058" actId="47"/>
        <pc:sldMkLst>
          <pc:docMk/>
          <pc:sldMk cId="86893128" sldId="285"/>
        </pc:sldMkLst>
      </pc:sldChg>
      <pc:sldChg chg="modSp del mod">
        <pc:chgData name="Rebecca Graves" userId="50bb89a6-392d-49ba-ae68-ac4c6beb7f38" providerId="ADAL" clId="{C743DF86-15B8-40EC-AFFC-6F5E228B0007}" dt="2022-06-16T10:06:23.685" v="3095" actId="2696"/>
        <pc:sldMkLst>
          <pc:docMk/>
          <pc:sldMk cId="894192868" sldId="286"/>
        </pc:sldMkLst>
        <pc:spChg chg="mod">
          <ac:chgData name="Rebecca Graves" userId="50bb89a6-392d-49ba-ae68-ac4c6beb7f38" providerId="ADAL" clId="{C743DF86-15B8-40EC-AFFC-6F5E228B0007}" dt="2022-06-08T11:57:01.777" v="1763" actId="27636"/>
          <ac:spMkLst>
            <pc:docMk/>
            <pc:sldMk cId="894192868" sldId="286"/>
            <ac:spMk id="2" creationId="{8F652865-8471-4E82-BB3B-3501F9C5C0EC}"/>
          </ac:spMkLst>
        </pc:spChg>
      </pc:sldChg>
      <pc:sldChg chg="del">
        <pc:chgData name="Rebecca Graves" userId="50bb89a6-392d-49ba-ae68-ac4c6beb7f38" providerId="ADAL" clId="{C743DF86-15B8-40EC-AFFC-6F5E228B0007}" dt="2022-09-08T11:25:05.386" v="6443" actId="47"/>
        <pc:sldMkLst>
          <pc:docMk/>
          <pc:sldMk cId="975205712" sldId="301"/>
        </pc:sldMkLst>
      </pc:sldChg>
      <pc:sldChg chg="del">
        <pc:chgData name="Rebecca Graves" userId="50bb89a6-392d-49ba-ae68-ac4c6beb7f38" providerId="ADAL" clId="{C743DF86-15B8-40EC-AFFC-6F5E228B0007}" dt="2022-06-15T13:52:43.916" v="1797" actId="47"/>
        <pc:sldMkLst>
          <pc:docMk/>
          <pc:sldMk cId="1950186376" sldId="593"/>
        </pc:sldMkLst>
      </pc:sldChg>
      <pc:sldChg chg="modSp del mod">
        <pc:chgData name="Rebecca Graves" userId="50bb89a6-392d-49ba-ae68-ac4c6beb7f38" providerId="ADAL" clId="{C743DF86-15B8-40EC-AFFC-6F5E228B0007}" dt="2022-07-29T11:02:37.879" v="6200" actId="2696"/>
        <pc:sldMkLst>
          <pc:docMk/>
          <pc:sldMk cId="619582336" sldId="596"/>
        </pc:sldMkLst>
        <pc:spChg chg="mod">
          <ac:chgData name="Rebecca Graves" userId="50bb89a6-392d-49ba-ae68-ac4c6beb7f38" providerId="ADAL" clId="{C743DF86-15B8-40EC-AFFC-6F5E228B0007}" dt="2022-07-05T08:43:19.420" v="5705" actId="5793"/>
          <ac:spMkLst>
            <pc:docMk/>
            <pc:sldMk cId="619582336" sldId="596"/>
            <ac:spMk id="5" creationId="{704E7E1B-BA2E-428E-B681-50CFA719C00B}"/>
          </ac:spMkLst>
        </pc:spChg>
      </pc:sldChg>
      <pc:sldChg chg="del">
        <pc:chgData name="Rebecca Graves" userId="50bb89a6-392d-49ba-ae68-ac4c6beb7f38" providerId="ADAL" clId="{C743DF86-15B8-40EC-AFFC-6F5E228B0007}" dt="2022-06-08T10:37:37.511" v="1304" actId="47"/>
        <pc:sldMkLst>
          <pc:docMk/>
          <pc:sldMk cId="2961748113" sldId="597"/>
        </pc:sldMkLst>
      </pc:sldChg>
      <pc:sldChg chg="del">
        <pc:chgData name="Rebecca Graves" userId="50bb89a6-392d-49ba-ae68-ac4c6beb7f38" providerId="ADAL" clId="{C743DF86-15B8-40EC-AFFC-6F5E228B0007}" dt="2022-06-08T10:36:47.076" v="1291" actId="47"/>
        <pc:sldMkLst>
          <pc:docMk/>
          <pc:sldMk cId="3954586843" sldId="598"/>
        </pc:sldMkLst>
      </pc:sldChg>
      <pc:sldChg chg="del">
        <pc:chgData name="Rebecca Graves" userId="50bb89a6-392d-49ba-ae68-ac4c6beb7f38" providerId="ADAL" clId="{C743DF86-15B8-40EC-AFFC-6F5E228B0007}" dt="2022-06-08T10:36:50.419" v="1296" actId="47"/>
        <pc:sldMkLst>
          <pc:docMk/>
          <pc:sldMk cId="1471008750" sldId="599"/>
        </pc:sldMkLst>
      </pc:sldChg>
      <pc:sldChg chg="delSp modSp del mod">
        <pc:chgData name="Rebecca Graves" userId="50bb89a6-392d-49ba-ae68-ac4c6beb7f38" providerId="ADAL" clId="{C743DF86-15B8-40EC-AFFC-6F5E228B0007}" dt="2022-06-08T10:38:14.206" v="1305" actId="2696"/>
        <pc:sldMkLst>
          <pc:docMk/>
          <pc:sldMk cId="1956304218" sldId="601"/>
        </pc:sldMkLst>
        <pc:spChg chg="mod">
          <ac:chgData name="Rebecca Graves" userId="50bb89a6-392d-49ba-ae68-ac4c6beb7f38" providerId="ADAL" clId="{C743DF86-15B8-40EC-AFFC-6F5E228B0007}" dt="2022-06-08T10:32:43.662" v="996" actId="20577"/>
          <ac:spMkLst>
            <pc:docMk/>
            <pc:sldMk cId="1956304218" sldId="601"/>
            <ac:spMk id="180" creationId="{5D0616C4-3154-4850-A3A8-B2196D423148}"/>
          </ac:spMkLst>
        </pc:spChg>
        <pc:spChg chg="mod">
          <ac:chgData name="Rebecca Graves" userId="50bb89a6-392d-49ba-ae68-ac4c6beb7f38" providerId="ADAL" clId="{C743DF86-15B8-40EC-AFFC-6F5E228B0007}" dt="2022-06-08T10:33:37.158" v="1049" actId="1035"/>
          <ac:spMkLst>
            <pc:docMk/>
            <pc:sldMk cId="1956304218" sldId="601"/>
            <ac:spMk id="181" creationId="{9D3A89E5-7684-4C32-80E7-AE30AA0309B1}"/>
          </ac:spMkLst>
        </pc:spChg>
        <pc:spChg chg="mod">
          <ac:chgData name="Rebecca Graves" userId="50bb89a6-392d-49ba-ae68-ac4c6beb7f38" providerId="ADAL" clId="{C743DF86-15B8-40EC-AFFC-6F5E228B0007}" dt="2022-06-08T10:33:16.518" v="1018" actId="14100"/>
          <ac:spMkLst>
            <pc:docMk/>
            <pc:sldMk cId="1956304218" sldId="601"/>
            <ac:spMk id="182" creationId="{ABF9103F-E71F-4430-B966-10E82D1BFED3}"/>
          </ac:spMkLst>
        </pc:spChg>
        <pc:spChg chg="mod">
          <ac:chgData name="Rebecca Graves" userId="50bb89a6-392d-49ba-ae68-ac4c6beb7f38" providerId="ADAL" clId="{C743DF86-15B8-40EC-AFFC-6F5E228B0007}" dt="2022-06-08T10:34:08.653" v="1073" actId="20577"/>
          <ac:spMkLst>
            <pc:docMk/>
            <pc:sldMk cId="1956304218" sldId="601"/>
            <ac:spMk id="184" creationId="{0C474694-109E-4E4A-AC4B-82446E480E37}"/>
          </ac:spMkLst>
        </pc:spChg>
        <pc:spChg chg="mod">
          <ac:chgData name="Rebecca Graves" userId="50bb89a6-392d-49ba-ae68-ac4c6beb7f38" providerId="ADAL" clId="{C743DF86-15B8-40EC-AFFC-6F5E228B0007}" dt="2022-06-08T10:34:53.482" v="1129" actId="20577"/>
          <ac:spMkLst>
            <pc:docMk/>
            <pc:sldMk cId="1956304218" sldId="601"/>
            <ac:spMk id="188" creationId="{670BD63C-C978-45EC-AB3D-5E323E1E4D8A}"/>
          </ac:spMkLst>
        </pc:spChg>
        <pc:spChg chg="mod">
          <ac:chgData name="Rebecca Graves" userId="50bb89a6-392d-49ba-ae68-ac4c6beb7f38" providerId="ADAL" clId="{C743DF86-15B8-40EC-AFFC-6F5E228B0007}" dt="2022-06-08T10:35:31.619" v="1162" actId="20577"/>
          <ac:spMkLst>
            <pc:docMk/>
            <pc:sldMk cId="1956304218" sldId="601"/>
            <ac:spMk id="189" creationId="{00F21B5F-B416-4C7B-9492-D202622A2CFD}"/>
          </ac:spMkLst>
        </pc:spChg>
        <pc:spChg chg="mod">
          <ac:chgData name="Rebecca Graves" userId="50bb89a6-392d-49ba-ae68-ac4c6beb7f38" providerId="ADAL" clId="{C743DF86-15B8-40EC-AFFC-6F5E228B0007}" dt="2022-06-08T10:36:18.073" v="1270" actId="1076"/>
          <ac:spMkLst>
            <pc:docMk/>
            <pc:sldMk cId="1956304218" sldId="601"/>
            <ac:spMk id="191" creationId="{DC15C1EA-6F9A-4DD7-BFAE-142BB05ECA68}"/>
          </ac:spMkLst>
        </pc:spChg>
        <pc:grpChg chg="del">
          <ac:chgData name="Rebecca Graves" userId="50bb89a6-392d-49ba-ae68-ac4c6beb7f38" providerId="ADAL" clId="{C743DF86-15B8-40EC-AFFC-6F5E228B0007}" dt="2022-06-08T10:36:26.438" v="1276" actId="478"/>
          <ac:grpSpMkLst>
            <pc:docMk/>
            <pc:sldMk cId="1956304218" sldId="601"/>
            <ac:grpSpMk id="34" creationId="{CC9E2107-8F38-4A3A-BF04-8D5D70491989}"/>
          </ac:grpSpMkLst>
        </pc:grpChg>
        <pc:grpChg chg="del">
          <ac:chgData name="Rebecca Graves" userId="50bb89a6-392d-49ba-ae68-ac4c6beb7f38" providerId="ADAL" clId="{C743DF86-15B8-40EC-AFFC-6F5E228B0007}" dt="2022-06-08T10:36:25.477" v="1275" actId="478"/>
          <ac:grpSpMkLst>
            <pc:docMk/>
            <pc:sldMk cId="1956304218" sldId="601"/>
            <ac:grpSpMk id="35" creationId="{C35CA0FE-ABB9-4C06-B8D5-F3C2AD01B42F}"/>
          </ac:grpSpMkLst>
        </pc:grpChg>
        <pc:grpChg chg="del">
          <ac:chgData name="Rebecca Graves" userId="50bb89a6-392d-49ba-ae68-ac4c6beb7f38" providerId="ADAL" clId="{C743DF86-15B8-40EC-AFFC-6F5E228B0007}" dt="2022-06-08T10:36:21.184" v="1271" actId="478"/>
          <ac:grpSpMkLst>
            <pc:docMk/>
            <pc:sldMk cId="1956304218" sldId="601"/>
            <ac:grpSpMk id="36" creationId="{9FB119C1-7FBC-4178-A90F-4F68B19B293D}"/>
          </ac:grpSpMkLst>
        </pc:grpChg>
        <pc:grpChg chg="del">
          <ac:chgData name="Rebecca Graves" userId="50bb89a6-392d-49ba-ae68-ac4c6beb7f38" providerId="ADAL" clId="{C743DF86-15B8-40EC-AFFC-6F5E228B0007}" dt="2022-06-08T10:36:30.002" v="1280" actId="478"/>
          <ac:grpSpMkLst>
            <pc:docMk/>
            <pc:sldMk cId="1956304218" sldId="601"/>
            <ac:grpSpMk id="37" creationId="{BD4B2B6B-9A76-4C30-A05D-47F69523B8E6}"/>
          </ac:grpSpMkLst>
        </pc:grpChg>
        <pc:grpChg chg="del">
          <ac:chgData name="Rebecca Graves" userId="50bb89a6-392d-49ba-ae68-ac4c6beb7f38" providerId="ADAL" clId="{C743DF86-15B8-40EC-AFFC-6F5E228B0007}" dt="2022-06-08T10:36:33.286" v="1284" actId="478"/>
          <ac:grpSpMkLst>
            <pc:docMk/>
            <pc:sldMk cId="1956304218" sldId="601"/>
            <ac:grpSpMk id="38" creationId="{C614AB5F-279C-43F4-BFE7-86C9CA60B4AE}"/>
          </ac:grpSpMkLst>
        </pc:grpChg>
        <pc:grpChg chg="del">
          <ac:chgData name="Rebecca Graves" userId="50bb89a6-392d-49ba-ae68-ac4c6beb7f38" providerId="ADAL" clId="{C743DF86-15B8-40EC-AFFC-6F5E228B0007}" dt="2022-06-08T10:36:24.230" v="1274" actId="478"/>
          <ac:grpSpMkLst>
            <pc:docMk/>
            <pc:sldMk cId="1956304218" sldId="601"/>
            <ac:grpSpMk id="39" creationId="{D77B8542-252E-4CB8-AABC-647E462FFE77}"/>
          </ac:grpSpMkLst>
        </pc:grpChg>
        <pc:grpChg chg="del">
          <ac:chgData name="Rebecca Graves" userId="50bb89a6-392d-49ba-ae68-ac4c6beb7f38" providerId="ADAL" clId="{C743DF86-15B8-40EC-AFFC-6F5E228B0007}" dt="2022-06-08T10:36:28.397" v="1278" actId="478"/>
          <ac:grpSpMkLst>
            <pc:docMk/>
            <pc:sldMk cId="1956304218" sldId="601"/>
            <ac:grpSpMk id="40" creationId="{1C639D48-90E7-4630-8DCC-311E0C6E8A3E}"/>
          </ac:grpSpMkLst>
        </pc:grpChg>
        <pc:grpChg chg="del">
          <ac:chgData name="Rebecca Graves" userId="50bb89a6-392d-49ba-ae68-ac4c6beb7f38" providerId="ADAL" clId="{C743DF86-15B8-40EC-AFFC-6F5E228B0007}" dt="2022-06-08T10:36:37.024" v="1288" actId="478"/>
          <ac:grpSpMkLst>
            <pc:docMk/>
            <pc:sldMk cId="1956304218" sldId="601"/>
            <ac:grpSpMk id="41" creationId="{604F2B5D-8497-4511-A583-B82BC3F4BBA4}"/>
          </ac:grpSpMkLst>
        </pc:grpChg>
        <pc:grpChg chg="del">
          <ac:chgData name="Rebecca Graves" userId="50bb89a6-392d-49ba-ae68-ac4c6beb7f38" providerId="ADAL" clId="{C743DF86-15B8-40EC-AFFC-6F5E228B0007}" dt="2022-06-08T10:36:30.704" v="1281" actId="478"/>
          <ac:grpSpMkLst>
            <pc:docMk/>
            <pc:sldMk cId="1956304218" sldId="601"/>
            <ac:grpSpMk id="42" creationId="{2225DA37-9436-49F8-9B99-98A36C892CB1}"/>
          </ac:grpSpMkLst>
        </pc:grpChg>
        <pc:grpChg chg="del">
          <ac:chgData name="Rebecca Graves" userId="50bb89a6-392d-49ba-ae68-ac4c6beb7f38" providerId="ADAL" clId="{C743DF86-15B8-40EC-AFFC-6F5E228B0007}" dt="2022-06-08T10:36:22.535" v="1272" actId="478"/>
          <ac:grpSpMkLst>
            <pc:docMk/>
            <pc:sldMk cId="1956304218" sldId="601"/>
            <ac:grpSpMk id="43" creationId="{E5D8BE57-65C5-4444-BCD8-83E527CB7133}"/>
          </ac:grpSpMkLst>
        </pc:grpChg>
        <pc:grpChg chg="del">
          <ac:chgData name="Rebecca Graves" userId="50bb89a6-392d-49ba-ae68-ac4c6beb7f38" providerId="ADAL" clId="{C743DF86-15B8-40EC-AFFC-6F5E228B0007}" dt="2022-06-08T10:36:29.425" v="1279" actId="478"/>
          <ac:grpSpMkLst>
            <pc:docMk/>
            <pc:sldMk cId="1956304218" sldId="601"/>
            <ac:grpSpMk id="44" creationId="{B933B691-4273-4FED-9203-8C4B8027BEC2}"/>
          </ac:grpSpMkLst>
        </pc:grpChg>
        <pc:grpChg chg="del">
          <ac:chgData name="Rebecca Graves" userId="50bb89a6-392d-49ba-ae68-ac4c6beb7f38" providerId="ADAL" clId="{C743DF86-15B8-40EC-AFFC-6F5E228B0007}" dt="2022-06-08T10:36:37.665" v="1289" actId="478"/>
          <ac:grpSpMkLst>
            <pc:docMk/>
            <pc:sldMk cId="1956304218" sldId="601"/>
            <ac:grpSpMk id="45" creationId="{63CADE71-1DB4-4A84-B76E-D04E86C499DA}"/>
          </ac:grpSpMkLst>
        </pc:grpChg>
        <pc:grpChg chg="del">
          <ac:chgData name="Rebecca Graves" userId="50bb89a6-392d-49ba-ae68-ac4c6beb7f38" providerId="ADAL" clId="{C743DF86-15B8-40EC-AFFC-6F5E228B0007}" dt="2022-06-08T10:36:33.983" v="1285" actId="478"/>
          <ac:grpSpMkLst>
            <pc:docMk/>
            <pc:sldMk cId="1956304218" sldId="601"/>
            <ac:grpSpMk id="46" creationId="{AF74A3ED-EBB7-4D62-9A12-1E51774AB2B2}"/>
          </ac:grpSpMkLst>
        </pc:grpChg>
        <pc:grpChg chg="del">
          <ac:chgData name="Rebecca Graves" userId="50bb89a6-392d-49ba-ae68-ac4c6beb7f38" providerId="ADAL" clId="{C743DF86-15B8-40EC-AFFC-6F5E228B0007}" dt="2022-06-08T10:36:31.421" v="1282" actId="478"/>
          <ac:grpSpMkLst>
            <pc:docMk/>
            <pc:sldMk cId="1956304218" sldId="601"/>
            <ac:grpSpMk id="47" creationId="{655E64CC-344B-4D8A-A350-1BDCACC20976}"/>
          </ac:grpSpMkLst>
        </pc:grpChg>
        <pc:grpChg chg="del">
          <ac:chgData name="Rebecca Graves" userId="50bb89a6-392d-49ba-ae68-ac4c6beb7f38" providerId="ADAL" clId="{C743DF86-15B8-40EC-AFFC-6F5E228B0007}" dt="2022-06-08T10:36:34.942" v="1286" actId="478"/>
          <ac:grpSpMkLst>
            <pc:docMk/>
            <pc:sldMk cId="1956304218" sldId="601"/>
            <ac:grpSpMk id="49" creationId="{75193522-590D-45E4-B885-7CF7F9083036}"/>
          </ac:grpSpMkLst>
        </pc:grpChg>
        <pc:grpChg chg="del">
          <ac:chgData name="Rebecca Graves" userId="50bb89a6-392d-49ba-ae68-ac4c6beb7f38" providerId="ADAL" clId="{C743DF86-15B8-40EC-AFFC-6F5E228B0007}" dt="2022-06-08T10:36:23.444" v="1273" actId="478"/>
          <ac:grpSpMkLst>
            <pc:docMk/>
            <pc:sldMk cId="1956304218" sldId="601"/>
            <ac:grpSpMk id="50" creationId="{A1CDAEC1-0CE6-4249-8B51-544A38F3ACCC}"/>
          </ac:grpSpMkLst>
        </pc:grpChg>
        <pc:grpChg chg="del">
          <ac:chgData name="Rebecca Graves" userId="50bb89a6-392d-49ba-ae68-ac4c6beb7f38" providerId="ADAL" clId="{C743DF86-15B8-40EC-AFFC-6F5E228B0007}" dt="2022-06-08T10:36:27.507" v="1277" actId="478"/>
          <ac:grpSpMkLst>
            <pc:docMk/>
            <pc:sldMk cId="1956304218" sldId="601"/>
            <ac:grpSpMk id="51" creationId="{A844E3DB-D0EC-49A4-BAE8-0173A9724943}"/>
          </ac:grpSpMkLst>
        </pc:grpChg>
        <pc:grpChg chg="del">
          <ac:chgData name="Rebecca Graves" userId="50bb89a6-392d-49ba-ae68-ac4c6beb7f38" providerId="ADAL" clId="{C743DF86-15B8-40EC-AFFC-6F5E228B0007}" dt="2022-06-08T10:36:36.180" v="1287" actId="478"/>
          <ac:grpSpMkLst>
            <pc:docMk/>
            <pc:sldMk cId="1956304218" sldId="601"/>
            <ac:grpSpMk id="52" creationId="{5CD73562-E831-44A7-BEA7-31877BC35D2A}"/>
          </ac:grpSpMkLst>
        </pc:grpChg>
        <pc:grpChg chg="del">
          <ac:chgData name="Rebecca Graves" userId="50bb89a6-392d-49ba-ae68-ac4c6beb7f38" providerId="ADAL" clId="{C743DF86-15B8-40EC-AFFC-6F5E228B0007}" dt="2022-06-08T10:36:32.143" v="1283" actId="478"/>
          <ac:grpSpMkLst>
            <pc:docMk/>
            <pc:sldMk cId="1956304218" sldId="601"/>
            <ac:grpSpMk id="53" creationId="{D2A0F75A-6D0C-4883-BDB5-B0EA5DF95ABE}"/>
          </ac:grpSpMkLst>
        </pc:grpChg>
      </pc:sldChg>
      <pc:sldChg chg="del">
        <pc:chgData name="Rebecca Graves" userId="50bb89a6-392d-49ba-ae68-ac4c6beb7f38" providerId="ADAL" clId="{C743DF86-15B8-40EC-AFFC-6F5E228B0007}" dt="2022-06-08T10:36:56.471" v="1302" actId="47"/>
        <pc:sldMkLst>
          <pc:docMk/>
          <pc:sldMk cId="621394416" sldId="602"/>
        </pc:sldMkLst>
      </pc:sldChg>
      <pc:sldChg chg="del">
        <pc:chgData name="Rebecca Graves" userId="50bb89a6-392d-49ba-ae68-ac4c6beb7f38" providerId="ADAL" clId="{C743DF86-15B8-40EC-AFFC-6F5E228B0007}" dt="2022-06-08T10:36:47.517" v="1292" actId="47"/>
        <pc:sldMkLst>
          <pc:docMk/>
          <pc:sldMk cId="1825215611" sldId="603"/>
        </pc:sldMkLst>
      </pc:sldChg>
      <pc:sldChg chg="del">
        <pc:chgData name="Rebecca Graves" userId="50bb89a6-392d-49ba-ae68-ac4c6beb7f38" providerId="ADAL" clId="{C743DF86-15B8-40EC-AFFC-6F5E228B0007}" dt="2022-06-08T10:36:48.003" v="1293" actId="47"/>
        <pc:sldMkLst>
          <pc:docMk/>
          <pc:sldMk cId="32142775" sldId="604"/>
        </pc:sldMkLst>
      </pc:sldChg>
      <pc:sldChg chg="del">
        <pc:chgData name="Rebecca Graves" userId="50bb89a6-392d-49ba-ae68-ac4c6beb7f38" providerId="ADAL" clId="{C743DF86-15B8-40EC-AFFC-6F5E228B0007}" dt="2022-06-08T10:36:48.551" v="1294" actId="47"/>
        <pc:sldMkLst>
          <pc:docMk/>
          <pc:sldMk cId="1593154674" sldId="605"/>
        </pc:sldMkLst>
      </pc:sldChg>
      <pc:sldChg chg="del">
        <pc:chgData name="Rebecca Graves" userId="50bb89a6-392d-49ba-ae68-ac4c6beb7f38" providerId="ADAL" clId="{C743DF86-15B8-40EC-AFFC-6F5E228B0007}" dt="2022-06-08T10:36:51.602" v="1298" actId="47"/>
        <pc:sldMkLst>
          <pc:docMk/>
          <pc:sldMk cId="3391254106" sldId="606"/>
        </pc:sldMkLst>
      </pc:sldChg>
      <pc:sldChg chg="del">
        <pc:chgData name="Rebecca Graves" userId="50bb89a6-392d-49ba-ae68-ac4c6beb7f38" providerId="ADAL" clId="{C743DF86-15B8-40EC-AFFC-6F5E228B0007}" dt="2022-06-08T10:36:53.300" v="1299" actId="47"/>
        <pc:sldMkLst>
          <pc:docMk/>
          <pc:sldMk cId="3481406761" sldId="607"/>
        </pc:sldMkLst>
      </pc:sldChg>
      <pc:sldChg chg="del">
        <pc:chgData name="Rebecca Graves" userId="50bb89a6-392d-49ba-ae68-ac4c6beb7f38" providerId="ADAL" clId="{C743DF86-15B8-40EC-AFFC-6F5E228B0007}" dt="2022-06-08T10:32:10.761" v="946" actId="47"/>
        <pc:sldMkLst>
          <pc:docMk/>
          <pc:sldMk cId="2795665823" sldId="608"/>
        </pc:sldMkLst>
      </pc:sldChg>
      <pc:sldChg chg="del">
        <pc:chgData name="Rebecca Graves" userId="50bb89a6-392d-49ba-ae68-ac4c6beb7f38" providerId="ADAL" clId="{C743DF86-15B8-40EC-AFFC-6F5E228B0007}" dt="2022-06-08T10:32:10.761" v="946" actId="47"/>
        <pc:sldMkLst>
          <pc:docMk/>
          <pc:sldMk cId="1966603270" sldId="609"/>
        </pc:sldMkLst>
      </pc:sldChg>
      <pc:sldChg chg="del">
        <pc:chgData name="Rebecca Graves" userId="50bb89a6-392d-49ba-ae68-ac4c6beb7f38" providerId="ADAL" clId="{C743DF86-15B8-40EC-AFFC-6F5E228B0007}" dt="2022-06-08T10:36:55.799" v="1301" actId="47"/>
        <pc:sldMkLst>
          <pc:docMk/>
          <pc:sldMk cId="2274223750" sldId="611"/>
        </pc:sldMkLst>
      </pc:sldChg>
      <pc:sldChg chg="del">
        <pc:chgData name="Rebecca Graves" userId="50bb89a6-392d-49ba-ae68-ac4c6beb7f38" providerId="ADAL" clId="{C743DF86-15B8-40EC-AFFC-6F5E228B0007}" dt="2022-06-08T10:36:50.934" v="1297" actId="47"/>
        <pc:sldMkLst>
          <pc:docMk/>
          <pc:sldMk cId="316230786" sldId="612"/>
        </pc:sldMkLst>
      </pc:sldChg>
      <pc:sldChg chg="del">
        <pc:chgData name="Rebecca Graves" userId="50bb89a6-392d-49ba-ae68-ac4c6beb7f38" providerId="ADAL" clId="{C743DF86-15B8-40EC-AFFC-6F5E228B0007}" dt="2022-06-08T10:36:49.369" v="1295" actId="47"/>
        <pc:sldMkLst>
          <pc:docMk/>
          <pc:sldMk cId="2011669115" sldId="613"/>
        </pc:sldMkLst>
      </pc:sldChg>
      <pc:sldChg chg="del">
        <pc:chgData name="Rebecca Graves" userId="50bb89a6-392d-49ba-ae68-ac4c6beb7f38" providerId="ADAL" clId="{C743DF86-15B8-40EC-AFFC-6F5E228B0007}" dt="2022-06-08T10:36:54.222" v="1300" actId="47"/>
        <pc:sldMkLst>
          <pc:docMk/>
          <pc:sldMk cId="699176250" sldId="614"/>
        </pc:sldMkLst>
      </pc:sldChg>
      <pc:sldChg chg="modSp mod">
        <pc:chgData name="Rebecca Graves" userId="50bb89a6-392d-49ba-ae68-ac4c6beb7f38" providerId="ADAL" clId="{C743DF86-15B8-40EC-AFFC-6F5E228B0007}" dt="2022-06-08T11:56:19.764" v="1762" actId="113"/>
        <pc:sldMkLst>
          <pc:docMk/>
          <pc:sldMk cId="4017404729" sldId="627"/>
        </pc:sldMkLst>
        <pc:spChg chg="mod">
          <ac:chgData name="Rebecca Graves" userId="50bb89a6-392d-49ba-ae68-ac4c6beb7f38" providerId="ADAL" clId="{C743DF86-15B8-40EC-AFFC-6F5E228B0007}" dt="2022-06-08T11:56:19.764" v="1762" actId="113"/>
          <ac:spMkLst>
            <pc:docMk/>
            <pc:sldMk cId="4017404729" sldId="627"/>
            <ac:spMk id="6" creationId="{AE6F2AFA-8DCD-4BE2-9BDE-438C43CA3C06}"/>
          </ac:spMkLst>
        </pc:spChg>
      </pc:sldChg>
      <pc:sldChg chg="ord">
        <pc:chgData name="Rebecca Graves" userId="50bb89a6-392d-49ba-ae68-ac4c6beb7f38" providerId="ADAL" clId="{C743DF86-15B8-40EC-AFFC-6F5E228B0007}" dt="2022-08-16T13:34:32.974" v="6354"/>
        <pc:sldMkLst>
          <pc:docMk/>
          <pc:sldMk cId="1039414539" sldId="970"/>
        </pc:sldMkLst>
      </pc:sldChg>
      <pc:sldChg chg="addSp delSp modSp mod modAnim">
        <pc:chgData name="Rebecca Graves" userId="50bb89a6-392d-49ba-ae68-ac4c6beb7f38" providerId="ADAL" clId="{C743DF86-15B8-40EC-AFFC-6F5E228B0007}" dt="2022-07-20T16:09:11.221" v="6015" actId="1076"/>
        <pc:sldMkLst>
          <pc:docMk/>
          <pc:sldMk cId="694834911" sldId="971"/>
        </pc:sldMkLst>
        <pc:spChg chg="mod">
          <ac:chgData name="Rebecca Graves" userId="50bb89a6-392d-49ba-ae68-ac4c6beb7f38" providerId="ADAL" clId="{C743DF86-15B8-40EC-AFFC-6F5E228B0007}" dt="2022-06-08T10:38:31.226" v="1306" actId="14100"/>
          <ac:spMkLst>
            <pc:docMk/>
            <pc:sldMk cId="694834911" sldId="971"/>
            <ac:spMk id="8" creationId="{6766EF04-FBB4-49CA-A90E-14C1B6BD65A9}"/>
          </ac:spMkLst>
        </pc:spChg>
        <pc:spChg chg="del">
          <ac:chgData name="Rebecca Graves" userId="50bb89a6-392d-49ba-ae68-ac4c6beb7f38" providerId="ADAL" clId="{C743DF86-15B8-40EC-AFFC-6F5E228B0007}" dt="2022-06-08T10:39:24.191" v="1319" actId="478"/>
          <ac:spMkLst>
            <pc:docMk/>
            <pc:sldMk cId="694834911" sldId="971"/>
            <ac:spMk id="11" creationId="{82635DAD-5FC0-4FCB-BB42-451F2A47A7D6}"/>
          </ac:spMkLst>
        </pc:spChg>
        <pc:spChg chg="del">
          <ac:chgData name="Rebecca Graves" userId="50bb89a6-392d-49ba-ae68-ac4c6beb7f38" providerId="ADAL" clId="{C743DF86-15B8-40EC-AFFC-6F5E228B0007}" dt="2022-06-08T10:39:22.699" v="1316" actId="478"/>
          <ac:spMkLst>
            <pc:docMk/>
            <pc:sldMk cId="694834911" sldId="971"/>
            <ac:spMk id="12" creationId="{19B2C286-C7AE-4B26-BDBB-CA9FDAE2268E}"/>
          </ac:spMkLst>
        </pc:spChg>
        <pc:spChg chg="del">
          <ac:chgData name="Rebecca Graves" userId="50bb89a6-392d-49ba-ae68-ac4c6beb7f38" providerId="ADAL" clId="{C743DF86-15B8-40EC-AFFC-6F5E228B0007}" dt="2022-06-08T10:39:23.570" v="1318" actId="478"/>
          <ac:spMkLst>
            <pc:docMk/>
            <pc:sldMk cId="694834911" sldId="971"/>
            <ac:spMk id="13" creationId="{525AA621-1179-4714-AEBD-CAE17714A546}"/>
          </ac:spMkLst>
        </pc:spChg>
        <pc:spChg chg="del">
          <ac:chgData name="Rebecca Graves" userId="50bb89a6-392d-49ba-ae68-ac4c6beb7f38" providerId="ADAL" clId="{C743DF86-15B8-40EC-AFFC-6F5E228B0007}" dt="2022-06-08T10:39:23.124" v="1317" actId="478"/>
          <ac:spMkLst>
            <pc:docMk/>
            <pc:sldMk cId="694834911" sldId="971"/>
            <ac:spMk id="14" creationId="{B10A22BC-4FA4-4B03-8730-AE6A4AE8FBDE}"/>
          </ac:spMkLst>
        </pc:spChg>
        <pc:spChg chg="mod">
          <ac:chgData name="Rebecca Graves" userId="50bb89a6-392d-49ba-ae68-ac4c6beb7f38" providerId="ADAL" clId="{C743DF86-15B8-40EC-AFFC-6F5E228B0007}" dt="2022-07-20T16:07:31.872" v="5988" actId="14100"/>
          <ac:spMkLst>
            <pc:docMk/>
            <pc:sldMk cId="694834911" sldId="971"/>
            <ac:spMk id="15" creationId="{EB2DBF29-7B99-4673-A254-C99F54D4C4B7}"/>
          </ac:spMkLst>
        </pc:spChg>
        <pc:spChg chg="mod">
          <ac:chgData name="Rebecca Graves" userId="50bb89a6-392d-49ba-ae68-ac4c6beb7f38" providerId="ADAL" clId="{C743DF86-15B8-40EC-AFFC-6F5E228B0007}" dt="2022-07-20T16:08:56.002" v="6011" actId="1076"/>
          <ac:spMkLst>
            <pc:docMk/>
            <pc:sldMk cId="694834911" sldId="971"/>
            <ac:spMk id="18" creationId="{BCFACFBD-E868-4907-A309-D653DA507825}"/>
          </ac:spMkLst>
        </pc:spChg>
        <pc:grpChg chg="add del mod">
          <ac:chgData name="Rebecca Graves" userId="50bb89a6-392d-49ba-ae68-ac4c6beb7f38" providerId="ADAL" clId="{C743DF86-15B8-40EC-AFFC-6F5E228B0007}" dt="2022-06-08T10:40:26.437" v="1330" actId="165"/>
          <ac:grpSpMkLst>
            <pc:docMk/>
            <pc:sldMk cId="694834911" sldId="971"/>
            <ac:grpSpMk id="2" creationId="{B9D64C6E-46BF-452D-B660-E4A39021826D}"/>
          </ac:grpSpMkLst>
        </pc:grpChg>
        <pc:grpChg chg="add del mod">
          <ac:chgData name="Rebecca Graves" userId="50bb89a6-392d-49ba-ae68-ac4c6beb7f38" providerId="ADAL" clId="{C743DF86-15B8-40EC-AFFC-6F5E228B0007}" dt="2022-06-08T10:40:31.781" v="1332" actId="165"/>
          <ac:grpSpMkLst>
            <pc:docMk/>
            <pc:sldMk cId="694834911" sldId="971"/>
            <ac:grpSpMk id="3" creationId="{CCDF6D8C-AEB4-46C0-A3B3-AF5E832CD584}"/>
          </ac:grpSpMkLst>
        </pc:grpChg>
        <pc:grpChg chg="add mod">
          <ac:chgData name="Rebecca Graves" userId="50bb89a6-392d-49ba-ae68-ac4c6beb7f38" providerId="ADAL" clId="{C743DF86-15B8-40EC-AFFC-6F5E228B0007}" dt="2022-07-20T16:07:56.295" v="5994" actId="1076"/>
          <ac:grpSpMkLst>
            <pc:docMk/>
            <pc:sldMk cId="694834911" sldId="971"/>
            <ac:grpSpMk id="4" creationId="{840ADC80-5DB7-4063-AAC7-81DA1C917342}"/>
          </ac:grpSpMkLst>
        </pc:grpChg>
        <pc:grpChg chg="add mod">
          <ac:chgData name="Rebecca Graves" userId="50bb89a6-392d-49ba-ae68-ac4c6beb7f38" providerId="ADAL" clId="{C743DF86-15B8-40EC-AFFC-6F5E228B0007}" dt="2022-07-20T16:08:50.907" v="6009" actId="1076"/>
          <ac:grpSpMkLst>
            <pc:docMk/>
            <pc:sldMk cId="694834911" sldId="971"/>
            <ac:grpSpMk id="5" creationId="{2E651164-A3D2-4A3A-83B1-676F4E5B6051}"/>
          </ac:grpSpMkLst>
        </pc:grpChg>
        <pc:grpChg chg="add mod">
          <ac:chgData name="Rebecca Graves" userId="50bb89a6-392d-49ba-ae68-ac4c6beb7f38" providerId="ADAL" clId="{C743DF86-15B8-40EC-AFFC-6F5E228B0007}" dt="2022-07-20T16:08:42.600" v="6006" actId="14100"/>
          <ac:grpSpMkLst>
            <pc:docMk/>
            <pc:sldMk cId="694834911" sldId="971"/>
            <ac:grpSpMk id="6" creationId="{DCA3A435-4249-482D-8F3F-C2A77503D69A}"/>
          </ac:grpSpMkLst>
        </pc:grpChg>
        <pc:grpChg chg="add mod ord">
          <ac:chgData name="Rebecca Graves" userId="50bb89a6-392d-49ba-ae68-ac4c6beb7f38" providerId="ADAL" clId="{C743DF86-15B8-40EC-AFFC-6F5E228B0007}" dt="2022-07-20T16:09:05.555" v="6014" actId="1076"/>
          <ac:grpSpMkLst>
            <pc:docMk/>
            <pc:sldMk cId="694834911" sldId="971"/>
            <ac:grpSpMk id="7" creationId="{60CEA83F-928A-4861-AC6C-3B39B52994C0}"/>
          </ac:grpSpMkLst>
        </pc:grpChg>
        <pc:picChg chg="add mod">
          <ac:chgData name="Rebecca Graves" userId="50bb89a6-392d-49ba-ae68-ac4c6beb7f38" providerId="ADAL" clId="{C743DF86-15B8-40EC-AFFC-6F5E228B0007}" dt="2022-06-08T10:41:26.676" v="1346" actId="164"/>
          <ac:picMkLst>
            <pc:docMk/>
            <pc:sldMk cId="694834911" sldId="971"/>
            <ac:picMk id="10" creationId="{21C2DB5E-911F-4E57-98CD-7C31D22364C7}"/>
          </ac:picMkLst>
        </pc:picChg>
        <pc:picChg chg="add mod">
          <ac:chgData name="Rebecca Graves" userId="50bb89a6-392d-49ba-ae68-ac4c6beb7f38" providerId="ADAL" clId="{C743DF86-15B8-40EC-AFFC-6F5E228B0007}" dt="2022-06-08T10:41:26.676" v="1346" actId="164"/>
          <ac:picMkLst>
            <pc:docMk/>
            <pc:sldMk cId="694834911" sldId="971"/>
            <ac:picMk id="16" creationId="{CB230AF6-6743-4F89-8226-1C43D348352F}"/>
          </ac:picMkLst>
        </pc:picChg>
        <pc:picChg chg="mod modCrop">
          <ac:chgData name="Rebecca Graves" userId="50bb89a6-392d-49ba-ae68-ac4c6beb7f38" providerId="ADAL" clId="{C743DF86-15B8-40EC-AFFC-6F5E228B0007}" dt="2022-07-20T16:09:11.221" v="6015" actId="1076"/>
          <ac:picMkLst>
            <pc:docMk/>
            <pc:sldMk cId="694834911" sldId="971"/>
            <ac:picMk id="17" creationId="{219C18A2-C8DA-4D17-8524-BE29829ADBF4}"/>
          </ac:picMkLst>
        </pc:picChg>
        <pc:picChg chg="add mod">
          <ac:chgData name="Rebecca Graves" userId="50bb89a6-392d-49ba-ae68-ac4c6beb7f38" providerId="ADAL" clId="{C743DF86-15B8-40EC-AFFC-6F5E228B0007}" dt="2022-06-08T10:41:34.060" v="1348" actId="164"/>
          <ac:picMkLst>
            <pc:docMk/>
            <pc:sldMk cId="694834911" sldId="971"/>
            <ac:picMk id="19" creationId="{04D67352-D475-4087-ABD6-AC96A38E4623}"/>
          </ac:picMkLst>
        </pc:picChg>
        <pc:picChg chg="add mod">
          <ac:chgData name="Rebecca Graves" userId="50bb89a6-392d-49ba-ae68-ac4c6beb7f38" providerId="ADAL" clId="{C743DF86-15B8-40EC-AFFC-6F5E228B0007}" dt="2022-06-08T10:41:34.060" v="1348" actId="164"/>
          <ac:picMkLst>
            <pc:docMk/>
            <pc:sldMk cId="694834911" sldId="971"/>
            <ac:picMk id="20" creationId="{5A13580F-2558-4A10-B5A3-13CD23397DC8}"/>
          </ac:picMkLst>
        </pc:picChg>
        <pc:picChg chg="add mod">
          <ac:chgData name="Rebecca Graves" userId="50bb89a6-392d-49ba-ae68-ac4c6beb7f38" providerId="ADAL" clId="{C743DF86-15B8-40EC-AFFC-6F5E228B0007}" dt="2022-06-08T10:41:29.890" v="1347" actId="164"/>
          <ac:picMkLst>
            <pc:docMk/>
            <pc:sldMk cId="694834911" sldId="971"/>
            <ac:picMk id="21" creationId="{69C400D3-F375-4877-9731-DCF4BFEA7263}"/>
          </ac:picMkLst>
        </pc:picChg>
        <pc:picChg chg="add mod topLvl">
          <ac:chgData name="Rebecca Graves" userId="50bb89a6-392d-49ba-ae68-ac4c6beb7f38" providerId="ADAL" clId="{C743DF86-15B8-40EC-AFFC-6F5E228B0007}" dt="2022-06-08T10:41:29.890" v="1347" actId="164"/>
          <ac:picMkLst>
            <pc:docMk/>
            <pc:sldMk cId="694834911" sldId="971"/>
            <ac:picMk id="22" creationId="{823EE151-7DB1-4277-A639-F5A78FAC1CB9}"/>
          </ac:picMkLst>
        </pc:picChg>
        <pc:picChg chg="add del mod">
          <ac:chgData name="Rebecca Graves" userId="50bb89a6-392d-49ba-ae68-ac4c6beb7f38" providerId="ADAL" clId="{C743DF86-15B8-40EC-AFFC-6F5E228B0007}" dt="2022-06-08T10:39:46.929" v="1321"/>
          <ac:picMkLst>
            <pc:docMk/>
            <pc:sldMk cId="694834911" sldId="971"/>
            <ac:picMk id="23" creationId="{D36552A5-6FB2-485F-8782-EA5C33B1405E}"/>
          </ac:picMkLst>
        </pc:picChg>
        <pc:picChg chg="add del mod">
          <ac:chgData name="Rebecca Graves" userId="50bb89a6-392d-49ba-ae68-ac4c6beb7f38" providerId="ADAL" clId="{C743DF86-15B8-40EC-AFFC-6F5E228B0007}" dt="2022-06-08T10:39:46.929" v="1321"/>
          <ac:picMkLst>
            <pc:docMk/>
            <pc:sldMk cId="694834911" sldId="971"/>
            <ac:picMk id="24" creationId="{5A82439E-3493-4976-A305-F0C8120EE8F4}"/>
          </ac:picMkLst>
        </pc:picChg>
        <pc:picChg chg="add mod topLvl">
          <ac:chgData name="Rebecca Graves" userId="50bb89a6-392d-49ba-ae68-ac4c6beb7f38" providerId="ADAL" clId="{C743DF86-15B8-40EC-AFFC-6F5E228B0007}" dt="2022-06-08T10:40:33.900" v="1333" actId="164"/>
          <ac:picMkLst>
            <pc:docMk/>
            <pc:sldMk cId="694834911" sldId="971"/>
            <ac:picMk id="25" creationId="{D81CEB3B-D7B1-4D8A-B295-EF539A9D0543}"/>
          </ac:picMkLst>
        </pc:picChg>
        <pc:picChg chg="add mod topLvl">
          <ac:chgData name="Rebecca Graves" userId="50bb89a6-392d-49ba-ae68-ac4c6beb7f38" providerId="ADAL" clId="{C743DF86-15B8-40EC-AFFC-6F5E228B0007}" dt="2022-06-08T10:40:33.900" v="1333" actId="164"/>
          <ac:picMkLst>
            <pc:docMk/>
            <pc:sldMk cId="694834911" sldId="971"/>
            <ac:picMk id="26" creationId="{4FE7A14B-7796-4B0A-A8E5-AC02A85F752C}"/>
          </ac:picMkLst>
        </pc:picChg>
        <pc:picChg chg="add mod topLvl">
          <ac:chgData name="Rebecca Graves" userId="50bb89a6-392d-49ba-ae68-ac4c6beb7f38" providerId="ADAL" clId="{C743DF86-15B8-40EC-AFFC-6F5E228B0007}" dt="2022-06-08T10:40:33.900" v="1333" actId="164"/>
          <ac:picMkLst>
            <pc:docMk/>
            <pc:sldMk cId="694834911" sldId="971"/>
            <ac:picMk id="27" creationId="{EAA15C92-5FFF-46F5-B189-F00118DCF79D}"/>
          </ac:picMkLst>
        </pc:picChg>
        <pc:picChg chg="add mod topLvl">
          <ac:chgData name="Rebecca Graves" userId="50bb89a6-392d-49ba-ae68-ac4c6beb7f38" providerId="ADAL" clId="{C743DF86-15B8-40EC-AFFC-6F5E228B0007}" dt="2022-06-08T10:40:33.900" v="1333" actId="164"/>
          <ac:picMkLst>
            <pc:docMk/>
            <pc:sldMk cId="694834911" sldId="971"/>
            <ac:picMk id="28" creationId="{31F26927-E90C-4299-B17C-1F07E7FF4121}"/>
          </ac:picMkLst>
        </pc:picChg>
      </pc:sldChg>
      <pc:sldChg chg="modSp mod modAnim">
        <pc:chgData name="Rebecca Graves" userId="50bb89a6-392d-49ba-ae68-ac4c6beb7f38" providerId="ADAL" clId="{C743DF86-15B8-40EC-AFFC-6F5E228B0007}" dt="2022-06-16T13:31:45.440" v="5609"/>
        <pc:sldMkLst>
          <pc:docMk/>
          <pc:sldMk cId="1570977253" sldId="972"/>
        </pc:sldMkLst>
        <pc:spChg chg="mod">
          <ac:chgData name="Rebecca Graves" userId="50bb89a6-392d-49ba-ae68-ac4c6beb7f38" providerId="ADAL" clId="{C743DF86-15B8-40EC-AFFC-6F5E228B0007}" dt="2022-06-16T10:39:38.807" v="4006" actId="14100"/>
          <ac:spMkLst>
            <pc:docMk/>
            <pc:sldMk cId="1570977253" sldId="972"/>
            <ac:spMk id="11" creationId="{7F1F7E61-4300-4418-BC03-A16FDDDBE642}"/>
          </ac:spMkLst>
        </pc:spChg>
        <pc:spChg chg="mod ord">
          <ac:chgData name="Rebecca Graves" userId="50bb89a6-392d-49ba-ae68-ac4c6beb7f38" providerId="ADAL" clId="{C743DF86-15B8-40EC-AFFC-6F5E228B0007}" dt="2022-06-08T11:43:54.492" v="1424" actId="207"/>
          <ac:spMkLst>
            <pc:docMk/>
            <pc:sldMk cId="1570977253" sldId="972"/>
            <ac:spMk id="14" creationId="{6DA583E7-E587-43A0-8BDE-04582F1F9BC9}"/>
          </ac:spMkLst>
        </pc:spChg>
        <pc:spChg chg="mod">
          <ac:chgData name="Rebecca Graves" userId="50bb89a6-392d-49ba-ae68-ac4c6beb7f38" providerId="ADAL" clId="{C743DF86-15B8-40EC-AFFC-6F5E228B0007}" dt="2022-06-08T11:45:25.811" v="1537" actId="1076"/>
          <ac:spMkLst>
            <pc:docMk/>
            <pc:sldMk cId="1570977253" sldId="972"/>
            <ac:spMk id="35" creationId="{A3A27892-61C7-4F7C-B39A-4CA33427E5DC}"/>
          </ac:spMkLst>
        </pc:spChg>
        <pc:spChg chg="mod">
          <ac:chgData name="Rebecca Graves" userId="50bb89a6-392d-49ba-ae68-ac4c6beb7f38" providerId="ADAL" clId="{C743DF86-15B8-40EC-AFFC-6F5E228B0007}" dt="2022-06-16T10:44:36.779" v="4195" actId="27636"/>
          <ac:spMkLst>
            <pc:docMk/>
            <pc:sldMk cId="1570977253" sldId="972"/>
            <ac:spMk id="36" creationId="{E0D44500-0F2A-403A-BF3E-68A72B27CF6A}"/>
          </ac:spMkLst>
        </pc:spChg>
        <pc:picChg chg="mod">
          <ac:chgData name="Rebecca Graves" userId="50bb89a6-392d-49ba-ae68-ac4c6beb7f38" providerId="ADAL" clId="{C743DF86-15B8-40EC-AFFC-6F5E228B0007}" dt="2022-06-08T11:45:20.022" v="1536" actId="1076"/>
          <ac:picMkLst>
            <pc:docMk/>
            <pc:sldMk cId="1570977253" sldId="972"/>
            <ac:picMk id="20" creationId="{4FEF1D3E-13E2-43C0-91C8-0CD14EE27F09}"/>
          </ac:picMkLst>
        </pc:picChg>
        <pc:picChg chg="mod">
          <ac:chgData name="Rebecca Graves" userId="50bb89a6-392d-49ba-ae68-ac4c6beb7f38" providerId="ADAL" clId="{C743DF86-15B8-40EC-AFFC-6F5E228B0007}" dt="2022-06-08T11:43:20.738" v="1407" actId="1076"/>
          <ac:picMkLst>
            <pc:docMk/>
            <pc:sldMk cId="1570977253" sldId="972"/>
            <ac:picMk id="24" creationId="{962CCE4E-B4D5-4245-91F8-6C8261D8532B}"/>
          </ac:picMkLst>
        </pc:picChg>
      </pc:sldChg>
      <pc:sldChg chg="del">
        <pc:chgData name="Rebecca Graves" userId="50bb89a6-392d-49ba-ae68-ac4c6beb7f38" providerId="ADAL" clId="{C743DF86-15B8-40EC-AFFC-6F5E228B0007}" dt="2022-06-08T10:06:12.455" v="884" actId="47"/>
        <pc:sldMkLst>
          <pc:docMk/>
          <pc:sldMk cId="4288154004" sldId="973"/>
        </pc:sldMkLst>
      </pc:sldChg>
      <pc:sldChg chg="del">
        <pc:chgData name="Rebecca Graves" userId="50bb89a6-392d-49ba-ae68-ac4c6beb7f38" providerId="ADAL" clId="{C743DF86-15B8-40EC-AFFC-6F5E228B0007}" dt="2022-06-08T10:32:10.761" v="946" actId="47"/>
        <pc:sldMkLst>
          <pc:docMk/>
          <pc:sldMk cId="3262964021" sldId="974"/>
        </pc:sldMkLst>
      </pc:sldChg>
      <pc:sldChg chg="del">
        <pc:chgData name="Rebecca Graves" userId="50bb89a6-392d-49ba-ae68-ac4c6beb7f38" providerId="ADAL" clId="{C743DF86-15B8-40EC-AFFC-6F5E228B0007}" dt="2022-06-08T09:45:23.623" v="535" actId="2696"/>
        <pc:sldMkLst>
          <pc:docMk/>
          <pc:sldMk cId="3453953685" sldId="975"/>
        </pc:sldMkLst>
      </pc:sldChg>
      <pc:sldChg chg="addSp delSp modSp mod modAnim">
        <pc:chgData name="Rebecca Graves" userId="50bb89a6-392d-49ba-ae68-ac4c6beb7f38" providerId="ADAL" clId="{C743DF86-15B8-40EC-AFFC-6F5E228B0007}" dt="2022-06-16T13:32:07.602" v="5617"/>
        <pc:sldMkLst>
          <pc:docMk/>
          <pc:sldMk cId="483543656" sldId="976"/>
        </pc:sldMkLst>
        <pc:spChg chg="add mod">
          <ac:chgData name="Rebecca Graves" userId="50bb89a6-392d-49ba-ae68-ac4c6beb7f38" providerId="ADAL" clId="{C743DF86-15B8-40EC-AFFC-6F5E228B0007}" dt="2022-06-16T10:39:45.272" v="4008"/>
          <ac:spMkLst>
            <pc:docMk/>
            <pc:sldMk cId="483543656" sldId="976"/>
            <ac:spMk id="10" creationId="{50009C8A-8801-4CAD-82AE-1873080E2607}"/>
          </ac:spMkLst>
        </pc:spChg>
        <pc:spChg chg="del">
          <ac:chgData name="Rebecca Graves" userId="50bb89a6-392d-49ba-ae68-ac4c6beb7f38" providerId="ADAL" clId="{C743DF86-15B8-40EC-AFFC-6F5E228B0007}" dt="2022-06-16T10:39:44.909" v="4007" actId="478"/>
          <ac:spMkLst>
            <pc:docMk/>
            <pc:sldMk cId="483543656" sldId="976"/>
            <ac:spMk id="11" creationId="{7F1F7E61-4300-4418-BC03-A16FDDDBE642}"/>
          </ac:spMkLst>
        </pc:spChg>
        <pc:spChg chg="add mod ord">
          <ac:chgData name="Rebecca Graves" userId="50bb89a6-392d-49ba-ae68-ac4c6beb7f38" providerId="ADAL" clId="{C743DF86-15B8-40EC-AFFC-6F5E228B0007}" dt="2022-06-16T10:44:53.164" v="4197" actId="27636"/>
          <ac:spMkLst>
            <pc:docMk/>
            <pc:sldMk cId="483543656" sldId="976"/>
            <ac:spMk id="12" creationId="{BDF2D0FF-5175-4174-8389-9112C076E5B4}"/>
          </ac:spMkLst>
        </pc:spChg>
        <pc:spChg chg="del">
          <ac:chgData name="Rebecca Graves" userId="50bb89a6-392d-49ba-ae68-ac4c6beb7f38" providerId="ADAL" clId="{C743DF86-15B8-40EC-AFFC-6F5E228B0007}" dt="2022-06-16T10:40:57.223" v="4034" actId="478"/>
          <ac:spMkLst>
            <pc:docMk/>
            <pc:sldMk cId="483543656" sldId="976"/>
            <ac:spMk id="22" creationId="{2549B53F-8EC2-4A6E-B8FC-19E754C1C768}"/>
          </ac:spMkLst>
        </pc:spChg>
        <pc:spChg chg="del mod">
          <ac:chgData name="Rebecca Graves" userId="50bb89a6-392d-49ba-ae68-ac4c6beb7f38" providerId="ADAL" clId="{C743DF86-15B8-40EC-AFFC-6F5E228B0007}" dt="2022-06-16T10:41:18.037" v="4042" actId="478"/>
          <ac:spMkLst>
            <pc:docMk/>
            <pc:sldMk cId="483543656" sldId="976"/>
            <ac:spMk id="36" creationId="{E0D44500-0F2A-403A-BF3E-68A72B27CF6A}"/>
          </ac:spMkLst>
        </pc:spChg>
      </pc:sldChg>
      <pc:sldChg chg="addSp delSp modSp mod modAnim">
        <pc:chgData name="Rebecca Graves" userId="50bb89a6-392d-49ba-ae68-ac4c6beb7f38" providerId="ADAL" clId="{C743DF86-15B8-40EC-AFFC-6F5E228B0007}" dt="2022-06-16T13:32:11.137" v="5618"/>
        <pc:sldMkLst>
          <pc:docMk/>
          <pc:sldMk cId="3088795263" sldId="977"/>
        </pc:sldMkLst>
        <pc:spChg chg="del">
          <ac:chgData name="Rebecca Graves" userId="50bb89a6-392d-49ba-ae68-ac4c6beb7f38" providerId="ADAL" clId="{C743DF86-15B8-40EC-AFFC-6F5E228B0007}" dt="2022-06-07T14:04:02.560" v="0" actId="931"/>
          <ac:spMkLst>
            <pc:docMk/>
            <pc:sldMk cId="3088795263" sldId="977"/>
            <ac:spMk id="3" creationId="{3C1F7F3A-8160-460A-8349-C062CB8D6F30}"/>
          </ac:spMkLst>
        </pc:spChg>
        <pc:spChg chg="add mod">
          <ac:chgData name="Rebecca Graves" userId="50bb89a6-392d-49ba-ae68-ac4c6beb7f38" providerId="ADAL" clId="{C743DF86-15B8-40EC-AFFC-6F5E228B0007}" dt="2022-06-16T10:39:52.668" v="4010"/>
          <ac:spMkLst>
            <pc:docMk/>
            <pc:sldMk cId="3088795263" sldId="977"/>
            <ac:spMk id="10" creationId="{95855E36-391E-4943-987F-C37563E6CCD4}"/>
          </ac:spMkLst>
        </pc:spChg>
        <pc:spChg chg="del">
          <ac:chgData name="Rebecca Graves" userId="50bb89a6-392d-49ba-ae68-ac4c6beb7f38" providerId="ADAL" clId="{C743DF86-15B8-40EC-AFFC-6F5E228B0007}" dt="2022-06-16T10:39:52.365" v="4009" actId="478"/>
          <ac:spMkLst>
            <pc:docMk/>
            <pc:sldMk cId="3088795263" sldId="977"/>
            <ac:spMk id="11" creationId="{7F1F7E61-4300-4418-BC03-A16FDDDBE642}"/>
          </ac:spMkLst>
        </pc:spChg>
        <pc:spChg chg="add del">
          <ac:chgData name="Rebecca Graves" userId="50bb89a6-392d-49ba-ae68-ac4c6beb7f38" providerId="ADAL" clId="{C743DF86-15B8-40EC-AFFC-6F5E228B0007}" dt="2022-06-16T10:41:35.631" v="4047" actId="22"/>
          <ac:spMkLst>
            <pc:docMk/>
            <pc:sldMk cId="3088795263" sldId="977"/>
            <ac:spMk id="12" creationId="{447B2DD8-5D95-4C65-A26B-A2548971E818}"/>
          </ac:spMkLst>
        </pc:spChg>
        <pc:spChg chg="add mod ord">
          <ac:chgData name="Rebecca Graves" userId="50bb89a6-392d-49ba-ae68-ac4c6beb7f38" providerId="ADAL" clId="{C743DF86-15B8-40EC-AFFC-6F5E228B0007}" dt="2022-06-16T13:32:01.865" v="5616" actId="6549"/>
          <ac:spMkLst>
            <pc:docMk/>
            <pc:sldMk cId="3088795263" sldId="977"/>
            <ac:spMk id="13" creationId="{DB1BDD7F-D493-41B8-B6DF-4D702B2218D3}"/>
          </ac:spMkLst>
        </pc:spChg>
        <pc:spChg chg="del">
          <ac:chgData name="Rebecca Graves" userId="50bb89a6-392d-49ba-ae68-ac4c6beb7f38" providerId="ADAL" clId="{C743DF86-15B8-40EC-AFFC-6F5E228B0007}" dt="2022-06-07T14:05:16.011" v="4" actId="931"/>
          <ac:spMkLst>
            <pc:docMk/>
            <pc:sldMk cId="3088795263" sldId="977"/>
            <ac:spMk id="22" creationId="{2549B53F-8EC2-4A6E-B8FC-19E754C1C768}"/>
          </ac:spMkLst>
        </pc:spChg>
        <pc:spChg chg="del mod">
          <ac:chgData name="Rebecca Graves" userId="50bb89a6-392d-49ba-ae68-ac4c6beb7f38" providerId="ADAL" clId="{C743DF86-15B8-40EC-AFFC-6F5E228B0007}" dt="2022-06-16T10:41:47.044" v="4052" actId="478"/>
          <ac:spMkLst>
            <pc:docMk/>
            <pc:sldMk cId="3088795263" sldId="977"/>
            <ac:spMk id="36" creationId="{E0D44500-0F2A-403A-BF3E-68A72B27CF6A}"/>
          </ac:spMkLst>
        </pc:spChg>
        <pc:picChg chg="add mod modCrop">
          <ac:chgData name="Rebecca Graves" userId="50bb89a6-392d-49ba-ae68-ac4c6beb7f38" providerId="ADAL" clId="{C743DF86-15B8-40EC-AFFC-6F5E228B0007}" dt="2022-06-07T14:07:30.468" v="107" actId="1076"/>
          <ac:picMkLst>
            <pc:docMk/>
            <pc:sldMk cId="3088795263" sldId="977"/>
            <ac:picMk id="4" creationId="{2357DE66-91D8-41E0-B641-9E09185813BE}"/>
          </ac:picMkLst>
        </pc:picChg>
        <pc:picChg chg="add mod modCrop">
          <ac:chgData name="Rebecca Graves" userId="50bb89a6-392d-49ba-ae68-ac4c6beb7f38" providerId="ADAL" clId="{C743DF86-15B8-40EC-AFFC-6F5E228B0007}" dt="2022-06-07T14:32:13.363" v="231" actId="732"/>
          <ac:picMkLst>
            <pc:docMk/>
            <pc:sldMk cId="3088795263" sldId="977"/>
            <ac:picMk id="6" creationId="{8F56837C-28D1-4459-9739-1EED60731F2D}"/>
          </ac:picMkLst>
        </pc:picChg>
        <pc:picChg chg="add mod ord">
          <ac:chgData name="Rebecca Graves" userId="50bb89a6-392d-49ba-ae68-ac4c6beb7f38" providerId="ADAL" clId="{C743DF86-15B8-40EC-AFFC-6F5E228B0007}" dt="2022-06-07T14:10:10.433" v="120" actId="14100"/>
          <ac:picMkLst>
            <pc:docMk/>
            <pc:sldMk cId="3088795263" sldId="977"/>
            <ac:picMk id="9" creationId="{60505C33-956F-4833-ABF3-CEC50F6457D6}"/>
          </ac:picMkLst>
        </pc:picChg>
        <pc:picChg chg="add mod ord">
          <ac:chgData name="Rebecca Graves" userId="50bb89a6-392d-49ba-ae68-ac4c6beb7f38" providerId="ADAL" clId="{C743DF86-15B8-40EC-AFFC-6F5E228B0007}" dt="2022-06-07T14:10:39.235" v="133" actId="167"/>
          <ac:picMkLst>
            <pc:docMk/>
            <pc:sldMk cId="3088795263" sldId="977"/>
            <ac:picMk id="14" creationId="{F5F88FCB-924D-4D71-A39F-2F5FFFB19F2B}"/>
          </ac:picMkLst>
        </pc:picChg>
      </pc:sldChg>
      <pc:sldChg chg="addSp delSp modSp mod modAnim">
        <pc:chgData name="Rebecca Graves" userId="50bb89a6-392d-49ba-ae68-ac4c6beb7f38" providerId="ADAL" clId="{C743DF86-15B8-40EC-AFFC-6F5E228B0007}" dt="2022-06-16T13:32:15.571" v="5619"/>
        <pc:sldMkLst>
          <pc:docMk/>
          <pc:sldMk cId="1648918539" sldId="978"/>
        </pc:sldMkLst>
        <pc:spChg chg="del">
          <ac:chgData name="Rebecca Graves" userId="50bb89a6-392d-49ba-ae68-ac4c6beb7f38" providerId="ADAL" clId="{C743DF86-15B8-40EC-AFFC-6F5E228B0007}" dt="2022-06-07T14:32:26.401" v="232" actId="478"/>
          <ac:spMkLst>
            <pc:docMk/>
            <pc:sldMk cId="1648918539" sldId="978"/>
            <ac:spMk id="3" creationId="{663FF920-C51C-4EA3-9A91-52008334CBCA}"/>
          </ac:spMkLst>
        </pc:spChg>
        <pc:spChg chg="add del mod">
          <ac:chgData name="Rebecca Graves" userId="50bb89a6-392d-49ba-ae68-ac4c6beb7f38" providerId="ADAL" clId="{C743DF86-15B8-40EC-AFFC-6F5E228B0007}" dt="2022-06-07T14:46:18.195" v="346" actId="478"/>
          <ac:spMkLst>
            <pc:docMk/>
            <pc:sldMk cId="1648918539" sldId="978"/>
            <ac:spMk id="9" creationId="{E18595D3-42D7-4CB9-8443-056193CC32E2}"/>
          </ac:spMkLst>
        </pc:spChg>
        <pc:spChg chg="add mod">
          <ac:chgData name="Rebecca Graves" userId="50bb89a6-392d-49ba-ae68-ac4c6beb7f38" providerId="ADAL" clId="{C743DF86-15B8-40EC-AFFC-6F5E228B0007}" dt="2022-06-16T10:39:56.374" v="4012"/>
          <ac:spMkLst>
            <pc:docMk/>
            <pc:sldMk cId="1648918539" sldId="978"/>
            <ac:spMk id="9" creationId="{B73C4A74-CA9B-4470-ABC6-CB056A5928E2}"/>
          </ac:spMkLst>
        </pc:spChg>
        <pc:spChg chg="del">
          <ac:chgData name="Rebecca Graves" userId="50bb89a6-392d-49ba-ae68-ac4c6beb7f38" providerId="ADAL" clId="{C743DF86-15B8-40EC-AFFC-6F5E228B0007}" dt="2022-06-16T10:39:56.034" v="4011" actId="478"/>
          <ac:spMkLst>
            <pc:docMk/>
            <pc:sldMk cId="1648918539" sldId="978"/>
            <ac:spMk id="11" creationId="{7F1F7E61-4300-4418-BC03-A16FDDDBE642}"/>
          </ac:spMkLst>
        </pc:spChg>
        <pc:spChg chg="add mod ord">
          <ac:chgData name="Rebecca Graves" userId="50bb89a6-392d-49ba-ae68-ac4c6beb7f38" providerId="ADAL" clId="{C743DF86-15B8-40EC-AFFC-6F5E228B0007}" dt="2022-06-16T10:45:47.481" v="4213" actId="2710"/>
          <ac:spMkLst>
            <pc:docMk/>
            <pc:sldMk cId="1648918539" sldId="978"/>
            <ac:spMk id="12" creationId="{7A39DE3D-CBEA-45E2-8275-D87959FAA1F5}"/>
          </ac:spMkLst>
        </pc:spChg>
        <pc:spChg chg="del">
          <ac:chgData name="Rebecca Graves" userId="50bb89a6-392d-49ba-ae68-ac4c6beb7f38" providerId="ADAL" clId="{C743DF86-15B8-40EC-AFFC-6F5E228B0007}" dt="2022-06-07T14:40:37.896" v="233" actId="931"/>
          <ac:spMkLst>
            <pc:docMk/>
            <pc:sldMk cId="1648918539" sldId="978"/>
            <ac:spMk id="22" creationId="{2549B53F-8EC2-4A6E-B8FC-19E754C1C768}"/>
          </ac:spMkLst>
        </pc:spChg>
        <pc:spChg chg="del mod">
          <ac:chgData name="Rebecca Graves" userId="50bb89a6-392d-49ba-ae68-ac4c6beb7f38" providerId="ADAL" clId="{C743DF86-15B8-40EC-AFFC-6F5E228B0007}" dt="2022-06-16T10:45:09.078" v="4204" actId="478"/>
          <ac:spMkLst>
            <pc:docMk/>
            <pc:sldMk cId="1648918539" sldId="978"/>
            <ac:spMk id="36" creationId="{E0D44500-0F2A-403A-BF3E-68A72B27CF6A}"/>
          </ac:spMkLst>
        </pc:spChg>
        <pc:picChg chg="add mod">
          <ac:chgData name="Rebecca Graves" userId="50bb89a6-392d-49ba-ae68-ac4c6beb7f38" providerId="ADAL" clId="{C743DF86-15B8-40EC-AFFC-6F5E228B0007}" dt="2022-06-08T10:23:50.320" v="929" actId="1076"/>
          <ac:picMkLst>
            <pc:docMk/>
            <pc:sldMk cId="1648918539" sldId="978"/>
            <ac:picMk id="3" creationId="{BEAD3F4E-7105-4F2D-8879-20647FB79475}"/>
          </ac:picMkLst>
        </pc:picChg>
        <pc:picChg chg="add del mod modCrop">
          <ac:chgData name="Rebecca Graves" userId="50bb89a6-392d-49ba-ae68-ac4c6beb7f38" providerId="ADAL" clId="{C743DF86-15B8-40EC-AFFC-6F5E228B0007}" dt="2022-06-07T14:46:15.215" v="345" actId="478"/>
          <ac:picMkLst>
            <pc:docMk/>
            <pc:sldMk cId="1648918539" sldId="978"/>
            <ac:picMk id="4" creationId="{1B9A08F1-7077-4878-9B9C-26CE1F8710FE}"/>
          </ac:picMkLst>
        </pc:picChg>
        <pc:picChg chg="add mod modCrop">
          <ac:chgData name="Rebecca Graves" userId="50bb89a6-392d-49ba-ae68-ac4c6beb7f38" providerId="ADAL" clId="{C743DF86-15B8-40EC-AFFC-6F5E228B0007}" dt="2022-06-16T10:45:35.885" v="4211" actId="1035"/>
          <ac:picMkLst>
            <pc:docMk/>
            <pc:sldMk cId="1648918539" sldId="978"/>
            <ac:picMk id="5" creationId="{1C4B55CB-D3BE-4302-9545-505999A660B3}"/>
          </ac:picMkLst>
        </pc:picChg>
        <pc:picChg chg="add del mod modCrop">
          <ac:chgData name="Rebecca Graves" userId="50bb89a6-392d-49ba-ae68-ac4c6beb7f38" providerId="ADAL" clId="{C743DF86-15B8-40EC-AFFC-6F5E228B0007}" dt="2022-06-07T14:46:30.960" v="353" actId="478"/>
          <ac:picMkLst>
            <pc:docMk/>
            <pc:sldMk cId="1648918539" sldId="978"/>
            <ac:picMk id="5" creationId="{A1F9E0D9-FEBB-44F9-934C-22FC79B7CF71}"/>
          </ac:picMkLst>
        </pc:picChg>
        <pc:picChg chg="add del mod modCrop">
          <ac:chgData name="Rebecca Graves" userId="50bb89a6-392d-49ba-ae68-ac4c6beb7f38" providerId="ADAL" clId="{C743DF86-15B8-40EC-AFFC-6F5E228B0007}" dt="2022-06-07T14:45:01.134" v="335" actId="478"/>
          <ac:picMkLst>
            <pc:docMk/>
            <pc:sldMk cId="1648918539" sldId="978"/>
            <ac:picMk id="6" creationId="{EF440E55-DD12-4DE8-BEE3-949147B69629}"/>
          </ac:picMkLst>
        </pc:picChg>
        <pc:picChg chg="add del mod modCrop">
          <ac:chgData name="Rebecca Graves" userId="50bb89a6-392d-49ba-ae68-ac4c6beb7f38" providerId="ADAL" clId="{C743DF86-15B8-40EC-AFFC-6F5E228B0007}" dt="2022-06-08T10:27:57.421" v="937" actId="478"/>
          <ac:picMkLst>
            <pc:docMk/>
            <pc:sldMk cId="1648918539" sldId="978"/>
            <ac:picMk id="8" creationId="{20780937-ED4A-4BD7-BB69-93923FCEA7C2}"/>
          </ac:picMkLst>
        </pc:picChg>
        <pc:picChg chg="add mod">
          <ac:chgData name="Rebecca Graves" userId="50bb89a6-392d-49ba-ae68-ac4c6beb7f38" providerId="ADAL" clId="{C743DF86-15B8-40EC-AFFC-6F5E228B0007}" dt="2022-06-08T10:31:31.451" v="945" actId="962"/>
          <ac:picMkLst>
            <pc:docMk/>
            <pc:sldMk cId="1648918539" sldId="978"/>
            <ac:picMk id="10" creationId="{08D32F1A-9A81-4C61-AFAF-EC28F6E768E6}"/>
          </ac:picMkLst>
        </pc:picChg>
        <pc:picChg chg="add del mod">
          <ac:chgData name="Rebecca Graves" userId="50bb89a6-392d-49ba-ae68-ac4c6beb7f38" providerId="ADAL" clId="{C743DF86-15B8-40EC-AFFC-6F5E228B0007}" dt="2022-06-07T14:44:47.748" v="331" actId="478"/>
          <ac:picMkLst>
            <pc:docMk/>
            <pc:sldMk cId="1648918539" sldId="978"/>
            <ac:picMk id="12" creationId="{2B394CC0-1BFA-4510-90A8-826D6BBD9CE7}"/>
          </ac:picMkLst>
        </pc:picChg>
        <pc:picChg chg="add del mod modCrop">
          <ac:chgData name="Rebecca Graves" userId="50bb89a6-392d-49ba-ae68-ac4c6beb7f38" providerId="ADAL" clId="{C743DF86-15B8-40EC-AFFC-6F5E228B0007}" dt="2022-06-07T14:46:32.561" v="354" actId="478"/>
          <ac:picMkLst>
            <pc:docMk/>
            <pc:sldMk cId="1648918539" sldId="978"/>
            <ac:picMk id="13" creationId="{98321E7A-D50C-436F-B5C2-AD9FD0815FBF}"/>
          </ac:picMkLst>
        </pc:picChg>
        <pc:picChg chg="add del mod ord">
          <ac:chgData name="Rebecca Graves" userId="50bb89a6-392d-49ba-ae68-ac4c6beb7f38" providerId="ADAL" clId="{C743DF86-15B8-40EC-AFFC-6F5E228B0007}" dt="2022-06-08T10:23:42.651" v="926" actId="478"/>
          <ac:picMkLst>
            <pc:docMk/>
            <pc:sldMk cId="1648918539" sldId="978"/>
            <ac:picMk id="14" creationId="{8EC67A19-F781-4A26-A9E0-E890C230151A}"/>
          </ac:picMkLst>
        </pc:picChg>
      </pc:sldChg>
      <pc:sldChg chg="addSp delSp modSp add mod modAnim">
        <pc:chgData name="Rebecca Graves" userId="50bb89a6-392d-49ba-ae68-ac4c6beb7f38" providerId="ADAL" clId="{C743DF86-15B8-40EC-AFFC-6F5E228B0007}" dt="2022-06-16T13:32:18.341" v="5620"/>
        <pc:sldMkLst>
          <pc:docMk/>
          <pc:sldMk cId="2307834311" sldId="979"/>
        </pc:sldMkLst>
        <pc:spChg chg="del">
          <ac:chgData name="Rebecca Graves" userId="50bb89a6-392d-49ba-ae68-ac4c6beb7f38" providerId="ADAL" clId="{C743DF86-15B8-40EC-AFFC-6F5E228B0007}" dt="2022-06-07T14:47:31.124" v="357" actId="931"/>
          <ac:spMkLst>
            <pc:docMk/>
            <pc:sldMk cId="2307834311" sldId="979"/>
            <ac:spMk id="3" creationId="{663FF920-C51C-4EA3-9A91-52008334CBCA}"/>
          </ac:spMkLst>
        </pc:spChg>
        <pc:spChg chg="add del mod">
          <ac:chgData name="Rebecca Graves" userId="50bb89a6-392d-49ba-ae68-ac4c6beb7f38" providerId="ADAL" clId="{C743DF86-15B8-40EC-AFFC-6F5E228B0007}" dt="2022-06-08T09:47:32.375" v="624" actId="931"/>
          <ac:spMkLst>
            <pc:docMk/>
            <pc:sldMk cId="2307834311" sldId="979"/>
            <ac:spMk id="3" creationId="{464B955C-9C50-475C-A8B2-E3A01A556C01}"/>
          </ac:spMkLst>
        </pc:spChg>
        <pc:spChg chg="add mod">
          <ac:chgData name="Rebecca Graves" userId="50bb89a6-392d-49ba-ae68-ac4c6beb7f38" providerId="ADAL" clId="{C743DF86-15B8-40EC-AFFC-6F5E228B0007}" dt="2022-06-16T10:40:02.714" v="4014"/>
          <ac:spMkLst>
            <pc:docMk/>
            <pc:sldMk cId="2307834311" sldId="979"/>
            <ac:spMk id="8" creationId="{89427D63-8BF7-465D-85A1-53CB426F7BFD}"/>
          </ac:spMkLst>
        </pc:spChg>
        <pc:spChg chg="add mod ord">
          <ac:chgData name="Rebecca Graves" userId="50bb89a6-392d-49ba-ae68-ac4c6beb7f38" providerId="ADAL" clId="{C743DF86-15B8-40EC-AFFC-6F5E228B0007}" dt="2022-06-08T09:49:51.088" v="661" actId="1076"/>
          <ac:spMkLst>
            <pc:docMk/>
            <pc:sldMk cId="2307834311" sldId="979"/>
            <ac:spMk id="9" creationId="{CAB041B3-B67B-4D2A-AFE1-4DDDDB4CBA13}"/>
          </ac:spMkLst>
        </pc:spChg>
        <pc:spChg chg="add mod ord">
          <ac:chgData name="Rebecca Graves" userId="50bb89a6-392d-49ba-ae68-ac4c6beb7f38" providerId="ADAL" clId="{C743DF86-15B8-40EC-AFFC-6F5E228B0007}" dt="2022-06-16T10:46:56.364" v="4297" actId="20577"/>
          <ac:spMkLst>
            <pc:docMk/>
            <pc:sldMk cId="2307834311" sldId="979"/>
            <ac:spMk id="10" creationId="{013D3C1A-48D9-422D-B4E0-BDC81256EC55}"/>
          </ac:spMkLst>
        </pc:spChg>
        <pc:spChg chg="del">
          <ac:chgData name="Rebecca Graves" userId="50bb89a6-392d-49ba-ae68-ac4c6beb7f38" providerId="ADAL" clId="{C743DF86-15B8-40EC-AFFC-6F5E228B0007}" dt="2022-06-16T10:40:02.352" v="4013" actId="478"/>
          <ac:spMkLst>
            <pc:docMk/>
            <pc:sldMk cId="2307834311" sldId="979"/>
            <ac:spMk id="11" creationId="{7F1F7E61-4300-4418-BC03-A16FDDDBE642}"/>
          </ac:spMkLst>
        </pc:spChg>
        <pc:spChg chg="del">
          <ac:chgData name="Rebecca Graves" userId="50bb89a6-392d-49ba-ae68-ac4c6beb7f38" providerId="ADAL" clId="{C743DF86-15B8-40EC-AFFC-6F5E228B0007}" dt="2022-06-08T10:41:53.302" v="1349" actId="478"/>
          <ac:spMkLst>
            <pc:docMk/>
            <pc:sldMk cId="2307834311" sldId="979"/>
            <ac:spMk id="22" creationId="{2549B53F-8EC2-4A6E-B8FC-19E754C1C768}"/>
          </ac:spMkLst>
        </pc:spChg>
        <pc:spChg chg="del mod">
          <ac:chgData name="Rebecca Graves" userId="50bb89a6-392d-49ba-ae68-ac4c6beb7f38" providerId="ADAL" clId="{C743DF86-15B8-40EC-AFFC-6F5E228B0007}" dt="2022-06-16T10:46:13.406" v="4218" actId="478"/>
          <ac:spMkLst>
            <pc:docMk/>
            <pc:sldMk cId="2307834311" sldId="979"/>
            <ac:spMk id="36" creationId="{E0D44500-0F2A-403A-BF3E-68A72B27CF6A}"/>
          </ac:spMkLst>
        </pc:spChg>
        <pc:picChg chg="add del mod modCrop">
          <ac:chgData name="Rebecca Graves" userId="50bb89a6-392d-49ba-ae68-ac4c6beb7f38" providerId="ADAL" clId="{C743DF86-15B8-40EC-AFFC-6F5E228B0007}" dt="2022-06-08T09:45:04.903" v="534" actId="478"/>
          <ac:picMkLst>
            <pc:docMk/>
            <pc:sldMk cId="2307834311" sldId="979"/>
            <ac:picMk id="4" creationId="{DAC5EF7C-327D-4901-8F24-D88992B7F5C2}"/>
          </ac:picMkLst>
        </pc:picChg>
        <pc:picChg chg="add mod ord">
          <ac:chgData name="Rebecca Graves" userId="50bb89a6-392d-49ba-ae68-ac4c6beb7f38" providerId="ADAL" clId="{C743DF86-15B8-40EC-AFFC-6F5E228B0007}" dt="2022-06-08T09:49:48.486" v="660" actId="1076"/>
          <ac:picMkLst>
            <pc:docMk/>
            <pc:sldMk cId="2307834311" sldId="979"/>
            <ac:picMk id="6" creationId="{870CCF84-5136-4AC4-B595-B12E700184CD}"/>
          </ac:picMkLst>
        </pc:picChg>
        <pc:picChg chg="add del mod">
          <ac:chgData name="Rebecca Graves" userId="50bb89a6-392d-49ba-ae68-ac4c6beb7f38" providerId="ADAL" clId="{C743DF86-15B8-40EC-AFFC-6F5E228B0007}" dt="2022-06-08T09:47:53.404" v="631" actId="478"/>
          <ac:picMkLst>
            <pc:docMk/>
            <pc:sldMk cId="2307834311" sldId="979"/>
            <ac:picMk id="8" creationId="{EE38875F-6EB8-42F0-9939-C8BF90F2FC1F}"/>
          </ac:picMkLst>
        </pc:picChg>
      </pc:sldChg>
      <pc:sldChg chg="add del">
        <pc:chgData name="Rebecca Graves" userId="50bb89a6-392d-49ba-ae68-ac4c6beb7f38" providerId="ADAL" clId="{C743DF86-15B8-40EC-AFFC-6F5E228B0007}" dt="2022-06-07T14:28:38.648" v="193" actId="47"/>
        <pc:sldMkLst>
          <pc:docMk/>
          <pc:sldMk cId="3270535758" sldId="980"/>
        </pc:sldMkLst>
      </pc:sldChg>
      <pc:sldChg chg="modSp add del mod">
        <pc:chgData name="Rebecca Graves" userId="50bb89a6-392d-49ba-ae68-ac4c6beb7f38" providerId="ADAL" clId="{C743DF86-15B8-40EC-AFFC-6F5E228B0007}" dt="2022-06-08T10:05:09.214" v="883" actId="2696"/>
        <pc:sldMkLst>
          <pc:docMk/>
          <pc:sldMk cId="3967721107" sldId="981"/>
        </pc:sldMkLst>
        <pc:spChg chg="mod">
          <ac:chgData name="Rebecca Graves" userId="50bb89a6-392d-49ba-ae68-ac4c6beb7f38" providerId="ADAL" clId="{C743DF86-15B8-40EC-AFFC-6F5E228B0007}" dt="2022-06-07T14:27:03.084" v="192" actId="20577"/>
          <ac:spMkLst>
            <pc:docMk/>
            <pc:sldMk cId="3967721107" sldId="981"/>
            <ac:spMk id="36" creationId="{E0D44500-0F2A-403A-BF3E-68A72B27CF6A}"/>
          </ac:spMkLst>
        </pc:spChg>
      </pc:sldChg>
      <pc:sldChg chg="addSp delSp modSp add mod modAnim">
        <pc:chgData name="Rebecca Graves" userId="50bb89a6-392d-49ba-ae68-ac4c6beb7f38" providerId="ADAL" clId="{C743DF86-15B8-40EC-AFFC-6F5E228B0007}" dt="2022-06-16T13:32:24.357" v="5621"/>
        <pc:sldMkLst>
          <pc:docMk/>
          <pc:sldMk cId="4261119453" sldId="982"/>
        </pc:sldMkLst>
        <pc:spChg chg="del">
          <ac:chgData name="Rebecca Graves" userId="50bb89a6-392d-49ba-ae68-ac4c6beb7f38" providerId="ADAL" clId="{C743DF86-15B8-40EC-AFFC-6F5E228B0007}" dt="2022-06-08T09:55:06.669" v="662" actId="931"/>
          <ac:spMkLst>
            <pc:docMk/>
            <pc:sldMk cId="4261119453" sldId="982"/>
            <ac:spMk id="3" creationId="{663FF920-C51C-4EA3-9A91-52008334CBCA}"/>
          </ac:spMkLst>
        </pc:spChg>
        <pc:spChg chg="add del mod">
          <ac:chgData name="Rebecca Graves" userId="50bb89a6-392d-49ba-ae68-ac4c6beb7f38" providerId="ADAL" clId="{C743DF86-15B8-40EC-AFFC-6F5E228B0007}" dt="2022-06-08T09:58:22.278" v="670" actId="931"/>
          <ac:spMkLst>
            <pc:docMk/>
            <pc:sldMk cId="4261119453" sldId="982"/>
            <ac:spMk id="6" creationId="{D6DC970E-B0AE-4A3D-BE7B-26B75CA5EDFB}"/>
          </ac:spMkLst>
        </pc:spChg>
        <pc:spChg chg="del">
          <ac:chgData name="Rebecca Graves" userId="50bb89a6-392d-49ba-ae68-ac4c6beb7f38" providerId="ADAL" clId="{C743DF86-15B8-40EC-AFFC-6F5E228B0007}" dt="2022-06-16T10:40:07.510" v="4015" actId="478"/>
          <ac:spMkLst>
            <pc:docMk/>
            <pc:sldMk cId="4261119453" sldId="982"/>
            <ac:spMk id="11" creationId="{7F1F7E61-4300-4418-BC03-A16FDDDBE642}"/>
          </ac:spMkLst>
        </pc:spChg>
        <pc:spChg chg="add del mod">
          <ac:chgData name="Rebecca Graves" userId="50bb89a6-392d-49ba-ae68-ac4c6beb7f38" providerId="ADAL" clId="{C743DF86-15B8-40EC-AFFC-6F5E228B0007}" dt="2022-06-16T10:40:17.053" v="4019"/>
          <ac:spMkLst>
            <pc:docMk/>
            <pc:sldMk cId="4261119453" sldId="982"/>
            <ac:spMk id="13" creationId="{E7295D7E-9B49-4AF4-93E0-5D15B82D38CC}"/>
          </ac:spMkLst>
        </pc:spChg>
        <pc:spChg chg="add mod">
          <ac:chgData name="Rebecca Graves" userId="50bb89a6-392d-49ba-ae68-ac4c6beb7f38" providerId="ADAL" clId="{C743DF86-15B8-40EC-AFFC-6F5E228B0007}" dt="2022-06-16T10:40:18.707" v="4020"/>
          <ac:spMkLst>
            <pc:docMk/>
            <pc:sldMk cId="4261119453" sldId="982"/>
            <ac:spMk id="15" creationId="{EC0BDA7B-6F8F-448F-8130-F75D1475B8CD}"/>
          </ac:spMkLst>
        </pc:spChg>
        <pc:spChg chg="add mod">
          <ac:chgData name="Rebecca Graves" userId="50bb89a6-392d-49ba-ae68-ac4c6beb7f38" providerId="ADAL" clId="{C743DF86-15B8-40EC-AFFC-6F5E228B0007}" dt="2022-06-08T09:59:46.562" v="716" actId="1037"/>
          <ac:spMkLst>
            <pc:docMk/>
            <pc:sldMk cId="4261119453" sldId="982"/>
            <ac:spMk id="16" creationId="{56CA01B9-3ED5-481F-A70F-4613E294555E}"/>
          </ac:spMkLst>
        </pc:spChg>
        <pc:spChg chg="add mod ord">
          <ac:chgData name="Rebecca Graves" userId="50bb89a6-392d-49ba-ae68-ac4c6beb7f38" providerId="ADAL" clId="{C743DF86-15B8-40EC-AFFC-6F5E228B0007}" dt="2022-06-16T10:48:49.386" v="4369" actId="948"/>
          <ac:spMkLst>
            <pc:docMk/>
            <pc:sldMk cId="4261119453" sldId="982"/>
            <ac:spMk id="17" creationId="{66358FD2-0C40-46B1-A67A-B7EA4D014AC8}"/>
          </ac:spMkLst>
        </pc:spChg>
        <pc:spChg chg="del">
          <ac:chgData name="Rebecca Graves" userId="50bb89a6-392d-49ba-ae68-ac4c6beb7f38" providerId="ADAL" clId="{C743DF86-15B8-40EC-AFFC-6F5E228B0007}" dt="2022-06-08T09:58:22.278" v="670" actId="931"/>
          <ac:spMkLst>
            <pc:docMk/>
            <pc:sldMk cId="4261119453" sldId="982"/>
            <ac:spMk id="22" creationId="{2549B53F-8EC2-4A6E-B8FC-19E754C1C768}"/>
          </ac:spMkLst>
        </pc:spChg>
        <pc:spChg chg="del mod">
          <ac:chgData name="Rebecca Graves" userId="50bb89a6-392d-49ba-ae68-ac4c6beb7f38" providerId="ADAL" clId="{C743DF86-15B8-40EC-AFFC-6F5E228B0007}" dt="2022-06-16T10:47:18.246" v="4302" actId="478"/>
          <ac:spMkLst>
            <pc:docMk/>
            <pc:sldMk cId="4261119453" sldId="982"/>
            <ac:spMk id="36" creationId="{E0D44500-0F2A-403A-BF3E-68A72B27CF6A}"/>
          </ac:spMkLst>
        </pc:spChg>
        <pc:picChg chg="add del mod modCrop">
          <ac:chgData name="Rebecca Graves" userId="50bb89a6-392d-49ba-ae68-ac4c6beb7f38" providerId="ADAL" clId="{C743DF86-15B8-40EC-AFFC-6F5E228B0007}" dt="2022-06-08T09:58:12.311" v="669" actId="478"/>
          <ac:picMkLst>
            <pc:docMk/>
            <pc:sldMk cId="4261119453" sldId="982"/>
            <ac:picMk id="4" creationId="{FB6DAAB0-4B76-4144-B903-E4815A220555}"/>
          </ac:picMkLst>
        </pc:picChg>
        <pc:picChg chg="add mod modCrop">
          <ac:chgData name="Rebecca Graves" userId="50bb89a6-392d-49ba-ae68-ac4c6beb7f38" providerId="ADAL" clId="{C743DF86-15B8-40EC-AFFC-6F5E228B0007}" dt="2022-06-08T09:58:57.517" v="687" actId="14100"/>
          <ac:picMkLst>
            <pc:docMk/>
            <pc:sldMk cId="4261119453" sldId="982"/>
            <ac:picMk id="9" creationId="{E46A35B2-298A-4944-AA9D-B91E29617B95}"/>
          </ac:picMkLst>
        </pc:picChg>
        <pc:picChg chg="add mod modCrop">
          <ac:chgData name="Rebecca Graves" userId="50bb89a6-392d-49ba-ae68-ac4c6beb7f38" providerId="ADAL" clId="{C743DF86-15B8-40EC-AFFC-6F5E228B0007}" dt="2022-06-08T09:58:51.874" v="685" actId="14100"/>
          <ac:picMkLst>
            <pc:docMk/>
            <pc:sldMk cId="4261119453" sldId="982"/>
            <ac:picMk id="12" creationId="{B313AE43-E395-433F-958D-88E0D8D6E747}"/>
          </ac:picMkLst>
        </pc:picChg>
        <pc:picChg chg="add mod modCrop">
          <ac:chgData name="Rebecca Graves" userId="50bb89a6-392d-49ba-ae68-ac4c6beb7f38" providerId="ADAL" clId="{C743DF86-15B8-40EC-AFFC-6F5E228B0007}" dt="2022-06-08T10:03:32.031" v="846" actId="1076"/>
          <ac:picMkLst>
            <pc:docMk/>
            <pc:sldMk cId="4261119453" sldId="982"/>
            <ac:picMk id="14" creationId="{53FFD795-6939-4E2A-A07E-B0406D4E3347}"/>
          </ac:picMkLst>
        </pc:picChg>
        <pc:picChg chg="add mod modCrop">
          <ac:chgData name="Rebecca Graves" userId="50bb89a6-392d-49ba-ae68-ac4c6beb7f38" providerId="ADAL" clId="{C743DF86-15B8-40EC-AFFC-6F5E228B0007}" dt="2022-06-08T10:03:57.032" v="856" actId="14100"/>
          <ac:picMkLst>
            <pc:docMk/>
            <pc:sldMk cId="4261119453" sldId="982"/>
            <ac:picMk id="19" creationId="{9AB0F34E-526D-4996-B894-214FCEF4720B}"/>
          </ac:picMkLst>
        </pc:picChg>
        <pc:picChg chg="add mod modCrop">
          <ac:chgData name="Rebecca Graves" userId="50bb89a6-392d-49ba-ae68-ac4c6beb7f38" providerId="ADAL" clId="{C743DF86-15B8-40EC-AFFC-6F5E228B0007}" dt="2022-06-08T10:04:54.121" v="875" actId="1076"/>
          <ac:picMkLst>
            <pc:docMk/>
            <pc:sldMk cId="4261119453" sldId="982"/>
            <ac:picMk id="20" creationId="{2DA74F44-375D-49B7-945F-6B582E08070B}"/>
          </ac:picMkLst>
        </pc:picChg>
        <pc:picChg chg="add del mod">
          <ac:chgData name="Rebecca Graves" userId="50bb89a6-392d-49ba-ae68-ac4c6beb7f38" providerId="ADAL" clId="{C743DF86-15B8-40EC-AFFC-6F5E228B0007}" dt="2022-06-08T10:04:33.415" v="868" actId="478"/>
          <ac:picMkLst>
            <pc:docMk/>
            <pc:sldMk cId="4261119453" sldId="982"/>
            <ac:picMk id="21" creationId="{47DD26E9-9318-4CEE-80C7-790A163233AF}"/>
          </ac:picMkLst>
        </pc:picChg>
      </pc:sldChg>
      <pc:sldChg chg="addSp delSp modSp add mod modAnim addCm delCm">
        <pc:chgData name="Rebecca Graves" userId="50bb89a6-392d-49ba-ae68-ac4c6beb7f38" providerId="ADAL" clId="{C743DF86-15B8-40EC-AFFC-6F5E228B0007}" dt="2022-07-21T11:09:52.173" v="6195" actId="1589"/>
        <pc:sldMkLst>
          <pc:docMk/>
          <pc:sldMk cId="3001277571" sldId="983"/>
        </pc:sldMkLst>
        <pc:spChg chg="add del mod">
          <ac:chgData name="Rebecca Graves" userId="50bb89a6-392d-49ba-ae68-ac4c6beb7f38" providerId="ADAL" clId="{C743DF86-15B8-40EC-AFFC-6F5E228B0007}" dt="2022-06-08T11:52:34.033" v="1720" actId="931"/>
          <ac:spMkLst>
            <pc:docMk/>
            <pc:sldMk cId="3001277571" sldId="983"/>
            <ac:spMk id="5" creationId="{B5DE9404-D0F5-45DE-A408-CA8A448AE815}"/>
          </ac:spMkLst>
        </pc:spChg>
        <pc:spChg chg="add del mod">
          <ac:chgData name="Rebecca Graves" userId="50bb89a6-392d-49ba-ae68-ac4c6beb7f38" providerId="ADAL" clId="{C743DF86-15B8-40EC-AFFC-6F5E228B0007}" dt="2022-06-08T11:47:26.338" v="1685" actId="478"/>
          <ac:spMkLst>
            <pc:docMk/>
            <pc:sldMk cId="3001277571" sldId="983"/>
            <ac:spMk id="8" creationId="{6D19FBA0-44DA-4902-AF16-27303150A3A1}"/>
          </ac:spMkLst>
        </pc:spChg>
        <pc:spChg chg="add del mod">
          <ac:chgData name="Rebecca Graves" userId="50bb89a6-392d-49ba-ae68-ac4c6beb7f38" providerId="ADAL" clId="{C743DF86-15B8-40EC-AFFC-6F5E228B0007}" dt="2022-06-16T10:40:16.559" v="4018"/>
          <ac:spMkLst>
            <pc:docMk/>
            <pc:sldMk cId="3001277571" sldId="983"/>
            <ac:spMk id="10" creationId="{FE0E1927-B2CA-4504-8D53-7E7CEED5C300}"/>
          </ac:spMkLst>
        </pc:spChg>
        <pc:spChg chg="del">
          <ac:chgData name="Rebecca Graves" userId="50bb89a6-392d-49ba-ae68-ac4c6beb7f38" providerId="ADAL" clId="{C743DF86-15B8-40EC-AFFC-6F5E228B0007}" dt="2022-06-16T10:40:23.104" v="4021" actId="478"/>
          <ac:spMkLst>
            <pc:docMk/>
            <pc:sldMk cId="3001277571" sldId="983"/>
            <ac:spMk id="11" creationId="{7F1F7E61-4300-4418-BC03-A16FDDDBE642}"/>
          </ac:spMkLst>
        </pc:spChg>
        <pc:spChg chg="add mod">
          <ac:chgData name="Rebecca Graves" userId="50bb89a6-392d-49ba-ae68-ac4c6beb7f38" providerId="ADAL" clId="{C743DF86-15B8-40EC-AFFC-6F5E228B0007}" dt="2022-06-16T10:40:23.388" v="4022"/>
          <ac:spMkLst>
            <pc:docMk/>
            <pc:sldMk cId="3001277571" sldId="983"/>
            <ac:spMk id="12" creationId="{7BD7246B-2159-486E-97B2-B2452C30652B}"/>
          </ac:spMkLst>
        </pc:spChg>
        <pc:spChg chg="add mod ord">
          <ac:chgData name="Rebecca Graves" userId="50bb89a6-392d-49ba-ae68-ac4c6beb7f38" providerId="ADAL" clId="{C743DF86-15B8-40EC-AFFC-6F5E228B0007}" dt="2022-06-16T10:50:01.714" v="4444" actId="20577"/>
          <ac:spMkLst>
            <pc:docMk/>
            <pc:sldMk cId="3001277571" sldId="983"/>
            <ac:spMk id="14" creationId="{8559BAAD-6800-4699-8C2A-0338C1C95765}"/>
          </ac:spMkLst>
        </pc:spChg>
        <pc:spChg chg="del">
          <ac:chgData name="Rebecca Graves" userId="50bb89a6-392d-49ba-ae68-ac4c6beb7f38" providerId="ADAL" clId="{C743DF86-15B8-40EC-AFFC-6F5E228B0007}" dt="2022-06-08T11:46:48.169" v="1684" actId="478"/>
          <ac:spMkLst>
            <pc:docMk/>
            <pc:sldMk cId="3001277571" sldId="983"/>
            <ac:spMk id="16" creationId="{56CA01B9-3ED5-481F-A70F-4613E294555E}"/>
          </ac:spMkLst>
        </pc:spChg>
        <pc:spChg chg="del mod">
          <ac:chgData name="Rebecca Graves" userId="50bb89a6-392d-49ba-ae68-ac4c6beb7f38" providerId="ADAL" clId="{C743DF86-15B8-40EC-AFFC-6F5E228B0007}" dt="2022-06-16T10:49:19.169" v="4375" actId="478"/>
          <ac:spMkLst>
            <pc:docMk/>
            <pc:sldMk cId="3001277571" sldId="983"/>
            <ac:spMk id="36" creationId="{E0D44500-0F2A-403A-BF3E-68A72B27CF6A}"/>
          </ac:spMkLst>
        </pc:spChg>
        <pc:picChg chg="add mod">
          <ac:chgData name="Rebecca Graves" userId="50bb89a6-392d-49ba-ae68-ac4c6beb7f38" providerId="ADAL" clId="{C743DF86-15B8-40EC-AFFC-6F5E228B0007}" dt="2022-06-08T11:46:41.943" v="1682" actId="14100"/>
          <ac:picMkLst>
            <pc:docMk/>
            <pc:sldMk cId="3001277571" sldId="983"/>
            <ac:picMk id="3" creationId="{D74E9AB1-8587-4390-B33E-5A84219A668A}"/>
          </ac:picMkLst>
        </pc:picChg>
        <pc:picChg chg="del">
          <ac:chgData name="Rebecca Graves" userId="50bb89a6-392d-49ba-ae68-ac4c6beb7f38" providerId="ADAL" clId="{C743DF86-15B8-40EC-AFFC-6F5E228B0007}" dt="2022-06-08T11:46:48.169" v="1684" actId="478"/>
          <ac:picMkLst>
            <pc:docMk/>
            <pc:sldMk cId="3001277571" sldId="983"/>
            <ac:picMk id="9" creationId="{E46A35B2-298A-4944-AA9D-B91E29617B95}"/>
          </ac:picMkLst>
        </pc:picChg>
        <pc:picChg chg="del">
          <ac:chgData name="Rebecca Graves" userId="50bb89a6-392d-49ba-ae68-ac4c6beb7f38" providerId="ADAL" clId="{C743DF86-15B8-40EC-AFFC-6F5E228B0007}" dt="2022-06-08T11:46:45.693" v="1683" actId="478"/>
          <ac:picMkLst>
            <pc:docMk/>
            <pc:sldMk cId="3001277571" sldId="983"/>
            <ac:picMk id="12" creationId="{B313AE43-E395-433F-958D-88E0D8D6E747}"/>
          </ac:picMkLst>
        </pc:picChg>
        <pc:picChg chg="add mod ord">
          <ac:chgData name="Rebecca Graves" userId="50bb89a6-392d-49ba-ae68-ac4c6beb7f38" providerId="ADAL" clId="{C743DF86-15B8-40EC-AFFC-6F5E228B0007}" dt="2022-06-08T11:54:54.759" v="1747" actId="166"/>
          <ac:picMkLst>
            <pc:docMk/>
            <pc:sldMk cId="3001277571" sldId="983"/>
            <ac:picMk id="13" creationId="{BD494AD1-CD50-4AFD-9255-79699E2BF39D}"/>
          </ac:picMkLst>
        </pc:picChg>
        <pc:picChg chg="del">
          <ac:chgData name="Rebecca Graves" userId="50bb89a6-392d-49ba-ae68-ac4c6beb7f38" providerId="ADAL" clId="{C743DF86-15B8-40EC-AFFC-6F5E228B0007}" dt="2022-06-08T11:46:45.693" v="1683" actId="478"/>
          <ac:picMkLst>
            <pc:docMk/>
            <pc:sldMk cId="3001277571" sldId="983"/>
            <ac:picMk id="14" creationId="{53FFD795-6939-4E2A-A07E-B0406D4E3347}"/>
          </ac:picMkLst>
        </pc:picChg>
        <pc:picChg chg="add del mod">
          <ac:chgData name="Rebecca Graves" userId="50bb89a6-392d-49ba-ae68-ac4c6beb7f38" providerId="ADAL" clId="{C743DF86-15B8-40EC-AFFC-6F5E228B0007}" dt="2022-06-08T11:54:30.812" v="1742" actId="478"/>
          <ac:picMkLst>
            <pc:docMk/>
            <pc:sldMk cId="3001277571" sldId="983"/>
            <ac:picMk id="17" creationId="{2BAFA50C-4A71-4569-999A-3BF7C782BA37}"/>
          </ac:picMkLst>
        </pc:picChg>
        <pc:picChg chg="add del mod ord">
          <ac:chgData name="Rebecca Graves" userId="50bb89a6-392d-49ba-ae68-ac4c6beb7f38" providerId="ADAL" clId="{C743DF86-15B8-40EC-AFFC-6F5E228B0007}" dt="2022-06-08T11:53:54.724" v="1730" actId="478"/>
          <ac:picMkLst>
            <pc:docMk/>
            <pc:sldMk cId="3001277571" sldId="983"/>
            <ac:picMk id="18" creationId="{BC4BBACC-E09C-41A7-A447-08A11AC47737}"/>
          </ac:picMkLst>
        </pc:picChg>
        <pc:picChg chg="del">
          <ac:chgData name="Rebecca Graves" userId="50bb89a6-392d-49ba-ae68-ac4c6beb7f38" providerId="ADAL" clId="{C743DF86-15B8-40EC-AFFC-6F5E228B0007}" dt="2022-06-08T11:46:45.693" v="1683" actId="478"/>
          <ac:picMkLst>
            <pc:docMk/>
            <pc:sldMk cId="3001277571" sldId="983"/>
            <ac:picMk id="19" creationId="{9AB0F34E-526D-4996-B894-214FCEF4720B}"/>
          </ac:picMkLst>
        </pc:picChg>
        <pc:picChg chg="del">
          <ac:chgData name="Rebecca Graves" userId="50bb89a6-392d-49ba-ae68-ac4c6beb7f38" providerId="ADAL" clId="{C743DF86-15B8-40EC-AFFC-6F5E228B0007}" dt="2022-06-08T11:46:45.693" v="1683" actId="478"/>
          <ac:picMkLst>
            <pc:docMk/>
            <pc:sldMk cId="3001277571" sldId="983"/>
            <ac:picMk id="20" creationId="{2DA74F44-375D-49B7-945F-6B582E08070B}"/>
          </ac:picMkLst>
        </pc:picChg>
        <pc:picChg chg="add mod">
          <ac:chgData name="Rebecca Graves" userId="50bb89a6-392d-49ba-ae68-ac4c6beb7f38" providerId="ADAL" clId="{C743DF86-15B8-40EC-AFFC-6F5E228B0007}" dt="2022-06-08T11:54:47.717" v="1745" actId="1076"/>
          <ac:picMkLst>
            <pc:docMk/>
            <pc:sldMk cId="3001277571" sldId="983"/>
            <ac:picMk id="22" creationId="{B52ED2BC-DC4A-4978-B984-F80C9266F301}"/>
          </ac:picMkLst>
        </pc:picChg>
        <pc:picChg chg="add mod ord">
          <ac:chgData name="Rebecca Graves" userId="50bb89a6-392d-49ba-ae68-ac4c6beb7f38" providerId="ADAL" clId="{C743DF86-15B8-40EC-AFFC-6F5E228B0007}" dt="2022-06-08T11:55:10.435" v="1754" actId="14100"/>
          <ac:picMkLst>
            <pc:docMk/>
            <pc:sldMk cId="3001277571" sldId="983"/>
            <ac:picMk id="24" creationId="{AD5FDD7A-C6D5-4002-8EEF-38F7337C9E12}"/>
          </ac:picMkLst>
        </pc:picChg>
      </pc:sldChg>
      <pc:sldChg chg="modSp new del mod">
        <pc:chgData name="Rebecca Graves" userId="50bb89a6-392d-49ba-ae68-ac4c6beb7f38" providerId="ADAL" clId="{C743DF86-15B8-40EC-AFFC-6F5E228B0007}" dt="2022-06-16T10:34:06.741" v="3795" actId="2696"/>
        <pc:sldMkLst>
          <pc:docMk/>
          <pc:sldMk cId="698767185" sldId="984"/>
        </pc:sldMkLst>
        <pc:spChg chg="mod">
          <ac:chgData name="Rebecca Graves" userId="50bb89a6-392d-49ba-ae68-ac4c6beb7f38" providerId="ADAL" clId="{C743DF86-15B8-40EC-AFFC-6F5E228B0007}" dt="2022-06-08T11:47:39.892" v="1717" actId="20577"/>
          <ac:spMkLst>
            <pc:docMk/>
            <pc:sldMk cId="698767185" sldId="984"/>
            <ac:spMk id="2" creationId="{450D820E-3BB6-4AA3-96CF-84972722B3E1}"/>
          </ac:spMkLst>
        </pc:spChg>
        <pc:spChg chg="mod">
          <ac:chgData name="Rebecca Graves" userId="50bb89a6-392d-49ba-ae68-ac4c6beb7f38" providerId="ADAL" clId="{C743DF86-15B8-40EC-AFFC-6F5E228B0007}" dt="2022-06-08T11:57:58.726" v="1764"/>
          <ac:spMkLst>
            <pc:docMk/>
            <pc:sldMk cId="698767185" sldId="984"/>
            <ac:spMk id="4" creationId="{4FBFD3E9-12B8-4346-8440-B68348095C85}"/>
          </ac:spMkLst>
        </pc:spChg>
      </pc:sldChg>
      <pc:sldChg chg="addSp delSp modSp new mod">
        <pc:chgData name="Rebecca Graves" userId="50bb89a6-392d-49ba-ae68-ac4c6beb7f38" providerId="ADAL" clId="{C743DF86-15B8-40EC-AFFC-6F5E228B0007}" dt="2022-07-21T11:03:30.439" v="6186" actId="403"/>
        <pc:sldMkLst>
          <pc:docMk/>
          <pc:sldMk cId="3879700968" sldId="985"/>
        </pc:sldMkLst>
        <pc:spChg chg="mod">
          <ac:chgData name="Rebecca Graves" userId="50bb89a6-392d-49ba-ae68-ac4c6beb7f38" providerId="ADAL" clId="{C743DF86-15B8-40EC-AFFC-6F5E228B0007}" dt="2022-06-15T13:52:59.870" v="1840" actId="20577"/>
          <ac:spMkLst>
            <pc:docMk/>
            <pc:sldMk cId="3879700968" sldId="985"/>
            <ac:spMk id="2" creationId="{5CC50439-4C72-46B5-9043-D09E9921A9C1}"/>
          </ac:spMkLst>
        </pc:spChg>
        <pc:spChg chg="del">
          <ac:chgData name="Rebecca Graves" userId="50bb89a6-392d-49ba-ae68-ac4c6beb7f38" providerId="ADAL" clId="{C743DF86-15B8-40EC-AFFC-6F5E228B0007}" dt="2022-06-15T13:53:06.484" v="1842" actId="478"/>
          <ac:spMkLst>
            <pc:docMk/>
            <pc:sldMk cId="3879700968" sldId="985"/>
            <ac:spMk id="4" creationId="{B58B4F7B-10A8-478F-9E29-2822CC7B9AC8}"/>
          </ac:spMkLst>
        </pc:spChg>
        <pc:spChg chg="add mod">
          <ac:chgData name="Rebecca Graves" userId="50bb89a6-392d-49ba-ae68-ac4c6beb7f38" providerId="ADAL" clId="{C743DF86-15B8-40EC-AFFC-6F5E228B0007}" dt="2022-07-21T11:03:30.439" v="6186" actId="403"/>
          <ac:spMkLst>
            <pc:docMk/>
            <pc:sldMk cId="3879700968" sldId="985"/>
            <ac:spMk id="5" creationId="{322D2ABE-A655-48BD-A4CA-10A09C46FB46}"/>
          </ac:spMkLst>
        </pc:spChg>
      </pc:sldChg>
      <pc:sldChg chg="addSp delSp modSp new mod modClrScheme modShow chgLayout">
        <pc:chgData name="Rebecca Graves" userId="50bb89a6-392d-49ba-ae68-ac4c6beb7f38" providerId="ADAL" clId="{C743DF86-15B8-40EC-AFFC-6F5E228B0007}" dt="2022-06-16T10:37:59.901" v="3840" actId="208"/>
        <pc:sldMkLst>
          <pc:docMk/>
          <pc:sldMk cId="4102083629" sldId="986"/>
        </pc:sldMkLst>
        <pc:spChg chg="del">
          <ac:chgData name="Rebecca Graves" userId="50bb89a6-392d-49ba-ae68-ac4c6beb7f38" providerId="ADAL" clId="{C743DF86-15B8-40EC-AFFC-6F5E228B0007}" dt="2022-06-16T08:43:29.191" v="2313" actId="700"/>
          <ac:spMkLst>
            <pc:docMk/>
            <pc:sldMk cId="4102083629" sldId="986"/>
            <ac:spMk id="2" creationId="{93C0FE95-0883-4A52-A992-75C99C462749}"/>
          </ac:spMkLst>
        </pc:spChg>
        <pc:spChg chg="del">
          <ac:chgData name="Rebecca Graves" userId="50bb89a6-392d-49ba-ae68-ac4c6beb7f38" providerId="ADAL" clId="{C743DF86-15B8-40EC-AFFC-6F5E228B0007}" dt="2022-06-15T15:49:58.568" v="2308" actId="931"/>
          <ac:spMkLst>
            <pc:docMk/>
            <pc:sldMk cId="4102083629" sldId="986"/>
            <ac:spMk id="3" creationId="{65F2A89C-E618-4290-81B0-D00219C169A7}"/>
          </ac:spMkLst>
        </pc:spChg>
        <pc:spChg chg="add del mod ord">
          <ac:chgData name="Rebecca Graves" userId="50bb89a6-392d-49ba-ae68-ac4c6beb7f38" providerId="ADAL" clId="{C743DF86-15B8-40EC-AFFC-6F5E228B0007}" dt="2022-06-16T08:43:33.347" v="2314" actId="478"/>
          <ac:spMkLst>
            <pc:docMk/>
            <pc:sldMk cId="4102083629" sldId="986"/>
            <ac:spMk id="3" creationId="{EC119807-0EE4-4BD1-9B3A-47DB37705709}"/>
          </ac:spMkLst>
        </pc:spChg>
        <pc:spChg chg="del">
          <ac:chgData name="Rebecca Graves" userId="50bb89a6-392d-49ba-ae68-ac4c6beb7f38" providerId="ADAL" clId="{C743DF86-15B8-40EC-AFFC-6F5E228B0007}" dt="2022-06-16T08:43:29.191" v="2313" actId="700"/>
          <ac:spMkLst>
            <pc:docMk/>
            <pc:sldMk cId="4102083629" sldId="986"/>
            <ac:spMk id="4" creationId="{D29DA992-F111-41E8-98EE-B0F387D686D6}"/>
          </ac:spMkLst>
        </pc:spChg>
        <pc:spChg chg="add del mod ord">
          <ac:chgData name="Rebecca Graves" userId="50bb89a6-392d-49ba-ae68-ac4c6beb7f38" providerId="ADAL" clId="{C743DF86-15B8-40EC-AFFC-6F5E228B0007}" dt="2022-06-16T08:43:36.812" v="2318" actId="478"/>
          <ac:spMkLst>
            <pc:docMk/>
            <pc:sldMk cId="4102083629" sldId="986"/>
            <ac:spMk id="5" creationId="{A470A958-A159-4D10-88AC-30DCBBAE42E7}"/>
          </ac:spMkLst>
        </pc:spChg>
        <pc:spChg chg="add del mod ord">
          <ac:chgData name="Rebecca Graves" userId="50bb89a6-392d-49ba-ae68-ac4c6beb7f38" providerId="ADAL" clId="{C743DF86-15B8-40EC-AFFC-6F5E228B0007}" dt="2022-06-16T08:43:35.760" v="2317" actId="478"/>
          <ac:spMkLst>
            <pc:docMk/>
            <pc:sldMk cId="4102083629" sldId="986"/>
            <ac:spMk id="6" creationId="{2C0FFF32-A06F-4178-A2F2-669C1865C1BB}"/>
          </ac:spMkLst>
        </pc:spChg>
        <pc:spChg chg="add del mod ord">
          <ac:chgData name="Rebecca Graves" userId="50bb89a6-392d-49ba-ae68-ac4c6beb7f38" providerId="ADAL" clId="{C743DF86-15B8-40EC-AFFC-6F5E228B0007}" dt="2022-06-16T08:43:34.119" v="2315" actId="478"/>
          <ac:spMkLst>
            <pc:docMk/>
            <pc:sldMk cId="4102083629" sldId="986"/>
            <ac:spMk id="8" creationId="{9A560D12-48D9-4060-84D8-532F84D9F43F}"/>
          </ac:spMkLst>
        </pc:spChg>
        <pc:spChg chg="add del mod ord">
          <ac:chgData name="Rebecca Graves" userId="50bb89a6-392d-49ba-ae68-ac4c6beb7f38" providerId="ADAL" clId="{C743DF86-15B8-40EC-AFFC-6F5E228B0007}" dt="2022-06-16T08:43:34.804" v="2316" actId="478"/>
          <ac:spMkLst>
            <pc:docMk/>
            <pc:sldMk cId="4102083629" sldId="986"/>
            <ac:spMk id="9" creationId="{F0BEE092-D111-4A85-ACF7-C9A95E86D01E}"/>
          </ac:spMkLst>
        </pc:spChg>
        <pc:spChg chg="add del mod">
          <ac:chgData name="Rebecca Graves" userId="50bb89a6-392d-49ba-ae68-ac4c6beb7f38" providerId="ADAL" clId="{C743DF86-15B8-40EC-AFFC-6F5E228B0007}" dt="2022-06-16T08:45:54.434" v="2329" actId="478"/>
          <ac:spMkLst>
            <pc:docMk/>
            <pc:sldMk cId="4102083629" sldId="986"/>
            <ac:spMk id="10" creationId="{8086E8AE-8349-43A5-9DC9-E370D6798A6B}"/>
          </ac:spMkLst>
        </pc:spChg>
        <pc:spChg chg="add del">
          <ac:chgData name="Rebecca Graves" userId="50bb89a6-392d-49ba-ae68-ac4c6beb7f38" providerId="ADAL" clId="{C743DF86-15B8-40EC-AFFC-6F5E228B0007}" dt="2022-06-16T08:48:10.016" v="2331" actId="478"/>
          <ac:spMkLst>
            <pc:docMk/>
            <pc:sldMk cId="4102083629" sldId="986"/>
            <ac:spMk id="11" creationId="{1B877B54-526E-415F-8F2D-2907A41480EE}"/>
          </ac:spMkLst>
        </pc:spChg>
        <pc:spChg chg="add del">
          <ac:chgData name="Rebecca Graves" userId="50bb89a6-392d-49ba-ae68-ac4c6beb7f38" providerId="ADAL" clId="{C743DF86-15B8-40EC-AFFC-6F5E228B0007}" dt="2022-06-16T08:49:26.406" v="2336" actId="478"/>
          <ac:spMkLst>
            <pc:docMk/>
            <pc:sldMk cId="4102083629" sldId="986"/>
            <ac:spMk id="12" creationId="{C76EA1C9-C3A4-4B5D-96A2-5A7A8658FCAB}"/>
          </ac:spMkLst>
        </pc:spChg>
        <pc:spChg chg="add del mod">
          <ac:chgData name="Rebecca Graves" userId="50bb89a6-392d-49ba-ae68-ac4c6beb7f38" providerId="ADAL" clId="{C743DF86-15B8-40EC-AFFC-6F5E228B0007}" dt="2022-06-16T08:50:57.548" v="2348" actId="478"/>
          <ac:spMkLst>
            <pc:docMk/>
            <pc:sldMk cId="4102083629" sldId="986"/>
            <ac:spMk id="13" creationId="{E02CA77F-063D-4770-82DE-1A87C2188864}"/>
          </ac:spMkLst>
        </pc:spChg>
        <pc:spChg chg="add del">
          <ac:chgData name="Rebecca Graves" userId="50bb89a6-392d-49ba-ae68-ac4c6beb7f38" providerId="ADAL" clId="{C743DF86-15B8-40EC-AFFC-6F5E228B0007}" dt="2022-06-16T08:52:05.160" v="2352" actId="478"/>
          <ac:spMkLst>
            <pc:docMk/>
            <pc:sldMk cId="4102083629" sldId="986"/>
            <ac:spMk id="14" creationId="{75CF36FA-ED82-4988-AC5D-4551FAC5A874}"/>
          </ac:spMkLst>
        </pc:spChg>
        <pc:spChg chg="add del mod">
          <ac:chgData name="Rebecca Graves" userId="50bb89a6-392d-49ba-ae68-ac4c6beb7f38" providerId="ADAL" clId="{C743DF86-15B8-40EC-AFFC-6F5E228B0007}" dt="2022-06-16T09:09:40.077" v="2456" actId="478"/>
          <ac:spMkLst>
            <pc:docMk/>
            <pc:sldMk cId="4102083629" sldId="986"/>
            <ac:spMk id="15" creationId="{08BBE42B-10DC-46AB-BAAA-42B440C98A39}"/>
          </ac:spMkLst>
        </pc:spChg>
        <pc:spChg chg="add del">
          <ac:chgData name="Rebecca Graves" userId="50bb89a6-392d-49ba-ae68-ac4c6beb7f38" providerId="ADAL" clId="{C743DF86-15B8-40EC-AFFC-6F5E228B0007}" dt="2022-06-16T08:56:14.409" v="2362" actId="478"/>
          <ac:spMkLst>
            <pc:docMk/>
            <pc:sldMk cId="4102083629" sldId="986"/>
            <ac:spMk id="16" creationId="{35200B34-BBB8-4B28-AC09-847AF698ADC1}"/>
          </ac:spMkLst>
        </pc:spChg>
        <pc:spChg chg="add del mod ord">
          <ac:chgData name="Rebecca Graves" userId="50bb89a6-392d-49ba-ae68-ac4c6beb7f38" providerId="ADAL" clId="{C743DF86-15B8-40EC-AFFC-6F5E228B0007}" dt="2022-06-16T09:09:40.077" v="2456" actId="478"/>
          <ac:spMkLst>
            <pc:docMk/>
            <pc:sldMk cId="4102083629" sldId="986"/>
            <ac:spMk id="17" creationId="{5B0553CC-5EEF-42AD-A721-B2B4DB6DFE02}"/>
          </ac:spMkLst>
        </pc:spChg>
        <pc:spChg chg="add del mod">
          <ac:chgData name="Rebecca Graves" userId="50bb89a6-392d-49ba-ae68-ac4c6beb7f38" providerId="ADAL" clId="{C743DF86-15B8-40EC-AFFC-6F5E228B0007}" dt="2022-06-16T09:07:15.768" v="2426" actId="478"/>
          <ac:spMkLst>
            <pc:docMk/>
            <pc:sldMk cId="4102083629" sldId="986"/>
            <ac:spMk id="18" creationId="{0DE4C09D-1D1F-4CEB-B284-F512E114893C}"/>
          </ac:spMkLst>
        </pc:spChg>
        <pc:spChg chg="add del">
          <ac:chgData name="Rebecca Graves" userId="50bb89a6-392d-49ba-ae68-ac4c6beb7f38" providerId="ADAL" clId="{C743DF86-15B8-40EC-AFFC-6F5E228B0007}" dt="2022-06-16T09:07:38.435" v="2428" actId="478"/>
          <ac:spMkLst>
            <pc:docMk/>
            <pc:sldMk cId="4102083629" sldId="986"/>
            <ac:spMk id="19" creationId="{7CAEC3D4-7297-44AB-9436-B17EB35EEEBC}"/>
          </ac:spMkLst>
        </pc:spChg>
        <pc:spChg chg="add del mod ord">
          <ac:chgData name="Rebecca Graves" userId="50bb89a6-392d-49ba-ae68-ac4c6beb7f38" providerId="ADAL" clId="{C743DF86-15B8-40EC-AFFC-6F5E228B0007}" dt="2022-06-16T09:09:40.077" v="2456" actId="478"/>
          <ac:spMkLst>
            <pc:docMk/>
            <pc:sldMk cId="4102083629" sldId="986"/>
            <ac:spMk id="20" creationId="{B29A64DD-5885-45E2-A730-CD96FB845724}"/>
          </ac:spMkLst>
        </pc:spChg>
        <pc:spChg chg="add del mod">
          <ac:chgData name="Rebecca Graves" userId="50bb89a6-392d-49ba-ae68-ac4c6beb7f38" providerId="ADAL" clId="{C743DF86-15B8-40EC-AFFC-6F5E228B0007}" dt="2022-06-16T09:09:17.981" v="2448" actId="478"/>
          <ac:spMkLst>
            <pc:docMk/>
            <pc:sldMk cId="4102083629" sldId="986"/>
            <ac:spMk id="22" creationId="{987D6DDF-6991-48DE-9E8D-B07A82A5802E}"/>
          </ac:spMkLst>
        </pc:spChg>
        <pc:spChg chg="add del mod">
          <ac:chgData name="Rebecca Graves" userId="50bb89a6-392d-49ba-ae68-ac4c6beb7f38" providerId="ADAL" clId="{C743DF86-15B8-40EC-AFFC-6F5E228B0007}" dt="2022-06-16T09:09:35.086" v="2453" actId="478"/>
          <ac:spMkLst>
            <pc:docMk/>
            <pc:sldMk cId="4102083629" sldId="986"/>
            <ac:spMk id="26" creationId="{7450C589-D6A0-4C44-81BA-1FF536B0DB10}"/>
          </ac:spMkLst>
        </pc:spChg>
        <pc:spChg chg="add del">
          <ac:chgData name="Rebecca Graves" userId="50bb89a6-392d-49ba-ae68-ac4c6beb7f38" providerId="ADAL" clId="{C743DF86-15B8-40EC-AFFC-6F5E228B0007}" dt="2022-06-16T09:10:34.915" v="2459" actId="478"/>
          <ac:spMkLst>
            <pc:docMk/>
            <pc:sldMk cId="4102083629" sldId="986"/>
            <ac:spMk id="27" creationId="{E190FB5F-D278-4712-B15E-D208EECFE033}"/>
          </ac:spMkLst>
        </pc:spChg>
        <pc:spChg chg="add del">
          <ac:chgData name="Rebecca Graves" userId="50bb89a6-392d-49ba-ae68-ac4c6beb7f38" providerId="ADAL" clId="{C743DF86-15B8-40EC-AFFC-6F5E228B0007}" dt="2022-06-16T09:10:40.268" v="2461" actId="478"/>
          <ac:spMkLst>
            <pc:docMk/>
            <pc:sldMk cId="4102083629" sldId="986"/>
            <ac:spMk id="28" creationId="{6D650900-834F-4A02-B8DA-6160A5ACE32B}"/>
          </ac:spMkLst>
        </pc:spChg>
        <pc:spChg chg="add del mod">
          <ac:chgData name="Rebecca Graves" userId="50bb89a6-392d-49ba-ae68-ac4c6beb7f38" providerId="ADAL" clId="{C743DF86-15B8-40EC-AFFC-6F5E228B0007}" dt="2022-06-16T10:35:44.521" v="3797" actId="478"/>
          <ac:spMkLst>
            <pc:docMk/>
            <pc:sldMk cId="4102083629" sldId="986"/>
            <ac:spMk id="29" creationId="{FAC41DAF-E653-4405-9273-691C16CE6D00}"/>
          </ac:spMkLst>
        </pc:spChg>
        <pc:spChg chg="add del mod">
          <ac:chgData name="Rebecca Graves" userId="50bb89a6-392d-49ba-ae68-ac4c6beb7f38" providerId="ADAL" clId="{C743DF86-15B8-40EC-AFFC-6F5E228B0007}" dt="2022-06-16T09:28:49.673" v="2584" actId="478"/>
          <ac:spMkLst>
            <pc:docMk/>
            <pc:sldMk cId="4102083629" sldId="986"/>
            <ac:spMk id="30" creationId="{B5F234E5-ABD1-4126-869C-779167A6E490}"/>
          </ac:spMkLst>
        </pc:spChg>
        <pc:spChg chg="add del mod">
          <ac:chgData name="Rebecca Graves" userId="50bb89a6-392d-49ba-ae68-ac4c6beb7f38" providerId="ADAL" clId="{C743DF86-15B8-40EC-AFFC-6F5E228B0007}" dt="2022-06-16T09:24:10.311" v="2531" actId="478"/>
          <ac:spMkLst>
            <pc:docMk/>
            <pc:sldMk cId="4102083629" sldId="986"/>
            <ac:spMk id="31" creationId="{3838AE3D-929E-48BC-8255-67B971D8901C}"/>
          </ac:spMkLst>
        </pc:spChg>
        <pc:spChg chg="add mod ord">
          <ac:chgData name="Rebecca Graves" userId="50bb89a6-392d-49ba-ae68-ac4c6beb7f38" providerId="ADAL" clId="{C743DF86-15B8-40EC-AFFC-6F5E228B0007}" dt="2022-06-16T09:47:52.914" v="2973" actId="12789"/>
          <ac:spMkLst>
            <pc:docMk/>
            <pc:sldMk cId="4102083629" sldId="986"/>
            <ac:spMk id="32" creationId="{F98DB843-9DB0-4329-B73E-CD2410C4ECCB}"/>
          </ac:spMkLst>
        </pc:spChg>
        <pc:spChg chg="add mod">
          <ac:chgData name="Rebecca Graves" userId="50bb89a6-392d-49ba-ae68-ac4c6beb7f38" providerId="ADAL" clId="{C743DF86-15B8-40EC-AFFC-6F5E228B0007}" dt="2022-06-16T09:47:52.914" v="2973" actId="12789"/>
          <ac:spMkLst>
            <pc:docMk/>
            <pc:sldMk cId="4102083629" sldId="986"/>
            <ac:spMk id="33" creationId="{651FD208-B78F-4217-A22D-B2D97F298160}"/>
          </ac:spMkLst>
        </pc:spChg>
        <pc:spChg chg="add del mod">
          <ac:chgData name="Rebecca Graves" userId="50bb89a6-392d-49ba-ae68-ac4c6beb7f38" providerId="ADAL" clId="{C743DF86-15B8-40EC-AFFC-6F5E228B0007}" dt="2022-06-16T09:31:13.349" v="2687" actId="478"/>
          <ac:spMkLst>
            <pc:docMk/>
            <pc:sldMk cId="4102083629" sldId="986"/>
            <ac:spMk id="34" creationId="{D43A2DA0-5A7A-464E-BA89-9DF63241023C}"/>
          </ac:spMkLst>
        </pc:spChg>
        <pc:spChg chg="add del mod">
          <ac:chgData name="Rebecca Graves" userId="50bb89a6-392d-49ba-ae68-ac4c6beb7f38" providerId="ADAL" clId="{C743DF86-15B8-40EC-AFFC-6F5E228B0007}" dt="2022-06-16T09:31:29.320" v="2692" actId="478"/>
          <ac:spMkLst>
            <pc:docMk/>
            <pc:sldMk cId="4102083629" sldId="986"/>
            <ac:spMk id="36" creationId="{5CE4900F-4069-46D0-ADC0-701DA948555C}"/>
          </ac:spMkLst>
        </pc:spChg>
        <pc:spChg chg="add mod">
          <ac:chgData name="Rebecca Graves" userId="50bb89a6-392d-49ba-ae68-ac4c6beb7f38" providerId="ADAL" clId="{C743DF86-15B8-40EC-AFFC-6F5E228B0007}" dt="2022-06-16T09:32:48.858" v="2709" actId="571"/>
          <ac:spMkLst>
            <pc:docMk/>
            <pc:sldMk cId="4102083629" sldId="986"/>
            <ac:spMk id="37" creationId="{AE7BAE74-5279-49A2-8595-9C69ACCF7B88}"/>
          </ac:spMkLst>
        </pc:spChg>
        <pc:spChg chg="add mod">
          <ac:chgData name="Rebecca Graves" userId="50bb89a6-392d-49ba-ae68-ac4c6beb7f38" providerId="ADAL" clId="{C743DF86-15B8-40EC-AFFC-6F5E228B0007}" dt="2022-06-16T09:32:48.858" v="2709" actId="571"/>
          <ac:spMkLst>
            <pc:docMk/>
            <pc:sldMk cId="4102083629" sldId="986"/>
            <ac:spMk id="38" creationId="{569C5A71-A8A2-4488-BA12-CC6828EE53B4}"/>
          </ac:spMkLst>
        </pc:spChg>
        <pc:spChg chg="add mod">
          <ac:chgData name="Rebecca Graves" userId="50bb89a6-392d-49ba-ae68-ac4c6beb7f38" providerId="ADAL" clId="{C743DF86-15B8-40EC-AFFC-6F5E228B0007}" dt="2022-06-16T09:32:48.858" v="2709" actId="571"/>
          <ac:spMkLst>
            <pc:docMk/>
            <pc:sldMk cId="4102083629" sldId="986"/>
            <ac:spMk id="39" creationId="{2ADD3D33-7C21-4E47-8A76-D6000661AE0C}"/>
          </ac:spMkLst>
        </pc:spChg>
        <pc:spChg chg="add mod">
          <ac:chgData name="Rebecca Graves" userId="50bb89a6-392d-49ba-ae68-ac4c6beb7f38" providerId="ADAL" clId="{C743DF86-15B8-40EC-AFFC-6F5E228B0007}" dt="2022-06-16T09:35:29.039" v="2809" actId="1076"/>
          <ac:spMkLst>
            <pc:docMk/>
            <pc:sldMk cId="4102083629" sldId="986"/>
            <ac:spMk id="43" creationId="{A4CC9483-8BB5-476C-9374-008DE7DCC7DA}"/>
          </ac:spMkLst>
        </pc:spChg>
        <pc:spChg chg="add mod">
          <ac:chgData name="Rebecca Graves" userId="50bb89a6-392d-49ba-ae68-ac4c6beb7f38" providerId="ADAL" clId="{C743DF86-15B8-40EC-AFFC-6F5E228B0007}" dt="2022-06-16T10:37:59.901" v="3840" actId="208"/>
          <ac:spMkLst>
            <pc:docMk/>
            <pc:sldMk cId="4102083629" sldId="986"/>
            <ac:spMk id="45" creationId="{C7D1E308-3198-4467-AA00-A2B1A9CA8F22}"/>
          </ac:spMkLst>
        </pc:spChg>
        <pc:grpChg chg="add mod">
          <ac:chgData name="Rebecca Graves" userId="50bb89a6-392d-49ba-ae68-ac4c6beb7f38" providerId="ADAL" clId="{C743DF86-15B8-40EC-AFFC-6F5E228B0007}" dt="2022-06-16T09:09:17.058" v="2446" actId="164"/>
          <ac:grpSpMkLst>
            <pc:docMk/>
            <pc:sldMk cId="4102083629" sldId="986"/>
            <ac:grpSpMk id="23" creationId="{FF7B72A0-4BC3-486C-948C-559BF8599C26}"/>
          </ac:grpSpMkLst>
        </pc:grpChg>
        <pc:grpChg chg="add del mod">
          <ac:chgData name="Rebecca Graves" userId="50bb89a6-392d-49ba-ae68-ac4c6beb7f38" providerId="ADAL" clId="{C743DF86-15B8-40EC-AFFC-6F5E228B0007}" dt="2022-06-16T09:09:16.616" v="2445" actId="164"/>
          <ac:grpSpMkLst>
            <pc:docMk/>
            <pc:sldMk cId="4102083629" sldId="986"/>
            <ac:grpSpMk id="24" creationId="{075498CF-31E8-4D99-9648-07598C4FE9AD}"/>
          </ac:grpSpMkLst>
        </pc:grpChg>
        <pc:grpChg chg="add mod">
          <ac:chgData name="Rebecca Graves" userId="50bb89a6-392d-49ba-ae68-ac4c6beb7f38" providerId="ADAL" clId="{C743DF86-15B8-40EC-AFFC-6F5E228B0007}" dt="2022-06-16T09:35:58.100" v="2826" actId="164"/>
          <ac:grpSpMkLst>
            <pc:docMk/>
            <pc:sldMk cId="4102083629" sldId="986"/>
            <ac:grpSpMk id="40" creationId="{9CFC6F86-7269-4ADF-AE2E-57FD8B2D3883}"/>
          </ac:grpSpMkLst>
        </pc:grpChg>
        <pc:grpChg chg="add mod">
          <ac:chgData name="Rebecca Graves" userId="50bb89a6-392d-49ba-ae68-ac4c6beb7f38" providerId="ADAL" clId="{C743DF86-15B8-40EC-AFFC-6F5E228B0007}" dt="2022-06-16T10:36:03.962" v="3801" actId="1076"/>
          <ac:grpSpMkLst>
            <pc:docMk/>
            <pc:sldMk cId="4102083629" sldId="986"/>
            <ac:grpSpMk id="44" creationId="{2BDACA85-B6C3-4073-A80D-0C52753C8C5B}"/>
          </ac:grpSpMkLst>
        </pc:grpChg>
        <pc:picChg chg="add del">
          <ac:chgData name="Rebecca Graves" userId="50bb89a6-392d-49ba-ae68-ac4c6beb7f38" providerId="ADAL" clId="{C743DF86-15B8-40EC-AFFC-6F5E228B0007}" dt="2022-06-15T15:49:42.520" v="2307"/>
          <ac:picMkLst>
            <pc:docMk/>
            <pc:sldMk cId="4102083629" sldId="986"/>
            <ac:picMk id="5" creationId="{3F22FAF5-478E-4443-B4BB-238FF58CD494}"/>
          </ac:picMkLst>
        </pc:picChg>
        <pc:picChg chg="add del mod ord modCrop">
          <ac:chgData name="Rebecca Graves" userId="50bb89a6-392d-49ba-ae68-ac4c6beb7f38" providerId="ADAL" clId="{C743DF86-15B8-40EC-AFFC-6F5E228B0007}" dt="2022-06-16T09:31:26.962" v="2691" actId="478"/>
          <ac:picMkLst>
            <pc:docMk/>
            <pc:sldMk cId="4102083629" sldId="986"/>
            <ac:picMk id="7" creationId="{DF0C672A-D83B-42EA-A41A-D148D608D319}"/>
          </ac:picMkLst>
        </pc:picChg>
        <pc:picChg chg="add mod">
          <ac:chgData name="Rebecca Graves" userId="50bb89a6-392d-49ba-ae68-ac4c6beb7f38" providerId="ADAL" clId="{C743DF86-15B8-40EC-AFFC-6F5E228B0007}" dt="2022-06-16T09:35:58.100" v="2826" actId="164"/>
          <ac:picMkLst>
            <pc:docMk/>
            <pc:sldMk cId="4102083629" sldId="986"/>
            <ac:picMk id="42" creationId="{4C03A5F0-C063-4006-8674-2DDCEC5E35D1}"/>
          </ac:picMkLst>
        </pc:picChg>
      </pc:sldChg>
      <pc:sldChg chg="addSp delSp modSp add mod ord">
        <pc:chgData name="Rebecca Graves" userId="50bb89a6-392d-49ba-ae68-ac4c6beb7f38" providerId="ADAL" clId="{C743DF86-15B8-40EC-AFFC-6F5E228B0007}" dt="2022-07-20T15:55:50.746" v="5707" actId="113"/>
        <pc:sldMkLst>
          <pc:docMk/>
          <pc:sldMk cId="2272070517" sldId="987"/>
        </pc:sldMkLst>
        <pc:spChg chg="del">
          <ac:chgData name="Rebecca Graves" userId="50bb89a6-392d-49ba-ae68-ac4c6beb7f38" providerId="ADAL" clId="{C743DF86-15B8-40EC-AFFC-6F5E228B0007}" dt="2022-06-16T09:42:05.853" v="2860" actId="931"/>
          <ac:spMkLst>
            <pc:docMk/>
            <pc:sldMk cId="2272070517" sldId="987"/>
            <ac:spMk id="3" creationId="{B0F13041-E921-4152-98F5-AE92C43197C4}"/>
          </ac:spMkLst>
        </pc:spChg>
        <pc:spChg chg="mod">
          <ac:chgData name="Rebecca Graves" userId="50bb89a6-392d-49ba-ae68-ac4c6beb7f38" providerId="ADAL" clId="{C743DF86-15B8-40EC-AFFC-6F5E228B0007}" dt="2022-07-20T15:55:50.746" v="5707" actId="113"/>
          <ac:spMkLst>
            <pc:docMk/>
            <pc:sldMk cId="2272070517" sldId="987"/>
            <ac:spMk id="5" creationId="{322D2ABE-A655-48BD-A4CA-10A09C46FB46}"/>
          </ac:spMkLst>
        </pc:spChg>
        <pc:spChg chg="add del mod">
          <ac:chgData name="Rebecca Graves" userId="50bb89a6-392d-49ba-ae68-ac4c6beb7f38" providerId="ADAL" clId="{C743DF86-15B8-40EC-AFFC-6F5E228B0007}" dt="2022-06-16T09:43:56.097" v="2896" actId="931"/>
          <ac:spMkLst>
            <pc:docMk/>
            <pc:sldMk cId="2272070517" sldId="987"/>
            <ac:spMk id="9" creationId="{FAA99A56-87F9-48CE-8B3D-967552D5E9BC}"/>
          </ac:spMkLst>
        </pc:spChg>
        <pc:spChg chg="add mod">
          <ac:chgData name="Rebecca Graves" userId="50bb89a6-392d-49ba-ae68-ac4c6beb7f38" providerId="ADAL" clId="{C743DF86-15B8-40EC-AFFC-6F5E228B0007}" dt="2022-06-16T09:45:12.734" v="2919" actId="478"/>
          <ac:spMkLst>
            <pc:docMk/>
            <pc:sldMk cId="2272070517" sldId="987"/>
            <ac:spMk id="15" creationId="{87086903-5D1A-47E9-A208-8144EE007493}"/>
          </ac:spMkLst>
        </pc:spChg>
        <pc:picChg chg="add del mod">
          <ac:chgData name="Rebecca Graves" userId="50bb89a6-392d-49ba-ae68-ac4c6beb7f38" providerId="ADAL" clId="{C743DF86-15B8-40EC-AFFC-6F5E228B0007}" dt="2022-06-16T09:42:28.806" v="2868" actId="478"/>
          <ac:picMkLst>
            <pc:docMk/>
            <pc:sldMk cId="2272070517" sldId="987"/>
            <ac:picMk id="6" creationId="{0B3E4567-D5E1-4559-897E-514ACD7670A4}"/>
          </ac:picMkLst>
        </pc:picChg>
        <pc:picChg chg="add del mod modCrop">
          <ac:chgData name="Rebecca Graves" userId="50bb89a6-392d-49ba-ae68-ac4c6beb7f38" providerId="ADAL" clId="{C743DF86-15B8-40EC-AFFC-6F5E228B0007}" dt="2022-06-16T09:43:47.032" v="2895" actId="478"/>
          <ac:picMkLst>
            <pc:docMk/>
            <pc:sldMk cId="2272070517" sldId="987"/>
            <ac:picMk id="7" creationId="{B0948604-F71F-40A5-97CF-1D796F3F5EEA}"/>
          </ac:picMkLst>
        </pc:picChg>
        <pc:picChg chg="add del mod">
          <ac:chgData name="Rebecca Graves" userId="50bb89a6-392d-49ba-ae68-ac4c6beb7f38" providerId="ADAL" clId="{C743DF86-15B8-40EC-AFFC-6F5E228B0007}" dt="2022-06-16T09:45:12.734" v="2919" actId="478"/>
          <ac:picMkLst>
            <pc:docMk/>
            <pc:sldMk cId="2272070517" sldId="987"/>
            <ac:picMk id="11" creationId="{923EFA9E-730B-41F0-AC50-2BE0B2BD094B}"/>
          </ac:picMkLst>
        </pc:picChg>
        <pc:picChg chg="add mod ord">
          <ac:chgData name="Rebecca Graves" userId="50bb89a6-392d-49ba-ae68-ac4c6beb7f38" providerId="ADAL" clId="{C743DF86-15B8-40EC-AFFC-6F5E228B0007}" dt="2022-06-16T09:45:32.963" v="2924" actId="962"/>
          <ac:picMkLst>
            <pc:docMk/>
            <pc:sldMk cId="2272070517" sldId="987"/>
            <ac:picMk id="13" creationId="{1DCA5237-4319-4CB1-AC38-25E7F5A2EF82}"/>
          </ac:picMkLst>
        </pc:picChg>
      </pc:sldChg>
      <pc:sldChg chg="modSp add mod">
        <pc:chgData name="Rebecca Graves" userId="50bb89a6-392d-49ba-ae68-ac4c6beb7f38" providerId="ADAL" clId="{C743DF86-15B8-40EC-AFFC-6F5E228B0007}" dt="2022-07-20T15:55:53.341" v="5708" actId="113"/>
        <pc:sldMkLst>
          <pc:docMk/>
          <pc:sldMk cId="3115390658" sldId="988"/>
        </pc:sldMkLst>
        <pc:spChg chg="mod">
          <ac:chgData name="Rebecca Graves" userId="50bb89a6-392d-49ba-ae68-ac4c6beb7f38" providerId="ADAL" clId="{C743DF86-15B8-40EC-AFFC-6F5E228B0007}" dt="2022-07-20T15:55:53.341" v="5708" actId="113"/>
          <ac:spMkLst>
            <pc:docMk/>
            <pc:sldMk cId="3115390658" sldId="988"/>
            <ac:spMk id="5" creationId="{322D2ABE-A655-48BD-A4CA-10A09C46FB46}"/>
          </ac:spMkLst>
        </pc:spChg>
        <pc:picChg chg="mod">
          <ac:chgData name="Rebecca Graves" userId="50bb89a6-392d-49ba-ae68-ac4c6beb7f38" providerId="ADAL" clId="{C743DF86-15B8-40EC-AFFC-6F5E228B0007}" dt="2022-06-16T09:47:07.789" v="2969" actId="962"/>
          <ac:picMkLst>
            <pc:docMk/>
            <pc:sldMk cId="3115390658" sldId="988"/>
            <ac:picMk id="13" creationId="{1DCA5237-4319-4CB1-AC38-25E7F5A2EF82}"/>
          </ac:picMkLst>
        </pc:picChg>
      </pc:sldChg>
      <pc:sldChg chg="modSp add mod ord">
        <pc:chgData name="Rebecca Graves" userId="50bb89a6-392d-49ba-ae68-ac4c6beb7f38" providerId="ADAL" clId="{C743DF86-15B8-40EC-AFFC-6F5E228B0007}" dt="2022-07-20T15:55:56.247" v="5709" actId="113"/>
        <pc:sldMkLst>
          <pc:docMk/>
          <pc:sldMk cId="4247982788" sldId="989"/>
        </pc:sldMkLst>
        <pc:spChg chg="mod">
          <ac:chgData name="Rebecca Graves" userId="50bb89a6-392d-49ba-ae68-ac4c6beb7f38" providerId="ADAL" clId="{C743DF86-15B8-40EC-AFFC-6F5E228B0007}" dt="2022-07-20T15:55:56.247" v="5709" actId="113"/>
          <ac:spMkLst>
            <pc:docMk/>
            <pc:sldMk cId="4247982788" sldId="989"/>
            <ac:spMk id="5" creationId="{322D2ABE-A655-48BD-A4CA-10A09C46FB46}"/>
          </ac:spMkLst>
        </pc:spChg>
        <pc:picChg chg="mod">
          <ac:chgData name="Rebecca Graves" userId="50bb89a6-392d-49ba-ae68-ac4c6beb7f38" providerId="ADAL" clId="{C743DF86-15B8-40EC-AFFC-6F5E228B0007}" dt="2022-06-16T09:56:08.694" v="3057" actId="962"/>
          <ac:picMkLst>
            <pc:docMk/>
            <pc:sldMk cId="4247982788" sldId="989"/>
            <ac:picMk id="13" creationId="{1DCA5237-4319-4CB1-AC38-25E7F5A2EF82}"/>
          </ac:picMkLst>
        </pc:picChg>
      </pc:sldChg>
      <pc:sldChg chg="modSp add mod">
        <pc:chgData name="Rebecca Graves" userId="50bb89a6-392d-49ba-ae68-ac4c6beb7f38" providerId="ADAL" clId="{C743DF86-15B8-40EC-AFFC-6F5E228B0007}" dt="2022-07-20T15:56:03.200" v="5711" actId="113"/>
        <pc:sldMkLst>
          <pc:docMk/>
          <pc:sldMk cId="1078936895" sldId="990"/>
        </pc:sldMkLst>
        <pc:spChg chg="mod">
          <ac:chgData name="Rebecca Graves" userId="50bb89a6-392d-49ba-ae68-ac4c6beb7f38" providerId="ADAL" clId="{C743DF86-15B8-40EC-AFFC-6F5E228B0007}" dt="2022-07-20T15:56:03.200" v="5711" actId="113"/>
          <ac:spMkLst>
            <pc:docMk/>
            <pc:sldMk cId="1078936895" sldId="990"/>
            <ac:spMk id="5" creationId="{322D2ABE-A655-48BD-A4CA-10A09C46FB46}"/>
          </ac:spMkLst>
        </pc:spChg>
        <pc:picChg chg="mod">
          <ac:chgData name="Rebecca Graves" userId="50bb89a6-392d-49ba-ae68-ac4c6beb7f38" providerId="ADAL" clId="{C743DF86-15B8-40EC-AFFC-6F5E228B0007}" dt="2022-06-16T10:06:18.937" v="3094" actId="962"/>
          <ac:picMkLst>
            <pc:docMk/>
            <pc:sldMk cId="1078936895" sldId="990"/>
            <ac:picMk id="13" creationId="{1DCA5237-4319-4CB1-AC38-25E7F5A2EF82}"/>
          </ac:picMkLst>
        </pc:picChg>
      </pc:sldChg>
      <pc:sldChg chg="modSp add mod ord">
        <pc:chgData name="Rebecca Graves" userId="50bb89a6-392d-49ba-ae68-ac4c6beb7f38" providerId="ADAL" clId="{C743DF86-15B8-40EC-AFFC-6F5E228B0007}" dt="2022-07-20T15:55:58.465" v="5710" actId="113"/>
        <pc:sldMkLst>
          <pc:docMk/>
          <pc:sldMk cId="899964948" sldId="991"/>
        </pc:sldMkLst>
        <pc:spChg chg="mod">
          <ac:chgData name="Rebecca Graves" userId="50bb89a6-392d-49ba-ae68-ac4c6beb7f38" providerId="ADAL" clId="{C743DF86-15B8-40EC-AFFC-6F5E228B0007}" dt="2022-07-20T15:55:58.465" v="5710" actId="113"/>
          <ac:spMkLst>
            <pc:docMk/>
            <pc:sldMk cId="899964948" sldId="991"/>
            <ac:spMk id="5" creationId="{322D2ABE-A655-48BD-A4CA-10A09C46FB46}"/>
          </ac:spMkLst>
        </pc:spChg>
        <pc:picChg chg="mod">
          <ac:chgData name="Rebecca Graves" userId="50bb89a6-392d-49ba-ae68-ac4c6beb7f38" providerId="ADAL" clId="{C743DF86-15B8-40EC-AFFC-6F5E228B0007}" dt="2022-06-16T10:09:14.625" v="3176" actId="962"/>
          <ac:picMkLst>
            <pc:docMk/>
            <pc:sldMk cId="899964948" sldId="991"/>
            <ac:picMk id="13" creationId="{1DCA5237-4319-4CB1-AC38-25E7F5A2EF82}"/>
          </ac:picMkLst>
        </pc:picChg>
      </pc:sldChg>
      <pc:sldChg chg="modSp add mod ord">
        <pc:chgData name="Rebecca Graves" userId="50bb89a6-392d-49ba-ae68-ac4c6beb7f38" providerId="ADAL" clId="{C743DF86-15B8-40EC-AFFC-6F5E228B0007}" dt="2022-07-20T15:55:47.351" v="5706" actId="113"/>
        <pc:sldMkLst>
          <pc:docMk/>
          <pc:sldMk cId="643001419" sldId="992"/>
        </pc:sldMkLst>
        <pc:spChg chg="mod">
          <ac:chgData name="Rebecca Graves" userId="50bb89a6-392d-49ba-ae68-ac4c6beb7f38" providerId="ADAL" clId="{C743DF86-15B8-40EC-AFFC-6F5E228B0007}" dt="2022-07-20T15:55:47.351" v="5706" actId="113"/>
          <ac:spMkLst>
            <pc:docMk/>
            <pc:sldMk cId="643001419" sldId="992"/>
            <ac:spMk id="5" creationId="{322D2ABE-A655-48BD-A4CA-10A09C46FB46}"/>
          </ac:spMkLst>
        </pc:spChg>
        <pc:picChg chg="mod">
          <ac:chgData name="Rebecca Graves" userId="50bb89a6-392d-49ba-ae68-ac4c6beb7f38" providerId="ADAL" clId="{C743DF86-15B8-40EC-AFFC-6F5E228B0007}" dt="2022-06-16T10:13:04.667" v="3219" actId="962"/>
          <ac:picMkLst>
            <pc:docMk/>
            <pc:sldMk cId="643001419" sldId="992"/>
            <ac:picMk id="13" creationId="{1DCA5237-4319-4CB1-AC38-25E7F5A2EF82}"/>
          </ac:picMkLst>
        </pc:picChg>
      </pc:sldChg>
      <pc:sldChg chg="modSp add mod">
        <pc:chgData name="Rebecca Graves" userId="50bb89a6-392d-49ba-ae68-ac4c6beb7f38" providerId="ADAL" clId="{C743DF86-15B8-40EC-AFFC-6F5E228B0007}" dt="2022-07-20T15:56:05.356" v="5712" actId="113"/>
        <pc:sldMkLst>
          <pc:docMk/>
          <pc:sldMk cId="3455823796" sldId="993"/>
        </pc:sldMkLst>
        <pc:spChg chg="mod">
          <ac:chgData name="Rebecca Graves" userId="50bb89a6-392d-49ba-ae68-ac4c6beb7f38" providerId="ADAL" clId="{C743DF86-15B8-40EC-AFFC-6F5E228B0007}" dt="2022-07-20T15:56:05.356" v="5712" actId="113"/>
          <ac:spMkLst>
            <pc:docMk/>
            <pc:sldMk cId="3455823796" sldId="993"/>
            <ac:spMk id="5" creationId="{322D2ABE-A655-48BD-A4CA-10A09C46FB46}"/>
          </ac:spMkLst>
        </pc:spChg>
        <pc:picChg chg="mod">
          <ac:chgData name="Rebecca Graves" userId="50bb89a6-392d-49ba-ae68-ac4c6beb7f38" providerId="ADAL" clId="{C743DF86-15B8-40EC-AFFC-6F5E228B0007}" dt="2022-06-16T10:17:06.551" v="3264" actId="962"/>
          <ac:picMkLst>
            <pc:docMk/>
            <pc:sldMk cId="3455823796" sldId="993"/>
            <ac:picMk id="13" creationId="{1DCA5237-4319-4CB1-AC38-25E7F5A2EF82}"/>
          </ac:picMkLst>
        </pc:picChg>
      </pc:sldChg>
      <pc:sldChg chg="modSp add mod">
        <pc:chgData name="Rebecca Graves" userId="50bb89a6-392d-49ba-ae68-ac4c6beb7f38" providerId="ADAL" clId="{C743DF86-15B8-40EC-AFFC-6F5E228B0007}" dt="2022-06-16T10:26:31.407" v="3370" actId="962"/>
        <pc:sldMkLst>
          <pc:docMk/>
          <pc:sldMk cId="161811321" sldId="994"/>
        </pc:sldMkLst>
        <pc:spChg chg="mod">
          <ac:chgData name="Rebecca Graves" userId="50bb89a6-392d-49ba-ae68-ac4c6beb7f38" providerId="ADAL" clId="{C743DF86-15B8-40EC-AFFC-6F5E228B0007}" dt="2022-06-16T10:26:15.139" v="3367" actId="20577"/>
          <ac:spMkLst>
            <pc:docMk/>
            <pc:sldMk cId="161811321" sldId="994"/>
            <ac:spMk id="5" creationId="{322D2ABE-A655-48BD-A4CA-10A09C46FB46}"/>
          </ac:spMkLst>
        </pc:spChg>
        <pc:picChg chg="mod">
          <ac:chgData name="Rebecca Graves" userId="50bb89a6-392d-49ba-ae68-ac4c6beb7f38" providerId="ADAL" clId="{C743DF86-15B8-40EC-AFFC-6F5E228B0007}" dt="2022-06-16T10:26:31.407" v="3370" actId="962"/>
          <ac:picMkLst>
            <pc:docMk/>
            <pc:sldMk cId="161811321" sldId="994"/>
            <ac:picMk id="13" creationId="{1DCA5237-4319-4CB1-AC38-25E7F5A2EF82}"/>
          </ac:picMkLst>
        </pc:picChg>
      </pc:sldChg>
      <pc:sldChg chg="addSp delSp modSp mod">
        <pc:chgData name="Rebecca Graves" userId="50bb89a6-392d-49ba-ae68-ac4c6beb7f38" providerId="ADAL" clId="{C743DF86-15B8-40EC-AFFC-6F5E228B0007}" dt="2022-07-20T16:13:39.532" v="6152" actId="20577"/>
        <pc:sldMkLst>
          <pc:docMk/>
          <pc:sldMk cId="4196768173" sldId="995"/>
        </pc:sldMkLst>
        <pc:spChg chg="mod">
          <ac:chgData name="Rebecca Graves" userId="50bb89a6-392d-49ba-ae68-ac4c6beb7f38" providerId="ADAL" clId="{C743DF86-15B8-40EC-AFFC-6F5E228B0007}" dt="2022-06-16T10:30:01.696" v="3439" actId="20577"/>
          <ac:spMkLst>
            <pc:docMk/>
            <pc:sldMk cId="4196768173" sldId="995"/>
            <ac:spMk id="2" creationId="{5CC50439-4C72-46B5-9043-D09E9921A9C1}"/>
          </ac:spMkLst>
        </pc:spChg>
        <pc:spChg chg="mod">
          <ac:chgData name="Rebecca Graves" userId="50bb89a6-392d-49ba-ae68-ac4c6beb7f38" providerId="ADAL" clId="{C743DF86-15B8-40EC-AFFC-6F5E228B0007}" dt="2022-07-20T16:13:39.532" v="6152" actId="20577"/>
          <ac:spMkLst>
            <pc:docMk/>
            <pc:sldMk cId="4196768173" sldId="995"/>
            <ac:spMk id="5" creationId="{322D2ABE-A655-48BD-A4CA-10A09C46FB46}"/>
          </ac:spMkLst>
        </pc:spChg>
        <pc:graphicFrameChg chg="add del mod">
          <ac:chgData name="Rebecca Graves" userId="50bb89a6-392d-49ba-ae68-ac4c6beb7f38" providerId="ADAL" clId="{C743DF86-15B8-40EC-AFFC-6F5E228B0007}" dt="2022-06-16T13:12:49.997" v="5072"/>
          <ac:graphicFrameMkLst>
            <pc:docMk/>
            <pc:sldMk cId="4196768173" sldId="995"/>
            <ac:graphicFrameMk id="3" creationId="{2077F563-7832-4E79-82BF-E3AD775E35EE}"/>
          </ac:graphicFrameMkLst>
        </pc:graphicFrameChg>
        <pc:picChg chg="del">
          <ac:chgData name="Rebecca Graves" userId="50bb89a6-392d-49ba-ae68-ac4c6beb7f38" providerId="ADAL" clId="{C743DF86-15B8-40EC-AFFC-6F5E228B0007}" dt="2022-06-16T10:30:04.887" v="3440" actId="478"/>
          <ac:picMkLst>
            <pc:docMk/>
            <pc:sldMk cId="4196768173" sldId="995"/>
            <ac:picMk id="13" creationId="{1DCA5237-4319-4CB1-AC38-25E7F5A2EF82}"/>
          </ac:picMkLst>
        </pc:picChg>
      </pc:sldChg>
      <pc:sldChg chg="modSp add mod">
        <pc:chgData name="Rebecca Graves" userId="50bb89a6-392d-49ba-ae68-ac4c6beb7f38" providerId="ADAL" clId="{C743DF86-15B8-40EC-AFFC-6F5E228B0007}" dt="2022-06-16T10:37:55.803" v="3839" actId="208"/>
        <pc:sldMkLst>
          <pc:docMk/>
          <pc:sldMk cId="2246927980" sldId="996"/>
        </pc:sldMkLst>
        <pc:spChg chg="mod">
          <ac:chgData name="Rebecca Graves" userId="50bb89a6-392d-49ba-ae68-ac4c6beb7f38" providerId="ADAL" clId="{C743DF86-15B8-40EC-AFFC-6F5E228B0007}" dt="2022-06-16T10:37:21.698" v="3823" actId="1076"/>
          <ac:spMkLst>
            <pc:docMk/>
            <pc:sldMk cId="2246927980" sldId="996"/>
            <ac:spMk id="43" creationId="{A4CC9483-8BB5-476C-9374-008DE7DCC7DA}"/>
          </ac:spMkLst>
        </pc:spChg>
        <pc:spChg chg="mod">
          <ac:chgData name="Rebecca Graves" userId="50bb89a6-392d-49ba-ae68-ac4c6beb7f38" providerId="ADAL" clId="{C743DF86-15B8-40EC-AFFC-6F5E228B0007}" dt="2022-06-16T10:37:55.803" v="3839" actId="208"/>
          <ac:spMkLst>
            <pc:docMk/>
            <pc:sldMk cId="2246927980" sldId="996"/>
            <ac:spMk id="45" creationId="{C7D1E308-3198-4467-AA00-A2B1A9CA8F22}"/>
          </ac:spMkLst>
        </pc:spChg>
        <pc:grpChg chg="mod">
          <ac:chgData name="Rebecca Graves" userId="50bb89a6-392d-49ba-ae68-ac4c6beb7f38" providerId="ADAL" clId="{C743DF86-15B8-40EC-AFFC-6F5E228B0007}" dt="2022-06-16T10:37:18.120" v="3822" actId="196"/>
          <ac:grpSpMkLst>
            <pc:docMk/>
            <pc:sldMk cId="2246927980" sldId="996"/>
            <ac:grpSpMk id="44" creationId="{2BDACA85-B6C3-4073-A80D-0C52753C8C5B}"/>
          </ac:grpSpMkLst>
        </pc:grpChg>
        <pc:picChg chg="mod">
          <ac:chgData name="Rebecca Graves" userId="50bb89a6-392d-49ba-ae68-ac4c6beb7f38" providerId="ADAL" clId="{C743DF86-15B8-40EC-AFFC-6F5E228B0007}" dt="2022-06-16T10:37:34.711" v="3830" actId="1036"/>
          <ac:picMkLst>
            <pc:docMk/>
            <pc:sldMk cId="2246927980" sldId="996"/>
            <ac:picMk id="42" creationId="{4C03A5F0-C063-4006-8674-2DDCEC5E35D1}"/>
          </ac:picMkLst>
        </pc:picChg>
      </pc:sldChg>
      <pc:sldChg chg="addSp delSp modSp new mod">
        <pc:chgData name="Rebecca Graves" userId="50bb89a6-392d-49ba-ae68-ac4c6beb7f38" providerId="ADAL" clId="{C743DF86-15B8-40EC-AFFC-6F5E228B0007}" dt="2022-06-16T13:37:51.150" v="5625" actId="2711"/>
        <pc:sldMkLst>
          <pc:docMk/>
          <pc:sldMk cId="3799009961" sldId="997"/>
        </pc:sldMkLst>
        <pc:spChg chg="mod">
          <ac:chgData name="Rebecca Graves" userId="50bb89a6-392d-49ba-ae68-ac4c6beb7f38" providerId="ADAL" clId="{C743DF86-15B8-40EC-AFFC-6F5E228B0007}" dt="2022-06-16T10:50:51.661" v="4476" actId="20577"/>
          <ac:spMkLst>
            <pc:docMk/>
            <pc:sldMk cId="3799009961" sldId="997"/>
            <ac:spMk id="2" creationId="{BBA6484B-9195-4F18-9F72-08A1E16251AE}"/>
          </ac:spMkLst>
        </pc:spChg>
        <pc:spChg chg="del">
          <ac:chgData name="Rebecca Graves" userId="50bb89a6-392d-49ba-ae68-ac4c6beb7f38" providerId="ADAL" clId="{C743DF86-15B8-40EC-AFFC-6F5E228B0007}" dt="2022-06-16T13:14:14.366" v="5162" actId="478"/>
          <ac:spMkLst>
            <pc:docMk/>
            <pc:sldMk cId="3799009961" sldId="997"/>
            <ac:spMk id="4" creationId="{A27AA289-4BEB-4829-8738-E34B19FDBFF8}"/>
          </ac:spMkLst>
        </pc:spChg>
        <pc:graphicFrameChg chg="add mod modGraphic">
          <ac:chgData name="Rebecca Graves" userId="50bb89a6-392d-49ba-ae68-ac4c6beb7f38" providerId="ADAL" clId="{C743DF86-15B8-40EC-AFFC-6F5E228B0007}" dt="2022-06-16T13:37:51.150" v="5625" actId="2711"/>
          <ac:graphicFrameMkLst>
            <pc:docMk/>
            <pc:sldMk cId="3799009961" sldId="997"/>
            <ac:graphicFrameMk id="5" creationId="{3E01B312-3EB8-47EF-8889-DD36714980B1}"/>
          </ac:graphicFrameMkLst>
        </pc:graphicFrameChg>
      </pc:sldChg>
      <pc:sldChg chg="addSp delSp modSp add mod ord delAnim modAnim">
        <pc:chgData name="Rebecca Graves" userId="50bb89a6-392d-49ba-ae68-ac4c6beb7f38" providerId="ADAL" clId="{C743DF86-15B8-40EC-AFFC-6F5E228B0007}" dt="2022-09-08T10:46:03.952" v="6442" actId="20577"/>
        <pc:sldMkLst>
          <pc:docMk/>
          <pc:sldMk cId="3010862788" sldId="998"/>
        </pc:sldMkLst>
        <pc:spChg chg="mod">
          <ac:chgData name="Rebecca Graves" userId="50bb89a6-392d-49ba-ae68-ac4c6beb7f38" providerId="ADAL" clId="{C743DF86-15B8-40EC-AFFC-6F5E228B0007}" dt="2022-06-16T13:21:44.654" v="5225" actId="6549"/>
          <ac:spMkLst>
            <pc:docMk/>
            <pc:sldMk cId="3010862788" sldId="998"/>
            <ac:spMk id="2" creationId="{87E6A312-0BBA-43BE-BBCC-C41F3E526436}"/>
          </ac:spMkLst>
        </pc:spChg>
        <pc:spChg chg="mod">
          <ac:chgData name="Rebecca Graves" userId="50bb89a6-392d-49ba-ae68-ac4c6beb7f38" providerId="ADAL" clId="{C743DF86-15B8-40EC-AFFC-6F5E228B0007}" dt="2022-06-16T13:26:32.906" v="5595" actId="1076"/>
          <ac:spMkLst>
            <pc:docMk/>
            <pc:sldMk cId="3010862788" sldId="998"/>
            <ac:spMk id="9" creationId="{B731FD5F-398A-4EF1-98AC-1E967690A970}"/>
          </ac:spMkLst>
        </pc:spChg>
        <pc:spChg chg="del">
          <ac:chgData name="Rebecca Graves" userId="50bb89a6-392d-49ba-ae68-ac4c6beb7f38" providerId="ADAL" clId="{C743DF86-15B8-40EC-AFFC-6F5E228B0007}" dt="2022-06-16T13:25:15.520" v="5567" actId="478"/>
          <ac:spMkLst>
            <pc:docMk/>
            <pc:sldMk cId="3010862788" sldId="998"/>
            <ac:spMk id="10" creationId="{015E429F-6623-4252-A1E7-F3081D3AB6CC}"/>
          </ac:spMkLst>
        </pc:spChg>
        <pc:spChg chg="add del mod">
          <ac:chgData name="Rebecca Graves" userId="50bb89a6-392d-49ba-ae68-ac4c6beb7f38" providerId="ADAL" clId="{C743DF86-15B8-40EC-AFFC-6F5E228B0007}" dt="2022-06-16T13:25:54.015" v="5585" actId="478"/>
          <ac:spMkLst>
            <pc:docMk/>
            <pc:sldMk cId="3010862788" sldId="998"/>
            <ac:spMk id="14" creationId="{F1FA5561-39B9-43CF-B4B4-A32960D4FB2D}"/>
          </ac:spMkLst>
        </pc:spChg>
        <pc:spChg chg="add mod">
          <ac:chgData name="Rebecca Graves" userId="50bb89a6-392d-49ba-ae68-ac4c6beb7f38" providerId="ADAL" clId="{C743DF86-15B8-40EC-AFFC-6F5E228B0007}" dt="2022-06-16T13:26:44.509" v="5596" actId="1582"/>
          <ac:spMkLst>
            <pc:docMk/>
            <pc:sldMk cId="3010862788" sldId="998"/>
            <ac:spMk id="17" creationId="{F5D8D617-1D49-4DDE-9B40-1D8F2B2DB6B3}"/>
          </ac:spMkLst>
        </pc:spChg>
        <pc:spChg chg="mod ord">
          <ac:chgData name="Rebecca Graves" userId="50bb89a6-392d-49ba-ae68-ac4c6beb7f38" providerId="ADAL" clId="{C743DF86-15B8-40EC-AFFC-6F5E228B0007}" dt="2022-09-08T10:46:03.952" v="6442" actId="20577"/>
          <ac:spMkLst>
            <pc:docMk/>
            <pc:sldMk cId="3010862788" sldId="998"/>
            <ac:spMk id="22" creationId="{E4E388F2-7877-4421-B44B-3FB41DD4A709}"/>
          </ac:spMkLst>
        </pc:spChg>
        <pc:spChg chg="del mod">
          <ac:chgData name="Rebecca Graves" userId="50bb89a6-392d-49ba-ae68-ac4c6beb7f38" providerId="ADAL" clId="{C743DF86-15B8-40EC-AFFC-6F5E228B0007}" dt="2022-06-16T13:25:12.404" v="5566" actId="478"/>
          <ac:spMkLst>
            <pc:docMk/>
            <pc:sldMk cId="3010862788" sldId="998"/>
            <ac:spMk id="25" creationId="{6594A2DF-828C-4DC4-8C68-2E84BC8C63D8}"/>
          </ac:spMkLst>
        </pc:spChg>
        <pc:spChg chg="mod">
          <ac:chgData name="Rebecca Graves" userId="50bb89a6-392d-49ba-ae68-ac4c6beb7f38" providerId="ADAL" clId="{C743DF86-15B8-40EC-AFFC-6F5E228B0007}" dt="2022-06-16T13:22:22.512" v="5330" actId="6549"/>
          <ac:spMkLst>
            <pc:docMk/>
            <pc:sldMk cId="3010862788" sldId="998"/>
            <ac:spMk id="30" creationId="{E864F6D5-917D-42C3-AA39-F2DACE11E073}"/>
          </ac:spMkLst>
        </pc:spChg>
        <pc:spChg chg="mod">
          <ac:chgData name="Rebecca Graves" userId="50bb89a6-392d-49ba-ae68-ac4c6beb7f38" providerId="ADAL" clId="{C743DF86-15B8-40EC-AFFC-6F5E228B0007}" dt="2022-06-16T13:24:24.633" v="5495" actId="20577"/>
          <ac:spMkLst>
            <pc:docMk/>
            <pc:sldMk cId="3010862788" sldId="998"/>
            <ac:spMk id="31" creationId="{4DF4BB89-BB7D-480F-85D2-A5EB045301F3}"/>
          </ac:spMkLst>
        </pc:spChg>
        <pc:graphicFrameChg chg="add del mod">
          <ac:chgData name="Rebecca Graves" userId="50bb89a6-392d-49ba-ae68-ac4c6beb7f38" providerId="ADAL" clId="{C743DF86-15B8-40EC-AFFC-6F5E228B0007}" dt="2022-06-16T13:25:28.297" v="5572"/>
          <ac:graphicFrameMkLst>
            <pc:docMk/>
            <pc:sldMk cId="3010862788" sldId="998"/>
            <ac:graphicFrameMk id="3" creationId="{EBD2E42C-1FD1-40CD-90C4-F4FB08C1BDD2}"/>
          </ac:graphicFrameMkLst>
        </pc:graphicFrameChg>
        <pc:picChg chg="mod">
          <ac:chgData name="Rebecca Graves" userId="50bb89a6-392d-49ba-ae68-ac4c6beb7f38" providerId="ADAL" clId="{C743DF86-15B8-40EC-AFFC-6F5E228B0007}" dt="2022-06-16T13:25:20.997" v="5570" actId="1076"/>
          <ac:picMkLst>
            <pc:docMk/>
            <pc:sldMk cId="3010862788" sldId="998"/>
            <ac:picMk id="5" creationId="{DA9A559A-43FC-4A1E-ADD7-864AE7F2211C}"/>
          </ac:picMkLst>
        </pc:picChg>
        <pc:picChg chg="mod">
          <ac:chgData name="Rebecca Graves" userId="50bb89a6-392d-49ba-ae68-ac4c6beb7f38" providerId="ADAL" clId="{C743DF86-15B8-40EC-AFFC-6F5E228B0007}" dt="2022-06-16T13:25:20.074" v="5569" actId="1076"/>
          <ac:picMkLst>
            <pc:docMk/>
            <pc:sldMk cId="3010862788" sldId="998"/>
            <ac:picMk id="7" creationId="{0C4E1F25-FB1B-4FEB-A2C6-1173B59F7890}"/>
          </ac:picMkLst>
        </pc:picChg>
        <pc:picChg chg="add del mod">
          <ac:chgData name="Rebecca Graves" userId="50bb89a6-392d-49ba-ae68-ac4c6beb7f38" providerId="ADAL" clId="{C743DF86-15B8-40EC-AFFC-6F5E228B0007}" dt="2022-06-16T13:25:58.854" v="5587"/>
          <ac:picMkLst>
            <pc:docMk/>
            <pc:sldMk cId="3010862788" sldId="998"/>
            <ac:picMk id="15" creationId="{04FA3E42-2159-41E3-A6F4-C0AF840F6B1B}"/>
          </ac:picMkLst>
        </pc:picChg>
        <pc:picChg chg="add del mod">
          <ac:chgData name="Rebecca Graves" userId="50bb89a6-392d-49ba-ae68-ac4c6beb7f38" providerId="ADAL" clId="{C743DF86-15B8-40EC-AFFC-6F5E228B0007}" dt="2022-06-16T13:26:03.460" v="5589"/>
          <ac:picMkLst>
            <pc:docMk/>
            <pc:sldMk cId="3010862788" sldId="998"/>
            <ac:picMk id="16" creationId="{77B3505D-1CF3-42C1-B83B-095389810C88}"/>
          </ac:picMkLst>
        </pc:picChg>
      </pc:sldChg>
      <pc:sldChg chg="addSp delSp modSp new mod modClrScheme modAnim chgLayout modNotesTx">
        <pc:chgData name="Rebecca Graves" userId="50bb89a6-392d-49ba-ae68-ac4c6beb7f38" providerId="ADAL" clId="{C743DF86-15B8-40EC-AFFC-6F5E228B0007}" dt="2022-09-13T10:23:50.566" v="6748" actId="20577"/>
        <pc:sldMkLst>
          <pc:docMk/>
          <pc:sldMk cId="4115803741" sldId="999"/>
        </pc:sldMkLst>
        <pc:spChg chg="del mod ord">
          <ac:chgData name="Rebecca Graves" userId="50bb89a6-392d-49ba-ae68-ac4c6beb7f38" providerId="ADAL" clId="{C743DF86-15B8-40EC-AFFC-6F5E228B0007}" dt="2022-06-16T13:44:47.739" v="5627" actId="700"/>
          <ac:spMkLst>
            <pc:docMk/>
            <pc:sldMk cId="4115803741" sldId="999"/>
            <ac:spMk id="2" creationId="{A6FE353A-40AC-49C9-BAAE-76872B969503}"/>
          </ac:spMkLst>
        </pc:spChg>
        <pc:spChg chg="add del mod">
          <ac:chgData name="Rebecca Graves" userId="50bb89a6-392d-49ba-ae68-ac4c6beb7f38" providerId="ADAL" clId="{C743DF86-15B8-40EC-AFFC-6F5E228B0007}" dt="2022-09-09T10:27:06.720" v="6458" actId="478"/>
          <ac:spMkLst>
            <pc:docMk/>
            <pc:sldMk cId="4115803741" sldId="999"/>
            <ac:spMk id="2" creationId="{589C38DF-2F5F-4DE3-89AF-F2F7A7206311}"/>
          </ac:spMkLst>
        </pc:spChg>
        <pc:spChg chg="del">
          <ac:chgData name="Rebecca Graves" userId="50bb89a6-392d-49ba-ae68-ac4c6beb7f38" providerId="ADAL" clId="{C743DF86-15B8-40EC-AFFC-6F5E228B0007}" dt="2022-06-16T13:44:47.739" v="5627" actId="700"/>
          <ac:spMkLst>
            <pc:docMk/>
            <pc:sldMk cId="4115803741" sldId="999"/>
            <ac:spMk id="3" creationId="{EB6F1406-5A6D-4137-AB97-6F7E10272161}"/>
          </ac:spMkLst>
        </pc:spChg>
        <pc:spChg chg="add del mod ord">
          <ac:chgData name="Rebecca Graves" userId="50bb89a6-392d-49ba-ae68-ac4c6beb7f38" providerId="ADAL" clId="{C743DF86-15B8-40EC-AFFC-6F5E228B0007}" dt="2022-06-16T13:45:13.302" v="5628" actId="700"/>
          <ac:spMkLst>
            <pc:docMk/>
            <pc:sldMk cId="4115803741" sldId="999"/>
            <ac:spMk id="4" creationId="{0750D182-88EF-40D5-B12F-F3DA8FFD553C}"/>
          </ac:spMkLst>
        </pc:spChg>
        <pc:spChg chg="add del mod ord">
          <ac:chgData name="Rebecca Graves" userId="50bb89a6-392d-49ba-ae68-ac4c6beb7f38" providerId="ADAL" clId="{C743DF86-15B8-40EC-AFFC-6F5E228B0007}" dt="2022-06-16T13:45:13.302" v="5628" actId="700"/>
          <ac:spMkLst>
            <pc:docMk/>
            <pc:sldMk cId="4115803741" sldId="999"/>
            <ac:spMk id="5" creationId="{B2E59648-93DD-4B2D-8169-66405934E8A9}"/>
          </ac:spMkLst>
        </pc:spChg>
        <pc:spChg chg="add mod ord">
          <ac:chgData name="Rebecca Graves" userId="50bb89a6-392d-49ba-ae68-ac4c6beb7f38" providerId="ADAL" clId="{C743DF86-15B8-40EC-AFFC-6F5E228B0007}" dt="2022-06-16T13:45:20.335" v="5651" actId="20577"/>
          <ac:spMkLst>
            <pc:docMk/>
            <pc:sldMk cId="4115803741" sldId="999"/>
            <ac:spMk id="6" creationId="{49C8C82A-755C-4A78-BD21-6CA28A4B4594}"/>
          </ac:spMkLst>
        </pc:spChg>
        <pc:spChg chg="add del mod ord">
          <ac:chgData name="Rebecca Graves" userId="50bb89a6-392d-49ba-ae68-ac4c6beb7f38" providerId="ADAL" clId="{C743DF86-15B8-40EC-AFFC-6F5E228B0007}" dt="2022-09-09T10:26:19.645" v="6448" actId="478"/>
          <ac:spMkLst>
            <pc:docMk/>
            <pc:sldMk cId="4115803741" sldId="999"/>
            <ac:spMk id="7" creationId="{B2A983EE-98FD-4DA8-A700-9CE0B0AA7D71}"/>
          </ac:spMkLst>
        </pc:spChg>
        <pc:spChg chg="add del mod ord">
          <ac:chgData name="Rebecca Graves" userId="50bb89a6-392d-49ba-ae68-ac4c6beb7f38" providerId="ADAL" clId="{C743DF86-15B8-40EC-AFFC-6F5E228B0007}" dt="2022-09-09T10:26:18.302" v="6447" actId="478"/>
          <ac:spMkLst>
            <pc:docMk/>
            <pc:sldMk cId="4115803741" sldId="999"/>
            <ac:spMk id="8" creationId="{FD1BBD98-5223-48AE-B0F8-E6D8A70E1AEB}"/>
          </ac:spMkLst>
        </pc:spChg>
        <pc:spChg chg="add del mod ord">
          <ac:chgData name="Rebecca Graves" userId="50bb89a6-392d-49ba-ae68-ac4c6beb7f38" providerId="ADAL" clId="{C743DF86-15B8-40EC-AFFC-6F5E228B0007}" dt="2022-09-09T10:26:20.977" v="6449" actId="478"/>
          <ac:spMkLst>
            <pc:docMk/>
            <pc:sldMk cId="4115803741" sldId="999"/>
            <ac:spMk id="9" creationId="{257FBAAC-0336-41FD-9514-F46DB4083D89}"/>
          </ac:spMkLst>
        </pc:spChg>
        <pc:spChg chg="add del mod ord">
          <ac:chgData name="Rebecca Graves" userId="50bb89a6-392d-49ba-ae68-ac4c6beb7f38" providerId="ADAL" clId="{C743DF86-15B8-40EC-AFFC-6F5E228B0007}" dt="2022-06-16T13:47:27.074" v="5702" actId="478"/>
          <ac:spMkLst>
            <pc:docMk/>
            <pc:sldMk cId="4115803741" sldId="999"/>
            <ac:spMk id="10" creationId="{E52D0B11-1344-4BBD-B7E2-8F87F96B703D}"/>
          </ac:spMkLst>
        </pc:spChg>
        <pc:spChg chg="add del mod ord">
          <ac:chgData name="Rebecca Graves" userId="50bb89a6-392d-49ba-ae68-ac4c6beb7f38" providerId="ADAL" clId="{C743DF86-15B8-40EC-AFFC-6F5E228B0007}" dt="2022-06-16T13:47:27.899" v="5703" actId="478"/>
          <ac:spMkLst>
            <pc:docMk/>
            <pc:sldMk cId="4115803741" sldId="999"/>
            <ac:spMk id="11" creationId="{9730B147-06A1-4349-843B-73D3FC97CCF5}"/>
          </ac:spMkLst>
        </pc:spChg>
        <pc:spChg chg="add del mod">
          <ac:chgData name="Rebecca Graves" userId="50bb89a6-392d-49ba-ae68-ac4c6beb7f38" providerId="ADAL" clId="{C743DF86-15B8-40EC-AFFC-6F5E228B0007}" dt="2022-09-09T10:26:12.939" v="6445" actId="478"/>
          <ac:spMkLst>
            <pc:docMk/>
            <pc:sldMk cId="4115803741" sldId="999"/>
            <ac:spMk id="12" creationId="{A133847F-7437-4234-A4F7-2D9EA6399682}"/>
          </ac:spMkLst>
        </pc:spChg>
        <pc:picChg chg="add mod">
          <ac:chgData name="Rebecca Graves" userId="50bb89a6-392d-49ba-ae68-ac4c6beb7f38" providerId="ADAL" clId="{C743DF86-15B8-40EC-AFFC-6F5E228B0007}" dt="2022-09-09T10:26:24.879" v="6450" actId="14100"/>
          <ac:picMkLst>
            <pc:docMk/>
            <pc:sldMk cId="4115803741" sldId="999"/>
            <ac:picMk id="3" creationId="{FAF63E33-E0E7-4EE6-A4A2-9A800932E675}"/>
          </ac:picMkLst>
        </pc:picChg>
        <pc:picChg chg="add mod">
          <ac:chgData name="Rebecca Graves" userId="50bb89a6-392d-49ba-ae68-ac4c6beb7f38" providerId="ADAL" clId="{C743DF86-15B8-40EC-AFFC-6F5E228B0007}" dt="2022-09-09T10:35:56.412" v="6741" actId="14826"/>
          <ac:picMkLst>
            <pc:docMk/>
            <pc:sldMk cId="4115803741" sldId="999"/>
            <ac:picMk id="10" creationId="{F28624C1-F463-496D-9ACA-9E8DF9ED288E}"/>
          </ac:picMkLst>
        </pc:picChg>
      </pc:sldChg>
      <pc:sldChg chg="addSp delSp modSp mod modAnim modNotesTx">
        <pc:chgData name="Rebecca Graves" userId="50bb89a6-392d-49ba-ae68-ac4c6beb7f38" providerId="ADAL" clId="{C743DF86-15B8-40EC-AFFC-6F5E228B0007}" dt="2022-09-13T10:24:14.064" v="6759" actId="6549"/>
        <pc:sldMkLst>
          <pc:docMk/>
          <pc:sldMk cId="660864785" sldId="1000"/>
        </pc:sldMkLst>
        <pc:spChg chg="del mod">
          <ac:chgData name="Rebecca Graves" userId="50bb89a6-392d-49ba-ae68-ac4c6beb7f38" providerId="ADAL" clId="{C743DF86-15B8-40EC-AFFC-6F5E228B0007}" dt="2022-09-09T10:30:36.750" v="6571" actId="478"/>
          <ac:spMkLst>
            <pc:docMk/>
            <pc:sldMk cId="660864785" sldId="1000"/>
            <ac:spMk id="2" creationId="{589C38DF-2F5F-4DE3-89AF-F2F7A7206311}"/>
          </ac:spMkLst>
        </pc:spChg>
        <pc:spChg chg="del">
          <ac:chgData name="Rebecca Graves" userId="50bb89a6-392d-49ba-ae68-ac4c6beb7f38" providerId="ADAL" clId="{C743DF86-15B8-40EC-AFFC-6F5E228B0007}" dt="2022-09-09T10:29:58.075" v="6565" actId="478"/>
          <ac:spMkLst>
            <pc:docMk/>
            <pc:sldMk cId="660864785" sldId="1000"/>
            <ac:spMk id="7" creationId="{B2A983EE-98FD-4DA8-A700-9CE0B0AA7D71}"/>
          </ac:spMkLst>
        </pc:spChg>
        <pc:spChg chg="del">
          <ac:chgData name="Rebecca Graves" userId="50bb89a6-392d-49ba-ae68-ac4c6beb7f38" providerId="ADAL" clId="{C743DF86-15B8-40EC-AFFC-6F5E228B0007}" dt="2022-09-09T10:29:58.075" v="6565" actId="478"/>
          <ac:spMkLst>
            <pc:docMk/>
            <pc:sldMk cId="660864785" sldId="1000"/>
            <ac:spMk id="8" creationId="{FD1BBD98-5223-48AE-B0F8-E6D8A70E1AEB}"/>
          </ac:spMkLst>
        </pc:spChg>
        <pc:spChg chg="del">
          <ac:chgData name="Rebecca Graves" userId="50bb89a6-392d-49ba-ae68-ac4c6beb7f38" providerId="ADAL" clId="{C743DF86-15B8-40EC-AFFC-6F5E228B0007}" dt="2022-09-09T10:29:58.075" v="6565" actId="478"/>
          <ac:spMkLst>
            <pc:docMk/>
            <pc:sldMk cId="660864785" sldId="1000"/>
            <ac:spMk id="9" creationId="{257FBAAC-0336-41FD-9514-F46DB4083D89}"/>
          </ac:spMkLst>
        </pc:spChg>
        <pc:spChg chg="del">
          <ac:chgData name="Rebecca Graves" userId="50bb89a6-392d-49ba-ae68-ac4c6beb7f38" providerId="ADAL" clId="{C743DF86-15B8-40EC-AFFC-6F5E228B0007}" dt="2022-09-09T10:29:56.217" v="6564" actId="478"/>
          <ac:spMkLst>
            <pc:docMk/>
            <pc:sldMk cId="660864785" sldId="1000"/>
            <ac:spMk id="12" creationId="{A133847F-7437-4234-A4F7-2D9EA6399682}"/>
          </ac:spMkLst>
        </pc:spChg>
        <pc:picChg chg="add mod">
          <ac:chgData name="Rebecca Graves" userId="50bb89a6-392d-49ba-ae68-ac4c6beb7f38" providerId="ADAL" clId="{C743DF86-15B8-40EC-AFFC-6F5E228B0007}" dt="2022-09-09T10:30:20.199" v="6568" actId="14100"/>
          <ac:picMkLst>
            <pc:docMk/>
            <pc:sldMk cId="660864785" sldId="1000"/>
            <ac:picMk id="3" creationId="{7A9107F7-C25F-4381-AE1D-55838C1ECFCF}"/>
          </ac:picMkLst>
        </pc:picChg>
        <pc:picChg chg="add mod">
          <ac:chgData name="Rebecca Graves" userId="50bb89a6-392d-49ba-ae68-ac4c6beb7f38" providerId="ADAL" clId="{C743DF86-15B8-40EC-AFFC-6F5E228B0007}" dt="2022-09-09T10:35:48.754" v="6740" actId="14826"/>
          <ac:picMkLst>
            <pc:docMk/>
            <pc:sldMk cId="660864785" sldId="1000"/>
            <ac:picMk id="10" creationId="{96811FD9-90A8-4532-A950-DD9BD9586BCA}"/>
          </ac:picMkLst>
        </pc:picChg>
      </pc:sldChg>
      <pc:sldChg chg="addSp delSp modSp new add del mod modShow">
        <pc:chgData name="Rebecca Graves" userId="50bb89a6-392d-49ba-ae68-ac4c6beb7f38" providerId="ADAL" clId="{C743DF86-15B8-40EC-AFFC-6F5E228B0007}" dt="2022-07-21T11:09:59.002" v="6199" actId="2696"/>
        <pc:sldMkLst>
          <pc:docMk/>
          <pc:sldMk cId="1320999751" sldId="1000"/>
        </pc:sldMkLst>
        <pc:spChg chg="add del mod">
          <ac:chgData name="Rebecca Graves" userId="50bb89a6-392d-49ba-ae68-ac4c6beb7f38" providerId="ADAL" clId="{C743DF86-15B8-40EC-AFFC-6F5E228B0007}" dt="2022-07-21T11:09:02.654" v="6192"/>
          <ac:spMkLst>
            <pc:docMk/>
            <pc:sldMk cId="1320999751" sldId="1000"/>
            <ac:spMk id="10" creationId="{C7274F2D-053E-4AC5-9E71-ACDC58A3F69C}"/>
          </ac:spMkLst>
        </pc:spChg>
        <pc:picChg chg="add del mod">
          <ac:chgData name="Rebecca Graves" userId="50bb89a6-392d-49ba-ae68-ac4c6beb7f38" providerId="ADAL" clId="{C743DF86-15B8-40EC-AFFC-6F5E228B0007}" dt="2022-07-21T11:09:02.654" v="6192"/>
          <ac:picMkLst>
            <pc:docMk/>
            <pc:sldMk cId="1320999751" sldId="1000"/>
            <ac:picMk id="9" creationId="{0071A253-4955-4E94-BB6D-A6C8FE0768FB}"/>
          </ac:picMkLst>
        </pc:picChg>
        <pc:picChg chg="add del mod">
          <ac:chgData name="Rebecca Graves" userId="50bb89a6-392d-49ba-ae68-ac4c6beb7f38" providerId="ADAL" clId="{C743DF86-15B8-40EC-AFFC-6F5E228B0007}" dt="2022-07-21T11:09:02.654" v="6192"/>
          <ac:picMkLst>
            <pc:docMk/>
            <pc:sldMk cId="1320999751" sldId="1000"/>
            <ac:picMk id="11" creationId="{28F4F17E-C7FC-4E6A-902E-C9A55024B5BB}"/>
          </ac:picMkLst>
        </pc:picChg>
        <pc:picChg chg="add del mod">
          <ac:chgData name="Rebecca Graves" userId="50bb89a6-392d-49ba-ae68-ac4c6beb7f38" providerId="ADAL" clId="{C743DF86-15B8-40EC-AFFC-6F5E228B0007}" dt="2022-07-21T11:09:02.654" v="6192"/>
          <ac:picMkLst>
            <pc:docMk/>
            <pc:sldMk cId="1320999751" sldId="1000"/>
            <ac:picMk id="12" creationId="{0219D15D-F361-465A-9344-4D772C37C248}"/>
          </ac:picMkLst>
        </pc:picChg>
        <pc:picChg chg="add del mod">
          <ac:chgData name="Rebecca Graves" userId="50bb89a6-392d-49ba-ae68-ac4c6beb7f38" providerId="ADAL" clId="{C743DF86-15B8-40EC-AFFC-6F5E228B0007}" dt="2022-07-21T11:09:02.654" v="6192"/>
          <ac:picMkLst>
            <pc:docMk/>
            <pc:sldMk cId="1320999751" sldId="1000"/>
            <ac:picMk id="13" creationId="{D1496223-3DA5-4452-9778-AE44C878530F}"/>
          </ac:picMkLst>
        </pc:picChg>
      </pc:sldChg>
      <pc:sldChg chg="addSp delSp modSp mod modAnim modNotesTx">
        <pc:chgData name="Rebecca Graves" userId="50bb89a6-392d-49ba-ae68-ac4c6beb7f38" providerId="ADAL" clId="{C743DF86-15B8-40EC-AFFC-6F5E228B0007}" dt="2022-09-13T10:24:31.487" v="6763" actId="20577"/>
        <pc:sldMkLst>
          <pc:docMk/>
          <pc:sldMk cId="1293281853" sldId="1001"/>
        </pc:sldMkLst>
        <pc:spChg chg="del mod">
          <ac:chgData name="Rebecca Graves" userId="50bb89a6-392d-49ba-ae68-ac4c6beb7f38" providerId="ADAL" clId="{C743DF86-15B8-40EC-AFFC-6F5E228B0007}" dt="2022-09-09T10:33:02.156" v="6737" actId="478"/>
          <ac:spMkLst>
            <pc:docMk/>
            <pc:sldMk cId="1293281853" sldId="1001"/>
            <ac:spMk id="2" creationId="{589C38DF-2F5F-4DE3-89AF-F2F7A7206311}"/>
          </ac:spMkLst>
        </pc:spChg>
        <pc:spChg chg="del">
          <ac:chgData name="Rebecca Graves" userId="50bb89a6-392d-49ba-ae68-ac4c6beb7f38" providerId="ADAL" clId="{C743DF86-15B8-40EC-AFFC-6F5E228B0007}" dt="2022-09-09T10:31:38.973" v="6718" actId="478"/>
          <ac:spMkLst>
            <pc:docMk/>
            <pc:sldMk cId="1293281853" sldId="1001"/>
            <ac:spMk id="7" creationId="{B2A983EE-98FD-4DA8-A700-9CE0B0AA7D71}"/>
          </ac:spMkLst>
        </pc:spChg>
        <pc:spChg chg="del">
          <ac:chgData name="Rebecca Graves" userId="50bb89a6-392d-49ba-ae68-ac4c6beb7f38" providerId="ADAL" clId="{C743DF86-15B8-40EC-AFFC-6F5E228B0007}" dt="2022-09-09T10:28:19.198" v="6460" actId="931"/>
          <ac:spMkLst>
            <pc:docMk/>
            <pc:sldMk cId="1293281853" sldId="1001"/>
            <ac:spMk id="8" creationId="{FD1BBD98-5223-48AE-B0F8-E6D8A70E1AEB}"/>
          </ac:spMkLst>
        </pc:spChg>
        <pc:spChg chg="del">
          <ac:chgData name="Rebecca Graves" userId="50bb89a6-392d-49ba-ae68-ac4c6beb7f38" providerId="ADAL" clId="{C743DF86-15B8-40EC-AFFC-6F5E228B0007}" dt="2022-09-09T10:31:39.984" v="6719" actId="478"/>
          <ac:spMkLst>
            <pc:docMk/>
            <pc:sldMk cId="1293281853" sldId="1001"/>
            <ac:spMk id="9" creationId="{257FBAAC-0336-41FD-9514-F46DB4083D89}"/>
          </ac:spMkLst>
        </pc:spChg>
        <pc:spChg chg="del">
          <ac:chgData name="Rebecca Graves" userId="50bb89a6-392d-49ba-ae68-ac4c6beb7f38" providerId="ADAL" clId="{C743DF86-15B8-40EC-AFFC-6F5E228B0007}" dt="2022-09-09T10:28:03.209" v="6459" actId="478"/>
          <ac:spMkLst>
            <pc:docMk/>
            <pc:sldMk cId="1293281853" sldId="1001"/>
            <ac:spMk id="12" creationId="{A133847F-7437-4234-A4F7-2D9EA6399682}"/>
          </ac:spMkLst>
        </pc:spChg>
        <pc:picChg chg="add mod">
          <ac:chgData name="Rebecca Graves" userId="50bb89a6-392d-49ba-ae68-ac4c6beb7f38" providerId="ADAL" clId="{C743DF86-15B8-40EC-AFFC-6F5E228B0007}" dt="2022-09-09T10:35:37.184" v="6739" actId="14826"/>
          <ac:picMkLst>
            <pc:docMk/>
            <pc:sldMk cId="1293281853" sldId="1001"/>
            <ac:picMk id="4" creationId="{06C5ED33-E14E-468B-BF8D-EF264B453803}"/>
          </ac:picMkLst>
        </pc:picChg>
        <pc:picChg chg="add mod">
          <ac:chgData name="Rebecca Graves" userId="50bb89a6-392d-49ba-ae68-ac4c6beb7f38" providerId="ADAL" clId="{C743DF86-15B8-40EC-AFFC-6F5E228B0007}" dt="2022-09-09T10:32:16.769" v="6722" actId="14100"/>
          <ac:picMkLst>
            <pc:docMk/>
            <pc:sldMk cId="1293281853" sldId="1001"/>
            <ac:picMk id="5" creationId="{DE1B2920-D99C-41DA-822F-F4B9E49EFF3D}"/>
          </ac:picMkLst>
        </pc:picChg>
      </pc:sldChg>
      <pc:sldMasterChg chg="delSldLayout">
        <pc:chgData name="Rebecca Graves" userId="50bb89a6-392d-49ba-ae68-ac4c6beb7f38" providerId="ADAL" clId="{C743DF86-15B8-40EC-AFFC-6F5E228B0007}" dt="2022-06-15T13:52:43.916" v="1797" actId="47"/>
        <pc:sldMasterMkLst>
          <pc:docMk/>
          <pc:sldMasterMk cId="1685741237" sldId="2147483648"/>
        </pc:sldMasterMkLst>
        <pc:sldLayoutChg chg="del">
          <pc:chgData name="Rebecca Graves" userId="50bb89a6-392d-49ba-ae68-ac4c6beb7f38" providerId="ADAL" clId="{C743DF86-15B8-40EC-AFFC-6F5E228B0007}" dt="2022-06-15T13:52:43.916" v="1797" actId="47"/>
          <pc:sldLayoutMkLst>
            <pc:docMk/>
            <pc:sldMasterMk cId="1685741237" sldId="2147483648"/>
            <pc:sldLayoutMk cId="1548217865" sldId="2147483681"/>
          </pc:sldLayoutMkLst>
        </pc:sldLayoutChg>
      </pc:sldMasterChg>
      <pc:sldMasterChg chg="del delSldLayout">
        <pc:chgData name="Rebecca Graves" userId="50bb89a6-392d-49ba-ae68-ac4c6beb7f38" providerId="ADAL" clId="{C743DF86-15B8-40EC-AFFC-6F5E228B0007}" dt="2022-06-16T10:06:23.685" v="3095" actId="2696"/>
        <pc:sldMasterMkLst>
          <pc:docMk/>
          <pc:sldMasterMk cId="3417271419" sldId="2147483726"/>
        </pc:sldMasterMkLst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4040692924" sldId="2147483727"/>
          </pc:sldLayoutMkLst>
        </pc:sldLayoutChg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3965301321" sldId="2147483728"/>
          </pc:sldLayoutMkLst>
        </pc:sldLayoutChg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3759270076" sldId="2147483729"/>
          </pc:sldLayoutMkLst>
        </pc:sldLayoutChg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3220134817" sldId="2147483730"/>
          </pc:sldLayoutMkLst>
        </pc:sldLayoutChg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721235580" sldId="2147483731"/>
          </pc:sldLayoutMkLst>
        </pc:sldLayoutChg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3535259670" sldId="2147483732"/>
          </pc:sldLayoutMkLst>
        </pc:sldLayoutChg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2090560744" sldId="2147483733"/>
          </pc:sldLayoutMkLst>
        </pc:sldLayoutChg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2239812675" sldId="2147483734"/>
          </pc:sldLayoutMkLst>
        </pc:sldLayoutChg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597144103" sldId="2147483735"/>
          </pc:sldLayoutMkLst>
        </pc:sldLayoutChg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4048784044" sldId="2147483736"/>
          </pc:sldLayoutMkLst>
        </pc:sldLayoutChg>
        <pc:sldLayoutChg chg="del">
          <pc:chgData name="Rebecca Graves" userId="50bb89a6-392d-49ba-ae68-ac4c6beb7f38" providerId="ADAL" clId="{C743DF86-15B8-40EC-AFFC-6F5E228B0007}" dt="2022-06-16T10:06:23.685" v="3095" actId="2696"/>
          <pc:sldLayoutMkLst>
            <pc:docMk/>
            <pc:sldMasterMk cId="3417271419" sldId="2147483726"/>
            <pc:sldLayoutMk cId="2332412791" sldId="214748373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8212E-9E8E-40A0-912F-402472B06E35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CCD91AA6-42CF-4320-A1DC-6B707556DFFA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Playing football</a:t>
          </a:r>
        </a:p>
      </dgm:t>
    </dgm:pt>
    <dgm:pt modelId="{DA718A4A-279A-48A4-AFF6-26FE042232A2}" type="parTrans" cxnId="{B2736284-7122-4130-9CCF-F58DEA9835F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BD3D0C-104A-4739-A78E-4E9FB78C2E84}" type="sibTrans" cxnId="{B2736284-7122-4130-9CCF-F58DEA9835F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3D3A6-A4DC-4F8A-AC24-9474DFE5C461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Flying to a holiday</a:t>
          </a:r>
        </a:p>
      </dgm:t>
    </dgm:pt>
    <dgm:pt modelId="{61D4F432-1CF0-4DE2-9F9B-9592B82C8C7D}" type="parTrans" cxnId="{6914BC0E-DEE4-40F2-B32C-642A2B671C0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0B117-ADA1-45CF-BD0C-0C0D5B208F47}" type="sibTrans" cxnId="{6914BC0E-DEE4-40F2-B32C-642A2B671C0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5988F-F61A-48CC-8EB4-54D07E994074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Eating a picnic</a:t>
          </a:r>
        </a:p>
      </dgm:t>
    </dgm:pt>
    <dgm:pt modelId="{A2CD91E9-6ADE-4DA9-A280-8EBC6C306718}" type="parTrans" cxnId="{D8A304C3-0A71-496E-A00B-346A9A56319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FF4BA-83AF-4CD3-9D1E-074E2022EC45}" type="sibTrans" cxnId="{D8A304C3-0A71-496E-A00B-346A9A56319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5EE72-90CC-46F0-A3FD-0FE070B2CCB0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Swimming</a:t>
          </a:r>
        </a:p>
      </dgm:t>
    </dgm:pt>
    <dgm:pt modelId="{857BDF84-63DE-47A2-BD2E-5F12B49F0395}" type="parTrans" cxnId="{DEF2C4EB-6C70-4D00-BB1A-83BBB47E9AE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2E4BB-93B8-44B7-BBB9-20440869C3F5}" type="sibTrans" cxnId="{DEF2C4EB-6C70-4D00-BB1A-83BBB47E9AE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ED5E7-65B8-4C29-9B1A-CC7FB2F21E64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Going to the cinema</a:t>
          </a:r>
        </a:p>
      </dgm:t>
    </dgm:pt>
    <dgm:pt modelId="{1D9F7F49-1678-4512-9991-D1209BE16B4D}" type="parTrans" cxnId="{43D12688-7EC3-4926-96AA-31F48257025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C8A737-25FA-4537-A78E-5C6614C94725}" type="sibTrans" cxnId="{43D12688-7EC3-4926-96AA-31F48257025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32B42-4A2F-4224-8231-1F95E5D0FCB9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Driving a car</a:t>
          </a:r>
        </a:p>
      </dgm:t>
    </dgm:pt>
    <dgm:pt modelId="{4477C988-2DC1-4D02-A359-34EE0D583862}" type="parTrans" cxnId="{1FC33A9F-CE74-431C-B337-ABA4E967B0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22A97-D640-4CD6-964F-A13BCF343AC9}" type="sibTrans" cxnId="{1FC33A9F-CE74-431C-B337-ABA4E967B0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B0867-BF2E-43E5-8175-5F06463299A0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Planting trees</a:t>
          </a:r>
        </a:p>
      </dgm:t>
    </dgm:pt>
    <dgm:pt modelId="{F8F3F634-E1D3-4881-9D7B-E32FE141FEBB}" type="parTrans" cxnId="{F1027996-BC4F-486B-8F6B-E8EB9460B9F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B4015-B132-4C86-B928-28A5CC8423E4}" type="sibTrans" cxnId="{F1027996-BC4F-486B-8F6B-E8EB9460B9F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97C4AA-1528-4158-8867-32B62785FBD7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Having a hamburger</a:t>
          </a:r>
        </a:p>
      </dgm:t>
    </dgm:pt>
    <dgm:pt modelId="{541BC185-1AE4-4615-AF40-3B58F5FCB895}" type="parTrans" cxnId="{1C2E2612-CC07-465B-92B6-76CB0017223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A009C-80CC-4E31-BE17-E353265466CF}" type="sibTrans" cxnId="{1C2E2612-CC07-465B-92B6-76CB0017223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4EBF8-795B-47F2-81DE-06720A73B839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Having</a:t>
          </a:r>
          <a:r>
            <a:rPr lang="en-GB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nap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7BF42-24E3-4E2E-BBC8-22806DC6DB65}" type="parTrans" cxnId="{79F61A29-6D9D-458F-A7C1-87E4B098EA4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171D42-D0FE-4F86-A5B4-5BDA3045C3DE}" type="sibTrans" cxnId="{79F61A29-6D9D-458F-A7C1-87E4B098EA4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80C42-4B24-425C-94B3-6C7422BC49CD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Cutting down a tree</a:t>
          </a:r>
        </a:p>
      </dgm:t>
    </dgm:pt>
    <dgm:pt modelId="{F53E3BAA-CAF4-4D61-BA0D-B4DF3C72DDA4}" type="parTrans" cxnId="{835C8248-958F-4E9F-84AF-F53B896797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95350-473D-4A7A-BA6A-16F5B3D33791}" type="sibTrans" cxnId="{835C8248-958F-4E9F-84AF-F53B896797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CB9C0-F1B8-4767-B876-245A6ED63881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Having a shower</a:t>
          </a:r>
        </a:p>
      </dgm:t>
    </dgm:pt>
    <dgm:pt modelId="{706BCA40-0F39-41B4-B36E-ADAB276727B2}" type="parTrans" cxnId="{AF6EFAA2-4A97-418A-8CD3-AA29CC8F665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BCF4C-B335-4990-ABAD-1349BAA36704}" type="sibTrans" cxnId="{AF6EFAA2-4A97-418A-8CD3-AA29CC8F665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2DCF9-2176-442F-9D92-C45051194593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Eating an ice cream</a:t>
          </a:r>
        </a:p>
      </dgm:t>
    </dgm:pt>
    <dgm:pt modelId="{11285F04-E5EA-4748-A50D-98B871984A58}" type="parTrans" cxnId="{0B512218-5F4F-4976-AD81-0A66BB96FCF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0C399-B5BA-44AA-8FC0-F05F94852805}" type="sibTrans" cxnId="{0B512218-5F4F-4976-AD81-0A66BB96FCF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F3A17-6CDB-4569-85E1-71F54682FF22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Eating in a restaurant</a:t>
          </a:r>
        </a:p>
      </dgm:t>
    </dgm:pt>
    <dgm:pt modelId="{4BDFD7A2-72E5-4630-AE74-AD3EE728D844}" type="parTrans" cxnId="{707D13D0-C7AB-4AD1-84A8-369A4C3B1AE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D5D6D9-3F36-428C-9BF8-F60807A9DDEF}" type="sibTrans" cxnId="{707D13D0-C7AB-4AD1-84A8-369A4C3B1AE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9E333-0F31-44CF-A59A-B39A07A52205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Turning the lights off</a:t>
          </a:r>
        </a:p>
      </dgm:t>
    </dgm:pt>
    <dgm:pt modelId="{3841B51F-405F-4098-988A-16D6038FB191}" type="parTrans" cxnId="{5340D225-3F1E-41A2-A7FF-DA15EB70113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6CC0C6-8891-4240-8071-197AF613D82C}" type="sibTrans" cxnId="{5340D225-3F1E-41A2-A7FF-DA15EB70113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B81A5D-18AF-48E3-B9D9-72B5D0E62696}">
      <dgm:prSet phldrT="[Text]"/>
      <dgm:spPr>
        <a:solidFill>
          <a:srgbClr val="009FDE">
            <a:alpha val="10196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Playing video games</a:t>
          </a:r>
        </a:p>
      </dgm:t>
    </dgm:pt>
    <dgm:pt modelId="{14CDCCF8-6AF7-4E2F-9584-CED2CBB048D1}" type="parTrans" cxnId="{E3FDE885-E802-4F71-AD36-85249D547F0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472B07-C1D0-4120-9B16-054E71BC0988}" type="sibTrans" cxnId="{E3FDE885-E802-4F71-AD36-85249D547F0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616CD1-60A8-437A-B8BC-D1E115F8C593}" type="pres">
      <dgm:prSet presAssocID="{A108212E-9E8E-40A0-912F-402472B06E35}" presName="diagram" presStyleCnt="0">
        <dgm:presLayoutVars>
          <dgm:dir/>
          <dgm:resizeHandles val="exact"/>
        </dgm:presLayoutVars>
      </dgm:prSet>
      <dgm:spPr/>
    </dgm:pt>
    <dgm:pt modelId="{C2A0B0DB-69DF-47A7-9AEF-7D1219DE3CFB}" type="pres">
      <dgm:prSet presAssocID="{CCD91AA6-42CF-4320-A1DC-6B707556DFFA}" presName="node" presStyleLbl="node1" presStyleIdx="0" presStyleCnt="15" custLinFactNeighborX="185" custLinFactNeighborY="-852">
        <dgm:presLayoutVars>
          <dgm:bulletEnabled val="1"/>
        </dgm:presLayoutVars>
      </dgm:prSet>
      <dgm:spPr/>
    </dgm:pt>
    <dgm:pt modelId="{0080D91E-03D9-4C15-833F-9CEBB6962480}" type="pres">
      <dgm:prSet presAssocID="{DFBD3D0C-104A-4739-A78E-4E9FB78C2E84}" presName="sibTrans" presStyleCnt="0"/>
      <dgm:spPr/>
    </dgm:pt>
    <dgm:pt modelId="{1A2A7F15-16CB-43D8-8089-31AF343693DA}" type="pres">
      <dgm:prSet presAssocID="{CE33D3A6-A4DC-4F8A-AC24-9474DFE5C461}" presName="node" presStyleLbl="node1" presStyleIdx="1" presStyleCnt="15" custLinFactNeighborX="185" custLinFactNeighborY="-852">
        <dgm:presLayoutVars>
          <dgm:bulletEnabled val="1"/>
        </dgm:presLayoutVars>
      </dgm:prSet>
      <dgm:spPr/>
    </dgm:pt>
    <dgm:pt modelId="{CA2728ED-2756-44D5-83E3-61503BA34B06}" type="pres">
      <dgm:prSet presAssocID="{C520B117-ADA1-45CF-BD0C-0C0D5B208F47}" presName="sibTrans" presStyleCnt="0"/>
      <dgm:spPr/>
    </dgm:pt>
    <dgm:pt modelId="{CAD926A4-AAE5-4CD4-BAFE-7AD38469D5FD}" type="pres">
      <dgm:prSet presAssocID="{0AE5988F-F61A-48CC-8EB4-54D07E994074}" presName="node" presStyleLbl="node1" presStyleIdx="2" presStyleCnt="15" custLinFactNeighborX="185" custLinFactNeighborY="-852">
        <dgm:presLayoutVars>
          <dgm:bulletEnabled val="1"/>
        </dgm:presLayoutVars>
      </dgm:prSet>
      <dgm:spPr/>
    </dgm:pt>
    <dgm:pt modelId="{3011767F-C2A8-4471-B123-49A385326B3C}" type="pres">
      <dgm:prSet presAssocID="{C78FF4BA-83AF-4CD3-9D1E-074E2022EC45}" presName="sibTrans" presStyleCnt="0"/>
      <dgm:spPr/>
    </dgm:pt>
    <dgm:pt modelId="{7A60D48C-41D4-4AC5-8DCD-624C8B003C8B}" type="pres">
      <dgm:prSet presAssocID="{7DB5EE72-90CC-46F0-A3FD-0FE070B2CCB0}" presName="node" presStyleLbl="node1" presStyleIdx="3" presStyleCnt="15" custLinFactNeighborX="185" custLinFactNeighborY="-852">
        <dgm:presLayoutVars>
          <dgm:bulletEnabled val="1"/>
        </dgm:presLayoutVars>
      </dgm:prSet>
      <dgm:spPr/>
    </dgm:pt>
    <dgm:pt modelId="{A1211DE2-687F-491E-A1D3-E93281A3A094}" type="pres">
      <dgm:prSet presAssocID="{23D2E4BB-93B8-44B7-BBB9-20440869C3F5}" presName="sibTrans" presStyleCnt="0"/>
      <dgm:spPr/>
    </dgm:pt>
    <dgm:pt modelId="{FC4A0EF6-02B2-46A6-9E85-53A0CBDD488E}" type="pres">
      <dgm:prSet presAssocID="{21DED5E7-65B8-4C29-9B1A-CC7FB2F21E64}" presName="node" presStyleLbl="node1" presStyleIdx="4" presStyleCnt="15" custLinFactNeighborX="185" custLinFactNeighborY="-852">
        <dgm:presLayoutVars>
          <dgm:bulletEnabled val="1"/>
        </dgm:presLayoutVars>
      </dgm:prSet>
      <dgm:spPr/>
    </dgm:pt>
    <dgm:pt modelId="{EDDD6551-0C2E-4535-9ACA-3ECC3B4AED73}" type="pres">
      <dgm:prSet presAssocID="{92C8A737-25FA-4537-A78E-5C6614C94725}" presName="sibTrans" presStyleCnt="0"/>
      <dgm:spPr/>
    </dgm:pt>
    <dgm:pt modelId="{A6AB4D1D-63A4-468F-AC53-802BA236D58B}" type="pres">
      <dgm:prSet presAssocID="{1EBF3A17-6CDB-4569-85E1-71F54682FF22}" presName="node" presStyleLbl="node1" presStyleIdx="5" presStyleCnt="15">
        <dgm:presLayoutVars>
          <dgm:bulletEnabled val="1"/>
        </dgm:presLayoutVars>
      </dgm:prSet>
      <dgm:spPr/>
    </dgm:pt>
    <dgm:pt modelId="{821D7D93-B7C0-4D30-B765-5DD6FB4539E4}" type="pres">
      <dgm:prSet presAssocID="{F2D5D6D9-3F36-428C-9BF8-F60807A9DDEF}" presName="sibTrans" presStyleCnt="0"/>
      <dgm:spPr/>
    </dgm:pt>
    <dgm:pt modelId="{F12E9AA5-7164-493A-B8AF-8A90401FE027}" type="pres">
      <dgm:prSet presAssocID="{4E532B42-4A2F-4224-8231-1F95E5D0FCB9}" presName="node" presStyleLbl="node1" presStyleIdx="6" presStyleCnt="15" custLinFactNeighborX="0">
        <dgm:presLayoutVars>
          <dgm:bulletEnabled val="1"/>
        </dgm:presLayoutVars>
      </dgm:prSet>
      <dgm:spPr/>
    </dgm:pt>
    <dgm:pt modelId="{0EEEAD01-77C5-4935-838C-32C85F609F1A}" type="pres">
      <dgm:prSet presAssocID="{E6F22A97-D640-4CD6-964F-A13BCF343AC9}" presName="sibTrans" presStyleCnt="0"/>
      <dgm:spPr/>
    </dgm:pt>
    <dgm:pt modelId="{3E48126C-711A-4E07-A1A9-769B6085D1EF}" type="pres">
      <dgm:prSet presAssocID="{1769E333-0F31-44CF-A59A-B39A07A52205}" presName="node" presStyleLbl="node1" presStyleIdx="7" presStyleCnt="15" custLinFactNeighborX="0">
        <dgm:presLayoutVars>
          <dgm:bulletEnabled val="1"/>
        </dgm:presLayoutVars>
      </dgm:prSet>
      <dgm:spPr/>
    </dgm:pt>
    <dgm:pt modelId="{BF525D9F-6254-4935-B33E-BEC554BC082B}" type="pres">
      <dgm:prSet presAssocID="{6F6CC0C6-8891-4240-8071-197AF613D82C}" presName="sibTrans" presStyleCnt="0"/>
      <dgm:spPr/>
    </dgm:pt>
    <dgm:pt modelId="{6C776379-D402-4B6C-8408-2FABB79422C2}" type="pres">
      <dgm:prSet presAssocID="{C2EB0867-BF2E-43E5-8175-5F06463299A0}" presName="node" presStyleLbl="node1" presStyleIdx="8" presStyleCnt="15" custLinFactNeighborX="0">
        <dgm:presLayoutVars>
          <dgm:bulletEnabled val="1"/>
        </dgm:presLayoutVars>
      </dgm:prSet>
      <dgm:spPr/>
    </dgm:pt>
    <dgm:pt modelId="{65E933C3-EDE9-4AAB-A7DD-A6E40AA944E8}" type="pres">
      <dgm:prSet presAssocID="{BEDB4015-B132-4C86-B928-28A5CC8423E4}" presName="sibTrans" presStyleCnt="0"/>
      <dgm:spPr/>
    </dgm:pt>
    <dgm:pt modelId="{12D567B0-3C0E-416C-B500-BC88F9BEB0F3}" type="pres">
      <dgm:prSet presAssocID="{0997C4AA-1528-4158-8867-32B62785FBD7}" presName="node" presStyleLbl="node1" presStyleIdx="9" presStyleCnt="15" custLinFactNeighborX="0">
        <dgm:presLayoutVars>
          <dgm:bulletEnabled val="1"/>
        </dgm:presLayoutVars>
      </dgm:prSet>
      <dgm:spPr/>
    </dgm:pt>
    <dgm:pt modelId="{4742BED8-0CF1-441A-A53C-4B1CCEF31613}" type="pres">
      <dgm:prSet presAssocID="{5A1A009C-80CC-4E31-BE17-E353265466CF}" presName="sibTrans" presStyleCnt="0"/>
      <dgm:spPr/>
    </dgm:pt>
    <dgm:pt modelId="{C31B8B87-B18E-49AD-94BF-36F8CF707048}" type="pres">
      <dgm:prSet presAssocID="{7C04EBF8-795B-47F2-81DE-06720A73B839}" presName="node" presStyleLbl="node1" presStyleIdx="10" presStyleCnt="15">
        <dgm:presLayoutVars>
          <dgm:bulletEnabled val="1"/>
        </dgm:presLayoutVars>
      </dgm:prSet>
      <dgm:spPr/>
    </dgm:pt>
    <dgm:pt modelId="{C4E2CC81-E583-4C42-9820-D8C228E175EB}" type="pres">
      <dgm:prSet presAssocID="{06171D42-D0FE-4F86-A5B4-5BDA3045C3DE}" presName="sibTrans" presStyleCnt="0"/>
      <dgm:spPr/>
    </dgm:pt>
    <dgm:pt modelId="{F028347C-4039-45FB-862B-CFFC40406A6D}" type="pres">
      <dgm:prSet presAssocID="{2EF80C42-4B24-425C-94B3-6C7422BC49CD}" presName="node" presStyleLbl="node1" presStyleIdx="11" presStyleCnt="15">
        <dgm:presLayoutVars>
          <dgm:bulletEnabled val="1"/>
        </dgm:presLayoutVars>
      </dgm:prSet>
      <dgm:spPr/>
    </dgm:pt>
    <dgm:pt modelId="{A5CE83EE-7F1A-4429-820C-A8082A68E7CB}" type="pres">
      <dgm:prSet presAssocID="{C1595350-473D-4A7A-BA6A-16F5B3D33791}" presName="sibTrans" presStyleCnt="0"/>
      <dgm:spPr/>
    </dgm:pt>
    <dgm:pt modelId="{7EACC68A-3CEE-41CD-99C3-FEBECF44287D}" type="pres">
      <dgm:prSet presAssocID="{E832DCF9-2176-442F-9D92-C45051194593}" presName="node" presStyleLbl="node1" presStyleIdx="12" presStyleCnt="15">
        <dgm:presLayoutVars>
          <dgm:bulletEnabled val="1"/>
        </dgm:presLayoutVars>
      </dgm:prSet>
      <dgm:spPr/>
    </dgm:pt>
    <dgm:pt modelId="{35E2D70E-6D69-4BC2-B39E-ADF154404B41}" type="pres">
      <dgm:prSet presAssocID="{B8E0C399-B5BA-44AA-8FC0-F05F94852805}" presName="sibTrans" presStyleCnt="0"/>
      <dgm:spPr/>
    </dgm:pt>
    <dgm:pt modelId="{0CBF0E4E-B61F-4CC4-A440-6380358E3F08}" type="pres">
      <dgm:prSet presAssocID="{C84CB9C0-F1B8-4767-B876-245A6ED63881}" presName="node" presStyleLbl="node1" presStyleIdx="13" presStyleCnt="15">
        <dgm:presLayoutVars>
          <dgm:bulletEnabled val="1"/>
        </dgm:presLayoutVars>
      </dgm:prSet>
      <dgm:spPr/>
    </dgm:pt>
    <dgm:pt modelId="{1D0917B3-2153-4E54-B317-7395B173F658}" type="pres">
      <dgm:prSet presAssocID="{924BCF4C-B335-4990-ABAD-1349BAA36704}" presName="sibTrans" presStyleCnt="0"/>
      <dgm:spPr/>
    </dgm:pt>
    <dgm:pt modelId="{A66FA6C3-C140-4AEB-9CC3-5C86EAC7180F}" type="pres">
      <dgm:prSet presAssocID="{9CB81A5D-18AF-48E3-B9D9-72B5D0E62696}" presName="node" presStyleLbl="node1" presStyleIdx="14" presStyleCnt="15">
        <dgm:presLayoutVars>
          <dgm:bulletEnabled val="1"/>
        </dgm:presLayoutVars>
      </dgm:prSet>
      <dgm:spPr/>
    </dgm:pt>
  </dgm:ptLst>
  <dgm:cxnLst>
    <dgm:cxn modelId="{6914BC0E-DEE4-40F2-B32C-642A2B671C06}" srcId="{A108212E-9E8E-40A0-912F-402472B06E35}" destId="{CE33D3A6-A4DC-4F8A-AC24-9474DFE5C461}" srcOrd="1" destOrd="0" parTransId="{61D4F432-1CF0-4DE2-9F9B-9592B82C8C7D}" sibTransId="{C520B117-ADA1-45CF-BD0C-0C0D5B208F47}"/>
    <dgm:cxn modelId="{1C2E2612-CC07-465B-92B6-76CB0017223B}" srcId="{A108212E-9E8E-40A0-912F-402472B06E35}" destId="{0997C4AA-1528-4158-8867-32B62785FBD7}" srcOrd="9" destOrd="0" parTransId="{541BC185-1AE4-4615-AF40-3B58F5FCB895}" sibTransId="{5A1A009C-80CC-4E31-BE17-E353265466CF}"/>
    <dgm:cxn modelId="{B659EA15-34AB-4C2C-A63B-A879321B86CF}" type="presOf" srcId="{7DB5EE72-90CC-46F0-A3FD-0FE070B2CCB0}" destId="{7A60D48C-41D4-4AC5-8DCD-624C8B003C8B}" srcOrd="0" destOrd="0" presId="urn:microsoft.com/office/officeart/2005/8/layout/default"/>
    <dgm:cxn modelId="{0B512218-5F4F-4976-AD81-0A66BB96FCF3}" srcId="{A108212E-9E8E-40A0-912F-402472B06E35}" destId="{E832DCF9-2176-442F-9D92-C45051194593}" srcOrd="12" destOrd="0" parTransId="{11285F04-E5EA-4748-A50D-98B871984A58}" sibTransId="{B8E0C399-B5BA-44AA-8FC0-F05F94852805}"/>
    <dgm:cxn modelId="{311A0F19-DD1D-47BB-8061-F5148B57FA2E}" type="presOf" srcId="{0997C4AA-1528-4158-8867-32B62785FBD7}" destId="{12D567B0-3C0E-416C-B500-BC88F9BEB0F3}" srcOrd="0" destOrd="0" presId="urn:microsoft.com/office/officeart/2005/8/layout/default"/>
    <dgm:cxn modelId="{5340D225-3F1E-41A2-A7FF-DA15EB701131}" srcId="{A108212E-9E8E-40A0-912F-402472B06E35}" destId="{1769E333-0F31-44CF-A59A-B39A07A52205}" srcOrd="7" destOrd="0" parTransId="{3841B51F-405F-4098-988A-16D6038FB191}" sibTransId="{6F6CC0C6-8891-4240-8071-197AF613D82C}"/>
    <dgm:cxn modelId="{79F61A29-6D9D-458F-A7C1-87E4B098EA4D}" srcId="{A108212E-9E8E-40A0-912F-402472B06E35}" destId="{7C04EBF8-795B-47F2-81DE-06720A73B839}" srcOrd="10" destOrd="0" parTransId="{5A47BF42-24E3-4E2E-BBC8-22806DC6DB65}" sibTransId="{06171D42-D0FE-4F86-A5B4-5BDA3045C3DE}"/>
    <dgm:cxn modelId="{7E72545B-D2A9-4DE2-9A31-E63121B9F0EF}" type="presOf" srcId="{A108212E-9E8E-40A0-912F-402472B06E35}" destId="{38616CD1-60A8-437A-B8BC-D1E115F8C593}" srcOrd="0" destOrd="0" presId="urn:microsoft.com/office/officeart/2005/8/layout/default"/>
    <dgm:cxn modelId="{835C8248-958F-4E9F-84AF-F53B896797E9}" srcId="{A108212E-9E8E-40A0-912F-402472B06E35}" destId="{2EF80C42-4B24-425C-94B3-6C7422BC49CD}" srcOrd="11" destOrd="0" parTransId="{F53E3BAA-CAF4-4D61-BA0D-B4DF3C72DDA4}" sibTransId="{C1595350-473D-4A7A-BA6A-16F5B3D33791}"/>
    <dgm:cxn modelId="{03392372-C2E1-4532-B968-8550E8684A2E}" type="presOf" srcId="{1EBF3A17-6CDB-4569-85E1-71F54682FF22}" destId="{A6AB4D1D-63A4-468F-AC53-802BA236D58B}" srcOrd="0" destOrd="0" presId="urn:microsoft.com/office/officeart/2005/8/layout/default"/>
    <dgm:cxn modelId="{224DAC77-BDCB-40FC-9271-C6A4F1ADFF2F}" type="presOf" srcId="{C2EB0867-BF2E-43E5-8175-5F06463299A0}" destId="{6C776379-D402-4B6C-8408-2FABB79422C2}" srcOrd="0" destOrd="0" presId="urn:microsoft.com/office/officeart/2005/8/layout/default"/>
    <dgm:cxn modelId="{958D0B5A-947A-4B1D-8C7C-0E7CD97A086A}" type="presOf" srcId="{CE33D3A6-A4DC-4F8A-AC24-9474DFE5C461}" destId="{1A2A7F15-16CB-43D8-8089-31AF343693DA}" srcOrd="0" destOrd="0" presId="urn:microsoft.com/office/officeart/2005/8/layout/default"/>
    <dgm:cxn modelId="{B2736284-7122-4130-9CCF-F58DEA9835FD}" srcId="{A108212E-9E8E-40A0-912F-402472B06E35}" destId="{CCD91AA6-42CF-4320-A1DC-6B707556DFFA}" srcOrd="0" destOrd="0" parTransId="{DA718A4A-279A-48A4-AFF6-26FE042232A2}" sibTransId="{DFBD3D0C-104A-4739-A78E-4E9FB78C2E84}"/>
    <dgm:cxn modelId="{8F3BAB84-B53B-4717-AA42-B1257B5003FF}" type="presOf" srcId="{CCD91AA6-42CF-4320-A1DC-6B707556DFFA}" destId="{C2A0B0DB-69DF-47A7-9AEF-7D1219DE3CFB}" srcOrd="0" destOrd="0" presId="urn:microsoft.com/office/officeart/2005/8/layout/default"/>
    <dgm:cxn modelId="{E3FDE885-E802-4F71-AD36-85249D547F03}" srcId="{A108212E-9E8E-40A0-912F-402472B06E35}" destId="{9CB81A5D-18AF-48E3-B9D9-72B5D0E62696}" srcOrd="14" destOrd="0" parTransId="{14CDCCF8-6AF7-4E2F-9584-CED2CBB048D1}" sibTransId="{7B472B07-C1D0-4120-9B16-054E71BC0988}"/>
    <dgm:cxn modelId="{43D12688-7EC3-4926-96AA-31F48257025B}" srcId="{A108212E-9E8E-40A0-912F-402472B06E35}" destId="{21DED5E7-65B8-4C29-9B1A-CC7FB2F21E64}" srcOrd="4" destOrd="0" parTransId="{1D9F7F49-1678-4512-9991-D1209BE16B4D}" sibTransId="{92C8A737-25FA-4537-A78E-5C6614C94725}"/>
    <dgm:cxn modelId="{F1027996-BC4F-486B-8F6B-E8EB9460B9F3}" srcId="{A108212E-9E8E-40A0-912F-402472B06E35}" destId="{C2EB0867-BF2E-43E5-8175-5F06463299A0}" srcOrd="8" destOrd="0" parTransId="{F8F3F634-E1D3-4881-9D7B-E32FE141FEBB}" sibTransId="{BEDB4015-B132-4C86-B928-28A5CC8423E4}"/>
    <dgm:cxn modelId="{063AC79D-61DB-43D8-A23D-508473F9D6BE}" type="presOf" srcId="{E832DCF9-2176-442F-9D92-C45051194593}" destId="{7EACC68A-3CEE-41CD-99C3-FEBECF44287D}" srcOrd="0" destOrd="0" presId="urn:microsoft.com/office/officeart/2005/8/layout/default"/>
    <dgm:cxn modelId="{1FC33A9F-CE74-431C-B337-ABA4E967B0E9}" srcId="{A108212E-9E8E-40A0-912F-402472B06E35}" destId="{4E532B42-4A2F-4224-8231-1F95E5D0FCB9}" srcOrd="6" destOrd="0" parTransId="{4477C988-2DC1-4D02-A359-34EE0D583862}" sibTransId="{E6F22A97-D640-4CD6-964F-A13BCF343AC9}"/>
    <dgm:cxn modelId="{AF6EFAA2-4A97-418A-8CD3-AA29CC8F6652}" srcId="{A108212E-9E8E-40A0-912F-402472B06E35}" destId="{C84CB9C0-F1B8-4767-B876-245A6ED63881}" srcOrd="13" destOrd="0" parTransId="{706BCA40-0F39-41B4-B36E-ADAB276727B2}" sibTransId="{924BCF4C-B335-4990-ABAD-1349BAA36704}"/>
    <dgm:cxn modelId="{8BFB2DB4-D299-40ED-9485-B925DA6FABF5}" type="presOf" srcId="{4E532B42-4A2F-4224-8231-1F95E5D0FCB9}" destId="{F12E9AA5-7164-493A-B8AF-8A90401FE027}" srcOrd="0" destOrd="0" presId="urn:microsoft.com/office/officeart/2005/8/layout/default"/>
    <dgm:cxn modelId="{2B2E3DB4-C237-44FA-BAFF-E0C2175E10D4}" type="presOf" srcId="{C84CB9C0-F1B8-4767-B876-245A6ED63881}" destId="{0CBF0E4E-B61F-4CC4-A440-6380358E3F08}" srcOrd="0" destOrd="0" presId="urn:microsoft.com/office/officeart/2005/8/layout/default"/>
    <dgm:cxn modelId="{05A796C0-A7E2-43F9-AD09-31FFA7B71AD8}" type="presOf" srcId="{0AE5988F-F61A-48CC-8EB4-54D07E994074}" destId="{CAD926A4-AAE5-4CD4-BAFE-7AD38469D5FD}" srcOrd="0" destOrd="0" presId="urn:microsoft.com/office/officeart/2005/8/layout/default"/>
    <dgm:cxn modelId="{D8A304C3-0A71-496E-A00B-346A9A563192}" srcId="{A108212E-9E8E-40A0-912F-402472B06E35}" destId="{0AE5988F-F61A-48CC-8EB4-54D07E994074}" srcOrd="2" destOrd="0" parTransId="{A2CD91E9-6ADE-4DA9-A280-8EBC6C306718}" sibTransId="{C78FF4BA-83AF-4CD3-9D1E-074E2022EC45}"/>
    <dgm:cxn modelId="{707D13D0-C7AB-4AD1-84A8-369A4C3B1AEA}" srcId="{A108212E-9E8E-40A0-912F-402472B06E35}" destId="{1EBF3A17-6CDB-4569-85E1-71F54682FF22}" srcOrd="5" destOrd="0" parTransId="{4BDFD7A2-72E5-4630-AE74-AD3EE728D844}" sibTransId="{F2D5D6D9-3F36-428C-9BF8-F60807A9DDEF}"/>
    <dgm:cxn modelId="{3075F9D0-3E70-4A5C-AA97-327B95BCFFB0}" type="presOf" srcId="{2EF80C42-4B24-425C-94B3-6C7422BC49CD}" destId="{F028347C-4039-45FB-862B-CFFC40406A6D}" srcOrd="0" destOrd="0" presId="urn:microsoft.com/office/officeart/2005/8/layout/default"/>
    <dgm:cxn modelId="{8B2A4ED2-DF03-49F0-B742-F67AA3E318D6}" type="presOf" srcId="{21DED5E7-65B8-4C29-9B1A-CC7FB2F21E64}" destId="{FC4A0EF6-02B2-46A6-9E85-53A0CBDD488E}" srcOrd="0" destOrd="0" presId="urn:microsoft.com/office/officeart/2005/8/layout/default"/>
    <dgm:cxn modelId="{16D7F9D3-6A61-43A1-8313-9CF65848BB7F}" type="presOf" srcId="{7C04EBF8-795B-47F2-81DE-06720A73B839}" destId="{C31B8B87-B18E-49AD-94BF-36F8CF707048}" srcOrd="0" destOrd="0" presId="urn:microsoft.com/office/officeart/2005/8/layout/default"/>
    <dgm:cxn modelId="{E7F0E5D5-0EF0-4B1D-8E9F-0FC45DEF1F29}" type="presOf" srcId="{1769E333-0F31-44CF-A59A-B39A07A52205}" destId="{3E48126C-711A-4E07-A1A9-769B6085D1EF}" srcOrd="0" destOrd="0" presId="urn:microsoft.com/office/officeart/2005/8/layout/default"/>
    <dgm:cxn modelId="{DEF2C4EB-6C70-4D00-BB1A-83BBB47E9AE8}" srcId="{A108212E-9E8E-40A0-912F-402472B06E35}" destId="{7DB5EE72-90CC-46F0-A3FD-0FE070B2CCB0}" srcOrd="3" destOrd="0" parTransId="{857BDF84-63DE-47A2-BD2E-5F12B49F0395}" sibTransId="{23D2E4BB-93B8-44B7-BBB9-20440869C3F5}"/>
    <dgm:cxn modelId="{74070BFB-397D-4DD4-A4E5-C17AD96D2CF2}" type="presOf" srcId="{9CB81A5D-18AF-48E3-B9D9-72B5D0E62696}" destId="{A66FA6C3-C140-4AEB-9CC3-5C86EAC7180F}" srcOrd="0" destOrd="0" presId="urn:microsoft.com/office/officeart/2005/8/layout/default"/>
    <dgm:cxn modelId="{486D75C1-5F06-4516-95A3-6C89515A45B9}" type="presParOf" srcId="{38616CD1-60A8-437A-B8BC-D1E115F8C593}" destId="{C2A0B0DB-69DF-47A7-9AEF-7D1219DE3CFB}" srcOrd="0" destOrd="0" presId="urn:microsoft.com/office/officeart/2005/8/layout/default"/>
    <dgm:cxn modelId="{C15730B7-81EC-42FD-B064-15295AA8AE06}" type="presParOf" srcId="{38616CD1-60A8-437A-B8BC-D1E115F8C593}" destId="{0080D91E-03D9-4C15-833F-9CEBB6962480}" srcOrd="1" destOrd="0" presId="urn:microsoft.com/office/officeart/2005/8/layout/default"/>
    <dgm:cxn modelId="{C826B180-691D-4560-BC90-9BAD81FD7BB4}" type="presParOf" srcId="{38616CD1-60A8-437A-B8BC-D1E115F8C593}" destId="{1A2A7F15-16CB-43D8-8089-31AF343693DA}" srcOrd="2" destOrd="0" presId="urn:microsoft.com/office/officeart/2005/8/layout/default"/>
    <dgm:cxn modelId="{8D076DAB-579F-49F4-9588-BDE87A260470}" type="presParOf" srcId="{38616CD1-60A8-437A-B8BC-D1E115F8C593}" destId="{CA2728ED-2756-44D5-83E3-61503BA34B06}" srcOrd="3" destOrd="0" presId="urn:microsoft.com/office/officeart/2005/8/layout/default"/>
    <dgm:cxn modelId="{52DEB9CB-94F5-4F61-A8CE-A287B4D9DF24}" type="presParOf" srcId="{38616CD1-60A8-437A-B8BC-D1E115F8C593}" destId="{CAD926A4-AAE5-4CD4-BAFE-7AD38469D5FD}" srcOrd="4" destOrd="0" presId="urn:microsoft.com/office/officeart/2005/8/layout/default"/>
    <dgm:cxn modelId="{E9A34651-3C7D-45DE-9819-92B2DAA90369}" type="presParOf" srcId="{38616CD1-60A8-437A-B8BC-D1E115F8C593}" destId="{3011767F-C2A8-4471-B123-49A385326B3C}" srcOrd="5" destOrd="0" presId="urn:microsoft.com/office/officeart/2005/8/layout/default"/>
    <dgm:cxn modelId="{7B0FF733-0957-4337-A3DF-7EDA1CB135CC}" type="presParOf" srcId="{38616CD1-60A8-437A-B8BC-D1E115F8C593}" destId="{7A60D48C-41D4-4AC5-8DCD-624C8B003C8B}" srcOrd="6" destOrd="0" presId="urn:microsoft.com/office/officeart/2005/8/layout/default"/>
    <dgm:cxn modelId="{0AC78585-763C-4370-A692-C535A432CCFB}" type="presParOf" srcId="{38616CD1-60A8-437A-B8BC-D1E115F8C593}" destId="{A1211DE2-687F-491E-A1D3-E93281A3A094}" srcOrd="7" destOrd="0" presId="urn:microsoft.com/office/officeart/2005/8/layout/default"/>
    <dgm:cxn modelId="{95E26320-270F-4A34-A94E-A2A2D27ADE38}" type="presParOf" srcId="{38616CD1-60A8-437A-B8BC-D1E115F8C593}" destId="{FC4A0EF6-02B2-46A6-9E85-53A0CBDD488E}" srcOrd="8" destOrd="0" presId="urn:microsoft.com/office/officeart/2005/8/layout/default"/>
    <dgm:cxn modelId="{D523FB20-5892-4167-947D-A3EE1DD25658}" type="presParOf" srcId="{38616CD1-60A8-437A-B8BC-D1E115F8C593}" destId="{EDDD6551-0C2E-4535-9ACA-3ECC3B4AED73}" srcOrd="9" destOrd="0" presId="urn:microsoft.com/office/officeart/2005/8/layout/default"/>
    <dgm:cxn modelId="{22A6518F-3066-4B02-BBB0-2708E9AE046F}" type="presParOf" srcId="{38616CD1-60A8-437A-B8BC-D1E115F8C593}" destId="{A6AB4D1D-63A4-468F-AC53-802BA236D58B}" srcOrd="10" destOrd="0" presId="urn:microsoft.com/office/officeart/2005/8/layout/default"/>
    <dgm:cxn modelId="{D03544E9-8BE7-445E-A6DD-9EB880E1C0E4}" type="presParOf" srcId="{38616CD1-60A8-437A-B8BC-D1E115F8C593}" destId="{821D7D93-B7C0-4D30-B765-5DD6FB4539E4}" srcOrd="11" destOrd="0" presId="urn:microsoft.com/office/officeart/2005/8/layout/default"/>
    <dgm:cxn modelId="{34F52051-1A5E-485A-B305-DDB4A0C7A2C2}" type="presParOf" srcId="{38616CD1-60A8-437A-B8BC-D1E115F8C593}" destId="{F12E9AA5-7164-493A-B8AF-8A90401FE027}" srcOrd="12" destOrd="0" presId="urn:microsoft.com/office/officeart/2005/8/layout/default"/>
    <dgm:cxn modelId="{68328D97-B02F-49C3-9609-640182EB5B01}" type="presParOf" srcId="{38616CD1-60A8-437A-B8BC-D1E115F8C593}" destId="{0EEEAD01-77C5-4935-838C-32C85F609F1A}" srcOrd="13" destOrd="0" presId="urn:microsoft.com/office/officeart/2005/8/layout/default"/>
    <dgm:cxn modelId="{6C3A57CB-4B7F-428F-B789-D287A99DCC69}" type="presParOf" srcId="{38616CD1-60A8-437A-B8BC-D1E115F8C593}" destId="{3E48126C-711A-4E07-A1A9-769B6085D1EF}" srcOrd="14" destOrd="0" presId="urn:microsoft.com/office/officeart/2005/8/layout/default"/>
    <dgm:cxn modelId="{FB1E3D0A-0048-40AD-A05E-FD1EEC04271F}" type="presParOf" srcId="{38616CD1-60A8-437A-B8BC-D1E115F8C593}" destId="{BF525D9F-6254-4935-B33E-BEC554BC082B}" srcOrd="15" destOrd="0" presId="urn:microsoft.com/office/officeart/2005/8/layout/default"/>
    <dgm:cxn modelId="{93A4C26A-CBD3-4E9F-9A92-863BFD7026CD}" type="presParOf" srcId="{38616CD1-60A8-437A-B8BC-D1E115F8C593}" destId="{6C776379-D402-4B6C-8408-2FABB79422C2}" srcOrd="16" destOrd="0" presId="urn:microsoft.com/office/officeart/2005/8/layout/default"/>
    <dgm:cxn modelId="{50FAEFB0-DD01-4214-8E6E-29492585F60F}" type="presParOf" srcId="{38616CD1-60A8-437A-B8BC-D1E115F8C593}" destId="{65E933C3-EDE9-4AAB-A7DD-A6E40AA944E8}" srcOrd="17" destOrd="0" presId="urn:microsoft.com/office/officeart/2005/8/layout/default"/>
    <dgm:cxn modelId="{AF7F82F2-72F1-480F-9DB6-79A3928FD85B}" type="presParOf" srcId="{38616CD1-60A8-437A-B8BC-D1E115F8C593}" destId="{12D567B0-3C0E-416C-B500-BC88F9BEB0F3}" srcOrd="18" destOrd="0" presId="urn:microsoft.com/office/officeart/2005/8/layout/default"/>
    <dgm:cxn modelId="{A9019289-7D67-467A-A1EC-E088D65090CF}" type="presParOf" srcId="{38616CD1-60A8-437A-B8BC-D1E115F8C593}" destId="{4742BED8-0CF1-441A-A53C-4B1CCEF31613}" srcOrd="19" destOrd="0" presId="urn:microsoft.com/office/officeart/2005/8/layout/default"/>
    <dgm:cxn modelId="{B617F85A-6688-417B-A19D-1AB93F1897DF}" type="presParOf" srcId="{38616CD1-60A8-437A-B8BC-D1E115F8C593}" destId="{C31B8B87-B18E-49AD-94BF-36F8CF707048}" srcOrd="20" destOrd="0" presId="urn:microsoft.com/office/officeart/2005/8/layout/default"/>
    <dgm:cxn modelId="{A987504D-6B83-4E40-ADAB-207D7CC1365E}" type="presParOf" srcId="{38616CD1-60A8-437A-B8BC-D1E115F8C593}" destId="{C4E2CC81-E583-4C42-9820-D8C228E175EB}" srcOrd="21" destOrd="0" presId="urn:microsoft.com/office/officeart/2005/8/layout/default"/>
    <dgm:cxn modelId="{15E5DF47-D1D0-42DC-8E66-2D35555384B1}" type="presParOf" srcId="{38616CD1-60A8-437A-B8BC-D1E115F8C593}" destId="{F028347C-4039-45FB-862B-CFFC40406A6D}" srcOrd="22" destOrd="0" presId="urn:microsoft.com/office/officeart/2005/8/layout/default"/>
    <dgm:cxn modelId="{01FAA8FF-EA88-4679-9226-CCE5B40AE739}" type="presParOf" srcId="{38616CD1-60A8-437A-B8BC-D1E115F8C593}" destId="{A5CE83EE-7F1A-4429-820C-A8082A68E7CB}" srcOrd="23" destOrd="0" presId="urn:microsoft.com/office/officeart/2005/8/layout/default"/>
    <dgm:cxn modelId="{3A0E767C-4E18-4740-A233-A8C83E8BF078}" type="presParOf" srcId="{38616CD1-60A8-437A-B8BC-D1E115F8C593}" destId="{7EACC68A-3CEE-41CD-99C3-FEBECF44287D}" srcOrd="24" destOrd="0" presId="urn:microsoft.com/office/officeart/2005/8/layout/default"/>
    <dgm:cxn modelId="{9F00623B-540C-46B7-AAFD-E77D12B8EDFD}" type="presParOf" srcId="{38616CD1-60A8-437A-B8BC-D1E115F8C593}" destId="{35E2D70E-6D69-4BC2-B39E-ADF154404B41}" srcOrd="25" destOrd="0" presId="urn:microsoft.com/office/officeart/2005/8/layout/default"/>
    <dgm:cxn modelId="{DBA3F030-D345-4BBB-B498-CB9FA0CDEBE9}" type="presParOf" srcId="{38616CD1-60A8-437A-B8BC-D1E115F8C593}" destId="{0CBF0E4E-B61F-4CC4-A440-6380358E3F08}" srcOrd="26" destOrd="0" presId="urn:microsoft.com/office/officeart/2005/8/layout/default"/>
    <dgm:cxn modelId="{BAE4BC2E-ABAF-4EC3-9967-DB53D3466388}" type="presParOf" srcId="{38616CD1-60A8-437A-B8BC-D1E115F8C593}" destId="{1D0917B3-2153-4E54-B317-7395B173F658}" srcOrd="27" destOrd="0" presId="urn:microsoft.com/office/officeart/2005/8/layout/default"/>
    <dgm:cxn modelId="{791B8A11-51A1-4111-A18E-4071630867C5}" type="presParOf" srcId="{38616CD1-60A8-437A-B8BC-D1E115F8C593}" destId="{A66FA6C3-C140-4AEB-9CC3-5C86EAC7180F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0B0DB-69DF-47A7-9AEF-7D1219DE3CFB}">
      <dsp:nvSpPr>
        <dsp:cNvPr id="0" name=""/>
        <dsp:cNvSpPr/>
      </dsp:nvSpPr>
      <dsp:spPr>
        <a:xfrm>
          <a:off x="7689" y="142610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Playing football</a:t>
          </a:r>
        </a:p>
      </dsp:txBody>
      <dsp:txXfrm>
        <a:off x="7689" y="142610"/>
        <a:ext cx="2079841" cy="1247904"/>
      </dsp:txXfrm>
    </dsp:sp>
    <dsp:sp modelId="{1A2A7F15-16CB-43D8-8089-31AF343693DA}">
      <dsp:nvSpPr>
        <dsp:cNvPr id="0" name=""/>
        <dsp:cNvSpPr/>
      </dsp:nvSpPr>
      <dsp:spPr>
        <a:xfrm>
          <a:off x="2295514" y="142610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Flying to a holiday</a:t>
          </a:r>
        </a:p>
      </dsp:txBody>
      <dsp:txXfrm>
        <a:off x="2295514" y="142610"/>
        <a:ext cx="2079841" cy="1247904"/>
      </dsp:txXfrm>
    </dsp:sp>
    <dsp:sp modelId="{CAD926A4-AAE5-4CD4-BAFE-7AD38469D5FD}">
      <dsp:nvSpPr>
        <dsp:cNvPr id="0" name=""/>
        <dsp:cNvSpPr/>
      </dsp:nvSpPr>
      <dsp:spPr>
        <a:xfrm>
          <a:off x="4583340" y="142610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Eating a picnic</a:t>
          </a:r>
        </a:p>
      </dsp:txBody>
      <dsp:txXfrm>
        <a:off x="4583340" y="142610"/>
        <a:ext cx="2079841" cy="1247904"/>
      </dsp:txXfrm>
    </dsp:sp>
    <dsp:sp modelId="{7A60D48C-41D4-4AC5-8DCD-624C8B003C8B}">
      <dsp:nvSpPr>
        <dsp:cNvPr id="0" name=""/>
        <dsp:cNvSpPr/>
      </dsp:nvSpPr>
      <dsp:spPr>
        <a:xfrm>
          <a:off x="6871165" y="142610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Swimming</a:t>
          </a:r>
        </a:p>
      </dsp:txBody>
      <dsp:txXfrm>
        <a:off x="6871165" y="142610"/>
        <a:ext cx="2079841" cy="1247904"/>
      </dsp:txXfrm>
    </dsp:sp>
    <dsp:sp modelId="{FC4A0EF6-02B2-46A6-9E85-53A0CBDD488E}">
      <dsp:nvSpPr>
        <dsp:cNvPr id="0" name=""/>
        <dsp:cNvSpPr/>
      </dsp:nvSpPr>
      <dsp:spPr>
        <a:xfrm>
          <a:off x="9158984" y="142610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Going to the cinema</a:t>
          </a:r>
        </a:p>
      </dsp:txBody>
      <dsp:txXfrm>
        <a:off x="9158984" y="142610"/>
        <a:ext cx="2079841" cy="1247904"/>
      </dsp:txXfrm>
    </dsp:sp>
    <dsp:sp modelId="{A6AB4D1D-63A4-468F-AC53-802BA236D58B}">
      <dsp:nvSpPr>
        <dsp:cNvPr id="0" name=""/>
        <dsp:cNvSpPr/>
      </dsp:nvSpPr>
      <dsp:spPr>
        <a:xfrm>
          <a:off x="3841" y="1609131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Eating in a restaurant</a:t>
          </a:r>
        </a:p>
      </dsp:txBody>
      <dsp:txXfrm>
        <a:off x="3841" y="1609131"/>
        <a:ext cx="2079841" cy="1247904"/>
      </dsp:txXfrm>
    </dsp:sp>
    <dsp:sp modelId="{F12E9AA5-7164-493A-B8AF-8A90401FE027}">
      <dsp:nvSpPr>
        <dsp:cNvPr id="0" name=""/>
        <dsp:cNvSpPr/>
      </dsp:nvSpPr>
      <dsp:spPr>
        <a:xfrm>
          <a:off x="2291666" y="1609131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Driving a car</a:t>
          </a:r>
        </a:p>
      </dsp:txBody>
      <dsp:txXfrm>
        <a:off x="2291666" y="1609131"/>
        <a:ext cx="2079841" cy="1247904"/>
      </dsp:txXfrm>
    </dsp:sp>
    <dsp:sp modelId="{3E48126C-711A-4E07-A1A9-769B6085D1EF}">
      <dsp:nvSpPr>
        <dsp:cNvPr id="0" name=""/>
        <dsp:cNvSpPr/>
      </dsp:nvSpPr>
      <dsp:spPr>
        <a:xfrm>
          <a:off x="4579492" y="1609131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Turning the lights off</a:t>
          </a:r>
        </a:p>
      </dsp:txBody>
      <dsp:txXfrm>
        <a:off x="4579492" y="1609131"/>
        <a:ext cx="2079841" cy="1247904"/>
      </dsp:txXfrm>
    </dsp:sp>
    <dsp:sp modelId="{6C776379-D402-4B6C-8408-2FABB79422C2}">
      <dsp:nvSpPr>
        <dsp:cNvPr id="0" name=""/>
        <dsp:cNvSpPr/>
      </dsp:nvSpPr>
      <dsp:spPr>
        <a:xfrm>
          <a:off x="6867317" y="1609131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Planting trees</a:t>
          </a:r>
        </a:p>
      </dsp:txBody>
      <dsp:txXfrm>
        <a:off x="6867317" y="1609131"/>
        <a:ext cx="2079841" cy="1247904"/>
      </dsp:txXfrm>
    </dsp:sp>
    <dsp:sp modelId="{12D567B0-3C0E-416C-B500-BC88F9BEB0F3}">
      <dsp:nvSpPr>
        <dsp:cNvPr id="0" name=""/>
        <dsp:cNvSpPr/>
      </dsp:nvSpPr>
      <dsp:spPr>
        <a:xfrm>
          <a:off x="9155143" y="1609131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Having a hamburger</a:t>
          </a:r>
        </a:p>
      </dsp:txBody>
      <dsp:txXfrm>
        <a:off x="9155143" y="1609131"/>
        <a:ext cx="2079841" cy="1247904"/>
      </dsp:txXfrm>
    </dsp:sp>
    <dsp:sp modelId="{C31B8B87-B18E-49AD-94BF-36F8CF707048}">
      <dsp:nvSpPr>
        <dsp:cNvPr id="0" name=""/>
        <dsp:cNvSpPr/>
      </dsp:nvSpPr>
      <dsp:spPr>
        <a:xfrm>
          <a:off x="3841" y="3065020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Having</a:t>
          </a:r>
          <a:r>
            <a:rPr lang="en-GB" sz="260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nap</a:t>
          </a:r>
          <a:endParaRPr lang="en-GB" sz="2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1" y="3065020"/>
        <a:ext cx="2079841" cy="1247904"/>
      </dsp:txXfrm>
    </dsp:sp>
    <dsp:sp modelId="{F028347C-4039-45FB-862B-CFFC40406A6D}">
      <dsp:nvSpPr>
        <dsp:cNvPr id="0" name=""/>
        <dsp:cNvSpPr/>
      </dsp:nvSpPr>
      <dsp:spPr>
        <a:xfrm>
          <a:off x="2291666" y="3065020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Cutting down a tree</a:t>
          </a:r>
        </a:p>
      </dsp:txBody>
      <dsp:txXfrm>
        <a:off x="2291666" y="3065020"/>
        <a:ext cx="2079841" cy="1247904"/>
      </dsp:txXfrm>
    </dsp:sp>
    <dsp:sp modelId="{7EACC68A-3CEE-41CD-99C3-FEBECF44287D}">
      <dsp:nvSpPr>
        <dsp:cNvPr id="0" name=""/>
        <dsp:cNvSpPr/>
      </dsp:nvSpPr>
      <dsp:spPr>
        <a:xfrm>
          <a:off x="4579492" y="3065020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Eating an ice cream</a:t>
          </a:r>
        </a:p>
      </dsp:txBody>
      <dsp:txXfrm>
        <a:off x="4579492" y="3065020"/>
        <a:ext cx="2079841" cy="1247904"/>
      </dsp:txXfrm>
    </dsp:sp>
    <dsp:sp modelId="{0CBF0E4E-B61F-4CC4-A440-6380358E3F08}">
      <dsp:nvSpPr>
        <dsp:cNvPr id="0" name=""/>
        <dsp:cNvSpPr/>
      </dsp:nvSpPr>
      <dsp:spPr>
        <a:xfrm>
          <a:off x="6867317" y="3065020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Having a shower</a:t>
          </a:r>
        </a:p>
      </dsp:txBody>
      <dsp:txXfrm>
        <a:off x="6867317" y="3065020"/>
        <a:ext cx="2079841" cy="1247904"/>
      </dsp:txXfrm>
    </dsp:sp>
    <dsp:sp modelId="{A66FA6C3-C140-4AEB-9CC3-5C86EAC7180F}">
      <dsp:nvSpPr>
        <dsp:cNvPr id="0" name=""/>
        <dsp:cNvSpPr/>
      </dsp:nvSpPr>
      <dsp:spPr>
        <a:xfrm>
          <a:off x="9155143" y="3065020"/>
          <a:ext cx="2079841" cy="1247904"/>
        </a:xfrm>
        <a:prstGeom prst="rect">
          <a:avLst/>
        </a:prstGeom>
        <a:solidFill>
          <a:srgbClr val="009FDE">
            <a:alpha val="10196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Playing video games</a:t>
          </a:r>
        </a:p>
      </dsp:txBody>
      <dsp:txXfrm>
        <a:off x="9155143" y="3065020"/>
        <a:ext cx="2079841" cy="1247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13485-731D-4005-B15B-F018184954E1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FA851-CFF9-4DA5-8BFF-46D967F1B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6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66KFJtmUu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Link: </a:t>
            </a:r>
            <a:r>
              <a:rPr lang="en-GB" sz="1800" u="sng" dirty="0">
                <a:solidFill>
                  <a:srgbClr val="0852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https://youtu.be/y66KFJtmUuk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OR click the blue button in the top right hand corner to be taken to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FA851-CFF9-4DA5-8BFF-46D967F1B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3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Link: https://youtu.be/y66KFJtmUuk?t=213 OR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click the blue button in the top right hand corner to be taken to the video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FA851-CFF9-4DA5-8BFF-46D967F1B5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2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Link: https://youtu.be/y66KFJtmUuk?t=74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 click the blue button in the top right hand corner to be taken to the video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FA851-CFF9-4DA5-8BFF-46D967F1B53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7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aid.org/u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aid.org/u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aid.org/u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80479" y="480486"/>
            <a:ext cx="5592000" cy="5359876"/>
          </a:xfrm>
          <a:prstGeom prst="roundRect">
            <a:avLst>
              <a:gd name="adj" fmla="val 142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738969" y="629767"/>
            <a:ext cx="5021512" cy="672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53181" y="1554685"/>
            <a:ext cx="5040000" cy="288000"/>
          </a:xfrm>
          <a:prstGeom prst="rect">
            <a:avLst/>
          </a:prstGeom>
        </p:spPr>
        <p:txBody>
          <a:bodyPr vert="horz" lIns="0" t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2000" dirty="0">
                <a:latin typeface="Roboto" panose="020B0604020202020204" charset="0"/>
                <a:ea typeface="Roboto" panose="020B0604020202020204" charset="0"/>
              </a:rPr>
              <a:t>A teaching resource for ages x</a:t>
            </a:r>
            <a:r>
              <a:rPr lang="en-GB" dirty="0"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GB" sz="2000" dirty="0">
                <a:latin typeface="Roboto" panose="020B0604020202020204" charset="0"/>
                <a:ea typeface="Roboto" panose="020B0604020202020204" charset="0"/>
              </a:rPr>
              <a:t>xx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156677" y="480484"/>
            <a:ext cx="4166400" cy="5359876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943C04-61B1-4092-AC0C-43C8446F8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475" y="3874096"/>
            <a:ext cx="1078024" cy="245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DA48C5-2EB8-45C0-9009-971EA1BA7738}"/>
              </a:ext>
            </a:extLst>
          </p:cNvPr>
          <p:cNvSpPr txBox="1"/>
          <p:nvPr userDrawn="1"/>
        </p:nvSpPr>
        <p:spPr>
          <a:xfrm>
            <a:off x="480479" y="6225513"/>
            <a:ext cx="5765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WaterAid UK. You may reproduce this document for educational purposes only.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9D6A3-9C42-4418-882B-7F6CDC8AC218}"/>
              </a:ext>
            </a:extLst>
          </p:cNvPr>
          <p:cNvSpPr txBox="1"/>
          <p:nvPr userDrawn="1"/>
        </p:nvSpPr>
        <p:spPr>
          <a:xfrm>
            <a:off x="531877" y="5958863"/>
            <a:ext cx="29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www.wateraid.org/uk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6483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_Hand Message.png">
            <a:extLst>
              <a:ext uri="{FF2B5EF4-FFF2-40B4-BE49-F238E27FC236}">
                <a16:creationId xmlns:a16="http://schemas.microsoft.com/office/drawing/2014/main" id="{6617664C-5F77-4524-8F48-005899526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994" y="658761"/>
            <a:ext cx="4793284" cy="6199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55C576-8831-4470-9ABC-F8FF6E66F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4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AFDD7AD-A3E4-4E70-B636-8BDF010DA0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9" name="Rounded Rectangle 40">
            <a:extLst>
              <a:ext uri="{FF2B5EF4-FFF2-40B4-BE49-F238E27FC236}">
                <a16:creationId xmlns:a16="http://schemas.microsoft.com/office/drawing/2014/main" id="{F3B0442B-252C-4D6A-A7BC-A681E02D367C}"/>
              </a:ext>
            </a:extLst>
          </p:cNvPr>
          <p:cNvSpPr/>
          <p:nvPr userDrawn="1"/>
        </p:nvSpPr>
        <p:spPr>
          <a:xfrm>
            <a:off x="8581931" y="2522631"/>
            <a:ext cx="3322996" cy="3324641"/>
          </a:xfrm>
          <a:prstGeom prst="roundRect">
            <a:avLst>
              <a:gd name="adj" fmla="val 1968"/>
            </a:avLst>
          </a:prstGeom>
          <a:solidFill>
            <a:srgbClr val="C635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1B2D3D1-AB23-4D61-B074-3D0DA2179012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8771462" y="2737724"/>
            <a:ext cx="2943933" cy="280160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Full-bleed images</a:t>
            </a:r>
          </a:p>
          <a:p>
            <a:endParaRPr lang="en-US" sz="10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Use the grey grid to place copy boxes and icons over full-bleed images, then delete it. </a:t>
            </a:r>
            <a:br>
              <a:rPr lang="en-US" sz="1200" dirty="0">
                <a:solidFill>
                  <a:srgbClr val="FFFFFF"/>
                </a:solidFill>
              </a:rPr>
            </a:b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Pick out </a:t>
            </a:r>
            <a:r>
              <a:rPr lang="en-US" sz="1200" dirty="0" err="1">
                <a:solidFill>
                  <a:srgbClr val="FFFFFF"/>
                </a:solidFill>
              </a:rPr>
              <a:t>colours</a:t>
            </a:r>
            <a:r>
              <a:rPr lang="en-US" sz="1200" dirty="0">
                <a:solidFill>
                  <a:srgbClr val="FFFFFF"/>
                </a:solidFill>
              </a:rPr>
              <a:t> from the image, or use contrasting </a:t>
            </a:r>
            <a:r>
              <a:rPr lang="en-US" sz="1200" dirty="0" err="1">
                <a:solidFill>
                  <a:srgbClr val="FFFFFF"/>
                </a:solidFill>
              </a:rPr>
              <a:t>colours</a:t>
            </a:r>
            <a:r>
              <a:rPr lang="en-US" sz="120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8" name="Picture Placeholder 1" descr="Heart_Crisp Blue.png">
            <a:extLst>
              <a:ext uri="{FF2B5EF4-FFF2-40B4-BE49-F238E27FC236}">
                <a16:creationId xmlns:a16="http://schemas.microsoft.com/office/drawing/2014/main" id="{5ED3DB3A-ECFA-4F51-95AE-6433C794F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87915" y="1328853"/>
            <a:ext cx="1107745" cy="110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D5627-E9E2-4CDB-8897-670AFA2E4C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rid to 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4"/>
          <p:cNvSpPr>
            <a:spLocks noGrp="1"/>
          </p:cNvSpPr>
          <p:nvPr>
            <p:ph type="pic" sz="quarter" idx="38" hasCustomPrompt="1"/>
          </p:nvPr>
        </p:nvSpPr>
        <p:spPr>
          <a:xfrm>
            <a:off x="8984787" y="3314368"/>
            <a:ext cx="2750400" cy="1334400"/>
          </a:xfrm>
          <a:prstGeom prst="roundRect">
            <a:avLst>
              <a:gd name="adj" fmla="val 4927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467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 or colour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34" hasCustomPrompt="1"/>
          </p:nvPr>
        </p:nvSpPr>
        <p:spPr>
          <a:xfrm>
            <a:off x="488947" y="484231"/>
            <a:ext cx="2750400" cy="2750400"/>
          </a:xfrm>
          <a:prstGeom prst="roundRect">
            <a:avLst>
              <a:gd name="adj" fmla="val 3064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467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 or colour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18763" y="484233"/>
            <a:ext cx="5582400" cy="5576183"/>
          </a:xfrm>
          <a:prstGeom prst="roundRect">
            <a:avLst>
              <a:gd name="adj" fmla="val 1087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467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 or colour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1901164" y="3314367"/>
            <a:ext cx="1334400" cy="13344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467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8980553" y="484231"/>
            <a:ext cx="2750400" cy="2750400"/>
          </a:xfrm>
          <a:prstGeom prst="roundRect">
            <a:avLst>
              <a:gd name="adj" fmla="val 2448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467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 or colour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5"/>
          </p:nvPr>
        </p:nvSpPr>
        <p:spPr>
          <a:xfrm>
            <a:off x="8984787" y="3314368"/>
            <a:ext cx="2746164" cy="859367"/>
          </a:xfrm>
          <a:prstGeom prst="rect">
            <a:avLst/>
          </a:prstGeom>
        </p:spPr>
        <p:txBody>
          <a:bodyPr lIns="108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79988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67" baseline="0">
                <a:latin typeface="Arial" pitchFamily="34" charset="0"/>
                <a:cs typeface="Arial" pitchFamily="34" charset="0"/>
              </a:defRPr>
            </a:lvl3pPr>
            <a:lvl4pPr marL="830379" indent="-239994">
              <a:defRPr sz="1867">
                <a:latin typeface="Arial" pitchFamily="34" charset="0"/>
                <a:cs typeface="Arial" pitchFamily="34" charset="0"/>
              </a:defRPr>
            </a:lvl4pPr>
            <a:lvl5pPr marL="830379">
              <a:defRPr sz="1867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0"/>
          </p:nvPr>
        </p:nvSpPr>
        <p:spPr>
          <a:xfrm>
            <a:off x="488946" y="484235"/>
            <a:ext cx="2750401" cy="2212400"/>
          </a:xfrm>
          <a:prstGeom prst="rect">
            <a:avLst/>
          </a:prstGeom>
        </p:spPr>
        <p:txBody>
          <a:bodyPr lIns="144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79988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67" baseline="0">
                <a:latin typeface="Arial" pitchFamily="34" charset="0"/>
                <a:cs typeface="Arial" pitchFamily="34" charset="0"/>
              </a:defRPr>
            </a:lvl3pPr>
            <a:lvl4pPr marL="830379" indent="-239994">
              <a:defRPr sz="1867">
                <a:latin typeface="Arial" pitchFamily="34" charset="0"/>
                <a:cs typeface="Arial" pitchFamily="34" charset="0"/>
              </a:defRPr>
            </a:lvl4pPr>
            <a:lvl5pPr marL="830379">
              <a:defRPr sz="1867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40" hasCustomPrompt="1"/>
          </p:nvPr>
        </p:nvSpPr>
        <p:spPr>
          <a:xfrm>
            <a:off x="1901164" y="4727939"/>
            <a:ext cx="1334400" cy="13344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467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485048" y="3314367"/>
            <a:ext cx="1334400" cy="2747972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467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42" hasCustomPrompt="1"/>
          </p:nvPr>
        </p:nvSpPr>
        <p:spPr>
          <a:xfrm>
            <a:off x="8984787" y="4726583"/>
            <a:ext cx="2750400" cy="1334400"/>
          </a:xfrm>
          <a:prstGeom prst="roundRect">
            <a:avLst>
              <a:gd name="adj" fmla="val 4927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467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 or colour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984787" y="484235"/>
            <a:ext cx="2495999" cy="2360084"/>
          </a:xfrm>
          <a:prstGeom prst="rect">
            <a:avLst/>
          </a:prstGeom>
        </p:spPr>
        <p:txBody>
          <a:bodyPr vert="horz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Font typeface="Arial"/>
              <a:buChar char="•"/>
              <a:defRPr sz="1867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Font typeface="Arial"/>
              <a:buNone/>
              <a:defRPr sz="1867"/>
            </a:lvl2pPr>
            <a:lvl3pPr marL="239994" indent="-239994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Font typeface="Arial"/>
              <a:buChar char="•"/>
              <a:defRPr sz="1867"/>
            </a:lvl3pPr>
            <a:lvl4pPr marL="239994" indent="-239994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Font typeface="Arial"/>
              <a:buChar char="•"/>
              <a:defRPr sz="1867"/>
            </a:lvl4pPr>
            <a:lvl5pPr marL="239994" indent="-239994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Font typeface="Arial"/>
              <a:buChar char="•"/>
              <a:defRPr sz="1867"/>
            </a:lvl5pPr>
          </a:lstStyle>
          <a:p>
            <a:pPr lvl="0"/>
            <a:r>
              <a:rPr lang="en-GB"/>
              <a:t>Bullet points</a:t>
            </a:r>
          </a:p>
          <a:p>
            <a:pPr lvl="0"/>
            <a:r>
              <a:rPr lang="en-GB"/>
              <a:t>Bullet points</a:t>
            </a:r>
          </a:p>
          <a:p>
            <a:pPr lvl="0"/>
            <a:r>
              <a:rPr lang="en-GB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275573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80479" y="480486"/>
            <a:ext cx="5592000" cy="5359876"/>
          </a:xfrm>
          <a:prstGeom prst="roundRect">
            <a:avLst>
              <a:gd name="adj" fmla="val 142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738969" y="629767"/>
            <a:ext cx="5021512" cy="672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Presentation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53181" y="1554685"/>
            <a:ext cx="5040000" cy="869538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2000">
                <a:latin typeface="Roboto" panose="020B0604020202020204" charset="0"/>
                <a:ea typeface="Roboto" panose="020B0604020202020204" charset="0"/>
              </a:rPr>
              <a:t>A teaching resource for ages x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GB" sz="2000">
                <a:latin typeface="Roboto" panose="020B0604020202020204" charset="0"/>
                <a:ea typeface="Roboto" panose="020B0604020202020204" charset="0"/>
              </a:rPr>
              <a:t>xx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156677" y="480484"/>
            <a:ext cx="4166400" cy="5359876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943C04-61B1-4092-AC0C-43C8446F8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475" y="3874096"/>
            <a:ext cx="1078024" cy="245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DA48C5-2EB8-45C0-9009-971EA1BA7738}"/>
              </a:ext>
            </a:extLst>
          </p:cNvPr>
          <p:cNvSpPr txBox="1"/>
          <p:nvPr userDrawn="1"/>
        </p:nvSpPr>
        <p:spPr>
          <a:xfrm>
            <a:off x="480479" y="6225513"/>
            <a:ext cx="5765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WaterAid UK. You may reproduce this document for educational purposes only.</a:t>
            </a: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9D6A3-9C42-4418-882B-7F6CDC8AC218}"/>
              </a:ext>
            </a:extLst>
          </p:cNvPr>
          <p:cNvSpPr txBox="1"/>
          <p:nvPr userDrawn="1"/>
        </p:nvSpPr>
        <p:spPr>
          <a:xfrm>
            <a:off x="531877" y="5958863"/>
            <a:ext cx="29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www.wateraid.org/uk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705836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1A834DCA-48E2-4DAB-A111-C81C43C5B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264" y="483137"/>
            <a:ext cx="802540" cy="802540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105A2410-84A1-4CBB-9E2A-FDE2272904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255" y="480483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6607F036-632F-486F-BF83-4FBDF2A586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623" y="480483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B22CF393-A7DD-45B6-95AA-DBE03339A1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925" y="480483"/>
            <a:ext cx="797209" cy="797209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C995600E-AFB3-40D8-934D-23DB7063B6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167" y="483137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01AA6E-4AE5-46D4-B356-79C311C906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6588E-87C1-4A74-B042-154BCB32B31F}"/>
              </a:ext>
            </a:extLst>
          </p:cNvPr>
          <p:cNvSpPr txBox="1"/>
          <p:nvPr userDrawn="1"/>
        </p:nvSpPr>
        <p:spPr>
          <a:xfrm>
            <a:off x="629265" y="3077497"/>
            <a:ext cx="485403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 title</a:t>
            </a:r>
            <a:b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2 title</a:t>
            </a:r>
            <a:b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3 title</a:t>
            </a:r>
            <a:b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4 title</a:t>
            </a:r>
            <a:b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/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49CEACE6-7921-40E5-8978-3CC11BF60289}"/>
              </a:ext>
            </a:extLst>
          </p:cNvPr>
          <p:cNvSpPr/>
          <p:nvPr userDrawn="1"/>
        </p:nvSpPr>
        <p:spPr>
          <a:xfrm>
            <a:off x="531877" y="480483"/>
            <a:ext cx="5592000" cy="2469194"/>
          </a:xfrm>
          <a:prstGeom prst="roundRect">
            <a:avLst>
              <a:gd name="adj" fmla="val 1968"/>
            </a:avLst>
          </a:prstGeom>
          <a:solidFill>
            <a:srgbClr val="7BA7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82DBC826-5628-4E23-A7DC-19863E45C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67" y="629767"/>
            <a:ext cx="5021512" cy="672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35136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C8B6D8-BEB3-441B-9ED5-53889582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9AD50F42-A5DF-4430-B44C-C1A7C60BD9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279" y="3428998"/>
            <a:ext cx="3348886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AA12FD9-44CF-4314-8060-F81190C076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7" y="342899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27C5EC-A5A3-45E0-8991-AEEEE815E5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64464" y="3429000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5C7C63-79E8-4793-9102-BDCC06DD62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64465" y="704377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C175B42-3263-48EA-95E2-1EE87377E0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23229" y="69711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0" name="Rounded Rectangle 40">
            <a:extLst>
              <a:ext uri="{FF2B5EF4-FFF2-40B4-BE49-F238E27FC236}">
                <a16:creationId xmlns:a16="http://schemas.microsoft.com/office/drawing/2014/main" id="{5D878417-E4F2-4155-B3FE-1B17FA450F90}"/>
              </a:ext>
            </a:extLst>
          </p:cNvPr>
          <p:cNvSpPr/>
          <p:nvPr userDrawn="1"/>
        </p:nvSpPr>
        <p:spPr>
          <a:xfrm>
            <a:off x="415413" y="342287"/>
            <a:ext cx="5179142" cy="825909"/>
          </a:xfrm>
          <a:prstGeom prst="roundRect">
            <a:avLst>
              <a:gd name="adj" fmla="val 196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7E15F2-F8C1-4A4E-9C37-AB2866D1E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413" y="417520"/>
            <a:ext cx="4835013" cy="5289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8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_Hand Message.png">
            <a:extLst>
              <a:ext uri="{FF2B5EF4-FFF2-40B4-BE49-F238E27FC236}">
                <a16:creationId xmlns:a16="http://schemas.microsoft.com/office/drawing/2014/main" id="{6617664C-5F77-4524-8F48-005899526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994" y="658761"/>
            <a:ext cx="4793284" cy="6199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55C576-8831-4470-9ABC-F8FF6E66F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25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DE3D888D-1EB2-4A19-9978-5FE3973BEC2A}"/>
              </a:ext>
            </a:extLst>
          </p:cNvPr>
          <p:cNvSpPr/>
          <p:nvPr userDrawn="1"/>
        </p:nvSpPr>
        <p:spPr>
          <a:xfrm>
            <a:off x="504000" y="508013"/>
            <a:ext cx="3322996" cy="3324641"/>
          </a:xfrm>
          <a:prstGeom prst="roundRect">
            <a:avLst>
              <a:gd name="adj" fmla="val 196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9" name="Picture Placeholder 2">
            <a:extLst>
              <a:ext uri="{FF2B5EF4-FFF2-40B4-BE49-F238E27FC236}">
                <a16:creationId xmlns:a16="http://schemas.microsoft.com/office/drawing/2014/main" id="{F73E31B2-CB9F-40BD-898E-9484A1A33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760" y="3859642"/>
            <a:ext cx="1094545" cy="1094545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1FAB70EB-62D4-4375-95E6-280CFE58EC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10755" y="508013"/>
            <a:ext cx="7671645" cy="5409311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BEF533-A38B-41F7-905D-4517D116A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9F109112-6904-4F0A-965C-48A84F25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97" y="710494"/>
            <a:ext cx="2857401" cy="2919678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2496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Content Slid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C8B6D8-BEB3-441B-9ED5-53889582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9AD50F42-A5DF-4430-B44C-C1A7C60BD9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279" y="3428998"/>
            <a:ext cx="3348886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AA12FD9-44CF-4314-8060-F81190C076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7" y="342899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27C5EC-A5A3-45E0-8991-AEEEE815E5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64464" y="3429000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5C7C63-79E8-4793-9102-BDCC06DD62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64465" y="704377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C175B42-3263-48EA-95E2-1EE87377E0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23229" y="69711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A82AB8F6-6603-4F42-BC05-41AE4DD3CF6F}"/>
              </a:ext>
            </a:extLst>
          </p:cNvPr>
          <p:cNvSpPr/>
          <p:nvPr userDrawn="1"/>
        </p:nvSpPr>
        <p:spPr>
          <a:xfrm>
            <a:off x="415413" y="342287"/>
            <a:ext cx="5179142" cy="825909"/>
          </a:xfrm>
          <a:prstGeom prst="roundRect">
            <a:avLst>
              <a:gd name="adj" fmla="val 196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E62A0A-45D7-4245-B2AF-135D1B4C2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413" y="417520"/>
            <a:ext cx="4835013" cy="5289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style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44E02A0-C18E-4738-8F10-D8D919E78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13" y="1485523"/>
            <a:ext cx="5179142" cy="1701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77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9317" y="3914734"/>
            <a:ext cx="8405283" cy="1762167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9982" indent="-239994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67" baseline="0">
                <a:latin typeface="Arial" pitchFamily="34" charset="0"/>
                <a:cs typeface="Arial" pitchFamily="34" charset="0"/>
              </a:defRPr>
            </a:lvl3pPr>
            <a:lvl4pPr marL="830379" indent="-239994">
              <a:defRPr sz="1867">
                <a:latin typeface="Arial" pitchFamily="34" charset="0"/>
                <a:cs typeface="Arial" pitchFamily="34" charset="0"/>
              </a:defRPr>
            </a:lvl4pPr>
            <a:lvl5pPr marL="830379">
              <a:defRPr sz="1867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1"/>
            <a:r>
              <a:rPr lang="en-GB" noProof="0"/>
              <a:t>Third level</a:t>
            </a:r>
          </a:p>
          <a:p>
            <a:pPr lvl="1"/>
            <a:r>
              <a:rPr lang="en-GB" noProof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459317" y="1637453"/>
            <a:ext cx="8405283" cy="21579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79988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67" baseline="0">
                <a:latin typeface="Arial" pitchFamily="34" charset="0"/>
                <a:cs typeface="Arial" pitchFamily="34" charset="0"/>
              </a:defRPr>
            </a:lvl3pPr>
            <a:lvl4pPr marL="830379" indent="-239994">
              <a:defRPr sz="1867">
                <a:latin typeface="Arial" pitchFamily="34" charset="0"/>
                <a:cs typeface="Arial" pitchFamily="34" charset="0"/>
              </a:defRPr>
            </a:lvl4pPr>
            <a:lvl5pPr marL="830379">
              <a:defRPr sz="1867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/>
              <a:t>Click to edit Master text styles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459317" y="357717"/>
            <a:ext cx="11247967" cy="672000"/>
          </a:xfrm>
          <a:prstGeom prst="rect">
            <a:avLst/>
          </a:prstGeom>
        </p:spPr>
        <p:txBody>
          <a:bodyPr vert="horz" lIns="0" tIns="0" bIns="0" anchor="t"/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531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1A834DCA-48E2-4DAB-A111-C81C43C5B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264" y="483137"/>
            <a:ext cx="802540" cy="802540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105A2410-84A1-4CBB-9E2A-FDE2272904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255" y="480483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6607F036-632F-486F-BF83-4FBDF2A586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623" y="480483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B22CF393-A7DD-45B6-95AA-DBE03339A1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925" y="480483"/>
            <a:ext cx="797209" cy="797209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C995600E-AFB3-40D8-934D-23DB7063B6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167" y="483137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01AA6E-4AE5-46D4-B356-79C311C906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49CEACE6-7921-40E5-8978-3CC11BF60289}"/>
              </a:ext>
            </a:extLst>
          </p:cNvPr>
          <p:cNvSpPr/>
          <p:nvPr userDrawn="1"/>
        </p:nvSpPr>
        <p:spPr>
          <a:xfrm>
            <a:off x="531877" y="480483"/>
            <a:ext cx="5592000" cy="1839930"/>
          </a:xfrm>
          <a:prstGeom prst="roundRect">
            <a:avLst>
              <a:gd name="adj" fmla="val 1968"/>
            </a:avLst>
          </a:prstGeom>
          <a:solidFill>
            <a:srgbClr val="7BA7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82DBC826-5628-4E23-A7DC-19863E45C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67" y="629767"/>
            <a:ext cx="5021512" cy="672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lnSpc>
                <a:spcPct val="90000"/>
              </a:lnSpc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EFCA8-729F-46FC-AADE-4DCB85579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7" y="2469697"/>
            <a:ext cx="9429751" cy="3406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592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80479" y="480486"/>
            <a:ext cx="5592000" cy="5359876"/>
          </a:xfrm>
          <a:prstGeom prst="roundRect">
            <a:avLst>
              <a:gd name="adj" fmla="val 142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738969" y="629767"/>
            <a:ext cx="5021512" cy="672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Presentation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53181" y="1554684"/>
            <a:ext cx="5040000" cy="3389456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z="2000">
                <a:latin typeface="Roboto" panose="020B0604020202020204" charset="0"/>
                <a:ea typeface="Roboto" panose="020B0604020202020204" charset="0"/>
              </a:rPr>
              <a:t>A teaching resource for ages x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GB" sz="2000">
                <a:latin typeface="Roboto" panose="020B0604020202020204" charset="0"/>
                <a:ea typeface="Roboto" panose="020B0604020202020204" charset="0"/>
              </a:rPr>
              <a:t>xx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156677" y="480484"/>
            <a:ext cx="4166400" cy="5359876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943C04-61B1-4092-AC0C-43C8446F8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475" y="3874096"/>
            <a:ext cx="1078024" cy="245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DA48C5-2EB8-45C0-9009-971EA1BA7738}"/>
              </a:ext>
            </a:extLst>
          </p:cNvPr>
          <p:cNvSpPr txBox="1"/>
          <p:nvPr userDrawn="1"/>
        </p:nvSpPr>
        <p:spPr>
          <a:xfrm>
            <a:off x="480479" y="6225513"/>
            <a:ext cx="5765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WaterAid UK. You may reproduce this document for educational purposes only.</a:t>
            </a: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9D6A3-9C42-4418-882B-7F6CDC8AC218}"/>
              </a:ext>
            </a:extLst>
          </p:cNvPr>
          <p:cNvSpPr txBox="1"/>
          <p:nvPr userDrawn="1"/>
        </p:nvSpPr>
        <p:spPr>
          <a:xfrm>
            <a:off x="531877" y="5958863"/>
            <a:ext cx="29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www.wateraid.org/uk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5942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1A834DCA-48E2-4DAB-A111-C81C43C5B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264" y="483137"/>
            <a:ext cx="802540" cy="802540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105A2410-84A1-4CBB-9E2A-FDE2272904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255" y="480483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6607F036-632F-486F-BF83-4FBDF2A586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623" y="480483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B22CF393-A7DD-45B6-95AA-DBE03339A1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925" y="480483"/>
            <a:ext cx="797209" cy="797209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C995600E-AFB3-40D8-934D-23DB7063B6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167" y="483137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01AA6E-4AE5-46D4-B356-79C311C906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6588E-87C1-4A74-B042-154BCB32B31F}"/>
              </a:ext>
            </a:extLst>
          </p:cNvPr>
          <p:cNvSpPr txBox="1"/>
          <p:nvPr userDrawn="1"/>
        </p:nvSpPr>
        <p:spPr>
          <a:xfrm>
            <a:off x="629265" y="3077497"/>
            <a:ext cx="485403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 title</a:t>
            </a:r>
            <a:b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2 title</a:t>
            </a:r>
            <a:b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3 title</a:t>
            </a:r>
            <a:b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4 title</a:t>
            </a:r>
            <a:br>
              <a:rPr lang="en-GB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/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49CEACE6-7921-40E5-8978-3CC11BF60289}"/>
              </a:ext>
            </a:extLst>
          </p:cNvPr>
          <p:cNvSpPr/>
          <p:nvPr userDrawn="1"/>
        </p:nvSpPr>
        <p:spPr>
          <a:xfrm>
            <a:off x="531877" y="480483"/>
            <a:ext cx="5592000" cy="2469194"/>
          </a:xfrm>
          <a:prstGeom prst="roundRect">
            <a:avLst>
              <a:gd name="adj" fmla="val 1968"/>
            </a:avLst>
          </a:prstGeom>
          <a:solidFill>
            <a:srgbClr val="7BA7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82DBC826-5628-4E23-A7DC-19863E45C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67" y="629767"/>
            <a:ext cx="5021512" cy="672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259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01AA6E-4AE5-46D4-B356-79C311C90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13442D-0D09-4270-941F-717EEDEC1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0328" y="1434518"/>
            <a:ext cx="5962240" cy="11132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21" name="Picture Placeholder 10">
            <a:extLst>
              <a:ext uri="{FF2B5EF4-FFF2-40B4-BE49-F238E27FC236}">
                <a16:creationId xmlns:a16="http://schemas.microsoft.com/office/drawing/2014/main" id="{CB0D2784-CAC8-4892-829F-4EE3C6A47F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328" y="2626460"/>
            <a:ext cx="802540" cy="802540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22" name="Picture Placeholder 10">
            <a:extLst>
              <a:ext uri="{FF2B5EF4-FFF2-40B4-BE49-F238E27FC236}">
                <a16:creationId xmlns:a16="http://schemas.microsoft.com/office/drawing/2014/main" id="{E3073988-187F-486A-A689-8126E2CBD5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319" y="2623806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23" name="Picture Placeholder 10">
            <a:extLst>
              <a:ext uri="{FF2B5EF4-FFF2-40B4-BE49-F238E27FC236}">
                <a16:creationId xmlns:a16="http://schemas.microsoft.com/office/drawing/2014/main" id="{5A488A67-76BD-4B36-B65F-5BE8EAB5EF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687" y="2623806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24" name="Picture Placeholder 3">
            <a:extLst>
              <a:ext uri="{FF2B5EF4-FFF2-40B4-BE49-F238E27FC236}">
                <a16:creationId xmlns:a16="http://schemas.microsoft.com/office/drawing/2014/main" id="{61DA7B06-92BC-40D3-8A57-4B5D162F86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989" y="2623806"/>
            <a:ext cx="797209" cy="797209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25" name="Picture Placeholder 10">
            <a:extLst>
              <a:ext uri="{FF2B5EF4-FFF2-40B4-BE49-F238E27FC236}">
                <a16:creationId xmlns:a16="http://schemas.microsoft.com/office/drawing/2014/main" id="{0C6269FB-AFDC-4BC9-A4CD-75138A03938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231" y="2626460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sp>
        <p:nvSpPr>
          <p:cNvPr id="26" name="Rounded Rectangle 40">
            <a:extLst>
              <a:ext uri="{FF2B5EF4-FFF2-40B4-BE49-F238E27FC236}">
                <a16:creationId xmlns:a16="http://schemas.microsoft.com/office/drawing/2014/main" id="{7FBBECAD-AA4C-4983-99E9-B5F78C1EF158}"/>
              </a:ext>
            </a:extLst>
          </p:cNvPr>
          <p:cNvSpPr/>
          <p:nvPr userDrawn="1"/>
        </p:nvSpPr>
        <p:spPr>
          <a:xfrm>
            <a:off x="485361" y="1389209"/>
            <a:ext cx="5053207" cy="2039791"/>
          </a:xfrm>
          <a:prstGeom prst="roundRect">
            <a:avLst>
              <a:gd name="adj" fmla="val 1968"/>
            </a:avLst>
          </a:prstGeom>
          <a:solidFill>
            <a:srgbClr val="7BA7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2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0">
            <a:extLst>
              <a:ext uri="{FF2B5EF4-FFF2-40B4-BE49-F238E27FC236}">
                <a16:creationId xmlns:a16="http://schemas.microsoft.com/office/drawing/2014/main" id="{36E948AB-3F19-4785-A834-3C30CBC5FBC3}"/>
              </a:ext>
            </a:extLst>
          </p:cNvPr>
          <p:cNvSpPr/>
          <p:nvPr userDrawn="1"/>
        </p:nvSpPr>
        <p:spPr>
          <a:xfrm>
            <a:off x="415413" y="342287"/>
            <a:ext cx="5179142" cy="825909"/>
          </a:xfrm>
          <a:prstGeom prst="roundRect">
            <a:avLst>
              <a:gd name="adj" fmla="val 196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1AB86-A233-49AA-852D-AB82F053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413" y="417520"/>
            <a:ext cx="4835013" cy="5289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B6D8-BEB3-441B-9ED5-53889582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AA12FD9-44CF-4314-8060-F81190C076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045" y="3428998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27C5EC-A5A3-45E0-8991-AEEEE815E5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84280" y="3429000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5C7C63-79E8-4793-9102-BDCC06DD62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84281" y="704377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C175B42-3263-48EA-95E2-1EE87377E0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43045" y="69711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00C460-59D7-4922-B51F-38344AAAA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13" y="1485523"/>
            <a:ext cx="5179142" cy="44260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1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C8B6D8-BEB3-441B-9ED5-53889582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9AD50F42-A5DF-4430-B44C-C1A7C60BD9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279" y="3428998"/>
            <a:ext cx="3348886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AA12FD9-44CF-4314-8060-F81190C076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7" y="342899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27C5EC-A5A3-45E0-8991-AEEEE815E5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64464" y="3429000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5C7C63-79E8-4793-9102-BDCC06DD62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64465" y="704377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C175B42-3263-48EA-95E2-1EE87377E0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23229" y="69711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0" name="Rounded Rectangle 40">
            <a:extLst>
              <a:ext uri="{FF2B5EF4-FFF2-40B4-BE49-F238E27FC236}">
                <a16:creationId xmlns:a16="http://schemas.microsoft.com/office/drawing/2014/main" id="{D6DAE3D8-EBD9-4A5E-983F-C6F7CC5E3554}"/>
              </a:ext>
            </a:extLst>
          </p:cNvPr>
          <p:cNvSpPr/>
          <p:nvPr userDrawn="1"/>
        </p:nvSpPr>
        <p:spPr>
          <a:xfrm>
            <a:off x="415413" y="342287"/>
            <a:ext cx="5179142" cy="825909"/>
          </a:xfrm>
          <a:prstGeom prst="roundRect">
            <a:avLst>
              <a:gd name="adj" fmla="val 196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97E398-95B8-4E7C-ADAF-F39FA6E347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413" y="417520"/>
            <a:ext cx="4835013" cy="5289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style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5CE7B7-CE2E-4832-9F06-7BFBCEA6C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13" y="1485523"/>
            <a:ext cx="5179142" cy="1694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3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DE3D888D-1EB2-4A19-9978-5FE3973BEC2A}"/>
              </a:ext>
            </a:extLst>
          </p:cNvPr>
          <p:cNvSpPr/>
          <p:nvPr userDrawn="1"/>
        </p:nvSpPr>
        <p:spPr>
          <a:xfrm>
            <a:off x="504000" y="508013"/>
            <a:ext cx="3322996" cy="3324641"/>
          </a:xfrm>
          <a:prstGeom prst="roundRect">
            <a:avLst>
              <a:gd name="adj" fmla="val 1968"/>
            </a:avLst>
          </a:prstGeom>
          <a:solidFill>
            <a:srgbClr val="3E88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9" name="Picture Placeholder 2" descr="Volunteer_Resilient Green.png">
            <a:extLst>
              <a:ext uri="{FF2B5EF4-FFF2-40B4-BE49-F238E27FC236}">
                <a16:creationId xmlns:a16="http://schemas.microsoft.com/office/drawing/2014/main" id="{F73E31B2-CB9F-40BD-898E-9484A1A33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>
            <a:fillRect/>
          </a:stretch>
        </p:blipFill>
        <p:spPr>
          <a:xfrm>
            <a:off x="2722760" y="3859642"/>
            <a:ext cx="1094545" cy="1094545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1FAB70EB-62D4-4375-95E6-280CFE58EC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10755" y="508013"/>
            <a:ext cx="7671645" cy="5409311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BEF533-A38B-41F7-905D-4517D116A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9F109112-6904-4F0A-965C-48A84F25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97" y="710494"/>
            <a:ext cx="2857401" cy="2919678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68640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79BD155F-128A-4013-B08F-037CF6DE5618}"/>
              </a:ext>
            </a:extLst>
          </p:cNvPr>
          <p:cNvSpPr/>
          <p:nvPr userDrawn="1"/>
        </p:nvSpPr>
        <p:spPr>
          <a:xfrm>
            <a:off x="8417112" y="480001"/>
            <a:ext cx="3322996" cy="3324641"/>
          </a:xfrm>
          <a:prstGeom prst="roundRect">
            <a:avLst>
              <a:gd name="adj" fmla="val 1968"/>
            </a:avLst>
          </a:pr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7" name="Picture Placeholder 3" descr="Go_Calmimg Teal.png">
            <a:extLst>
              <a:ext uri="{FF2B5EF4-FFF2-40B4-BE49-F238E27FC236}">
                <a16:creationId xmlns:a16="http://schemas.microsoft.com/office/drawing/2014/main" id="{339FD8CD-5950-4815-9CCA-8F77EFEDF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78386" y="3844005"/>
            <a:ext cx="1103639" cy="1101891"/>
          </a:xfrm>
          <a:prstGeom prst="rect">
            <a:avLst/>
          </a:prstGeom>
        </p:spPr>
      </p:pic>
      <p:pic>
        <p:nvPicPr>
          <p:cNvPr id="9" name="Picture Placeholder 5" descr="Donate_Honest Grey.png">
            <a:extLst>
              <a:ext uri="{FF2B5EF4-FFF2-40B4-BE49-F238E27FC236}">
                <a16:creationId xmlns:a16="http://schemas.microsoft.com/office/drawing/2014/main" id="{2C89E916-E2F7-43A9-BDB4-998033066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6791" y="3844006"/>
            <a:ext cx="1103639" cy="1105319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2C2D875-D3B3-4B91-AA58-999F6CE48C3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404325" y="480001"/>
            <a:ext cx="3140516" cy="221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>
                <a:solidFill>
                  <a:schemeClr val="bg1"/>
                </a:solidFill>
              </a:rPr>
              <a:t>Another sample layout for visual slide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Bullet one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Bullet two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Bullet three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D218091C-70C8-4377-A27C-A17CFEAEFC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413" y="480001"/>
            <a:ext cx="7671645" cy="5409311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7947B-952E-4A38-A35C-A736F6DFE2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23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Content Slid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AB86-A233-49AA-852D-AB82F053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413" y="332456"/>
            <a:ext cx="4500716" cy="82590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/>
              <a:t>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B6D8-BEB3-441B-9ED5-53889582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9AD50F42-A5DF-4430-B44C-C1A7C60BD9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279" y="3428998"/>
            <a:ext cx="3348886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AA12FD9-44CF-4314-8060-F81190C076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7" y="342899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27C5EC-A5A3-45E0-8991-AEEEE815E5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64464" y="3429000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5C7C63-79E8-4793-9102-BDCC06DD62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64465" y="704377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C175B42-3263-48EA-95E2-1EE87377E0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23229" y="69711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59101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_Hand Message.png">
            <a:extLst>
              <a:ext uri="{FF2B5EF4-FFF2-40B4-BE49-F238E27FC236}">
                <a16:creationId xmlns:a16="http://schemas.microsoft.com/office/drawing/2014/main" id="{6617664C-5F77-4524-8F48-005899526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994" y="658761"/>
            <a:ext cx="4793284" cy="6199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55C576-8831-4470-9ABC-F8FF6E66F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19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AFDD7AD-A3E4-4E70-B636-8BDF010DA0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9" name="Rounded Rectangle 40">
            <a:extLst>
              <a:ext uri="{FF2B5EF4-FFF2-40B4-BE49-F238E27FC236}">
                <a16:creationId xmlns:a16="http://schemas.microsoft.com/office/drawing/2014/main" id="{F3B0442B-252C-4D6A-A7BC-A681E02D367C}"/>
              </a:ext>
            </a:extLst>
          </p:cNvPr>
          <p:cNvSpPr/>
          <p:nvPr userDrawn="1"/>
        </p:nvSpPr>
        <p:spPr>
          <a:xfrm>
            <a:off x="8581931" y="2522631"/>
            <a:ext cx="3322996" cy="3324641"/>
          </a:xfrm>
          <a:prstGeom prst="roundRect">
            <a:avLst>
              <a:gd name="adj" fmla="val 1968"/>
            </a:avLst>
          </a:prstGeom>
          <a:solidFill>
            <a:srgbClr val="C635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1B2D3D1-AB23-4D61-B074-3D0DA2179012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8771462" y="2737724"/>
            <a:ext cx="2943933" cy="280160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Full-bleed images</a:t>
            </a:r>
          </a:p>
          <a:p>
            <a:endParaRPr lang="en-US" sz="1000">
              <a:solidFill>
                <a:srgbClr val="FFFFFF"/>
              </a:solidFill>
            </a:endParaRPr>
          </a:p>
          <a:p>
            <a:r>
              <a:rPr lang="en-US" sz="1200">
                <a:solidFill>
                  <a:srgbClr val="FFFFFF"/>
                </a:solidFill>
              </a:rPr>
              <a:t>Use the grey grid to place copy boxes and icons over full-bleed images, then delete it. </a:t>
            </a:r>
            <a:br>
              <a:rPr lang="en-US" sz="1200">
                <a:solidFill>
                  <a:srgbClr val="FFFFFF"/>
                </a:solidFill>
              </a:rPr>
            </a:br>
            <a:endParaRPr lang="en-US" sz="1200">
              <a:solidFill>
                <a:srgbClr val="FFFFFF"/>
              </a:solidFill>
            </a:endParaRPr>
          </a:p>
          <a:p>
            <a:r>
              <a:rPr lang="en-US" sz="1200">
                <a:solidFill>
                  <a:srgbClr val="FFFFFF"/>
                </a:solidFill>
              </a:rPr>
              <a:t>Pick out </a:t>
            </a:r>
            <a:r>
              <a:rPr lang="en-US" sz="1200" err="1">
                <a:solidFill>
                  <a:srgbClr val="FFFFFF"/>
                </a:solidFill>
              </a:rPr>
              <a:t>colours</a:t>
            </a:r>
            <a:r>
              <a:rPr lang="en-US" sz="1200">
                <a:solidFill>
                  <a:srgbClr val="FFFFFF"/>
                </a:solidFill>
              </a:rPr>
              <a:t> from the image, or use contrasting </a:t>
            </a:r>
            <a:r>
              <a:rPr lang="en-US" sz="1200" err="1">
                <a:solidFill>
                  <a:srgbClr val="FFFFFF"/>
                </a:solidFill>
              </a:rPr>
              <a:t>colours</a:t>
            </a:r>
            <a:r>
              <a:rPr lang="en-US" sz="120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8" name="Picture Placeholder 1" descr="Heart_Crisp Blue.png">
            <a:extLst>
              <a:ext uri="{FF2B5EF4-FFF2-40B4-BE49-F238E27FC236}">
                <a16:creationId xmlns:a16="http://schemas.microsoft.com/office/drawing/2014/main" id="{5ED3DB3A-ECFA-4F51-95AE-6433C794F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87915" y="1328853"/>
            <a:ext cx="1107745" cy="110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D5627-E9E2-4CDB-8897-670AFA2E4C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FFBDE7A-BFFC-4FCF-9859-11C287631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0328" y="1434518"/>
            <a:ext cx="5962240" cy="11132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1A834DCA-48E2-4DAB-A111-C81C43C5B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328" y="2626460"/>
            <a:ext cx="802540" cy="802540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105A2410-84A1-4CBB-9E2A-FDE2272904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319" y="2623806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6607F036-632F-486F-BF83-4FBDF2A586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687" y="2623806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B22CF393-A7DD-45B6-95AA-DBE03339A1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989" y="2623806"/>
            <a:ext cx="797209" cy="797209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C995600E-AFB3-40D8-934D-23DB7063B6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231" y="2626460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01AA6E-4AE5-46D4-B356-79C311C906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20" name="Rounded Rectangle 40">
            <a:extLst>
              <a:ext uri="{FF2B5EF4-FFF2-40B4-BE49-F238E27FC236}">
                <a16:creationId xmlns:a16="http://schemas.microsoft.com/office/drawing/2014/main" id="{612E9834-424E-4165-A8C2-114F17E7FA42}"/>
              </a:ext>
            </a:extLst>
          </p:cNvPr>
          <p:cNvSpPr/>
          <p:nvPr userDrawn="1"/>
        </p:nvSpPr>
        <p:spPr>
          <a:xfrm>
            <a:off x="485361" y="1389209"/>
            <a:ext cx="5053207" cy="2039791"/>
          </a:xfrm>
          <a:prstGeom prst="roundRect">
            <a:avLst>
              <a:gd name="adj" fmla="val 1968"/>
            </a:avLst>
          </a:prstGeom>
          <a:solidFill>
            <a:srgbClr val="7BA7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6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FFBDE7A-BFFC-4FCF-9859-11C287631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0328" y="1434518"/>
            <a:ext cx="5962240" cy="11132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1A834DCA-48E2-4DAB-A111-C81C43C5B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328" y="2626460"/>
            <a:ext cx="802540" cy="802540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105A2410-84A1-4CBB-9E2A-FDE2272904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319" y="2623806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6607F036-632F-486F-BF83-4FBDF2A586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687" y="2623806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B22CF393-A7DD-45B6-95AA-DBE03339A1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989" y="2623806"/>
            <a:ext cx="797209" cy="797209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C995600E-AFB3-40D8-934D-23DB7063B6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231" y="2626460"/>
            <a:ext cx="796247" cy="79624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01AA6E-4AE5-46D4-B356-79C311C906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20" name="Rounded Rectangle 40">
            <a:extLst>
              <a:ext uri="{FF2B5EF4-FFF2-40B4-BE49-F238E27FC236}">
                <a16:creationId xmlns:a16="http://schemas.microsoft.com/office/drawing/2014/main" id="{612E9834-424E-4165-A8C2-114F17E7FA42}"/>
              </a:ext>
            </a:extLst>
          </p:cNvPr>
          <p:cNvSpPr/>
          <p:nvPr userDrawn="1"/>
        </p:nvSpPr>
        <p:spPr>
          <a:xfrm>
            <a:off x="485361" y="1389209"/>
            <a:ext cx="5053207" cy="2039791"/>
          </a:xfrm>
          <a:prstGeom prst="roundRect">
            <a:avLst>
              <a:gd name="adj" fmla="val 1968"/>
            </a:avLst>
          </a:prstGeom>
          <a:solidFill>
            <a:srgbClr val="7BA7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89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DE3D888D-1EB2-4A19-9978-5FE3973BEC2A}"/>
              </a:ext>
            </a:extLst>
          </p:cNvPr>
          <p:cNvSpPr/>
          <p:nvPr userDrawn="1"/>
        </p:nvSpPr>
        <p:spPr>
          <a:xfrm>
            <a:off x="504000" y="508013"/>
            <a:ext cx="3322996" cy="3324641"/>
          </a:xfrm>
          <a:prstGeom prst="roundRect">
            <a:avLst>
              <a:gd name="adj" fmla="val 1968"/>
            </a:avLst>
          </a:prstGeom>
          <a:solidFill>
            <a:srgbClr val="3E88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9" name="Picture Placeholder 2" descr="Volunteer_Resilient Green.png">
            <a:extLst>
              <a:ext uri="{FF2B5EF4-FFF2-40B4-BE49-F238E27FC236}">
                <a16:creationId xmlns:a16="http://schemas.microsoft.com/office/drawing/2014/main" id="{F73E31B2-CB9F-40BD-898E-9484A1A33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>
            <a:fillRect/>
          </a:stretch>
        </p:blipFill>
        <p:spPr>
          <a:xfrm>
            <a:off x="2722760" y="3859642"/>
            <a:ext cx="1094545" cy="1094545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1FAB70EB-62D4-4375-95E6-280CFE58EC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10755" y="508013"/>
            <a:ext cx="7671645" cy="5409311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BEF533-A38B-41F7-905D-4517D116A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9F109112-6904-4F0A-965C-48A84F25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97" y="710494"/>
            <a:ext cx="2857401" cy="2919678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algn="l">
              <a:lnSpc>
                <a:spcPct val="90000"/>
              </a:lnSpc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79993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_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0">
            <a:extLst>
              <a:ext uri="{FF2B5EF4-FFF2-40B4-BE49-F238E27FC236}">
                <a16:creationId xmlns:a16="http://schemas.microsoft.com/office/drawing/2014/main" id="{36E948AB-3F19-4785-A834-3C30CBC5FBC3}"/>
              </a:ext>
            </a:extLst>
          </p:cNvPr>
          <p:cNvSpPr/>
          <p:nvPr userDrawn="1"/>
        </p:nvSpPr>
        <p:spPr>
          <a:xfrm>
            <a:off x="415413" y="342287"/>
            <a:ext cx="4638368" cy="825909"/>
          </a:xfrm>
          <a:prstGeom prst="roundRect">
            <a:avLst>
              <a:gd name="adj" fmla="val 196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1AB86-A233-49AA-852D-AB82F053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413" y="332456"/>
            <a:ext cx="4500716" cy="82590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B6D8-BEB3-441B-9ED5-53889582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9AD50F42-A5DF-4430-B44C-C1A7C60BD9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279" y="3428998"/>
            <a:ext cx="3348886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AA12FD9-44CF-4314-8060-F81190C076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7" y="342899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27C5EC-A5A3-45E0-8991-AEEEE815E5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64464" y="3429000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5C7C63-79E8-4793-9102-BDCC06DD62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64465" y="704377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C175B42-3263-48EA-95E2-1EE87377E0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23229" y="69711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039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79BD155F-128A-4013-B08F-037CF6DE5618}"/>
              </a:ext>
            </a:extLst>
          </p:cNvPr>
          <p:cNvSpPr/>
          <p:nvPr userDrawn="1"/>
        </p:nvSpPr>
        <p:spPr>
          <a:xfrm>
            <a:off x="8417112" y="480001"/>
            <a:ext cx="3322996" cy="3324641"/>
          </a:xfrm>
          <a:prstGeom prst="roundRect">
            <a:avLst>
              <a:gd name="adj" fmla="val 1968"/>
            </a:avLst>
          </a:pr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7" name="Picture Placeholder 3" descr="Go_Calmimg Teal.png">
            <a:extLst>
              <a:ext uri="{FF2B5EF4-FFF2-40B4-BE49-F238E27FC236}">
                <a16:creationId xmlns:a16="http://schemas.microsoft.com/office/drawing/2014/main" id="{339FD8CD-5950-4815-9CCA-8F77EFEDF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78386" y="3844005"/>
            <a:ext cx="1103639" cy="1101891"/>
          </a:xfrm>
          <a:prstGeom prst="rect">
            <a:avLst/>
          </a:prstGeom>
        </p:spPr>
      </p:pic>
      <p:pic>
        <p:nvPicPr>
          <p:cNvPr id="9" name="Picture Placeholder 5" descr="Donate_Honest Grey.png">
            <a:extLst>
              <a:ext uri="{FF2B5EF4-FFF2-40B4-BE49-F238E27FC236}">
                <a16:creationId xmlns:a16="http://schemas.microsoft.com/office/drawing/2014/main" id="{2C89E916-E2F7-43A9-BDB4-998033066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6791" y="3844006"/>
            <a:ext cx="1103639" cy="1105319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2C2D875-D3B3-4B91-AA58-999F6CE48C3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404325" y="480001"/>
            <a:ext cx="3140516" cy="221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>
                <a:solidFill>
                  <a:schemeClr val="bg1"/>
                </a:solidFill>
              </a:rPr>
              <a:t>Another sample layout for visual slide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Bullet one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Bullet two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Bullet three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D218091C-70C8-4377-A27C-A17CFEAEFC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413" y="480001"/>
            <a:ext cx="7671645" cy="5409311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7947B-952E-4A38-A35C-A736F6DFE2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mple Content Slid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AB86-A233-49AA-852D-AB82F053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413" y="332456"/>
            <a:ext cx="4500716" cy="8259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B6D8-BEB3-441B-9ED5-53889582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9AD50F42-A5DF-4430-B44C-C1A7C60BD9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279" y="3428998"/>
            <a:ext cx="3348886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AA12FD9-44CF-4314-8060-F81190C076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7" y="342899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27C5EC-A5A3-45E0-8991-AEEEE815E5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64464" y="3429000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5C7C63-79E8-4793-9102-BDCC06DD62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64465" y="704377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C175B42-3263-48EA-95E2-1EE87377E0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23229" y="69711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4335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_Hand Message.png">
            <a:extLst>
              <a:ext uri="{FF2B5EF4-FFF2-40B4-BE49-F238E27FC236}">
                <a16:creationId xmlns:a16="http://schemas.microsoft.com/office/drawing/2014/main" id="{6617664C-5F77-4524-8F48-005899526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994" y="658761"/>
            <a:ext cx="4793284" cy="6199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55C576-8831-4470-9ABC-F8FF6E66F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18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AFDD7AD-A3E4-4E70-B636-8BDF010DA0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9" name="Rounded Rectangle 40">
            <a:extLst>
              <a:ext uri="{FF2B5EF4-FFF2-40B4-BE49-F238E27FC236}">
                <a16:creationId xmlns:a16="http://schemas.microsoft.com/office/drawing/2014/main" id="{F3B0442B-252C-4D6A-A7BC-A681E02D367C}"/>
              </a:ext>
            </a:extLst>
          </p:cNvPr>
          <p:cNvSpPr/>
          <p:nvPr userDrawn="1"/>
        </p:nvSpPr>
        <p:spPr>
          <a:xfrm>
            <a:off x="8581931" y="2522631"/>
            <a:ext cx="3322996" cy="3324641"/>
          </a:xfrm>
          <a:prstGeom prst="roundRect">
            <a:avLst>
              <a:gd name="adj" fmla="val 1968"/>
            </a:avLst>
          </a:prstGeom>
          <a:solidFill>
            <a:srgbClr val="C635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1B2D3D1-AB23-4D61-B074-3D0DA2179012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8771462" y="2737724"/>
            <a:ext cx="2943933" cy="280160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Full-bleed images</a:t>
            </a:r>
          </a:p>
          <a:p>
            <a:endParaRPr lang="en-US" sz="1000">
              <a:solidFill>
                <a:srgbClr val="FFFFFF"/>
              </a:solidFill>
            </a:endParaRPr>
          </a:p>
          <a:p>
            <a:r>
              <a:rPr lang="en-US" sz="1200">
                <a:solidFill>
                  <a:srgbClr val="FFFFFF"/>
                </a:solidFill>
              </a:rPr>
              <a:t>Use the grey grid to place copy boxes and icons over full-bleed images, then delete it. </a:t>
            </a:r>
            <a:br>
              <a:rPr lang="en-US" sz="1200">
                <a:solidFill>
                  <a:srgbClr val="FFFFFF"/>
                </a:solidFill>
              </a:rPr>
            </a:br>
            <a:endParaRPr lang="en-US" sz="1200">
              <a:solidFill>
                <a:srgbClr val="FFFFFF"/>
              </a:solidFill>
            </a:endParaRPr>
          </a:p>
          <a:p>
            <a:r>
              <a:rPr lang="en-US" sz="1200">
                <a:solidFill>
                  <a:srgbClr val="FFFFFF"/>
                </a:solidFill>
              </a:rPr>
              <a:t>Pick out </a:t>
            </a:r>
            <a:r>
              <a:rPr lang="en-US" sz="1200" err="1">
                <a:solidFill>
                  <a:srgbClr val="FFFFFF"/>
                </a:solidFill>
              </a:rPr>
              <a:t>colours</a:t>
            </a:r>
            <a:r>
              <a:rPr lang="en-US" sz="1200">
                <a:solidFill>
                  <a:srgbClr val="FFFFFF"/>
                </a:solidFill>
              </a:rPr>
              <a:t> from the image, or use contrasting </a:t>
            </a:r>
            <a:r>
              <a:rPr lang="en-US" sz="1200" err="1">
                <a:solidFill>
                  <a:srgbClr val="FFFFFF"/>
                </a:solidFill>
              </a:rPr>
              <a:t>colours</a:t>
            </a:r>
            <a:r>
              <a:rPr lang="en-US" sz="120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8" name="Picture Placeholder 1" descr="Heart_Crisp Blue.png">
            <a:extLst>
              <a:ext uri="{FF2B5EF4-FFF2-40B4-BE49-F238E27FC236}">
                <a16:creationId xmlns:a16="http://schemas.microsoft.com/office/drawing/2014/main" id="{5ED3DB3A-ECFA-4F51-95AE-6433C794F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87915" y="1328853"/>
            <a:ext cx="1107745" cy="110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D5627-E9E2-4CDB-8897-670AFA2E4C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95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749614E5-7E66-A944-82CF-F8AD186CEF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633799" y="478367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4A667-0E9E-4F40-BD53-0E998B33E6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369" y="1604434"/>
            <a:ext cx="4466167" cy="44661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B427D9-F956-D948-A478-888016C1DD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26957" y="1604434"/>
            <a:ext cx="4466167" cy="44661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882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749614E5-7E66-A944-82CF-F8AD186CEF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633799" y="478367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4A667-0E9E-4F40-BD53-0E998B33E6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369" y="1604434"/>
            <a:ext cx="5592233" cy="44661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539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749614E5-7E66-A944-82CF-F8AD186CEF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633799" y="478367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B427D9-F956-D948-A478-888016C1DD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402" y="1604434"/>
            <a:ext cx="5589780" cy="44661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55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DE3D888D-1EB2-4A19-9978-5FE3973BEC2A}"/>
              </a:ext>
            </a:extLst>
          </p:cNvPr>
          <p:cNvSpPr/>
          <p:nvPr userDrawn="1"/>
        </p:nvSpPr>
        <p:spPr>
          <a:xfrm>
            <a:off x="504000" y="508013"/>
            <a:ext cx="3322996" cy="3324641"/>
          </a:xfrm>
          <a:prstGeom prst="roundRect">
            <a:avLst>
              <a:gd name="adj" fmla="val 1968"/>
            </a:avLst>
          </a:prstGeom>
          <a:solidFill>
            <a:srgbClr val="3E88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9" name="Picture Placeholder 2" descr="Volunteer_Resilient Green.png">
            <a:extLst>
              <a:ext uri="{FF2B5EF4-FFF2-40B4-BE49-F238E27FC236}">
                <a16:creationId xmlns:a16="http://schemas.microsoft.com/office/drawing/2014/main" id="{F73E31B2-CB9F-40BD-898E-9484A1A33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>
            <a:fillRect/>
          </a:stretch>
        </p:blipFill>
        <p:spPr>
          <a:xfrm>
            <a:off x="2722760" y="3859642"/>
            <a:ext cx="1094545" cy="1094545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1FAB70EB-62D4-4375-95E6-280CFE58EC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10755" y="508013"/>
            <a:ext cx="7671645" cy="5409311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BEF533-A38B-41F7-905D-4517D116A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9F109112-6904-4F0A-965C-48A84F25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97" y="710494"/>
            <a:ext cx="2857401" cy="2919678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7074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4A667-0E9E-4F40-BD53-0E998B33E6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369" y="1604434"/>
            <a:ext cx="5592233" cy="44661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6495DFC5-91DB-9849-8AC8-D974CE87351D}"/>
              </a:ext>
            </a:extLst>
          </p:cNvPr>
          <p:cNvSpPr/>
          <p:nvPr userDrawn="1"/>
        </p:nvSpPr>
        <p:spPr>
          <a:xfrm>
            <a:off x="10638034" y="478366"/>
            <a:ext cx="1075788" cy="1079503"/>
          </a:xfrm>
          <a:custGeom>
            <a:avLst/>
            <a:gdLst>
              <a:gd name="connsiteX0" fmla="*/ 35927 w 806841"/>
              <a:gd name="connsiteY0" fmla="*/ 0 h 806969"/>
              <a:gd name="connsiteX1" fmla="*/ 770914 w 806841"/>
              <a:gd name="connsiteY1" fmla="*/ 0 h 806969"/>
              <a:gd name="connsiteX2" fmla="*/ 806841 w 806841"/>
              <a:gd name="connsiteY2" fmla="*/ 35927 h 806969"/>
              <a:gd name="connsiteX3" fmla="*/ 806841 w 806841"/>
              <a:gd name="connsiteY3" fmla="*/ 771042 h 806969"/>
              <a:gd name="connsiteX4" fmla="*/ 770914 w 806841"/>
              <a:gd name="connsiteY4" fmla="*/ 806969 h 806969"/>
              <a:gd name="connsiteX5" fmla="*/ 35801 w 806841"/>
              <a:gd name="connsiteY5" fmla="*/ 806969 h 806969"/>
              <a:gd name="connsiteX6" fmla="*/ 0 w 806841"/>
              <a:gd name="connsiteY6" fmla="*/ 771169 h 806969"/>
              <a:gd name="connsiteX7" fmla="*/ 0 w 806841"/>
              <a:gd name="connsiteY7" fmla="*/ 771042 h 806969"/>
              <a:gd name="connsiteX8" fmla="*/ 0 w 806841"/>
              <a:gd name="connsiteY8" fmla="*/ 35927 h 806969"/>
              <a:gd name="connsiteX9" fmla="*/ 35927 w 806841"/>
              <a:gd name="connsiteY9" fmla="*/ 0 h 8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6841" h="806969">
                <a:moveTo>
                  <a:pt x="35927" y="0"/>
                </a:moveTo>
                <a:lnTo>
                  <a:pt x="770914" y="0"/>
                </a:lnTo>
                <a:cubicBezTo>
                  <a:pt x="790756" y="0"/>
                  <a:pt x="806841" y="16085"/>
                  <a:pt x="806841" y="35927"/>
                </a:cubicBezTo>
                <a:lnTo>
                  <a:pt x="806841" y="771042"/>
                </a:lnTo>
                <a:cubicBezTo>
                  <a:pt x="806841" y="790884"/>
                  <a:pt x="790756" y="806969"/>
                  <a:pt x="770914" y="806969"/>
                </a:cubicBezTo>
                <a:lnTo>
                  <a:pt x="35801" y="806969"/>
                </a:lnTo>
                <a:cubicBezTo>
                  <a:pt x="16029" y="806969"/>
                  <a:pt x="0" y="790941"/>
                  <a:pt x="0" y="771169"/>
                </a:cubicBezTo>
                <a:cubicBezTo>
                  <a:pt x="0" y="771127"/>
                  <a:pt x="0" y="771084"/>
                  <a:pt x="0" y="771042"/>
                </a:cubicBezTo>
                <a:lnTo>
                  <a:pt x="0" y="35927"/>
                </a:lnTo>
                <a:cubicBezTo>
                  <a:pt x="0" y="16085"/>
                  <a:pt x="16085" y="0"/>
                  <a:pt x="35927" y="0"/>
                </a:cubicBezTo>
                <a:close/>
              </a:path>
            </a:pathLst>
          </a:custGeom>
          <a:solidFill>
            <a:schemeClr val="tx2"/>
          </a:solidFill>
          <a:ln w="12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4335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B427D9-F956-D948-A478-888016C1DD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45015" y="1604434"/>
            <a:ext cx="4466167" cy="44661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DE65B978-5615-F948-96C6-ECAAE5CCB4E2}"/>
              </a:ext>
            </a:extLst>
          </p:cNvPr>
          <p:cNvSpPr/>
          <p:nvPr userDrawn="1"/>
        </p:nvSpPr>
        <p:spPr>
          <a:xfrm>
            <a:off x="10638034" y="478366"/>
            <a:ext cx="1075788" cy="1079503"/>
          </a:xfrm>
          <a:custGeom>
            <a:avLst/>
            <a:gdLst>
              <a:gd name="connsiteX0" fmla="*/ 35927 w 806841"/>
              <a:gd name="connsiteY0" fmla="*/ 0 h 806969"/>
              <a:gd name="connsiteX1" fmla="*/ 770914 w 806841"/>
              <a:gd name="connsiteY1" fmla="*/ 0 h 806969"/>
              <a:gd name="connsiteX2" fmla="*/ 806841 w 806841"/>
              <a:gd name="connsiteY2" fmla="*/ 35927 h 806969"/>
              <a:gd name="connsiteX3" fmla="*/ 806841 w 806841"/>
              <a:gd name="connsiteY3" fmla="*/ 771042 h 806969"/>
              <a:gd name="connsiteX4" fmla="*/ 770914 w 806841"/>
              <a:gd name="connsiteY4" fmla="*/ 806969 h 806969"/>
              <a:gd name="connsiteX5" fmla="*/ 35801 w 806841"/>
              <a:gd name="connsiteY5" fmla="*/ 806969 h 806969"/>
              <a:gd name="connsiteX6" fmla="*/ 0 w 806841"/>
              <a:gd name="connsiteY6" fmla="*/ 771169 h 806969"/>
              <a:gd name="connsiteX7" fmla="*/ 0 w 806841"/>
              <a:gd name="connsiteY7" fmla="*/ 771042 h 806969"/>
              <a:gd name="connsiteX8" fmla="*/ 0 w 806841"/>
              <a:gd name="connsiteY8" fmla="*/ 35927 h 806969"/>
              <a:gd name="connsiteX9" fmla="*/ 35927 w 806841"/>
              <a:gd name="connsiteY9" fmla="*/ 0 h 8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6841" h="806969">
                <a:moveTo>
                  <a:pt x="35927" y="0"/>
                </a:moveTo>
                <a:lnTo>
                  <a:pt x="770914" y="0"/>
                </a:lnTo>
                <a:cubicBezTo>
                  <a:pt x="790756" y="0"/>
                  <a:pt x="806841" y="16085"/>
                  <a:pt x="806841" y="35927"/>
                </a:cubicBezTo>
                <a:lnTo>
                  <a:pt x="806841" y="771042"/>
                </a:lnTo>
                <a:cubicBezTo>
                  <a:pt x="806841" y="790884"/>
                  <a:pt x="790756" y="806969"/>
                  <a:pt x="770914" y="806969"/>
                </a:cubicBezTo>
                <a:lnTo>
                  <a:pt x="35801" y="806969"/>
                </a:lnTo>
                <a:cubicBezTo>
                  <a:pt x="16029" y="806969"/>
                  <a:pt x="0" y="790941"/>
                  <a:pt x="0" y="771169"/>
                </a:cubicBezTo>
                <a:cubicBezTo>
                  <a:pt x="0" y="771127"/>
                  <a:pt x="0" y="771084"/>
                  <a:pt x="0" y="771042"/>
                </a:cubicBezTo>
                <a:lnTo>
                  <a:pt x="0" y="35927"/>
                </a:lnTo>
                <a:cubicBezTo>
                  <a:pt x="0" y="16085"/>
                  <a:pt x="16085" y="0"/>
                  <a:pt x="35927" y="0"/>
                </a:cubicBezTo>
                <a:close/>
              </a:path>
            </a:pathLst>
          </a:custGeom>
          <a:solidFill>
            <a:schemeClr val="tx2"/>
          </a:solidFill>
          <a:ln w="12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421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749614E5-7E66-A944-82CF-F8AD186CEF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633799" y="478367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B427D9-F956-D948-A478-888016C1DD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94999" y="1604434"/>
            <a:ext cx="6718301" cy="44661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F69CDDAC-BFF3-5F4F-8BF0-A58554541ED7}"/>
              </a:ext>
            </a:extLst>
          </p:cNvPr>
          <p:cNvSpPr/>
          <p:nvPr userDrawn="1"/>
        </p:nvSpPr>
        <p:spPr>
          <a:xfrm>
            <a:off x="4995332" y="1610833"/>
            <a:ext cx="6718303" cy="4454184"/>
          </a:xfrm>
          <a:custGeom>
            <a:avLst/>
            <a:gdLst>
              <a:gd name="connsiteX0" fmla="*/ 36060 w 5037847"/>
              <a:gd name="connsiteY0" fmla="*/ 0 h 3343815"/>
              <a:gd name="connsiteX1" fmla="*/ 5001920 w 5037847"/>
              <a:gd name="connsiteY1" fmla="*/ 0 h 3343815"/>
              <a:gd name="connsiteX2" fmla="*/ 5037848 w 5037847"/>
              <a:gd name="connsiteY2" fmla="*/ 35890 h 3343815"/>
              <a:gd name="connsiteX3" fmla="*/ 5037848 w 5037847"/>
              <a:gd name="connsiteY3" fmla="*/ 3307799 h 3343815"/>
              <a:gd name="connsiteX4" fmla="*/ 5001793 w 5037847"/>
              <a:gd name="connsiteY4" fmla="*/ 3343815 h 3343815"/>
              <a:gd name="connsiteX5" fmla="*/ 35933 w 5037847"/>
              <a:gd name="connsiteY5" fmla="*/ 3343815 h 3343815"/>
              <a:gd name="connsiteX6" fmla="*/ 0 w 5037847"/>
              <a:gd name="connsiteY6" fmla="*/ 3307926 h 3343815"/>
              <a:gd name="connsiteX7" fmla="*/ 6 w 5037847"/>
              <a:gd name="connsiteY7" fmla="*/ 3307292 h 3343815"/>
              <a:gd name="connsiteX8" fmla="*/ 6 w 5037847"/>
              <a:gd name="connsiteY8" fmla="*/ 36016 h 3343815"/>
              <a:gd name="connsiteX9" fmla="*/ 36060 w 5037847"/>
              <a:gd name="connsiteY9" fmla="*/ 0 h 3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7847" h="3343815">
                <a:moveTo>
                  <a:pt x="36060" y="0"/>
                </a:moveTo>
                <a:lnTo>
                  <a:pt x="5001920" y="0"/>
                </a:lnTo>
                <a:cubicBezTo>
                  <a:pt x="5021763" y="0"/>
                  <a:pt x="5037848" y="16068"/>
                  <a:pt x="5037848" y="35890"/>
                </a:cubicBezTo>
                <a:lnTo>
                  <a:pt x="5037848" y="3307799"/>
                </a:lnTo>
                <a:cubicBezTo>
                  <a:pt x="5037848" y="3327684"/>
                  <a:pt x="5021700" y="3343815"/>
                  <a:pt x="5001793" y="3343815"/>
                </a:cubicBezTo>
                <a:lnTo>
                  <a:pt x="35933" y="3343815"/>
                </a:lnTo>
                <a:cubicBezTo>
                  <a:pt x="16091" y="3343815"/>
                  <a:pt x="3" y="3327747"/>
                  <a:pt x="0" y="3307926"/>
                </a:cubicBezTo>
                <a:cubicBezTo>
                  <a:pt x="0" y="3307723"/>
                  <a:pt x="2" y="3307507"/>
                  <a:pt x="6" y="3307292"/>
                </a:cubicBezTo>
                <a:lnTo>
                  <a:pt x="6" y="36016"/>
                </a:lnTo>
                <a:cubicBezTo>
                  <a:pt x="6" y="16125"/>
                  <a:pt x="16148" y="0"/>
                  <a:pt x="36060" y="0"/>
                </a:cubicBezTo>
                <a:close/>
              </a:path>
            </a:pathLst>
          </a:custGeom>
          <a:noFill/>
          <a:ln w="12692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C822C8-136C-1344-B8FC-C3F59193C5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8365" y="1604434"/>
            <a:ext cx="4466168" cy="4466167"/>
          </a:xfrm>
          <a:custGeom>
            <a:avLst/>
            <a:gdLst>
              <a:gd name="connsiteX0" fmla="*/ 36085 w 3349626"/>
              <a:gd name="connsiteY0" fmla="*/ 0 h 3349625"/>
              <a:gd name="connsiteX1" fmla="*/ 3313674 w 3349626"/>
              <a:gd name="connsiteY1" fmla="*/ 0 h 3349625"/>
              <a:gd name="connsiteX2" fmla="*/ 3349626 w 3349626"/>
              <a:gd name="connsiteY2" fmla="*/ 35952 h 3349625"/>
              <a:gd name="connsiteX3" fmla="*/ 3349626 w 3349626"/>
              <a:gd name="connsiteY3" fmla="*/ 3313546 h 3349625"/>
              <a:gd name="connsiteX4" fmla="*/ 3313547 w 3349626"/>
              <a:gd name="connsiteY4" fmla="*/ 3349625 h 3349625"/>
              <a:gd name="connsiteX5" fmla="*/ 35957 w 3349626"/>
              <a:gd name="connsiteY5" fmla="*/ 3349625 h 3349625"/>
              <a:gd name="connsiteX6" fmla="*/ 0 w 3349626"/>
              <a:gd name="connsiteY6" fmla="*/ 3313673 h 3349625"/>
              <a:gd name="connsiteX7" fmla="*/ 6 w 3349626"/>
              <a:gd name="connsiteY7" fmla="*/ 3313038 h 3349625"/>
              <a:gd name="connsiteX8" fmla="*/ 6 w 3349626"/>
              <a:gd name="connsiteY8" fmla="*/ 36079 h 3349625"/>
              <a:gd name="connsiteX9" fmla="*/ 36085 w 3349626"/>
              <a:gd name="connsiteY9" fmla="*/ 0 h 33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9626" h="3349625">
                <a:moveTo>
                  <a:pt x="36085" y="0"/>
                </a:moveTo>
                <a:lnTo>
                  <a:pt x="3313674" y="0"/>
                </a:lnTo>
                <a:cubicBezTo>
                  <a:pt x="3333531" y="0"/>
                  <a:pt x="3349626" y="16096"/>
                  <a:pt x="3349626" y="35952"/>
                </a:cubicBezTo>
                <a:lnTo>
                  <a:pt x="3349626" y="3313546"/>
                </a:lnTo>
                <a:cubicBezTo>
                  <a:pt x="3349626" y="3333466"/>
                  <a:pt x="3333467" y="3349625"/>
                  <a:pt x="3313547" y="3349625"/>
                </a:cubicBezTo>
                <a:lnTo>
                  <a:pt x="35957" y="3349625"/>
                </a:lnTo>
                <a:cubicBezTo>
                  <a:pt x="16102" y="3349625"/>
                  <a:pt x="3" y="3333530"/>
                  <a:pt x="0" y="3313673"/>
                </a:cubicBezTo>
                <a:cubicBezTo>
                  <a:pt x="0" y="3313470"/>
                  <a:pt x="2" y="3313255"/>
                  <a:pt x="6" y="3313038"/>
                </a:cubicBezTo>
                <a:lnTo>
                  <a:pt x="6" y="36079"/>
                </a:lnTo>
                <a:cubicBezTo>
                  <a:pt x="6" y="16153"/>
                  <a:pt x="16159" y="0"/>
                  <a:pt x="3608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5" name="Vertical Text Placeholder 28">
            <a:extLst>
              <a:ext uri="{FF2B5EF4-FFF2-40B4-BE49-F238E27FC236}">
                <a16:creationId xmlns:a16="http://schemas.microsoft.com/office/drawing/2014/main" id="{3CFF5BFC-DC49-644B-8249-21F9BE693EF7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>
            <a:off x="4598227" y="1604433"/>
            <a:ext cx="346476" cy="4466168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</p:spTree>
    <p:extLst>
      <p:ext uri="{BB962C8B-B14F-4D97-AF65-F5344CB8AC3E}">
        <p14:creationId xmlns:p14="http://schemas.microsoft.com/office/powerpoint/2010/main" val="1893764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749614E5-7E66-A944-82CF-F8AD186CEF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633799" y="478367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B427D9-F956-D948-A478-888016C1DD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8368" y="1604434"/>
            <a:ext cx="6722197" cy="44661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F69CDDAC-BFF3-5F4F-8BF0-A58554541ED7}"/>
              </a:ext>
            </a:extLst>
          </p:cNvPr>
          <p:cNvSpPr/>
          <p:nvPr userDrawn="1"/>
        </p:nvSpPr>
        <p:spPr>
          <a:xfrm>
            <a:off x="474472" y="1610833"/>
            <a:ext cx="6726429" cy="4454184"/>
          </a:xfrm>
          <a:custGeom>
            <a:avLst/>
            <a:gdLst>
              <a:gd name="connsiteX0" fmla="*/ 36060 w 5037847"/>
              <a:gd name="connsiteY0" fmla="*/ 0 h 3343815"/>
              <a:gd name="connsiteX1" fmla="*/ 5001920 w 5037847"/>
              <a:gd name="connsiteY1" fmla="*/ 0 h 3343815"/>
              <a:gd name="connsiteX2" fmla="*/ 5037848 w 5037847"/>
              <a:gd name="connsiteY2" fmla="*/ 35890 h 3343815"/>
              <a:gd name="connsiteX3" fmla="*/ 5037848 w 5037847"/>
              <a:gd name="connsiteY3" fmla="*/ 3307799 h 3343815"/>
              <a:gd name="connsiteX4" fmla="*/ 5001793 w 5037847"/>
              <a:gd name="connsiteY4" fmla="*/ 3343815 h 3343815"/>
              <a:gd name="connsiteX5" fmla="*/ 35933 w 5037847"/>
              <a:gd name="connsiteY5" fmla="*/ 3343815 h 3343815"/>
              <a:gd name="connsiteX6" fmla="*/ 0 w 5037847"/>
              <a:gd name="connsiteY6" fmla="*/ 3307926 h 3343815"/>
              <a:gd name="connsiteX7" fmla="*/ 6 w 5037847"/>
              <a:gd name="connsiteY7" fmla="*/ 3307292 h 3343815"/>
              <a:gd name="connsiteX8" fmla="*/ 6 w 5037847"/>
              <a:gd name="connsiteY8" fmla="*/ 36016 h 3343815"/>
              <a:gd name="connsiteX9" fmla="*/ 36060 w 5037847"/>
              <a:gd name="connsiteY9" fmla="*/ 0 h 3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7847" h="3343815">
                <a:moveTo>
                  <a:pt x="36060" y="0"/>
                </a:moveTo>
                <a:lnTo>
                  <a:pt x="5001920" y="0"/>
                </a:lnTo>
                <a:cubicBezTo>
                  <a:pt x="5021763" y="0"/>
                  <a:pt x="5037848" y="16068"/>
                  <a:pt x="5037848" y="35890"/>
                </a:cubicBezTo>
                <a:lnTo>
                  <a:pt x="5037848" y="3307799"/>
                </a:lnTo>
                <a:cubicBezTo>
                  <a:pt x="5037848" y="3327684"/>
                  <a:pt x="5021700" y="3343815"/>
                  <a:pt x="5001793" y="3343815"/>
                </a:cubicBezTo>
                <a:lnTo>
                  <a:pt x="35933" y="3343815"/>
                </a:lnTo>
                <a:cubicBezTo>
                  <a:pt x="16091" y="3343815"/>
                  <a:pt x="3" y="3327747"/>
                  <a:pt x="0" y="3307926"/>
                </a:cubicBezTo>
                <a:cubicBezTo>
                  <a:pt x="0" y="3307723"/>
                  <a:pt x="2" y="3307507"/>
                  <a:pt x="6" y="3307292"/>
                </a:cubicBezTo>
                <a:lnTo>
                  <a:pt x="6" y="36016"/>
                </a:lnTo>
                <a:cubicBezTo>
                  <a:pt x="6" y="16125"/>
                  <a:pt x="16148" y="0"/>
                  <a:pt x="36060" y="0"/>
                </a:cubicBezTo>
                <a:close/>
              </a:path>
            </a:pathLst>
          </a:custGeom>
          <a:solidFill>
            <a:srgbClr val="E5F5FC"/>
          </a:solidFill>
          <a:ln w="12692" cap="flat">
            <a:solidFill>
              <a:srgbClr val="4FC3F7"/>
            </a:solidFill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C822C8-136C-1344-B8FC-C3F59193C5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6961" y="1604434"/>
            <a:ext cx="4466168" cy="4466167"/>
          </a:xfrm>
          <a:custGeom>
            <a:avLst/>
            <a:gdLst>
              <a:gd name="connsiteX0" fmla="*/ 36085 w 3349626"/>
              <a:gd name="connsiteY0" fmla="*/ 0 h 3349625"/>
              <a:gd name="connsiteX1" fmla="*/ 3313674 w 3349626"/>
              <a:gd name="connsiteY1" fmla="*/ 0 h 3349625"/>
              <a:gd name="connsiteX2" fmla="*/ 3349626 w 3349626"/>
              <a:gd name="connsiteY2" fmla="*/ 35952 h 3349625"/>
              <a:gd name="connsiteX3" fmla="*/ 3349626 w 3349626"/>
              <a:gd name="connsiteY3" fmla="*/ 3313546 h 3349625"/>
              <a:gd name="connsiteX4" fmla="*/ 3313547 w 3349626"/>
              <a:gd name="connsiteY4" fmla="*/ 3349625 h 3349625"/>
              <a:gd name="connsiteX5" fmla="*/ 35957 w 3349626"/>
              <a:gd name="connsiteY5" fmla="*/ 3349625 h 3349625"/>
              <a:gd name="connsiteX6" fmla="*/ 0 w 3349626"/>
              <a:gd name="connsiteY6" fmla="*/ 3313673 h 3349625"/>
              <a:gd name="connsiteX7" fmla="*/ 6 w 3349626"/>
              <a:gd name="connsiteY7" fmla="*/ 3313038 h 3349625"/>
              <a:gd name="connsiteX8" fmla="*/ 6 w 3349626"/>
              <a:gd name="connsiteY8" fmla="*/ 36079 h 3349625"/>
              <a:gd name="connsiteX9" fmla="*/ 36085 w 3349626"/>
              <a:gd name="connsiteY9" fmla="*/ 0 h 33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9626" h="3349625">
                <a:moveTo>
                  <a:pt x="36085" y="0"/>
                </a:moveTo>
                <a:lnTo>
                  <a:pt x="3313674" y="0"/>
                </a:lnTo>
                <a:cubicBezTo>
                  <a:pt x="3333531" y="0"/>
                  <a:pt x="3349626" y="16096"/>
                  <a:pt x="3349626" y="35952"/>
                </a:cubicBezTo>
                <a:lnTo>
                  <a:pt x="3349626" y="3313546"/>
                </a:lnTo>
                <a:cubicBezTo>
                  <a:pt x="3349626" y="3333466"/>
                  <a:pt x="3333467" y="3349625"/>
                  <a:pt x="3313547" y="3349625"/>
                </a:cubicBezTo>
                <a:lnTo>
                  <a:pt x="35957" y="3349625"/>
                </a:lnTo>
                <a:cubicBezTo>
                  <a:pt x="16102" y="3349625"/>
                  <a:pt x="3" y="3333530"/>
                  <a:pt x="0" y="3313673"/>
                </a:cubicBezTo>
                <a:cubicBezTo>
                  <a:pt x="0" y="3313470"/>
                  <a:pt x="2" y="3313255"/>
                  <a:pt x="6" y="3313038"/>
                </a:cubicBezTo>
                <a:lnTo>
                  <a:pt x="6" y="36079"/>
                </a:lnTo>
                <a:cubicBezTo>
                  <a:pt x="6" y="16153"/>
                  <a:pt x="16159" y="0"/>
                  <a:pt x="3608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5" name="Vertical Text Placeholder 28">
            <a:extLst>
              <a:ext uri="{FF2B5EF4-FFF2-40B4-BE49-F238E27FC236}">
                <a16:creationId xmlns:a16="http://schemas.microsoft.com/office/drawing/2014/main" id="{3CFF5BFC-DC49-644B-8249-21F9BE693EF7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>
            <a:off x="11366823" y="1604433"/>
            <a:ext cx="346476" cy="4466168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B7F0E-E9A4-4C00-B9ED-E7D23ECC1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386" y="1714502"/>
            <a:ext cx="6498167" cy="3532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03509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749614E5-7E66-A944-82CF-F8AD186CEF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633799" y="478367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496E644-BAAD-E14D-B622-6203E92884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441" y="1604432"/>
            <a:ext cx="11230195" cy="4466168"/>
          </a:xfrm>
          <a:custGeom>
            <a:avLst/>
            <a:gdLst>
              <a:gd name="connsiteX0" fmla="*/ 36068 w 8422646"/>
              <a:gd name="connsiteY0" fmla="*/ 0 h 3349626"/>
              <a:gd name="connsiteX1" fmla="*/ 8386710 w 8422646"/>
              <a:gd name="connsiteY1" fmla="*/ 0 h 3349626"/>
              <a:gd name="connsiteX2" fmla="*/ 8422646 w 8422646"/>
              <a:gd name="connsiteY2" fmla="*/ 35953 h 3349626"/>
              <a:gd name="connsiteX3" fmla="*/ 8422646 w 8422646"/>
              <a:gd name="connsiteY3" fmla="*/ 3313548 h 3349626"/>
              <a:gd name="connsiteX4" fmla="*/ 8386584 w 8422646"/>
              <a:gd name="connsiteY4" fmla="*/ 3349626 h 3349626"/>
              <a:gd name="connsiteX5" fmla="*/ 35941 w 8422646"/>
              <a:gd name="connsiteY5" fmla="*/ 3349626 h 3349626"/>
              <a:gd name="connsiteX6" fmla="*/ 0 w 8422646"/>
              <a:gd name="connsiteY6" fmla="*/ 3313675 h 3349626"/>
              <a:gd name="connsiteX7" fmla="*/ 6 w 8422646"/>
              <a:gd name="connsiteY7" fmla="*/ 3313040 h 3349626"/>
              <a:gd name="connsiteX8" fmla="*/ 6 w 8422646"/>
              <a:gd name="connsiteY8" fmla="*/ 36079 h 3349626"/>
              <a:gd name="connsiteX9" fmla="*/ 36068 w 8422646"/>
              <a:gd name="connsiteY9" fmla="*/ 0 h 334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2646" h="3349626">
                <a:moveTo>
                  <a:pt x="36068" y="0"/>
                </a:moveTo>
                <a:lnTo>
                  <a:pt x="8386710" y="0"/>
                </a:lnTo>
                <a:cubicBezTo>
                  <a:pt x="8406558" y="0"/>
                  <a:pt x="8422646" y="16096"/>
                  <a:pt x="8422646" y="35953"/>
                </a:cubicBezTo>
                <a:lnTo>
                  <a:pt x="8422646" y="3313548"/>
                </a:lnTo>
                <a:cubicBezTo>
                  <a:pt x="8422646" y="3333467"/>
                  <a:pt x="8406507" y="3349626"/>
                  <a:pt x="8386584" y="3349626"/>
                </a:cubicBezTo>
                <a:lnTo>
                  <a:pt x="35941" y="3349626"/>
                </a:lnTo>
                <a:cubicBezTo>
                  <a:pt x="16094" y="3349626"/>
                  <a:pt x="3" y="3333530"/>
                  <a:pt x="0" y="3313675"/>
                </a:cubicBezTo>
                <a:cubicBezTo>
                  <a:pt x="0" y="3313471"/>
                  <a:pt x="2" y="3313255"/>
                  <a:pt x="6" y="3313040"/>
                </a:cubicBezTo>
                <a:lnTo>
                  <a:pt x="6" y="36079"/>
                </a:lnTo>
                <a:cubicBezTo>
                  <a:pt x="6" y="16153"/>
                  <a:pt x="16151" y="0"/>
                  <a:pt x="36068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8" name="Vertical Text Placeholder 28">
            <a:extLst>
              <a:ext uri="{FF2B5EF4-FFF2-40B4-BE49-F238E27FC236}">
                <a16:creationId xmlns:a16="http://schemas.microsoft.com/office/drawing/2014/main" id="{3FCABB39-9D8D-E640-87A4-62A455EB4C3C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>
            <a:off x="11366823" y="1604433"/>
            <a:ext cx="346476" cy="4466168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</p:spTree>
    <p:extLst>
      <p:ext uri="{BB962C8B-B14F-4D97-AF65-F5344CB8AC3E}">
        <p14:creationId xmlns:p14="http://schemas.microsoft.com/office/powerpoint/2010/main" val="2958615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4A667-0E9E-4F40-BD53-0E998B33E6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369" y="2734735"/>
            <a:ext cx="3335867" cy="33358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6495DFC5-91DB-9849-8AC8-D974CE87351D}"/>
              </a:ext>
            </a:extLst>
          </p:cNvPr>
          <p:cNvSpPr/>
          <p:nvPr userDrawn="1"/>
        </p:nvSpPr>
        <p:spPr>
          <a:xfrm>
            <a:off x="10638034" y="478366"/>
            <a:ext cx="1075788" cy="1079503"/>
          </a:xfrm>
          <a:custGeom>
            <a:avLst/>
            <a:gdLst>
              <a:gd name="connsiteX0" fmla="*/ 35927 w 806841"/>
              <a:gd name="connsiteY0" fmla="*/ 0 h 806969"/>
              <a:gd name="connsiteX1" fmla="*/ 770914 w 806841"/>
              <a:gd name="connsiteY1" fmla="*/ 0 h 806969"/>
              <a:gd name="connsiteX2" fmla="*/ 806841 w 806841"/>
              <a:gd name="connsiteY2" fmla="*/ 35927 h 806969"/>
              <a:gd name="connsiteX3" fmla="*/ 806841 w 806841"/>
              <a:gd name="connsiteY3" fmla="*/ 771042 h 806969"/>
              <a:gd name="connsiteX4" fmla="*/ 770914 w 806841"/>
              <a:gd name="connsiteY4" fmla="*/ 806969 h 806969"/>
              <a:gd name="connsiteX5" fmla="*/ 35801 w 806841"/>
              <a:gd name="connsiteY5" fmla="*/ 806969 h 806969"/>
              <a:gd name="connsiteX6" fmla="*/ 0 w 806841"/>
              <a:gd name="connsiteY6" fmla="*/ 771169 h 806969"/>
              <a:gd name="connsiteX7" fmla="*/ 0 w 806841"/>
              <a:gd name="connsiteY7" fmla="*/ 771042 h 806969"/>
              <a:gd name="connsiteX8" fmla="*/ 0 w 806841"/>
              <a:gd name="connsiteY8" fmla="*/ 35927 h 806969"/>
              <a:gd name="connsiteX9" fmla="*/ 35927 w 806841"/>
              <a:gd name="connsiteY9" fmla="*/ 0 h 8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6841" h="806969">
                <a:moveTo>
                  <a:pt x="35927" y="0"/>
                </a:moveTo>
                <a:lnTo>
                  <a:pt x="770914" y="0"/>
                </a:lnTo>
                <a:cubicBezTo>
                  <a:pt x="790756" y="0"/>
                  <a:pt x="806841" y="16085"/>
                  <a:pt x="806841" y="35927"/>
                </a:cubicBezTo>
                <a:lnTo>
                  <a:pt x="806841" y="771042"/>
                </a:lnTo>
                <a:cubicBezTo>
                  <a:pt x="806841" y="790884"/>
                  <a:pt x="790756" y="806969"/>
                  <a:pt x="770914" y="806969"/>
                </a:cubicBezTo>
                <a:lnTo>
                  <a:pt x="35801" y="806969"/>
                </a:lnTo>
                <a:cubicBezTo>
                  <a:pt x="16029" y="806969"/>
                  <a:pt x="0" y="790941"/>
                  <a:pt x="0" y="771169"/>
                </a:cubicBezTo>
                <a:cubicBezTo>
                  <a:pt x="0" y="771127"/>
                  <a:pt x="0" y="771084"/>
                  <a:pt x="0" y="771042"/>
                </a:cubicBezTo>
                <a:lnTo>
                  <a:pt x="0" y="35927"/>
                </a:lnTo>
                <a:cubicBezTo>
                  <a:pt x="0" y="16085"/>
                  <a:pt x="16085" y="0"/>
                  <a:pt x="35927" y="0"/>
                </a:cubicBezTo>
                <a:close/>
              </a:path>
            </a:pathLst>
          </a:custGeom>
          <a:solidFill>
            <a:schemeClr val="tx2"/>
          </a:solidFill>
          <a:ln w="12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F05C95D-19A8-E64C-872D-C2A513A768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8371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135F845-61A2-8740-9A96-3790390C60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65033" y="2734735"/>
            <a:ext cx="3335867" cy="33358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A3F325B-FDB9-D747-9B8C-CA12A7BBD8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65038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3FBE9F-EE64-2546-9D70-A699165C1C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7468" y="2734735"/>
            <a:ext cx="3335867" cy="33358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503AB388-9ADE-BE47-AB0F-F950B3F6D0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47471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968786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6" name="Graphic 20">
            <a:extLst>
              <a:ext uri="{FF2B5EF4-FFF2-40B4-BE49-F238E27FC236}">
                <a16:creationId xmlns:a16="http://schemas.microsoft.com/office/drawing/2014/main" id="{D7870567-1B80-524E-B822-7302C3F5E232}"/>
              </a:ext>
            </a:extLst>
          </p:cNvPr>
          <p:cNvSpPr/>
          <p:nvPr userDrawn="1"/>
        </p:nvSpPr>
        <p:spPr>
          <a:xfrm>
            <a:off x="10638034" y="478366"/>
            <a:ext cx="1075788" cy="1079503"/>
          </a:xfrm>
          <a:custGeom>
            <a:avLst/>
            <a:gdLst>
              <a:gd name="connsiteX0" fmla="*/ 35927 w 806841"/>
              <a:gd name="connsiteY0" fmla="*/ 0 h 806969"/>
              <a:gd name="connsiteX1" fmla="*/ 770914 w 806841"/>
              <a:gd name="connsiteY1" fmla="*/ 0 h 806969"/>
              <a:gd name="connsiteX2" fmla="*/ 806841 w 806841"/>
              <a:gd name="connsiteY2" fmla="*/ 35927 h 806969"/>
              <a:gd name="connsiteX3" fmla="*/ 806841 w 806841"/>
              <a:gd name="connsiteY3" fmla="*/ 771042 h 806969"/>
              <a:gd name="connsiteX4" fmla="*/ 770914 w 806841"/>
              <a:gd name="connsiteY4" fmla="*/ 806969 h 806969"/>
              <a:gd name="connsiteX5" fmla="*/ 35801 w 806841"/>
              <a:gd name="connsiteY5" fmla="*/ 806969 h 806969"/>
              <a:gd name="connsiteX6" fmla="*/ 0 w 806841"/>
              <a:gd name="connsiteY6" fmla="*/ 771169 h 806969"/>
              <a:gd name="connsiteX7" fmla="*/ 0 w 806841"/>
              <a:gd name="connsiteY7" fmla="*/ 771042 h 806969"/>
              <a:gd name="connsiteX8" fmla="*/ 0 w 806841"/>
              <a:gd name="connsiteY8" fmla="*/ 35927 h 806969"/>
              <a:gd name="connsiteX9" fmla="*/ 35927 w 806841"/>
              <a:gd name="connsiteY9" fmla="*/ 0 h 8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6841" h="806969">
                <a:moveTo>
                  <a:pt x="35927" y="0"/>
                </a:moveTo>
                <a:lnTo>
                  <a:pt x="770914" y="0"/>
                </a:lnTo>
                <a:cubicBezTo>
                  <a:pt x="790756" y="0"/>
                  <a:pt x="806841" y="16085"/>
                  <a:pt x="806841" y="35927"/>
                </a:cubicBezTo>
                <a:lnTo>
                  <a:pt x="806841" y="771042"/>
                </a:lnTo>
                <a:cubicBezTo>
                  <a:pt x="806841" y="790884"/>
                  <a:pt x="790756" y="806969"/>
                  <a:pt x="770914" y="806969"/>
                </a:cubicBezTo>
                <a:lnTo>
                  <a:pt x="35801" y="806969"/>
                </a:lnTo>
                <a:cubicBezTo>
                  <a:pt x="16029" y="806969"/>
                  <a:pt x="0" y="790941"/>
                  <a:pt x="0" y="771169"/>
                </a:cubicBezTo>
                <a:cubicBezTo>
                  <a:pt x="0" y="771127"/>
                  <a:pt x="0" y="771084"/>
                  <a:pt x="0" y="771042"/>
                </a:cubicBezTo>
                <a:lnTo>
                  <a:pt x="0" y="35927"/>
                </a:lnTo>
                <a:cubicBezTo>
                  <a:pt x="0" y="16085"/>
                  <a:pt x="16085" y="0"/>
                  <a:pt x="35927" y="0"/>
                </a:cubicBezTo>
                <a:close/>
              </a:path>
            </a:pathLst>
          </a:custGeom>
          <a:solidFill>
            <a:schemeClr val="tx2"/>
          </a:solidFill>
          <a:ln w="12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424B53A-428D-584C-8801-C74DB01564D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8371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22A1BD2D-D47F-B84F-BBA5-6F0BBB39D0D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8371" y="2736503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DFC4549-4817-664A-A5D9-178C8D9D2B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8371" y="3862570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44BF00BE-CD8E-3447-89CA-434C99C4F8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8371" y="4992870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7E312640-719D-6D46-9153-EA5EC87DF32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121395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6D527B13-819E-584F-975A-4F2D124D499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121395" y="2736503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9BE270BF-D668-5645-A36D-7EDF49C4C06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121395" y="3862570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2D568162-B686-EE4D-8F62-767815F6293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121395" y="4992870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BAE0335-3DF8-744D-942E-3783BAE1AB9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608667" y="1606207"/>
            <a:ext cx="4461932" cy="107772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6B69B21-FAB9-B548-AA71-166927105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608667" y="2738276"/>
            <a:ext cx="4461932" cy="107772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C961A351-BA7F-F248-BA1C-FE8F5B41865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608667" y="3864343"/>
            <a:ext cx="4461932" cy="107772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6B0B60C-CFAC-F944-A5B6-28DE2B47CCF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608667" y="4994643"/>
            <a:ext cx="4461932" cy="107772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DA78130-F0D8-4E48-A7BD-9C43E0D2892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247467" y="1606207"/>
            <a:ext cx="4461932" cy="107772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9B24B1E-1B97-9D4D-A7F6-7881BCE6C88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247467" y="2738276"/>
            <a:ext cx="4461932" cy="107772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7411A668-540E-6440-B3EA-3775F6B947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247467" y="3864343"/>
            <a:ext cx="4461932" cy="107772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6CD5C6C-1AAC-9C44-9F79-3E1505FB7C9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247467" y="4994643"/>
            <a:ext cx="4461932" cy="107772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BA2AB67D-8DC8-F046-AB04-3470FE576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0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6" name="Graphic 20">
            <a:extLst>
              <a:ext uri="{FF2B5EF4-FFF2-40B4-BE49-F238E27FC236}">
                <a16:creationId xmlns:a16="http://schemas.microsoft.com/office/drawing/2014/main" id="{D7870567-1B80-524E-B822-7302C3F5E232}"/>
              </a:ext>
            </a:extLst>
          </p:cNvPr>
          <p:cNvSpPr/>
          <p:nvPr userDrawn="1"/>
        </p:nvSpPr>
        <p:spPr>
          <a:xfrm>
            <a:off x="10638034" y="478366"/>
            <a:ext cx="1075788" cy="1079503"/>
          </a:xfrm>
          <a:custGeom>
            <a:avLst/>
            <a:gdLst>
              <a:gd name="connsiteX0" fmla="*/ 35927 w 806841"/>
              <a:gd name="connsiteY0" fmla="*/ 0 h 806969"/>
              <a:gd name="connsiteX1" fmla="*/ 770914 w 806841"/>
              <a:gd name="connsiteY1" fmla="*/ 0 h 806969"/>
              <a:gd name="connsiteX2" fmla="*/ 806841 w 806841"/>
              <a:gd name="connsiteY2" fmla="*/ 35927 h 806969"/>
              <a:gd name="connsiteX3" fmla="*/ 806841 w 806841"/>
              <a:gd name="connsiteY3" fmla="*/ 771042 h 806969"/>
              <a:gd name="connsiteX4" fmla="*/ 770914 w 806841"/>
              <a:gd name="connsiteY4" fmla="*/ 806969 h 806969"/>
              <a:gd name="connsiteX5" fmla="*/ 35801 w 806841"/>
              <a:gd name="connsiteY5" fmla="*/ 806969 h 806969"/>
              <a:gd name="connsiteX6" fmla="*/ 0 w 806841"/>
              <a:gd name="connsiteY6" fmla="*/ 771169 h 806969"/>
              <a:gd name="connsiteX7" fmla="*/ 0 w 806841"/>
              <a:gd name="connsiteY7" fmla="*/ 771042 h 806969"/>
              <a:gd name="connsiteX8" fmla="*/ 0 w 806841"/>
              <a:gd name="connsiteY8" fmla="*/ 35927 h 806969"/>
              <a:gd name="connsiteX9" fmla="*/ 35927 w 806841"/>
              <a:gd name="connsiteY9" fmla="*/ 0 h 8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6841" h="806969">
                <a:moveTo>
                  <a:pt x="35927" y="0"/>
                </a:moveTo>
                <a:lnTo>
                  <a:pt x="770914" y="0"/>
                </a:lnTo>
                <a:cubicBezTo>
                  <a:pt x="790756" y="0"/>
                  <a:pt x="806841" y="16085"/>
                  <a:pt x="806841" y="35927"/>
                </a:cubicBezTo>
                <a:lnTo>
                  <a:pt x="806841" y="771042"/>
                </a:lnTo>
                <a:cubicBezTo>
                  <a:pt x="806841" y="790884"/>
                  <a:pt x="790756" y="806969"/>
                  <a:pt x="770914" y="806969"/>
                </a:cubicBezTo>
                <a:lnTo>
                  <a:pt x="35801" y="806969"/>
                </a:lnTo>
                <a:cubicBezTo>
                  <a:pt x="16029" y="806969"/>
                  <a:pt x="0" y="790941"/>
                  <a:pt x="0" y="771169"/>
                </a:cubicBezTo>
                <a:cubicBezTo>
                  <a:pt x="0" y="771127"/>
                  <a:pt x="0" y="771084"/>
                  <a:pt x="0" y="771042"/>
                </a:cubicBezTo>
                <a:lnTo>
                  <a:pt x="0" y="35927"/>
                </a:lnTo>
                <a:cubicBezTo>
                  <a:pt x="0" y="16085"/>
                  <a:pt x="16085" y="0"/>
                  <a:pt x="35927" y="0"/>
                </a:cubicBezTo>
                <a:close/>
              </a:path>
            </a:pathLst>
          </a:custGeom>
          <a:solidFill>
            <a:schemeClr val="tx2"/>
          </a:solidFill>
          <a:ln w="12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424B53A-428D-584C-8801-C74DB01564D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8371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44BF00BE-CD8E-3447-89CA-434C99C4F8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8371" y="4992870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C1AC6098-B31D-BC45-A4AC-96EDE1B839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608667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79EFE7F2-A49D-E74F-B947-8A0A16B22B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91102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F3231A4E-261F-3841-B3A0-63FDF621A6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3835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CC74147F-DF20-274D-9817-132FE94CEB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77767" y="2734734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E744A361-4C1F-2D4E-A000-9E6350E3BCE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47467" y="2734734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72F198D7-EA44-534A-B6EF-4595048C7C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734735" y="3865034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EF5DB763-A878-3143-8F8E-F70EC25F09F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8034" y="4992870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34" name="Graphic 21">
            <a:extLst>
              <a:ext uri="{FF2B5EF4-FFF2-40B4-BE49-F238E27FC236}">
                <a16:creationId xmlns:a16="http://schemas.microsoft.com/office/drawing/2014/main" id="{101E9D52-2019-3C4B-AE0C-4A71076C329A}"/>
              </a:ext>
            </a:extLst>
          </p:cNvPr>
          <p:cNvSpPr/>
          <p:nvPr userDrawn="1"/>
        </p:nvSpPr>
        <p:spPr>
          <a:xfrm>
            <a:off x="482602" y="2734733"/>
            <a:ext cx="2205567" cy="2205568"/>
          </a:xfrm>
          <a:custGeom>
            <a:avLst/>
            <a:gdLst>
              <a:gd name="connsiteX0" fmla="*/ 0 w 1659821"/>
              <a:gd name="connsiteY0" fmla="*/ 1625428 h 1661095"/>
              <a:gd name="connsiteX1" fmla="*/ 35668 w 1659821"/>
              <a:gd name="connsiteY1" fmla="*/ 1661095 h 1661095"/>
              <a:gd name="connsiteX2" fmla="*/ 1624154 w 1659821"/>
              <a:gd name="connsiteY2" fmla="*/ 1661095 h 1661095"/>
              <a:gd name="connsiteX3" fmla="*/ 1659822 w 1659821"/>
              <a:gd name="connsiteY3" fmla="*/ 1625428 h 1661095"/>
              <a:gd name="connsiteX4" fmla="*/ 1659822 w 1659821"/>
              <a:gd name="connsiteY4" fmla="*/ 35668 h 1661095"/>
              <a:gd name="connsiteX5" fmla="*/ 1624154 w 1659821"/>
              <a:gd name="connsiteY5" fmla="*/ 0 h 1661095"/>
              <a:gd name="connsiteX6" fmla="*/ 35668 w 1659821"/>
              <a:gd name="connsiteY6" fmla="*/ 0 h 1661095"/>
              <a:gd name="connsiteX7" fmla="*/ 0 w 1659821"/>
              <a:gd name="connsiteY7" fmla="*/ 35668 h 1661095"/>
              <a:gd name="connsiteX8" fmla="*/ 0 w 1659821"/>
              <a:gd name="connsiteY8" fmla="*/ 1625428 h 166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821" h="1661095">
                <a:moveTo>
                  <a:pt x="0" y="1625428"/>
                </a:moveTo>
                <a:cubicBezTo>
                  <a:pt x="0" y="1645809"/>
                  <a:pt x="16560" y="1661095"/>
                  <a:pt x="35668" y="1661095"/>
                </a:cubicBezTo>
                <a:lnTo>
                  <a:pt x="1624154" y="1661095"/>
                </a:lnTo>
                <a:cubicBezTo>
                  <a:pt x="1644536" y="1661095"/>
                  <a:pt x="1659822" y="1644536"/>
                  <a:pt x="1659822" y="1625428"/>
                </a:cubicBezTo>
                <a:lnTo>
                  <a:pt x="1659822" y="35668"/>
                </a:lnTo>
                <a:cubicBezTo>
                  <a:pt x="1659822" y="15286"/>
                  <a:pt x="1643262" y="0"/>
                  <a:pt x="1624154" y="0"/>
                </a:cubicBezTo>
                <a:lnTo>
                  <a:pt x="35668" y="0"/>
                </a:lnTo>
                <a:cubicBezTo>
                  <a:pt x="16560" y="0"/>
                  <a:pt x="0" y="16560"/>
                  <a:pt x="0" y="35668"/>
                </a:cubicBezTo>
                <a:lnTo>
                  <a:pt x="0" y="1625428"/>
                </a:lnTo>
                <a:close/>
              </a:path>
            </a:pathLst>
          </a:custGeom>
          <a:solidFill>
            <a:schemeClr val="accent5"/>
          </a:solidFill>
          <a:ln w="1267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35" name="Graphic 21">
            <a:extLst>
              <a:ext uri="{FF2B5EF4-FFF2-40B4-BE49-F238E27FC236}">
                <a16:creationId xmlns:a16="http://schemas.microsoft.com/office/drawing/2014/main" id="{BF70A9F6-D37B-5E4D-B5F7-60FAE518BB7C}"/>
              </a:ext>
            </a:extLst>
          </p:cNvPr>
          <p:cNvSpPr/>
          <p:nvPr userDrawn="1"/>
        </p:nvSpPr>
        <p:spPr>
          <a:xfrm>
            <a:off x="2738968" y="1608665"/>
            <a:ext cx="2205567" cy="2205568"/>
          </a:xfrm>
          <a:custGeom>
            <a:avLst/>
            <a:gdLst>
              <a:gd name="connsiteX0" fmla="*/ 0 w 1659821"/>
              <a:gd name="connsiteY0" fmla="*/ 1625428 h 1661095"/>
              <a:gd name="connsiteX1" fmla="*/ 35668 w 1659821"/>
              <a:gd name="connsiteY1" fmla="*/ 1661095 h 1661095"/>
              <a:gd name="connsiteX2" fmla="*/ 1624154 w 1659821"/>
              <a:gd name="connsiteY2" fmla="*/ 1661095 h 1661095"/>
              <a:gd name="connsiteX3" fmla="*/ 1659822 w 1659821"/>
              <a:gd name="connsiteY3" fmla="*/ 1625428 h 1661095"/>
              <a:gd name="connsiteX4" fmla="*/ 1659822 w 1659821"/>
              <a:gd name="connsiteY4" fmla="*/ 35668 h 1661095"/>
              <a:gd name="connsiteX5" fmla="*/ 1624154 w 1659821"/>
              <a:gd name="connsiteY5" fmla="*/ 0 h 1661095"/>
              <a:gd name="connsiteX6" fmla="*/ 35668 w 1659821"/>
              <a:gd name="connsiteY6" fmla="*/ 0 h 1661095"/>
              <a:gd name="connsiteX7" fmla="*/ 0 w 1659821"/>
              <a:gd name="connsiteY7" fmla="*/ 35668 h 1661095"/>
              <a:gd name="connsiteX8" fmla="*/ 0 w 1659821"/>
              <a:gd name="connsiteY8" fmla="*/ 1625428 h 166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821" h="1661095">
                <a:moveTo>
                  <a:pt x="0" y="1625428"/>
                </a:moveTo>
                <a:cubicBezTo>
                  <a:pt x="0" y="1645809"/>
                  <a:pt x="16560" y="1661095"/>
                  <a:pt x="35668" y="1661095"/>
                </a:cubicBezTo>
                <a:lnTo>
                  <a:pt x="1624154" y="1661095"/>
                </a:lnTo>
                <a:cubicBezTo>
                  <a:pt x="1644536" y="1661095"/>
                  <a:pt x="1659822" y="1644536"/>
                  <a:pt x="1659822" y="1625428"/>
                </a:cubicBezTo>
                <a:lnTo>
                  <a:pt x="1659822" y="35668"/>
                </a:lnTo>
                <a:cubicBezTo>
                  <a:pt x="1659822" y="15286"/>
                  <a:pt x="1643262" y="0"/>
                  <a:pt x="1624154" y="0"/>
                </a:cubicBezTo>
                <a:lnTo>
                  <a:pt x="35668" y="0"/>
                </a:lnTo>
                <a:cubicBezTo>
                  <a:pt x="16560" y="0"/>
                  <a:pt x="0" y="16560"/>
                  <a:pt x="0" y="35668"/>
                </a:cubicBezTo>
                <a:lnTo>
                  <a:pt x="0" y="1625428"/>
                </a:lnTo>
                <a:close/>
              </a:path>
            </a:pathLst>
          </a:custGeom>
          <a:solidFill>
            <a:schemeClr val="accent1"/>
          </a:solidFill>
          <a:ln w="1267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36" name="Graphic 21">
            <a:extLst>
              <a:ext uri="{FF2B5EF4-FFF2-40B4-BE49-F238E27FC236}">
                <a16:creationId xmlns:a16="http://schemas.microsoft.com/office/drawing/2014/main" id="{5500070D-5543-F541-B202-167A172FA6C3}"/>
              </a:ext>
            </a:extLst>
          </p:cNvPr>
          <p:cNvSpPr/>
          <p:nvPr userDrawn="1"/>
        </p:nvSpPr>
        <p:spPr>
          <a:xfrm>
            <a:off x="4995335" y="2734733"/>
            <a:ext cx="2205567" cy="2205568"/>
          </a:xfrm>
          <a:custGeom>
            <a:avLst/>
            <a:gdLst>
              <a:gd name="connsiteX0" fmla="*/ 0 w 1659821"/>
              <a:gd name="connsiteY0" fmla="*/ 1625428 h 1661095"/>
              <a:gd name="connsiteX1" fmla="*/ 35668 w 1659821"/>
              <a:gd name="connsiteY1" fmla="*/ 1661095 h 1661095"/>
              <a:gd name="connsiteX2" fmla="*/ 1624154 w 1659821"/>
              <a:gd name="connsiteY2" fmla="*/ 1661095 h 1661095"/>
              <a:gd name="connsiteX3" fmla="*/ 1659822 w 1659821"/>
              <a:gd name="connsiteY3" fmla="*/ 1625428 h 1661095"/>
              <a:gd name="connsiteX4" fmla="*/ 1659822 w 1659821"/>
              <a:gd name="connsiteY4" fmla="*/ 35668 h 1661095"/>
              <a:gd name="connsiteX5" fmla="*/ 1624154 w 1659821"/>
              <a:gd name="connsiteY5" fmla="*/ 0 h 1661095"/>
              <a:gd name="connsiteX6" fmla="*/ 35668 w 1659821"/>
              <a:gd name="connsiteY6" fmla="*/ 0 h 1661095"/>
              <a:gd name="connsiteX7" fmla="*/ 0 w 1659821"/>
              <a:gd name="connsiteY7" fmla="*/ 35668 h 1661095"/>
              <a:gd name="connsiteX8" fmla="*/ 0 w 1659821"/>
              <a:gd name="connsiteY8" fmla="*/ 1625428 h 166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821" h="1661095">
                <a:moveTo>
                  <a:pt x="0" y="1625428"/>
                </a:moveTo>
                <a:cubicBezTo>
                  <a:pt x="0" y="1645809"/>
                  <a:pt x="16560" y="1661095"/>
                  <a:pt x="35668" y="1661095"/>
                </a:cubicBezTo>
                <a:lnTo>
                  <a:pt x="1624154" y="1661095"/>
                </a:lnTo>
                <a:cubicBezTo>
                  <a:pt x="1644536" y="1661095"/>
                  <a:pt x="1659822" y="1644536"/>
                  <a:pt x="1659822" y="1625428"/>
                </a:cubicBezTo>
                <a:lnTo>
                  <a:pt x="1659822" y="35668"/>
                </a:lnTo>
                <a:cubicBezTo>
                  <a:pt x="1659822" y="15286"/>
                  <a:pt x="1643262" y="0"/>
                  <a:pt x="1624154" y="0"/>
                </a:cubicBezTo>
                <a:lnTo>
                  <a:pt x="35668" y="0"/>
                </a:lnTo>
                <a:cubicBezTo>
                  <a:pt x="16560" y="0"/>
                  <a:pt x="0" y="16560"/>
                  <a:pt x="0" y="35668"/>
                </a:cubicBezTo>
                <a:lnTo>
                  <a:pt x="0" y="1625428"/>
                </a:lnTo>
                <a:close/>
              </a:path>
            </a:pathLst>
          </a:custGeom>
          <a:solidFill>
            <a:schemeClr val="accent3"/>
          </a:solidFill>
          <a:ln w="1267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37" name="Graphic 11">
            <a:extLst>
              <a:ext uri="{FF2B5EF4-FFF2-40B4-BE49-F238E27FC236}">
                <a16:creationId xmlns:a16="http://schemas.microsoft.com/office/drawing/2014/main" id="{FE7A6FA4-5082-1D48-85BC-D6CDB5B593EA}"/>
              </a:ext>
            </a:extLst>
          </p:cNvPr>
          <p:cNvSpPr/>
          <p:nvPr userDrawn="1"/>
        </p:nvSpPr>
        <p:spPr>
          <a:xfrm>
            <a:off x="1610522" y="4991103"/>
            <a:ext cx="4461937" cy="1079503"/>
          </a:xfrm>
          <a:custGeom>
            <a:avLst/>
            <a:gdLst>
              <a:gd name="connsiteX0" fmla="*/ 36000 w 3342268"/>
              <a:gd name="connsiteY0" fmla="*/ 0 h 806968"/>
              <a:gd name="connsiteX1" fmla="*/ 3306395 w 3342268"/>
              <a:gd name="connsiteY1" fmla="*/ 0 h 806968"/>
              <a:gd name="connsiteX2" fmla="*/ 3342268 w 3342268"/>
              <a:gd name="connsiteY2" fmla="*/ 35801 h 806968"/>
              <a:gd name="connsiteX3" fmla="*/ 3342268 w 3342268"/>
              <a:gd name="connsiteY3" fmla="*/ 771041 h 806968"/>
              <a:gd name="connsiteX4" fmla="*/ 3306268 w 3342268"/>
              <a:gd name="connsiteY4" fmla="*/ 806968 h 806968"/>
              <a:gd name="connsiteX5" fmla="*/ 35873 w 3342268"/>
              <a:gd name="connsiteY5" fmla="*/ 806968 h 806968"/>
              <a:gd name="connsiteX6" fmla="*/ 0 w 3342268"/>
              <a:gd name="connsiteY6" fmla="*/ 771168 h 806968"/>
              <a:gd name="connsiteX7" fmla="*/ 0 w 3342268"/>
              <a:gd name="connsiteY7" fmla="*/ 771041 h 806968"/>
              <a:gd name="connsiteX8" fmla="*/ 0 w 3342268"/>
              <a:gd name="connsiteY8" fmla="*/ 35927 h 806968"/>
              <a:gd name="connsiteX9" fmla="*/ 36000 w 3342268"/>
              <a:gd name="connsiteY9" fmla="*/ 0 h 80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2268" h="806968">
                <a:moveTo>
                  <a:pt x="36000" y="0"/>
                </a:moveTo>
                <a:lnTo>
                  <a:pt x="3306395" y="0"/>
                </a:lnTo>
                <a:cubicBezTo>
                  <a:pt x="3326208" y="0"/>
                  <a:pt x="3342268" y="16028"/>
                  <a:pt x="3342268" y="35801"/>
                </a:cubicBezTo>
                <a:lnTo>
                  <a:pt x="3342268" y="771041"/>
                </a:lnTo>
                <a:cubicBezTo>
                  <a:pt x="3342268" y="790883"/>
                  <a:pt x="3326145" y="806968"/>
                  <a:pt x="3306268" y="806968"/>
                </a:cubicBezTo>
                <a:lnTo>
                  <a:pt x="35873" y="806968"/>
                </a:lnTo>
                <a:cubicBezTo>
                  <a:pt x="16061" y="806968"/>
                  <a:pt x="0" y="790940"/>
                  <a:pt x="0" y="771168"/>
                </a:cubicBezTo>
                <a:cubicBezTo>
                  <a:pt x="0" y="771126"/>
                  <a:pt x="0" y="771083"/>
                  <a:pt x="0" y="771041"/>
                </a:cubicBezTo>
                <a:lnTo>
                  <a:pt x="0" y="35927"/>
                </a:lnTo>
                <a:cubicBezTo>
                  <a:pt x="0" y="16085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2"/>
          </a:soli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38" name="Graphic 9">
            <a:extLst>
              <a:ext uri="{FF2B5EF4-FFF2-40B4-BE49-F238E27FC236}">
                <a16:creationId xmlns:a16="http://schemas.microsoft.com/office/drawing/2014/main" id="{01C4082D-99A1-A144-B8C0-AA6C7BFD6A7A}"/>
              </a:ext>
            </a:extLst>
          </p:cNvPr>
          <p:cNvSpPr/>
          <p:nvPr userDrawn="1"/>
        </p:nvSpPr>
        <p:spPr>
          <a:xfrm>
            <a:off x="6121404" y="1604436"/>
            <a:ext cx="3335865" cy="1079501"/>
          </a:xfrm>
          <a:custGeom>
            <a:avLst/>
            <a:gdLst>
              <a:gd name="connsiteX0" fmla="*/ 36068 w 2501899"/>
              <a:gd name="connsiteY0" fmla="*/ 0 h 806968"/>
              <a:gd name="connsiteX1" fmla="*/ 2465958 w 2501899"/>
              <a:gd name="connsiteY1" fmla="*/ 0 h 806968"/>
              <a:gd name="connsiteX2" fmla="*/ 2501899 w 2501899"/>
              <a:gd name="connsiteY2" fmla="*/ 35801 h 806968"/>
              <a:gd name="connsiteX3" fmla="*/ 2501899 w 2501899"/>
              <a:gd name="connsiteY3" fmla="*/ 771041 h 806968"/>
              <a:gd name="connsiteX4" fmla="*/ 2465831 w 2501899"/>
              <a:gd name="connsiteY4" fmla="*/ 806968 h 806968"/>
              <a:gd name="connsiteX5" fmla="*/ 36068 w 2501899"/>
              <a:gd name="connsiteY5" fmla="*/ 806968 h 806968"/>
              <a:gd name="connsiteX6" fmla="*/ 0 w 2501899"/>
              <a:gd name="connsiteY6" fmla="*/ 771041 h 806968"/>
              <a:gd name="connsiteX7" fmla="*/ 0 w 2501899"/>
              <a:gd name="connsiteY7" fmla="*/ 35927 h 806968"/>
              <a:gd name="connsiteX8" fmla="*/ 36068 w 2501899"/>
              <a:gd name="connsiteY8" fmla="*/ 0 h 80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9" h="806968">
                <a:moveTo>
                  <a:pt x="36068" y="0"/>
                </a:moveTo>
                <a:lnTo>
                  <a:pt x="2465958" y="0"/>
                </a:lnTo>
                <a:cubicBezTo>
                  <a:pt x="2485808" y="0"/>
                  <a:pt x="2501899" y="16028"/>
                  <a:pt x="2501899" y="35801"/>
                </a:cubicBezTo>
                <a:lnTo>
                  <a:pt x="2501899" y="771041"/>
                </a:lnTo>
                <a:cubicBezTo>
                  <a:pt x="2501899" y="790883"/>
                  <a:pt x="2485745" y="806968"/>
                  <a:pt x="2465831" y="806968"/>
                </a:cubicBezTo>
                <a:lnTo>
                  <a:pt x="36068" y="806968"/>
                </a:lnTo>
                <a:cubicBezTo>
                  <a:pt x="16148" y="806968"/>
                  <a:pt x="0" y="790883"/>
                  <a:pt x="0" y="771041"/>
                </a:cubicBezTo>
                <a:lnTo>
                  <a:pt x="0" y="35927"/>
                </a:lnTo>
                <a:cubicBezTo>
                  <a:pt x="0" y="16085"/>
                  <a:pt x="16148" y="0"/>
                  <a:pt x="36068" y="0"/>
                </a:cubicBezTo>
                <a:close/>
              </a:path>
            </a:pathLst>
          </a:custGeom>
          <a:solidFill>
            <a:srgbClr val="85431E"/>
          </a:solidFill>
          <a:ln w="1266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39" name="Graphic 21">
            <a:extLst>
              <a:ext uri="{FF2B5EF4-FFF2-40B4-BE49-F238E27FC236}">
                <a16:creationId xmlns:a16="http://schemas.microsoft.com/office/drawing/2014/main" id="{4109C692-CDB8-F64D-A793-492A2F4972C3}"/>
              </a:ext>
            </a:extLst>
          </p:cNvPr>
          <p:cNvSpPr/>
          <p:nvPr userDrawn="1"/>
        </p:nvSpPr>
        <p:spPr>
          <a:xfrm>
            <a:off x="9508069" y="2736156"/>
            <a:ext cx="2205567" cy="2205568"/>
          </a:xfrm>
          <a:custGeom>
            <a:avLst/>
            <a:gdLst>
              <a:gd name="connsiteX0" fmla="*/ 0 w 1659821"/>
              <a:gd name="connsiteY0" fmla="*/ 1625428 h 1661095"/>
              <a:gd name="connsiteX1" fmla="*/ 35668 w 1659821"/>
              <a:gd name="connsiteY1" fmla="*/ 1661095 h 1661095"/>
              <a:gd name="connsiteX2" fmla="*/ 1624154 w 1659821"/>
              <a:gd name="connsiteY2" fmla="*/ 1661095 h 1661095"/>
              <a:gd name="connsiteX3" fmla="*/ 1659822 w 1659821"/>
              <a:gd name="connsiteY3" fmla="*/ 1625428 h 1661095"/>
              <a:gd name="connsiteX4" fmla="*/ 1659822 w 1659821"/>
              <a:gd name="connsiteY4" fmla="*/ 35668 h 1661095"/>
              <a:gd name="connsiteX5" fmla="*/ 1624154 w 1659821"/>
              <a:gd name="connsiteY5" fmla="*/ 0 h 1661095"/>
              <a:gd name="connsiteX6" fmla="*/ 35668 w 1659821"/>
              <a:gd name="connsiteY6" fmla="*/ 0 h 1661095"/>
              <a:gd name="connsiteX7" fmla="*/ 0 w 1659821"/>
              <a:gd name="connsiteY7" fmla="*/ 35668 h 1661095"/>
              <a:gd name="connsiteX8" fmla="*/ 0 w 1659821"/>
              <a:gd name="connsiteY8" fmla="*/ 1625428 h 166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821" h="1661095">
                <a:moveTo>
                  <a:pt x="0" y="1625428"/>
                </a:moveTo>
                <a:cubicBezTo>
                  <a:pt x="0" y="1645809"/>
                  <a:pt x="16560" y="1661095"/>
                  <a:pt x="35668" y="1661095"/>
                </a:cubicBezTo>
                <a:lnTo>
                  <a:pt x="1624154" y="1661095"/>
                </a:lnTo>
                <a:cubicBezTo>
                  <a:pt x="1644536" y="1661095"/>
                  <a:pt x="1659822" y="1644536"/>
                  <a:pt x="1659822" y="1625428"/>
                </a:cubicBezTo>
                <a:lnTo>
                  <a:pt x="1659822" y="35668"/>
                </a:lnTo>
                <a:cubicBezTo>
                  <a:pt x="1659822" y="15286"/>
                  <a:pt x="1643262" y="0"/>
                  <a:pt x="1624154" y="0"/>
                </a:cubicBezTo>
                <a:lnTo>
                  <a:pt x="35668" y="0"/>
                </a:lnTo>
                <a:cubicBezTo>
                  <a:pt x="16560" y="0"/>
                  <a:pt x="0" y="16560"/>
                  <a:pt x="0" y="35668"/>
                </a:cubicBezTo>
                <a:lnTo>
                  <a:pt x="0" y="1625428"/>
                </a:lnTo>
                <a:close/>
              </a:path>
            </a:pathLst>
          </a:custGeom>
          <a:solidFill>
            <a:srgbClr val="84BD00"/>
          </a:solidFill>
          <a:ln w="1267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40" name="Graphic 9">
            <a:extLst>
              <a:ext uri="{FF2B5EF4-FFF2-40B4-BE49-F238E27FC236}">
                <a16:creationId xmlns:a16="http://schemas.microsoft.com/office/drawing/2014/main" id="{158D5DD3-C34E-F64C-A852-A40F0595C0AC}"/>
              </a:ext>
            </a:extLst>
          </p:cNvPr>
          <p:cNvSpPr/>
          <p:nvPr userDrawn="1"/>
        </p:nvSpPr>
        <p:spPr>
          <a:xfrm>
            <a:off x="7247470" y="4991102"/>
            <a:ext cx="3335865" cy="1079501"/>
          </a:xfrm>
          <a:custGeom>
            <a:avLst/>
            <a:gdLst>
              <a:gd name="connsiteX0" fmla="*/ 36068 w 2501899"/>
              <a:gd name="connsiteY0" fmla="*/ 0 h 806968"/>
              <a:gd name="connsiteX1" fmla="*/ 2465958 w 2501899"/>
              <a:gd name="connsiteY1" fmla="*/ 0 h 806968"/>
              <a:gd name="connsiteX2" fmla="*/ 2501899 w 2501899"/>
              <a:gd name="connsiteY2" fmla="*/ 35801 h 806968"/>
              <a:gd name="connsiteX3" fmla="*/ 2501899 w 2501899"/>
              <a:gd name="connsiteY3" fmla="*/ 771041 h 806968"/>
              <a:gd name="connsiteX4" fmla="*/ 2465831 w 2501899"/>
              <a:gd name="connsiteY4" fmla="*/ 806968 h 806968"/>
              <a:gd name="connsiteX5" fmla="*/ 36068 w 2501899"/>
              <a:gd name="connsiteY5" fmla="*/ 806968 h 806968"/>
              <a:gd name="connsiteX6" fmla="*/ 0 w 2501899"/>
              <a:gd name="connsiteY6" fmla="*/ 771041 h 806968"/>
              <a:gd name="connsiteX7" fmla="*/ 0 w 2501899"/>
              <a:gd name="connsiteY7" fmla="*/ 35927 h 806968"/>
              <a:gd name="connsiteX8" fmla="*/ 36068 w 2501899"/>
              <a:gd name="connsiteY8" fmla="*/ 0 h 80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9" h="806968">
                <a:moveTo>
                  <a:pt x="36068" y="0"/>
                </a:moveTo>
                <a:lnTo>
                  <a:pt x="2465958" y="0"/>
                </a:lnTo>
                <a:cubicBezTo>
                  <a:pt x="2485808" y="0"/>
                  <a:pt x="2501899" y="16028"/>
                  <a:pt x="2501899" y="35801"/>
                </a:cubicBezTo>
                <a:lnTo>
                  <a:pt x="2501899" y="771041"/>
                </a:lnTo>
                <a:cubicBezTo>
                  <a:pt x="2501899" y="790883"/>
                  <a:pt x="2485745" y="806968"/>
                  <a:pt x="2465831" y="806968"/>
                </a:cubicBezTo>
                <a:lnTo>
                  <a:pt x="36068" y="806968"/>
                </a:lnTo>
                <a:cubicBezTo>
                  <a:pt x="16148" y="806968"/>
                  <a:pt x="0" y="790883"/>
                  <a:pt x="0" y="771041"/>
                </a:cubicBezTo>
                <a:lnTo>
                  <a:pt x="0" y="35927"/>
                </a:lnTo>
                <a:cubicBezTo>
                  <a:pt x="0" y="16085"/>
                  <a:pt x="16148" y="0"/>
                  <a:pt x="36068" y="0"/>
                </a:cubicBezTo>
                <a:close/>
              </a:path>
            </a:pathLst>
          </a:custGeom>
          <a:solidFill>
            <a:srgbClr val="E0457B"/>
          </a:solidFill>
          <a:ln w="1266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id="{3E08AEB5-CF18-4B44-94B8-F942DCCAF34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65035" y="3865034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id="{96BB1A3C-FC85-634D-B35A-441175173DF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634135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D22D6F92-EDB8-B042-9C97-8AF94C4F8B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370" y="2734734"/>
            <a:ext cx="2209799" cy="22055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E7E5D5-22E9-2B47-BC9C-5F66D5A8573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38970" y="1608669"/>
            <a:ext cx="2209799" cy="22055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B0BF2E39-E1A3-3444-9368-6F08459FEC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95335" y="2738275"/>
            <a:ext cx="2209799" cy="22055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8E1099B0-A217-8D41-9562-D9295932E5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21401" y="1608670"/>
            <a:ext cx="3335867" cy="10752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6138E4-EF1B-3341-8183-960F2EB34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05951" y="2738275"/>
            <a:ext cx="2209799" cy="22055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6FE175A-8B9E-E64E-85B7-332522C36D9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247468" y="4995337"/>
            <a:ext cx="3335867" cy="10752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135D0C7-0F59-F041-98FC-D6EFB4859C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08667" y="4995337"/>
            <a:ext cx="4461935" cy="10752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760F257-FAC2-E742-B220-310B50C59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49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6" name="Graphic 20">
            <a:extLst>
              <a:ext uri="{FF2B5EF4-FFF2-40B4-BE49-F238E27FC236}">
                <a16:creationId xmlns:a16="http://schemas.microsoft.com/office/drawing/2014/main" id="{D7870567-1B80-524E-B822-7302C3F5E232}"/>
              </a:ext>
            </a:extLst>
          </p:cNvPr>
          <p:cNvSpPr/>
          <p:nvPr userDrawn="1"/>
        </p:nvSpPr>
        <p:spPr>
          <a:xfrm>
            <a:off x="10638034" y="478366"/>
            <a:ext cx="1075788" cy="1079503"/>
          </a:xfrm>
          <a:custGeom>
            <a:avLst/>
            <a:gdLst>
              <a:gd name="connsiteX0" fmla="*/ 35927 w 806841"/>
              <a:gd name="connsiteY0" fmla="*/ 0 h 806969"/>
              <a:gd name="connsiteX1" fmla="*/ 770914 w 806841"/>
              <a:gd name="connsiteY1" fmla="*/ 0 h 806969"/>
              <a:gd name="connsiteX2" fmla="*/ 806841 w 806841"/>
              <a:gd name="connsiteY2" fmla="*/ 35927 h 806969"/>
              <a:gd name="connsiteX3" fmla="*/ 806841 w 806841"/>
              <a:gd name="connsiteY3" fmla="*/ 771042 h 806969"/>
              <a:gd name="connsiteX4" fmla="*/ 770914 w 806841"/>
              <a:gd name="connsiteY4" fmla="*/ 806969 h 806969"/>
              <a:gd name="connsiteX5" fmla="*/ 35801 w 806841"/>
              <a:gd name="connsiteY5" fmla="*/ 806969 h 806969"/>
              <a:gd name="connsiteX6" fmla="*/ 0 w 806841"/>
              <a:gd name="connsiteY6" fmla="*/ 771169 h 806969"/>
              <a:gd name="connsiteX7" fmla="*/ 0 w 806841"/>
              <a:gd name="connsiteY7" fmla="*/ 771042 h 806969"/>
              <a:gd name="connsiteX8" fmla="*/ 0 w 806841"/>
              <a:gd name="connsiteY8" fmla="*/ 35927 h 806969"/>
              <a:gd name="connsiteX9" fmla="*/ 35927 w 806841"/>
              <a:gd name="connsiteY9" fmla="*/ 0 h 8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6841" h="806969">
                <a:moveTo>
                  <a:pt x="35927" y="0"/>
                </a:moveTo>
                <a:lnTo>
                  <a:pt x="770914" y="0"/>
                </a:lnTo>
                <a:cubicBezTo>
                  <a:pt x="790756" y="0"/>
                  <a:pt x="806841" y="16085"/>
                  <a:pt x="806841" y="35927"/>
                </a:cubicBezTo>
                <a:lnTo>
                  <a:pt x="806841" y="771042"/>
                </a:lnTo>
                <a:cubicBezTo>
                  <a:pt x="806841" y="790884"/>
                  <a:pt x="790756" y="806969"/>
                  <a:pt x="770914" y="806969"/>
                </a:cubicBezTo>
                <a:lnTo>
                  <a:pt x="35801" y="806969"/>
                </a:lnTo>
                <a:cubicBezTo>
                  <a:pt x="16029" y="806969"/>
                  <a:pt x="0" y="790941"/>
                  <a:pt x="0" y="771169"/>
                </a:cubicBezTo>
                <a:cubicBezTo>
                  <a:pt x="0" y="771127"/>
                  <a:pt x="0" y="771084"/>
                  <a:pt x="0" y="771042"/>
                </a:cubicBezTo>
                <a:lnTo>
                  <a:pt x="0" y="35927"/>
                </a:lnTo>
                <a:cubicBezTo>
                  <a:pt x="0" y="16085"/>
                  <a:pt x="16085" y="0"/>
                  <a:pt x="35927" y="0"/>
                </a:cubicBezTo>
                <a:close/>
              </a:path>
            </a:pathLst>
          </a:custGeom>
          <a:solidFill>
            <a:schemeClr val="tx2"/>
          </a:solidFill>
          <a:ln w="12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760F257-FAC2-E742-B220-310B50C59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45" name="Graphic 21">
            <a:extLst>
              <a:ext uri="{FF2B5EF4-FFF2-40B4-BE49-F238E27FC236}">
                <a16:creationId xmlns:a16="http://schemas.microsoft.com/office/drawing/2014/main" id="{0CCD19C8-E4E4-D546-BA3A-8F00DB1C0086}"/>
              </a:ext>
            </a:extLst>
          </p:cNvPr>
          <p:cNvSpPr/>
          <p:nvPr userDrawn="1"/>
        </p:nvSpPr>
        <p:spPr>
          <a:xfrm>
            <a:off x="484755" y="1607633"/>
            <a:ext cx="3329476" cy="3332671"/>
          </a:xfrm>
          <a:custGeom>
            <a:avLst/>
            <a:gdLst>
              <a:gd name="connsiteX0" fmla="*/ 0 w 1659821"/>
              <a:gd name="connsiteY0" fmla="*/ 1625428 h 1661095"/>
              <a:gd name="connsiteX1" fmla="*/ 35668 w 1659821"/>
              <a:gd name="connsiteY1" fmla="*/ 1661095 h 1661095"/>
              <a:gd name="connsiteX2" fmla="*/ 1624154 w 1659821"/>
              <a:gd name="connsiteY2" fmla="*/ 1661095 h 1661095"/>
              <a:gd name="connsiteX3" fmla="*/ 1659822 w 1659821"/>
              <a:gd name="connsiteY3" fmla="*/ 1625428 h 1661095"/>
              <a:gd name="connsiteX4" fmla="*/ 1659822 w 1659821"/>
              <a:gd name="connsiteY4" fmla="*/ 35668 h 1661095"/>
              <a:gd name="connsiteX5" fmla="*/ 1624154 w 1659821"/>
              <a:gd name="connsiteY5" fmla="*/ 0 h 1661095"/>
              <a:gd name="connsiteX6" fmla="*/ 35668 w 1659821"/>
              <a:gd name="connsiteY6" fmla="*/ 0 h 1661095"/>
              <a:gd name="connsiteX7" fmla="*/ 0 w 1659821"/>
              <a:gd name="connsiteY7" fmla="*/ 35668 h 1661095"/>
              <a:gd name="connsiteX8" fmla="*/ 0 w 1659821"/>
              <a:gd name="connsiteY8" fmla="*/ 1625428 h 166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821" h="1661095">
                <a:moveTo>
                  <a:pt x="0" y="1625428"/>
                </a:moveTo>
                <a:cubicBezTo>
                  <a:pt x="0" y="1645809"/>
                  <a:pt x="16560" y="1661095"/>
                  <a:pt x="35668" y="1661095"/>
                </a:cubicBezTo>
                <a:lnTo>
                  <a:pt x="1624154" y="1661095"/>
                </a:lnTo>
                <a:cubicBezTo>
                  <a:pt x="1644536" y="1661095"/>
                  <a:pt x="1659822" y="1644536"/>
                  <a:pt x="1659822" y="1625428"/>
                </a:cubicBezTo>
                <a:lnTo>
                  <a:pt x="1659822" y="35668"/>
                </a:lnTo>
                <a:cubicBezTo>
                  <a:pt x="1659822" y="15286"/>
                  <a:pt x="1643262" y="0"/>
                  <a:pt x="1624154" y="0"/>
                </a:cubicBezTo>
                <a:lnTo>
                  <a:pt x="35668" y="0"/>
                </a:lnTo>
                <a:cubicBezTo>
                  <a:pt x="16560" y="0"/>
                  <a:pt x="0" y="16560"/>
                  <a:pt x="0" y="35668"/>
                </a:cubicBezTo>
                <a:lnTo>
                  <a:pt x="0" y="1625428"/>
                </a:lnTo>
                <a:close/>
              </a:path>
            </a:pathLst>
          </a:custGeom>
          <a:solidFill>
            <a:schemeClr val="accent5"/>
          </a:solidFill>
          <a:ln w="1267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46" name="Graphic 10">
            <a:extLst>
              <a:ext uri="{FF2B5EF4-FFF2-40B4-BE49-F238E27FC236}">
                <a16:creationId xmlns:a16="http://schemas.microsoft.com/office/drawing/2014/main" id="{647CDCC8-9407-7743-9A55-5E79B0CCC24D}"/>
              </a:ext>
            </a:extLst>
          </p:cNvPr>
          <p:cNvSpPr/>
          <p:nvPr userDrawn="1"/>
        </p:nvSpPr>
        <p:spPr>
          <a:xfrm>
            <a:off x="3866760" y="2734736"/>
            <a:ext cx="3335867" cy="3335864"/>
          </a:xfrm>
          <a:custGeom>
            <a:avLst/>
            <a:gdLst>
              <a:gd name="connsiteX0" fmla="*/ 35941 w 2501900"/>
              <a:gd name="connsiteY0" fmla="*/ 0 h 2501898"/>
              <a:gd name="connsiteX1" fmla="*/ 2465959 w 2501900"/>
              <a:gd name="connsiteY1" fmla="*/ 0 h 2501898"/>
              <a:gd name="connsiteX2" fmla="*/ 2501900 w 2501900"/>
              <a:gd name="connsiteY2" fmla="*/ 36068 h 2501898"/>
              <a:gd name="connsiteX3" fmla="*/ 2501900 w 2501900"/>
              <a:gd name="connsiteY3" fmla="*/ 2465957 h 2501898"/>
              <a:gd name="connsiteX4" fmla="*/ 2465959 w 2501900"/>
              <a:gd name="connsiteY4" fmla="*/ 2501898 h 2501898"/>
              <a:gd name="connsiteX5" fmla="*/ 35941 w 2501900"/>
              <a:gd name="connsiteY5" fmla="*/ 2501898 h 2501898"/>
              <a:gd name="connsiteX6" fmla="*/ 0 w 2501900"/>
              <a:gd name="connsiteY6" fmla="*/ 2465957 h 2501898"/>
              <a:gd name="connsiteX7" fmla="*/ 0 w 2501900"/>
              <a:gd name="connsiteY7" fmla="*/ 35941 h 2501898"/>
              <a:gd name="connsiteX8" fmla="*/ 35941 w 2501900"/>
              <a:gd name="connsiteY8" fmla="*/ 0 h 250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2501898">
                <a:moveTo>
                  <a:pt x="35941" y="0"/>
                </a:moveTo>
                <a:lnTo>
                  <a:pt x="2465959" y="0"/>
                </a:lnTo>
                <a:cubicBezTo>
                  <a:pt x="2485835" y="70"/>
                  <a:pt x="2501900" y="16198"/>
                  <a:pt x="2501900" y="36068"/>
                </a:cubicBezTo>
                <a:lnTo>
                  <a:pt x="2501900" y="2465957"/>
                </a:lnTo>
                <a:cubicBezTo>
                  <a:pt x="2501900" y="2485807"/>
                  <a:pt x="2485809" y="2501898"/>
                  <a:pt x="2465959" y="2501898"/>
                </a:cubicBezTo>
                <a:lnTo>
                  <a:pt x="35941" y="2501898"/>
                </a:lnTo>
                <a:cubicBezTo>
                  <a:pt x="16091" y="2501898"/>
                  <a:pt x="0" y="2485807"/>
                  <a:pt x="0" y="2465957"/>
                </a:cubicBezTo>
                <a:lnTo>
                  <a:pt x="0" y="35941"/>
                </a:lnTo>
                <a:cubicBezTo>
                  <a:pt x="0" y="16091"/>
                  <a:pt x="16091" y="0"/>
                  <a:pt x="35941" y="0"/>
                </a:cubicBezTo>
                <a:close/>
              </a:path>
            </a:pathLst>
          </a:custGeom>
          <a:solidFill>
            <a:schemeClr val="accent1"/>
          </a:solidFill>
          <a:ln w="1266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47" name="Graphic 10">
            <a:extLst>
              <a:ext uri="{FF2B5EF4-FFF2-40B4-BE49-F238E27FC236}">
                <a16:creationId xmlns:a16="http://schemas.microsoft.com/office/drawing/2014/main" id="{681EEFCA-02E3-8E40-9424-230DB4836CA7}"/>
              </a:ext>
            </a:extLst>
          </p:cNvPr>
          <p:cNvSpPr/>
          <p:nvPr userDrawn="1"/>
        </p:nvSpPr>
        <p:spPr>
          <a:xfrm>
            <a:off x="8377768" y="1604433"/>
            <a:ext cx="3335867" cy="3335864"/>
          </a:xfrm>
          <a:custGeom>
            <a:avLst/>
            <a:gdLst>
              <a:gd name="connsiteX0" fmla="*/ 35941 w 2501900"/>
              <a:gd name="connsiteY0" fmla="*/ 0 h 2501898"/>
              <a:gd name="connsiteX1" fmla="*/ 2465959 w 2501900"/>
              <a:gd name="connsiteY1" fmla="*/ 0 h 2501898"/>
              <a:gd name="connsiteX2" fmla="*/ 2501900 w 2501900"/>
              <a:gd name="connsiteY2" fmla="*/ 36068 h 2501898"/>
              <a:gd name="connsiteX3" fmla="*/ 2501900 w 2501900"/>
              <a:gd name="connsiteY3" fmla="*/ 2465957 h 2501898"/>
              <a:gd name="connsiteX4" fmla="*/ 2465959 w 2501900"/>
              <a:gd name="connsiteY4" fmla="*/ 2501898 h 2501898"/>
              <a:gd name="connsiteX5" fmla="*/ 35941 w 2501900"/>
              <a:gd name="connsiteY5" fmla="*/ 2501898 h 2501898"/>
              <a:gd name="connsiteX6" fmla="*/ 0 w 2501900"/>
              <a:gd name="connsiteY6" fmla="*/ 2465957 h 2501898"/>
              <a:gd name="connsiteX7" fmla="*/ 0 w 2501900"/>
              <a:gd name="connsiteY7" fmla="*/ 35941 h 2501898"/>
              <a:gd name="connsiteX8" fmla="*/ 35941 w 2501900"/>
              <a:gd name="connsiteY8" fmla="*/ 0 h 250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2501898">
                <a:moveTo>
                  <a:pt x="35941" y="0"/>
                </a:moveTo>
                <a:lnTo>
                  <a:pt x="2465959" y="0"/>
                </a:lnTo>
                <a:cubicBezTo>
                  <a:pt x="2485835" y="70"/>
                  <a:pt x="2501900" y="16198"/>
                  <a:pt x="2501900" y="36068"/>
                </a:cubicBezTo>
                <a:lnTo>
                  <a:pt x="2501900" y="2465957"/>
                </a:lnTo>
                <a:cubicBezTo>
                  <a:pt x="2501900" y="2485807"/>
                  <a:pt x="2485809" y="2501898"/>
                  <a:pt x="2465959" y="2501898"/>
                </a:cubicBezTo>
                <a:lnTo>
                  <a:pt x="35941" y="2501898"/>
                </a:lnTo>
                <a:cubicBezTo>
                  <a:pt x="16091" y="2501898"/>
                  <a:pt x="0" y="2485807"/>
                  <a:pt x="0" y="2465957"/>
                </a:cubicBezTo>
                <a:lnTo>
                  <a:pt x="0" y="35941"/>
                </a:lnTo>
                <a:cubicBezTo>
                  <a:pt x="0" y="16091"/>
                  <a:pt x="16091" y="0"/>
                  <a:pt x="35941" y="0"/>
                </a:cubicBezTo>
                <a:close/>
              </a:path>
            </a:pathLst>
          </a:custGeom>
          <a:solidFill>
            <a:schemeClr val="accent3"/>
          </a:solidFill>
          <a:ln w="1266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E48C41B6-1189-304F-8353-4BE9CFB26E9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8371" y="4992870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numeral</a:t>
            </a:r>
          </a:p>
        </p:txBody>
      </p:sp>
      <p:sp>
        <p:nvSpPr>
          <p:cNvPr id="49" name="Picture Placeholder 13">
            <a:extLst>
              <a:ext uri="{FF2B5EF4-FFF2-40B4-BE49-F238E27FC236}">
                <a16:creationId xmlns:a16="http://schemas.microsoft.com/office/drawing/2014/main" id="{2E609FB5-F921-BD4E-A53B-94AA9337CB0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91102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</a:t>
            </a:r>
            <a:br>
              <a:rPr lang="en-GB" dirty="0"/>
            </a:br>
            <a:r>
              <a:rPr lang="en-GB" dirty="0"/>
              <a:t>numeral</a:t>
            </a: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id="{A7442249-CA36-0145-8469-ADB4F099B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0447" y="2734734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numeral</a:t>
            </a: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id="{6135653C-27BC-DC45-83EE-FB0E1A2BC17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12119" y="4992869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numeral</a:t>
            </a: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id="{817C9747-1821-DD4D-ACCB-E4E1358DF0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865035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numeral</a:t>
            </a:r>
          </a:p>
        </p:txBody>
      </p:sp>
      <p:sp>
        <p:nvSpPr>
          <p:cNvPr id="65" name="Picture Placeholder 13">
            <a:extLst>
              <a:ext uri="{FF2B5EF4-FFF2-40B4-BE49-F238E27FC236}">
                <a16:creationId xmlns:a16="http://schemas.microsoft.com/office/drawing/2014/main" id="{2CD381D1-273B-1D47-84A8-287AFA7983D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250055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numeral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7249E632-3D84-3641-B335-C6B00C7232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370" y="1604437"/>
            <a:ext cx="3329476" cy="33358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57BCC1E3-8E8F-724B-923B-C21F835B8A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72366" y="2734735"/>
            <a:ext cx="3329476" cy="33358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A60C833B-A2AE-624A-9D45-E4292FEA83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84159" y="1604435"/>
            <a:ext cx="3329476" cy="33358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959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6" name="Graphic 20">
            <a:extLst>
              <a:ext uri="{FF2B5EF4-FFF2-40B4-BE49-F238E27FC236}">
                <a16:creationId xmlns:a16="http://schemas.microsoft.com/office/drawing/2014/main" id="{D7870567-1B80-524E-B822-7302C3F5E232}"/>
              </a:ext>
            </a:extLst>
          </p:cNvPr>
          <p:cNvSpPr/>
          <p:nvPr userDrawn="1"/>
        </p:nvSpPr>
        <p:spPr>
          <a:xfrm>
            <a:off x="10638034" y="478366"/>
            <a:ext cx="1075788" cy="1079503"/>
          </a:xfrm>
          <a:custGeom>
            <a:avLst/>
            <a:gdLst>
              <a:gd name="connsiteX0" fmla="*/ 35927 w 806841"/>
              <a:gd name="connsiteY0" fmla="*/ 0 h 806969"/>
              <a:gd name="connsiteX1" fmla="*/ 770914 w 806841"/>
              <a:gd name="connsiteY1" fmla="*/ 0 h 806969"/>
              <a:gd name="connsiteX2" fmla="*/ 806841 w 806841"/>
              <a:gd name="connsiteY2" fmla="*/ 35927 h 806969"/>
              <a:gd name="connsiteX3" fmla="*/ 806841 w 806841"/>
              <a:gd name="connsiteY3" fmla="*/ 771042 h 806969"/>
              <a:gd name="connsiteX4" fmla="*/ 770914 w 806841"/>
              <a:gd name="connsiteY4" fmla="*/ 806969 h 806969"/>
              <a:gd name="connsiteX5" fmla="*/ 35801 w 806841"/>
              <a:gd name="connsiteY5" fmla="*/ 806969 h 806969"/>
              <a:gd name="connsiteX6" fmla="*/ 0 w 806841"/>
              <a:gd name="connsiteY6" fmla="*/ 771169 h 806969"/>
              <a:gd name="connsiteX7" fmla="*/ 0 w 806841"/>
              <a:gd name="connsiteY7" fmla="*/ 771042 h 806969"/>
              <a:gd name="connsiteX8" fmla="*/ 0 w 806841"/>
              <a:gd name="connsiteY8" fmla="*/ 35927 h 806969"/>
              <a:gd name="connsiteX9" fmla="*/ 35927 w 806841"/>
              <a:gd name="connsiteY9" fmla="*/ 0 h 8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6841" h="806969">
                <a:moveTo>
                  <a:pt x="35927" y="0"/>
                </a:moveTo>
                <a:lnTo>
                  <a:pt x="770914" y="0"/>
                </a:lnTo>
                <a:cubicBezTo>
                  <a:pt x="790756" y="0"/>
                  <a:pt x="806841" y="16085"/>
                  <a:pt x="806841" y="35927"/>
                </a:cubicBezTo>
                <a:lnTo>
                  <a:pt x="806841" y="771042"/>
                </a:lnTo>
                <a:cubicBezTo>
                  <a:pt x="806841" y="790884"/>
                  <a:pt x="790756" y="806969"/>
                  <a:pt x="770914" y="806969"/>
                </a:cubicBezTo>
                <a:lnTo>
                  <a:pt x="35801" y="806969"/>
                </a:lnTo>
                <a:cubicBezTo>
                  <a:pt x="16029" y="806969"/>
                  <a:pt x="0" y="790941"/>
                  <a:pt x="0" y="771169"/>
                </a:cubicBezTo>
                <a:cubicBezTo>
                  <a:pt x="0" y="771127"/>
                  <a:pt x="0" y="771084"/>
                  <a:pt x="0" y="771042"/>
                </a:cubicBezTo>
                <a:lnTo>
                  <a:pt x="0" y="35927"/>
                </a:lnTo>
                <a:cubicBezTo>
                  <a:pt x="0" y="16085"/>
                  <a:pt x="16085" y="0"/>
                  <a:pt x="35927" y="0"/>
                </a:cubicBezTo>
                <a:close/>
              </a:path>
            </a:pathLst>
          </a:custGeom>
          <a:solidFill>
            <a:schemeClr val="tx2"/>
          </a:solidFill>
          <a:ln w="12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760F257-FAC2-E742-B220-310B50C59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45" name="Graphic 11">
            <a:extLst>
              <a:ext uri="{FF2B5EF4-FFF2-40B4-BE49-F238E27FC236}">
                <a16:creationId xmlns:a16="http://schemas.microsoft.com/office/drawing/2014/main" id="{4A77C83A-D527-A74F-8AEE-462D503D9F24}"/>
              </a:ext>
            </a:extLst>
          </p:cNvPr>
          <p:cNvSpPr/>
          <p:nvPr userDrawn="1"/>
        </p:nvSpPr>
        <p:spPr>
          <a:xfrm>
            <a:off x="482598" y="4991103"/>
            <a:ext cx="4461937" cy="1079503"/>
          </a:xfrm>
          <a:custGeom>
            <a:avLst/>
            <a:gdLst>
              <a:gd name="connsiteX0" fmla="*/ 36000 w 3342268"/>
              <a:gd name="connsiteY0" fmla="*/ 0 h 806968"/>
              <a:gd name="connsiteX1" fmla="*/ 3306395 w 3342268"/>
              <a:gd name="connsiteY1" fmla="*/ 0 h 806968"/>
              <a:gd name="connsiteX2" fmla="*/ 3342268 w 3342268"/>
              <a:gd name="connsiteY2" fmla="*/ 35801 h 806968"/>
              <a:gd name="connsiteX3" fmla="*/ 3342268 w 3342268"/>
              <a:gd name="connsiteY3" fmla="*/ 771041 h 806968"/>
              <a:gd name="connsiteX4" fmla="*/ 3306268 w 3342268"/>
              <a:gd name="connsiteY4" fmla="*/ 806968 h 806968"/>
              <a:gd name="connsiteX5" fmla="*/ 35873 w 3342268"/>
              <a:gd name="connsiteY5" fmla="*/ 806968 h 806968"/>
              <a:gd name="connsiteX6" fmla="*/ 0 w 3342268"/>
              <a:gd name="connsiteY6" fmla="*/ 771168 h 806968"/>
              <a:gd name="connsiteX7" fmla="*/ 0 w 3342268"/>
              <a:gd name="connsiteY7" fmla="*/ 771041 h 806968"/>
              <a:gd name="connsiteX8" fmla="*/ 0 w 3342268"/>
              <a:gd name="connsiteY8" fmla="*/ 35927 h 806968"/>
              <a:gd name="connsiteX9" fmla="*/ 36000 w 3342268"/>
              <a:gd name="connsiteY9" fmla="*/ 0 h 80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2268" h="806968">
                <a:moveTo>
                  <a:pt x="36000" y="0"/>
                </a:moveTo>
                <a:lnTo>
                  <a:pt x="3306395" y="0"/>
                </a:lnTo>
                <a:cubicBezTo>
                  <a:pt x="3326208" y="0"/>
                  <a:pt x="3342268" y="16028"/>
                  <a:pt x="3342268" y="35801"/>
                </a:cubicBezTo>
                <a:lnTo>
                  <a:pt x="3342268" y="771041"/>
                </a:lnTo>
                <a:cubicBezTo>
                  <a:pt x="3342268" y="790883"/>
                  <a:pt x="3326145" y="806968"/>
                  <a:pt x="3306268" y="806968"/>
                </a:cubicBezTo>
                <a:lnTo>
                  <a:pt x="35873" y="806968"/>
                </a:lnTo>
                <a:cubicBezTo>
                  <a:pt x="16061" y="806968"/>
                  <a:pt x="0" y="790940"/>
                  <a:pt x="0" y="771168"/>
                </a:cubicBezTo>
                <a:cubicBezTo>
                  <a:pt x="0" y="771126"/>
                  <a:pt x="0" y="771083"/>
                  <a:pt x="0" y="771041"/>
                </a:cubicBezTo>
                <a:lnTo>
                  <a:pt x="0" y="35927"/>
                </a:lnTo>
                <a:cubicBezTo>
                  <a:pt x="0" y="16085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2"/>
          </a:soli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46" name="Graphic 21">
            <a:extLst>
              <a:ext uri="{FF2B5EF4-FFF2-40B4-BE49-F238E27FC236}">
                <a16:creationId xmlns:a16="http://schemas.microsoft.com/office/drawing/2014/main" id="{9A5E0ECA-E455-9B4A-82C6-1259FA0253A7}"/>
              </a:ext>
            </a:extLst>
          </p:cNvPr>
          <p:cNvSpPr/>
          <p:nvPr userDrawn="1"/>
        </p:nvSpPr>
        <p:spPr>
          <a:xfrm>
            <a:off x="2738968" y="2734733"/>
            <a:ext cx="2205567" cy="2205568"/>
          </a:xfrm>
          <a:custGeom>
            <a:avLst/>
            <a:gdLst>
              <a:gd name="connsiteX0" fmla="*/ 0 w 1659821"/>
              <a:gd name="connsiteY0" fmla="*/ 1625428 h 1661095"/>
              <a:gd name="connsiteX1" fmla="*/ 35668 w 1659821"/>
              <a:gd name="connsiteY1" fmla="*/ 1661095 h 1661095"/>
              <a:gd name="connsiteX2" fmla="*/ 1624154 w 1659821"/>
              <a:gd name="connsiteY2" fmla="*/ 1661095 h 1661095"/>
              <a:gd name="connsiteX3" fmla="*/ 1659822 w 1659821"/>
              <a:gd name="connsiteY3" fmla="*/ 1625428 h 1661095"/>
              <a:gd name="connsiteX4" fmla="*/ 1659822 w 1659821"/>
              <a:gd name="connsiteY4" fmla="*/ 35668 h 1661095"/>
              <a:gd name="connsiteX5" fmla="*/ 1624154 w 1659821"/>
              <a:gd name="connsiteY5" fmla="*/ 0 h 1661095"/>
              <a:gd name="connsiteX6" fmla="*/ 35668 w 1659821"/>
              <a:gd name="connsiteY6" fmla="*/ 0 h 1661095"/>
              <a:gd name="connsiteX7" fmla="*/ 0 w 1659821"/>
              <a:gd name="connsiteY7" fmla="*/ 35668 h 1661095"/>
              <a:gd name="connsiteX8" fmla="*/ 0 w 1659821"/>
              <a:gd name="connsiteY8" fmla="*/ 1625428 h 166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821" h="1661095">
                <a:moveTo>
                  <a:pt x="0" y="1625428"/>
                </a:moveTo>
                <a:cubicBezTo>
                  <a:pt x="0" y="1645809"/>
                  <a:pt x="16560" y="1661095"/>
                  <a:pt x="35668" y="1661095"/>
                </a:cubicBezTo>
                <a:lnTo>
                  <a:pt x="1624154" y="1661095"/>
                </a:lnTo>
                <a:cubicBezTo>
                  <a:pt x="1644536" y="1661095"/>
                  <a:pt x="1659822" y="1644536"/>
                  <a:pt x="1659822" y="1625428"/>
                </a:cubicBezTo>
                <a:lnTo>
                  <a:pt x="1659822" y="35668"/>
                </a:lnTo>
                <a:cubicBezTo>
                  <a:pt x="1659822" y="15286"/>
                  <a:pt x="1643262" y="0"/>
                  <a:pt x="1624154" y="0"/>
                </a:cubicBezTo>
                <a:lnTo>
                  <a:pt x="35668" y="0"/>
                </a:lnTo>
                <a:cubicBezTo>
                  <a:pt x="16560" y="0"/>
                  <a:pt x="0" y="16560"/>
                  <a:pt x="0" y="35668"/>
                </a:cubicBezTo>
                <a:lnTo>
                  <a:pt x="0" y="1625428"/>
                </a:lnTo>
                <a:close/>
              </a:path>
            </a:pathLst>
          </a:custGeom>
          <a:solidFill>
            <a:schemeClr val="accent3"/>
          </a:solidFill>
          <a:ln w="1267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47" name="Graphic 9">
            <a:extLst>
              <a:ext uri="{FF2B5EF4-FFF2-40B4-BE49-F238E27FC236}">
                <a16:creationId xmlns:a16="http://schemas.microsoft.com/office/drawing/2014/main" id="{7EFD6743-D49F-844E-89E1-325C46875560}"/>
              </a:ext>
            </a:extLst>
          </p:cNvPr>
          <p:cNvSpPr/>
          <p:nvPr userDrawn="1"/>
        </p:nvSpPr>
        <p:spPr>
          <a:xfrm>
            <a:off x="7247470" y="4991102"/>
            <a:ext cx="3335865" cy="1079501"/>
          </a:xfrm>
          <a:custGeom>
            <a:avLst/>
            <a:gdLst>
              <a:gd name="connsiteX0" fmla="*/ 36068 w 2501899"/>
              <a:gd name="connsiteY0" fmla="*/ 0 h 806968"/>
              <a:gd name="connsiteX1" fmla="*/ 2465958 w 2501899"/>
              <a:gd name="connsiteY1" fmla="*/ 0 h 806968"/>
              <a:gd name="connsiteX2" fmla="*/ 2501899 w 2501899"/>
              <a:gd name="connsiteY2" fmla="*/ 35801 h 806968"/>
              <a:gd name="connsiteX3" fmla="*/ 2501899 w 2501899"/>
              <a:gd name="connsiteY3" fmla="*/ 771041 h 806968"/>
              <a:gd name="connsiteX4" fmla="*/ 2465831 w 2501899"/>
              <a:gd name="connsiteY4" fmla="*/ 806968 h 806968"/>
              <a:gd name="connsiteX5" fmla="*/ 36068 w 2501899"/>
              <a:gd name="connsiteY5" fmla="*/ 806968 h 806968"/>
              <a:gd name="connsiteX6" fmla="*/ 0 w 2501899"/>
              <a:gd name="connsiteY6" fmla="*/ 771041 h 806968"/>
              <a:gd name="connsiteX7" fmla="*/ 0 w 2501899"/>
              <a:gd name="connsiteY7" fmla="*/ 35927 h 806968"/>
              <a:gd name="connsiteX8" fmla="*/ 36068 w 2501899"/>
              <a:gd name="connsiteY8" fmla="*/ 0 h 80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9" h="806968">
                <a:moveTo>
                  <a:pt x="36068" y="0"/>
                </a:moveTo>
                <a:lnTo>
                  <a:pt x="2465958" y="0"/>
                </a:lnTo>
                <a:cubicBezTo>
                  <a:pt x="2485808" y="0"/>
                  <a:pt x="2501899" y="16028"/>
                  <a:pt x="2501899" y="35801"/>
                </a:cubicBezTo>
                <a:lnTo>
                  <a:pt x="2501899" y="771041"/>
                </a:lnTo>
                <a:cubicBezTo>
                  <a:pt x="2501899" y="790883"/>
                  <a:pt x="2485745" y="806968"/>
                  <a:pt x="2465831" y="806968"/>
                </a:cubicBezTo>
                <a:lnTo>
                  <a:pt x="36068" y="806968"/>
                </a:lnTo>
                <a:cubicBezTo>
                  <a:pt x="16148" y="806968"/>
                  <a:pt x="0" y="790883"/>
                  <a:pt x="0" y="771041"/>
                </a:cubicBezTo>
                <a:lnTo>
                  <a:pt x="0" y="35927"/>
                </a:lnTo>
                <a:cubicBezTo>
                  <a:pt x="0" y="16085"/>
                  <a:pt x="16148" y="0"/>
                  <a:pt x="36068" y="0"/>
                </a:cubicBezTo>
                <a:close/>
              </a:path>
            </a:pathLst>
          </a:custGeom>
          <a:solidFill>
            <a:srgbClr val="E0457B"/>
          </a:solidFill>
          <a:ln w="1266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48" name="Graphic 11">
            <a:extLst>
              <a:ext uri="{FF2B5EF4-FFF2-40B4-BE49-F238E27FC236}">
                <a16:creationId xmlns:a16="http://schemas.microsoft.com/office/drawing/2014/main" id="{3B1917AD-4E12-E842-BFF9-3E6B5CBEBE0E}"/>
              </a:ext>
            </a:extLst>
          </p:cNvPr>
          <p:cNvSpPr/>
          <p:nvPr userDrawn="1"/>
        </p:nvSpPr>
        <p:spPr>
          <a:xfrm>
            <a:off x="6121402" y="1604436"/>
            <a:ext cx="4461937" cy="1079503"/>
          </a:xfrm>
          <a:custGeom>
            <a:avLst/>
            <a:gdLst>
              <a:gd name="connsiteX0" fmla="*/ 36000 w 3342268"/>
              <a:gd name="connsiteY0" fmla="*/ 0 h 806968"/>
              <a:gd name="connsiteX1" fmla="*/ 3306395 w 3342268"/>
              <a:gd name="connsiteY1" fmla="*/ 0 h 806968"/>
              <a:gd name="connsiteX2" fmla="*/ 3342268 w 3342268"/>
              <a:gd name="connsiteY2" fmla="*/ 35801 h 806968"/>
              <a:gd name="connsiteX3" fmla="*/ 3342268 w 3342268"/>
              <a:gd name="connsiteY3" fmla="*/ 771041 h 806968"/>
              <a:gd name="connsiteX4" fmla="*/ 3306268 w 3342268"/>
              <a:gd name="connsiteY4" fmla="*/ 806968 h 806968"/>
              <a:gd name="connsiteX5" fmla="*/ 35873 w 3342268"/>
              <a:gd name="connsiteY5" fmla="*/ 806968 h 806968"/>
              <a:gd name="connsiteX6" fmla="*/ 0 w 3342268"/>
              <a:gd name="connsiteY6" fmla="*/ 771168 h 806968"/>
              <a:gd name="connsiteX7" fmla="*/ 0 w 3342268"/>
              <a:gd name="connsiteY7" fmla="*/ 771041 h 806968"/>
              <a:gd name="connsiteX8" fmla="*/ 0 w 3342268"/>
              <a:gd name="connsiteY8" fmla="*/ 35927 h 806968"/>
              <a:gd name="connsiteX9" fmla="*/ 36000 w 3342268"/>
              <a:gd name="connsiteY9" fmla="*/ 0 h 80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2268" h="806968">
                <a:moveTo>
                  <a:pt x="36000" y="0"/>
                </a:moveTo>
                <a:lnTo>
                  <a:pt x="3306395" y="0"/>
                </a:lnTo>
                <a:cubicBezTo>
                  <a:pt x="3326208" y="0"/>
                  <a:pt x="3342268" y="16028"/>
                  <a:pt x="3342268" y="35801"/>
                </a:cubicBezTo>
                <a:lnTo>
                  <a:pt x="3342268" y="771041"/>
                </a:lnTo>
                <a:cubicBezTo>
                  <a:pt x="3342268" y="790883"/>
                  <a:pt x="3326145" y="806968"/>
                  <a:pt x="3306268" y="806968"/>
                </a:cubicBezTo>
                <a:lnTo>
                  <a:pt x="35873" y="806968"/>
                </a:lnTo>
                <a:cubicBezTo>
                  <a:pt x="16061" y="806968"/>
                  <a:pt x="0" y="790940"/>
                  <a:pt x="0" y="771168"/>
                </a:cubicBezTo>
                <a:cubicBezTo>
                  <a:pt x="0" y="771126"/>
                  <a:pt x="0" y="771083"/>
                  <a:pt x="0" y="771041"/>
                </a:cubicBezTo>
                <a:lnTo>
                  <a:pt x="0" y="35927"/>
                </a:lnTo>
                <a:cubicBezTo>
                  <a:pt x="0" y="16085"/>
                  <a:pt x="16118" y="0"/>
                  <a:pt x="36000" y="0"/>
                </a:cubicBezTo>
                <a:close/>
              </a:path>
            </a:pathLst>
          </a:custGeom>
          <a:solidFill>
            <a:srgbClr val="85431E"/>
          </a:soli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49" name="Graphic 20">
            <a:extLst>
              <a:ext uri="{FF2B5EF4-FFF2-40B4-BE49-F238E27FC236}">
                <a16:creationId xmlns:a16="http://schemas.microsoft.com/office/drawing/2014/main" id="{8E45EF40-8269-FC4A-AE5E-5CEC10C31444}"/>
              </a:ext>
            </a:extLst>
          </p:cNvPr>
          <p:cNvSpPr/>
          <p:nvPr userDrawn="1"/>
        </p:nvSpPr>
        <p:spPr>
          <a:xfrm>
            <a:off x="8377768" y="2736504"/>
            <a:ext cx="3335867" cy="2205567"/>
          </a:xfrm>
          <a:custGeom>
            <a:avLst/>
            <a:gdLst>
              <a:gd name="connsiteX0" fmla="*/ 36068 w 2501900"/>
              <a:gd name="connsiteY0" fmla="*/ 0 h 1659263"/>
              <a:gd name="connsiteX1" fmla="*/ 2465959 w 2501900"/>
              <a:gd name="connsiteY1" fmla="*/ 0 h 1659263"/>
              <a:gd name="connsiteX2" fmla="*/ 2501900 w 2501900"/>
              <a:gd name="connsiteY2" fmla="*/ 36010 h 1659263"/>
              <a:gd name="connsiteX3" fmla="*/ 2501900 w 2501900"/>
              <a:gd name="connsiteY3" fmla="*/ 1623126 h 1659263"/>
              <a:gd name="connsiteX4" fmla="*/ 2465832 w 2501900"/>
              <a:gd name="connsiteY4" fmla="*/ 1659264 h 1659263"/>
              <a:gd name="connsiteX5" fmla="*/ 36068 w 2501900"/>
              <a:gd name="connsiteY5" fmla="*/ 1659264 h 1659263"/>
              <a:gd name="connsiteX6" fmla="*/ 0 w 2501900"/>
              <a:gd name="connsiteY6" fmla="*/ 1623126 h 1659263"/>
              <a:gd name="connsiteX7" fmla="*/ 0 w 2501900"/>
              <a:gd name="connsiteY7" fmla="*/ 36137 h 1659263"/>
              <a:gd name="connsiteX8" fmla="*/ 36068 w 2501900"/>
              <a:gd name="connsiteY8" fmla="*/ 0 h 165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659263">
                <a:moveTo>
                  <a:pt x="36068" y="0"/>
                </a:moveTo>
                <a:lnTo>
                  <a:pt x="2465959" y="0"/>
                </a:lnTo>
                <a:cubicBezTo>
                  <a:pt x="2485809" y="0"/>
                  <a:pt x="2501900" y="16122"/>
                  <a:pt x="2501900" y="36010"/>
                </a:cubicBezTo>
                <a:lnTo>
                  <a:pt x="2501900" y="1623126"/>
                </a:lnTo>
                <a:cubicBezTo>
                  <a:pt x="2501900" y="1643078"/>
                  <a:pt x="2485746" y="1659264"/>
                  <a:pt x="2465832" y="1659264"/>
                </a:cubicBezTo>
                <a:lnTo>
                  <a:pt x="36068" y="1659264"/>
                </a:lnTo>
                <a:cubicBezTo>
                  <a:pt x="16148" y="1659264"/>
                  <a:pt x="0" y="1643078"/>
                  <a:pt x="0" y="1623126"/>
                </a:cubicBezTo>
                <a:lnTo>
                  <a:pt x="0" y="36137"/>
                </a:lnTo>
                <a:cubicBezTo>
                  <a:pt x="0" y="16179"/>
                  <a:pt x="16148" y="0"/>
                  <a:pt x="36068" y="0"/>
                </a:cubicBezTo>
                <a:close/>
              </a:path>
            </a:pathLst>
          </a:custGeom>
          <a:solidFill>
            <a:schemeClr val="accent1"/>
          </a:solidFill>
          <a:ln w="1266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50" name="Graphic 21">
            <a:extLst>
              <a:ext uri="{FF2B5EF4-FFF2-40B4-BE49-F238E27FC236}">
                <a16:creationId xmlns:a16="http://schemas.microsoft.com/office/drawing/2014/main" id="{A7D8F50C-A12C-6D4D-9A2D-93E5BF9CED54}"/>
              </a:ext>
            </a:extLst>
          </p:cNvPr>
          <p:cNvSpPr/>
          <p:nvPr userDrawn="1"/>
        </p:nvSpPr>
        <p:spPr>
          <a:xfrm>
            <a:off x="482602" y="2734733"/>
            <a:ext cx="2205567" cy="2205568"/>
          </a:xfrm>
          <a:custGeom>
            <a:avLst/>
            <a:gdLst>
              <a:gd name="connsiteX0" fmla="*/ 0 w 1659821"/>
              <a:gd name="connsiteY0" fmla="*/ 1625428 h 1661095"/>
              <a:gd name="connsiteX1" fmla="*/ 35668 w 1659821"/>
              <a:gd name="connsiteY1" fmla="*/ 1661095 h 1661095"/>
              <a:gd name="connsiteX2" fmla="*/ 1624154 w 1659821"/>
              <a:gd name="connsiteY2" fmla="*/ 1661095 h 1661095"/>
              <a:gd name="connsiteX3" fmla="*/ 1659822 w 1659821"/>
              <a:gd name="connsiteY3" fmla="*/ 1625428 h 1661095"/>
              <a:gd name="connsiteX4" fmla="*/ 1659822 w 1659821"/>
              <a:gd name="connsiteY4" fmla="*/ 35668 h 1661095"/>
              <a:gd name="connsiteX5" fmla="*/ 1624154 w 1659821"/>
              <a:gd name="connsiteY5" fmla="*/ 0 h 1661095"/>
              <a:gd name="connsiteX6" fmla="*/ 35668 w 1659821"/>
              <a:gd name="connsiteY6" fmla="*/ 0 h 1661095"/>
              <a:gd name="connsiteX7" fmla="*/ 0 w 1659821"/>
              <a:gd name="connsiteY7" fmla="*/ 35668 h 1661095"/>
              <a:gd name="connsiteX8" fmla="*/ 0 w 1659821"/>
              <a:gd name="connsiteY8" fmla="*/ 1625428 h 166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821" h="1661095">
                <a:moveTo>
                  <a:pt x="0" y="1625428"/>
                </a:moveTo>
                <a:cubicBezTo>
                  <a:pt x="0" y="1645809"/>
                  <a:pt x="16560" y="1661095"/>
                  <a:pt x="35668" y="1661095"/>
                </a:cubicBezTo>
                <a:lnTo>
                  <a:pt x="1624154" y="1661095"/>
                </a:lnTo>
                <a:cubicBezTo>
                  <a:pt x="1644536" y="1661095"/>
                  <a:pt x="1659822" y="1644536"/>
                  <a:pt x="1659822" y="1625428"/>
                </a:cubicBezTo>
                <a:lnTo>
                  <a:pt x="1659822" y="35668"/>
                </a:lnTo>
                <a:cubicBezTo>
                  <a:pt x="1659822" y="15286"/>
                  <a:pt x="1643262" y="0"/>
                  <a:pt x="1624154" y="0"/>
                </a:cubicBezTo>
                <a:lnTo>
                  <a:pt x="35668" y="0"/>
                </a:lnTo>
                <a:cubicBezTo>
                  <a:pt x="16560" y="0"/>
                  <a:pt x="0" y="16560"/>
                  <a:pt x="0" y="35668"/>
                </a:cubicBezTo>
                <a:lnTo>
                  <a:pt x="0" y="1625428"/>
                </a:lnTo>
                <a:close/>
              </a:path>
            </a:pathLst>
          </a:custGeom>
          <a:solidFill>
            <a:schemeClr val="accent5"/>
          </a:solidFill>
          <a:ln w="1267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id="{18E23119-5127-7B4C-A505-90F65993DD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91102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id="{7F92596C-2885-D148-914C-8E6E9C2B3D7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734735" y="1606205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64" name="Picture Placeholder 13">
            <a:extLst>
              <a:ext uri="{FF2B5EF4-FFF2-40B4-BE49-F238E27FC236}">
                <a16:creationId xmlns:a16="http://schemas.microsoft.com/office/drawing/2014/main" id="{6FD5BF0A-C214-964E-9088-E0832550957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91102" y="4991101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id="{4A48BD7B-B94F-AD47-BA83-22E25D700F7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636175" y="4991101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340DDA7B-6BF0-E240-A1AC-3307921C93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370" y="1607980"/>
            <a:ext cx="2212353" cy="1075957"/>
          </a:xfrm>
          <a:custGeom>
            <a:avLst/>
            <a:gdLst>
              <a:gd name="connsiteX0" fmla="*/ 36138 w 1659265"/>
              <a:gd name="connsiteY0" fmla="*/ 0 h 806968"/>
              <a:gd name="connsiteX1" fmla="*/ 1623128 w 1659265"/>
              <a:gd name="connsiteY1" fmla="*/ 0 h 806968"/>
              <a:gd name="connsiteX2" fmla="*/ 1659265 w 1659265"/>
              <a:gd name="connsiteY2" fmla="*/ 35927 h 806968"/>
              <a:gd name="connsiteX3" fmla="*/ 1659265 w 1659265"/>
              <a:gd name="connsiteY3" fmla="*/ 771041 h 806968"/>
              <a:gd name="connsiteX4" fmla="*/ 1623128 w 1659265"/>
              <a:gd name="connsiteY4" fmla="*/ 806968 h 806968"/>
              <a:gd name="connsiteX5" fmla="*/ 36010 w 1659265"/>
              <a:gd name="connsiteY5" fmla="*/ 806968 h 806968"/>
              <a:gd name="connsiteX6" fmla="*/ 0 w 1659265"/>
              <a:gd name="connsiteY6" fmla="*/ 771168 h 806968"/>
              <a:gd name="connsiteX7" fmla="*/ 0 w 1659265"/>
              <a:gd name="connsiteY7" fmla="*/ 771041 h 806968"/>
              <a:gd name="connsiteX8" fmla="*/ 0 w 1659265"/>
              <a:gd name="connsiteY8" fmla="*/ 35927 h 806968"/>
              <a:gd name="connsiteX9" fmla="*/ 36138 w 1659265"/>
              <a:gd name="connsiteY9" fmla="*/ 0 h 80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9265" h="806968">
                <a:moveTo>
                  <a:pt x="36138" y="0"/>
                </a:moveTo>
                <a:lnTo>
                  <a:pt x="1623128" y="0"/>
                </a:lnTo>
                <a:cubicBezTo>
                  <a:pt x="1643080" y="0"/>
                  <a:pt x="1659265" y="16085"/>
                  <a:pt x="1659265" y="35927"/>
                </a:cubicBezTo>
                <a:lnTo>
                  <a:pt x="1659265" y="771041"/>
                </a:lnTo>
                <a:cubicBezTo>
                  <a:pt x="1659265" y="790883"/>
                  <a:pt x="1643080" y="806968"/>
                  <a:pt x="1623128" y="806968"/>
                </a:cubicBezTo>
                <a:lnTo>
                  <a:pt x="36010" y="806968"/>
                </a:lnTo>
                <a:cubicBezTo>
                  <a:pt x="16122" y="806968"/>
                  <a:pt x="0" y="790940"/>
                  <a:pt x="0" y="771168"/>
                </a:cubicBezTo>
                <a:cubicBezTo>
                  <a:pt x="0" y="771126"/>
                  <a:pt x="0" y="771083"/>
                  <a:pt x="0" y="771041"/>
                </a:cubicBezTo>
                <a:lnTo>
                  <a:pt x="0" y="35927"/>
                </a:lnTo>
                <a:cubicBezTo>
                  <a:pt x="0" y="16085"/>
                  <a:pt x="16179" y="0"/>
                  <a:pt x="36138" y="0"/>
                </a:cubicBezTo>
                <a:close/>
              </a:path>
            </a:pathLst>
          </a:custGeom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69" name="Vertical Text Placeholder 28">
            <a:extLst>
              <a:ext uri="{FF2B5EF4-FFF2-40B4-BE49-F238E27FC236}">
                <a16:creationId xmlns:a16="http://schemas.microsoft.com/office/drawing/2014/main" id="{B40C14A9-AC31-7942-BA16-9D33179E21C4}"/>
              </a:ext>
            </a:extLst>
          </p:cNvPr>
          <p:cNvSpPr>
            <a:spLocks noGrp="1"/>
          </p:cNvSpPr>
          <p:nvPr>
            <p:ph type="body" orient="vert" sz="quarter" idx="34" hasCustomPrompt="1"/>
          </p:nvPr>
        </p:nvSpPr>
        <p:spPr>
          <a:xfrm rot="16200000">
            <a:off x="1407443" y="1412022"/>
            <a:ext cx="346476" cy="2204627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C3815A05-09AC-2545-BB9B-C162806CC8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93217" y="2736157"/>
            <a:ext cx="3335867" cy="2205568"/>
          </a:xfrm>
          <a:custGeom>
            <a:avLst/>
            <a:gdLst>
              <a:gd name="connsiteX0" fmla="*/ 36068 w 2501900"/>
              <a:gd name="connsiteY0" fmla="*/ 0 h 1654176"/>
              <a:gd name="connsiteX1" fmla="*/ 2465959 w 2501900"/>
              <a:gd name="connsiteY1" fmla="*/ 0 h 1654176"/>
              <a:gd name="connsiteX2" fmla="*/ 2501900 w 2501900"/>
              <a:gd name="connsiteY2" fmla="*/ 35900 h 1654176"/>
              <a:gd name="connsiteX3" fmla="*/ 2501900 w 2501900"/>
              <a:gd name="connsiteY3" fmla="*/ 1618149 h 1654176"/>
              <a:gd name="connsiteX4" fmla="*/ 2465832 w 2501900"/>
              <a:gd name="connsiteY4" fmla="*/ 1654176 h 1654176"/>
              <a:gd name="connsiteX5" fmla="*/ 36068 w 2501900"/>
              <a:gd name="connsiteY5" fmla="*/ 1654176 h 1654176"/>
              <a:gd name="connsiteX6" fmla="*/ 0 w 2501900"/>
              <a:gd name="connsiteY6" fmla="*/ 1618149 h 1654176"/>
              <a:gd name="connsiteX7" fmla="*/ 0 w 2501900"/>
              <a:gd name="connsiteY7" fmla="*/ 36026 h 1654176"/>
              <a:gd name="connsiteX8" fmla="*/ 36068 w 2501900"/>
              <a:gd name="connsiteY8" fmla="*/ 0 h 165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654176">
                <a:moveTo>
                  <a:pt x="36068" y="0"/>
                </a:moveTo>
                <a:lnTo>
                  <a:pt x="2465959" y="0"/>
                </a:lnTo>
                <a:cubicBezTo>
                  <a:pt x="2485809" y="0"/>
                  <a:pt x="2501900" y="16073"/>
                  <a:pt x="2501900" y="35900"/>
                </a:cubicBezTo>
                <a:lnTo>
                  <a:pt x="2501900" y="1618149"/>
                </a:lnTo>
                <a:cubicBezTo>
                  <a:pt x="2501900" y="1638040"/>
                  <a:pt x="2485746" y="1654176"/>
                  <a:pt x="2465832" y="1654176"/>
                </a:cubicBezTo>
                <a:lnTo>
                  <a:pt x="36068" y="1654176"/>
                </a:lnTo>
                <a:cubicBezTo>
                  <a:pt x="16148" y="1654176"/>
                  <a:pt x="0" y="1638040"/>
                  <a:pt x="0" y="1618149"/>
                </a:cubicBezTo>
                <a:lnTo>
                  <a:pt x="0" y="36026"/>
                </a:lnTo>
                <a:cubicBezTo>
                  <a:pt x="0" y="16130"/>
                  <a:pt x="16148" y="0"/>
                  <a:pt x="36068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73" name="Vertical Text Placeholder 28">
            <a:extLst>
              <a:ext uri="{FF2B5EF4-FFF2-40B4-BE49-F238E27FC236}">
                <a16:creationId xmlns:a16="http://schemas.microsoft.com/office/drawing/2014/main" id="{98355CE9-43AD-D443-A629-46C3959A16D7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>
            <a:off x="7980491" y="2734734"/>
            <a:ext cx="346476" cy="2205567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8435D5F3-665C-EA44-849B-1584FE6A77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367" y="2738372"/>
            <a:ext cx="2204628" cy="220192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06E69B9A-C7DE-5846-B295-1F42D2F6DA0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43202" y="2738372"/>
            <a:ext cx="2204628" cy="220192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498F6682-C8C2-B643-9610-B72E96A7810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8369" y="4991102"/>
            <a:ext cx="4466167" cy="107595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3DA2AAF7-E5BF-7643-A7BC-56455A3978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247470" y="4991102"/>
            <a:ext cx="3335865" cy="107595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83B57313-8394-024E-A914-17D69ED18A5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81063" y="2730503"/>
            <a:ext cx="3332572" cy="221122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A894F3D1-AC70-F94A-82F1-8EA15BE145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21402" y="1606898"/>
            <a:ext cx="4461932" cy="107422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3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40">
            <a:extLst>
              <a:ext uri="{FF2B5EF4-FFF2-40B4-BE49-F238E27FC236}">
                <a16:creationId xmlns:a16="http://schemas.microsoft.com/office/drawing/2014/main" id="{DA04F407-C576-4594-847D-F8771B52F23A}"/>
              </a:ext>
            </a:extLst>
          </p:cNvPr>
          <p:cNvSpPr/>
          <p:nvPr userDrawn="1"/>
        </p:nvSpPr>
        <p:spPr>
          <a:xfrm>
            <a:off x="838200" y="460272"/>
            <a:ext cx="10515600" cy="1011930"/>
          </a:xfrm>
          <a:prstGeom prst="roundRect">
            <a:avLst>
              <a:gd name="adj" fmla="val 196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41E17-BEF1-4165-8876-1F6808C3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29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4647-8CBA-442F-81BF-70E61774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58710-70EB-4C22-A6BB-77748C279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6" name="Graphic 20">
            <a:extLst>
              <a:ext uri="{FF2B5EF4-FFF2-40B4-BE49-F238E27FC236}">
                <a16:creationId xmlns:a16="http://schemas.microsoft.com/office/drawing/2014/main" id="{D7870567-1B80-524E-B822-7302C3F5E232}"/>
              </a:ext>
            </a:extLst>
          </p:cNvPr>
          <p:cNvSpPr/>
          <p:nvPr userDrawn="1"/>
        </p:nvSpPr>
        <p:spPr>
          <a:xfrm>
            <a:off x="10638034" y="478366"/>
            <a:ext cx="1075788" cy="1079503"/>
          </a:xfrm>
          <a:custGeom>
            <a:avLst/>
            <a:gdLst>
              <a:gd name="connsiteX0" fmla="*/ 35927 w 806841"/>
              <a:gd name="connsiteY0" fmla="*/ 0 h 806969"/>
              <a:gd name="connsiteX1" fmla="*/ 770914 w 806841"/>
              <a:gd name="connsiteY1" fmla="*/ 0 h 806969"/>
              <a:gd name="connsiteX2" fmla="*/ 806841 w 806841"/>
              <a:gd name="connsiteY2" fmla="*/ 35927 h 806969"/>
              <a:gd name="connsiteX3" fmla="*/ 806841 w 806841"/>
              <a:gd name="connsiteY3" fmla="*/ 771042 h 806969"/>
              <a:gd name="connsiteX4" fmla="*/ 770914 w 806841"/>
              <a:gd name="connsiteY4" fmla="*/ 806969 h 806969"/>
              <a:gd name="connsiteX5" fmla="*/ 35801 w 806841"/>
              <a:gd name="connsiteY5" fmla="*/ 806969 h 806969"/>
              <a:gd name="connsiteX6" fmla="*/ 0 w 806841"/>
              <a:gd name="connsiteY6" fmla="*/ 771169 h 806969"/>
              <a:gd name="connsiteX7" fmla="*/ 0 w 806841"/>
              <a:gd name="connsiteY7" fmla="*/ 771042 h 806969"/>
              <a:gd name="connsiteX8" fmla="*/ 0 w 806841"/>
              <a:gd name="connsiteY8" fmla="*/ 35927 h 806969"/>
              <a:gd name="connsiteX9" fmla="*/ 35927 w 806841"/>
              <a:gd name="connsiteY9" fmla="*/ 0 h 8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6841" h="806969">
                <a:moveTo>
                  <a:pt x="35927" y="0"/>
                </a:moveTo>
                <a:lnTo>
                  <a:pt x="770914" y="0"/>
                </a:lnTo>
                <a:cubicBezTo>
                  <a:pt x="790756" y="0"/>
                  <a:pt x="806841" y="16085"/>
                  <a:pt x="806841" y="35927"/>
                </a:cubicBezTo>
                <a:lnTo>
                  <a:pt x="806841" y="771042"/>
                </a:lnTo>
                <a:cubicBezTo>
                  <a:pt x="806841" y="790884"/>
                  <a:pt x="790756" y="806969"/>
                  <a:pt x="770914" y="806969"/>
                </a:cubicBezTo>
                <a:lnTo>
                  <a:pt x="35801" y="806969"/>
                </a:lnTo>
                <a:cubicBezTo>
                  <a:pt x="16029" y="806969"/>
                  <a:pt x="0" y="790941"/>
                  <a:pt x="0" y="771169"/>
                </a:cubicBezTo>
                <a:cubicBezTo>
                  <a:pt x="0" y="771127"/>
                  <a:pt x="0" y="771084"/>
                  <a:pt x="0" y="771042"/>
                </a:cubicBezTo>
                <a:lnTo>
                  <a:pt x="0" y="35927"/>
                </a:lnTo>
                <a:cubicBezTo>
                  <a:pt x="0" y="16085"/>
                  <a:pt x="16085" y="0"/>
                  <a:pt x="35927" y="0"/>
                </a:cubicBezTo>
                <a:close/>
              </a:path>
            </a:pathLst>
          </a:custGeom>
          <a:solidFill>
            <a:schemeClr val="tx2"/>
          </a:solidFill>
          <a:ln w="12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760F257-FAC2-E742-B220-310B50C59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29" name="Graphic 21">
            <a:extLst>
              <a:ext uri="{FF2B5EF4-FFF2-40B4-BE49-F238E27FC236}">
                <a16:creationId xmlns:a16="http://schemas.microsoft.com/office/drawing/2014/main" id="{A0A647BC-702C-5B4C-8D52-FE5C5A00A61D}"/>
              </a:ext>
            </a:extLst>
          </p:cNvPr>
          <p:cNvSpPr/>
          <p:nvPr userDrawn="1"/>
        </p:nvSpPr>
        <p:spPr>
          <a:xfrm>
            <a:off x="484755" y="1607633"/>
            <a:ext cx="3329476" cy="3332671"/>
          </a:xfrm>
          <a:custGeom>
            <a:avLst/>
            <a:gdLst>
              <a:gd name="connsiteX0" fmla="*/ 0 w 1659821"/>
              <a:gd name="connsiteY0" fmla="*/ 1625428 h 1661095"/>
              <a:gd name="connsiteX1" fmla="*/ 35668 w 1659821"/>
              <a:gd name="connsiteY1" fmla="*/ 1661095 h 1661095"/>
              <a:gd name="connsiteX2" fmla="*/ 1624154 w 1659821"/>
              <a:gd name="connsiteY2" fmla="*/ 1661095 h 1661095"/>
              <a:gd name="connsiteX3" fmla="*/ 1659822 w 1659821"/>
              <a:gd name="connsiteY3" fmla="*/ 1625428 h 1661095"/>
              <a:gd name="connsiteX4" fmla="*/ 1659822 w 1659821"/>
              <a:gd name="connsiteY4" fmla="*/ 35668 h 1661095"/>
              <a:gd name="connsiteX5" fmla="*/ 1624154 w 1659821"/>
              <a:gd name="connsiteY5" fmla="*/ 0 h 1661095"/>
              <a:gd name="connsiteX6" fmla="*/ 35668 w 1659821"/>
              <a:gd name="connsiteY6" fmla="*/ 0 h 1661095"/>
              <a:gd name="connsiteX7" fmla="*/ 0 w 1659821"/>
              <a:gd name="connsiteY7" fmla="*/ 35668 h 1661095"/>
              <a:gd name="connsiteX8" fmla="*/ 0 w 1659821"/>
              <a:gd name="connsiteY8" fmla="*/ 1625428 h 166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821" h="1661095">
                <a:moveTo>
                  <a:pt x="0" y="1625428"/>
                </a:moveTo>
                <a:cubicBezTo>
                  <a:pt x="0" y="1645809"/>
                  <a:pt x="16560" y="1661095"/>
                  <a:pt x="35668" y="1661095"/>
                </a:cubicBezTo>
                <a:lnTo>
                  <a:pt x="1624154" y="1661095"/>
                </a:lnTo>
                <a:cubicBezTo>
                  <a:pt x="1644536" y="1661095"/>
                  <a:pt x="1659822" y="1644536"/>
                  <a:pt x="1659822" y="1625428"/>
                </a:cubicBezTo>
                <a:lnTo>
                  <a:pt x="1659822" y="35668"/>
                </a:lnTo>
                <a:cubicBezTo>
                  <a:pt x="1659822" y="15286"/>
                  <a:pt x="1643262" y="0"/>
                  <a:pt x="1624154" y="0"/>
                </a:cubicBezTo>
                <a:lnTo>
                  <a:pt x="35668" y="0"/>
                </a:lnTo>
                <a:cubicBezTo>
                  <a:pt x="16560" y="0"/>
                  <a:pt x="0" y="16560"/>
                  <a:pt x="0" y="35668"/>
                </a:cubicBezTo>
                <a:lnTo>
                  <a:pt x="0" y="1625428"/>
                </a:lnTo>
                <a:close/>
              </a:path>
            </a:pathLst>
          </a:custGeom>
          <a:solidFill>
            <a:schemeClr val="accent5"/>
          </a:solidFill>
          <a:ln w="1267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7A5C43B-40D1-B54C-8928-95489A18A93D}"/>
              </a:ext>
            </a:extLst>
          </p:cNvPr>
          <p:cNvSpPr/>
          <p:nvPr userDrawn="1"/>
        </p:nvSpPr>
        <p:spPr>
          <a:xfrm>
            <a:off x="8377768" y="1604433"/>
            <a:ext cx="3335867" cy="3335864"/>
          </a:xfrm>
          <a:custGeom>
            <a:avLst/>
            <a:gdLst>
              <a:gd name="connsiteX0" fmla="*/ 35941 w 2501900"/>
              <a:gd name="connsiteY0" fmla="*/ 0 h 2501898"/>
              <a:gd name="connsiteX1" fmla="*/ 2465959 w 2501900"/>
              <a:gd name="connsiteY1" fmla="*/ 0 h 2501898"/>
              <a:gd name="connsiteX2" fmla="*/ 2501900 w 2501900"/>
              <a:gd name="connsiteY2" fmla="*/ 36068 h 2501898"/>
              <a:gd name="connsiteX3" fmla="*/ 2501900 w 2501900"/>
              <a:gd name="connsiteY3" fmla="*/ 2465957 h 2501898"/>
              <a:gd name="connsiteX4" fmla="*/ 2465959 w 2501900"/>
              <a:gd name="connsiteY4" fmla="*/ 2501898 h 2501898"/>
              <a:gd name="connsiteX5" fmla="*/ 35941 w 2501900"/>
              <a:gd name="connsiteY5" fmla="*/ 2501898 h 2501898"/>
              <a:gd name="connsiteX6" fmla="*/ 0 w 2501900"/>
              <a:gd name="connsiteY6" fmla="*/ 2465957 h 2501898"/>
              <a:gd name="connsiteX7" fmla="*/ 0 w 2501900"/>
              <a:gd name="connsiteY7" fmla="*/ 35941 h 2501898"/>
              <a:gd name="connsiteX8" fmla="*/ 35941 w 2501900"/>
              <a:gd name="connsiteY8" fmla="*/ 0 h 250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2501898">
                <a:moveTo>
                  <a:pt x="35941" y="0"/>
                </a:moveTo>
                <a:lnTo>
                  <a:pt x="2465959" y="0"/>
                </a:lnTo>
                <a:cubicBezTo>
                  <a:pt x="2485835" y="70"/>
                  <a:pt x="2501900" y="16198"/>
                  <a:pt x="2501900" y="36068"/>
                </a:cubicBezTo>
                <a:lnTo>
                  <a:pt x="2501900" y="2465957"/>
                </a:lnTo>
                <a:cubicBezTo>
                  <a:pt x="2501900" y="2485807"/>
                  <a:pt x="2485809" y="2501898"/>
                  <a:pt x="2465959" y="2501898"/>
                </a:cubicBezTo>
                <a:lnTo>
                  <a:pt x="35941" y="2501898"/>
                </a:lnTo>
                <a:cubicBezTo>
                  <a:pt x="16091" y="2501898"/>
                  <a:pt x="0" y="2485807"/>
                  <a:pt x="0" y="2465957"/>
                </a:cubicBezTo>
                <a:lnTo>
                  <a:pt x="0" y="35941"/>
                </a:lnTo>
                <a:cubicBezTo>
                  <a:pt x="0" y="16091"/>
                  <a:pt x="16091" y="0"/>
                  <a:pt x="35941" y="0"/>
                </a:cubicBezTo>
                <a:close/>
              </a:path>
            </a:pathLst>
          </a:custGeom>
          <a:solidFill>
            <a:schemeClr val="accent3"/>
          </a:solidFill>
          <a:ln w="1266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31" name="Graphic 20">
            <a:extLst>
              <a:ext uri="{FF2B5EF4-FFF2-40B4-BE49-F238E27FC236}">
                <a16:creationId xmlns:a16="http://schemas.microsoft.com/office/drawing/2014/main" id="{BBEB5724-5162-064E-AF2E-9739BBC15201}"/>
              </a:ext>
            </a:extLst>
          </p:cNvPr>
          <p:cNvSpPr/>
          <p:nvPr userDrawn="1"/>
        </p:nvSpPr>
        <p:spPr>
          <a:xfrm>
            <a:off x="4991101" y="3865036"/>
            <a:ext cx="3335867" cy="2205567"/>
          </a:xfrm>
          <a:custGeom>
            <a:avLst/>
            <a:gdLst>
              <a:gd name="connsiteX0" fmla="*/ 36068 w 2501900"/>
              <a:gd name="connsiteY0" fmla="*/ 0 h 1659263"/>
              <a:gd name="connsiteX1" fmla="*/ 2465959 w 2501900"/>
              <a:gd name="connsiteY1" fmla="*/ 0 h 1659263"/>
              <a:gd name="connsiteX2" fmla="*/ 2501900 w 2501900"/>
              <a:gd name="connsiteY2" fmla="*/ 36010 h 1659263"/>
              <a:gd name="connsiteX3" fmla="*/ 2501900 w 2501900"/>
              <a:gd name="connsiteY3" fmla="*/ 1623126 h 1659263"/>
              <a:gd name="connsiteX4" fmla="*/ 2465832 w 2501900"/>
              <a:gd name="connsiteY4" fmla="*/ 1659264 h 1659263"/>
              <a:gd name="connsiteX5" fmla="*/ 36068 w 2501900"/>
              <a:gd name="connsiteY5" fmla="*/ 1659264 h 1659263"/>
              <a:gd name="connsiteX6" fmla="*/ 0 w 2501900"/>
              <a:gd name="connsiteY6" fmla="*/ 1623126 h 1659263"/>
              <a:gd name="connsiteX7" fmla="*/ 0 w 2501900"/>
              <a:gd name="connsiteY7" fmla="*/ 36137 h 1659263"/>
              <a:gd name="connsiteX8" fmla="*/ 36068 w 2501900"/>
              <a:gd name="connsiteY8" fmla="*/ 0 h 165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659263">
                <a:moveTo>
                  <a:pt x="36068" y="0"/>
                </a:moveTo>
                <a:lnTo>
                  <a:pt x="2465959" y="0"/>
                </a:lnTo>
                <a:cubicBezTo>
                  <a:pt x="2485809" y="0"/>
                  <a:pt x="2501900" y="16122"/>
                  <a:pt x="2501900" y="36010"/>
                </a:cubicBezTo>
                <a:lnTo>
                  <a:pt x="2501900" y="1623126"/>
                </a:lnTo>
                <a:cubicBezTo>
                  <a:pt x="2501900" y="1643078"/>
                  <a:pt x="2485746" y="1659264"/>
                  <a:pt x="2465832" y="1659264"/>
                </a:cubicBezTo>
                <a:lnTo>
                  <a:pt x="36068" y="1659264"/>
                </a:lnTo>
                <a:cubicBezTo>
                  <a:pt x="16148" y="1659264"/>
                  <a:pt x="0" y="1643078"/>
                  <a:pt x="0" y="1623126"/>
                </a:cubicBezTo>
                <a:lnTo>
                  <a:pt x="0" y="36137"/>
                </a:lnTo>
                <a:cubicBezTo>
                  <a:pt x="0" y="16179"/>
                  <a:pt x="16148" y="0"/>
                  <a:pt x="36068" y="0"/>
                </a:cubicBezTo>
                <a:close/>
              </a:path>
            </a:pathLst>
          </a:custGeom>
          <a:solidFill>
            <a:schemeClr val="accent1"/>
          </a:solidFill>
          <a:ln w="1266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6F62BA6-F5A6-B546-9D42-4EB5F5B0D9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67640" y="1604433"/>
            <a:ext cx="3335867" cy="2205568"/>
          </a:xfrm>
          <a:custGeom>
            <a:avLst/>
            <a:gdLst>
              <a:gd name="connsiteX0" fmla="*/ 36068 w 2501900"/>
              <a:gd name="connsiteY0" fmla="*/ 0 h 1654176"/>
              <a:gd name="connsiteX1" fmla="*/ 2465959 w 2501900"/>
              <a:gd name="connsiteY1" fmla="*/ 0 h 1654176"/>
              <a:gd name="connsiteX2" fmla="*/ 2501900 w 2501900"/>
              <a:gd name="connsiteY2" fmla="*/ 35900 h 1654176"/>
              <a:gd name="connsiteX3" fmla="*/ 2501900 w 2501900"/>
              <a:gd name="connsiteY3" fmla="*/ 1618149 h 1654176"/>
              <a:gd name="connsiteX4" fmla="*/ 2465832 w 2501900"/>
              <a:gd name="connsiteY4" fmla="*/ 1654176 h 1654176"/>
              <a:gd name="connsiteX5" fmla="*/ 36068 w 2501900"/>
              <a:gd name="connsiteY5" fmla="*/ 1654176 h 1654176"/>
              <a:gd name="connsiteX6" fmla="*/ 0 w 2501900"/>
              <a:gd name="connsiteY6" fmla="*/ 1618149 h 1654176"/>
              <a:gd name="connsiteX7" fmla="*/ 0 w 2501900"/>
              <a:gd name="connsiteY7" fmla="*/ 36026 h 1654176"/>
              <a:gd name="connsiteX8" fmla="*/ 36068 w 2501900"/>
              <a:gd name="connsiteY8" fmla="*/ 0 h 165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654176">
                <a:moveTo>
                  <a:pt x="36068" y="0"/>
                </a:moveTo>
                <a:lnTo>
                  <a:pt x="2465959" y="0"/>
                </a:lnTo>
                <a:cubicBezTo>
                  <a:pt x="2485809" y="0"/>
                  <a:pt x="2501900" y="16073"/>
                  <a:pt x="2501900" y="35900"/>
                </a:cubicBezTo>
                <a:lnTo>
                  <a:pt x="2501900" y="1618149"/>
                </a:lnTo>
                <a:cubicBezTo>
                  <a:pt x="2501900" y="1638040"/>
                  <a:pt x="2485746" y="1654176"/>
                  <a:pt x="2465832" y="1654176"/>
                </a:cubicBezTo>
                <a:lnTo>
                  <a:pt x="36068" y="1654176"/>
                </a:lnTo>
                <a:cubicBezTo>
                  <a:pt x="16148" y="1654176"/>
                  <a:pt x="0" y="1638040"/>
                  <a:pt x="0" y="1618149"/>
                </a:cubicBezTo>
                <a:lnTo>
                  <a:pt x="0" y="36026"/>
                </a:lnTo>
                <a:cubicBezTo>
                  <a:pt x="0" y="16130"/>
                  <a:pt x="16148" y="0"/>
                  <a:pt x="36068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33" name="Vertical Text Placeholder 28">
            <a:extLst>
              <a:ext uri="{FF2B5EF4-FFF2-40B4-BE49-F238E27FC236}">
                <a16:creationId xmlns:a16="http://schemas.microsoft.com/office/drawing/2014/main" id="{B5245E83-3589-C742-A56C-02CF02393877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>
            <a:off x="6854914" y="1603012"/>
            <a:ext cx="346476" cy="2205567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marL="0" marR="0" lvl="0" indent="0" algn="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WaterAid/Photographer Name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4903C7C-3EA5-0D47-802A-A10977FF49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372" y="4994645"/>
            <a:ext cx="2212353" cy="1075957"/>
          </a:xfrm>
          <a:custGeom>
            <a:avLst/>
            <a:gdLst>
              <a:gd name="connsiteX0" fmla="*/ 36138 w 1659265"/>
              <a:gd name="connsiteY0" fmla="*/ 0 h 806968"/>
              <a:gd name="connsiteX1" fmla="*/ 1623128 w 1659265"/>
              <a:gd name="connsiteY1" fmla="*/ 0 h 806968"/>
              <a:gd name="connsiteX2" fmla="*/ 1659265 w 1659265"/>
              <a:gd name="connsiteY2" fmla="*/ 35927 h 806968"/>
              <a:gd name="connsiteX3" fmla="*/ 1659265 w 1659265"/>
              <a:gd name="connsiteY3" fmla="*/ 771041 h 806968"/>
              <a:gd name="connsiteX4" fmla="*/ 1623128 w 1659265"/>
              <a:gd name="connsiteY4" fmla="*/ 806968 h 806968"/>
              <a:gd name="connsiteX5" fmla="*/ 36010 w 1659265"/>
              <a:gd name="connsiteY5" fmla="*/ 806968 h 806968"/>
              <a:gd name="connsiteX6" fmla="*/ 0 w 1659265"/>
              <a:gd name="connsiteY6" fmla="*/ 771168 h 806968"/>
              <a:gd name="connsiteX7" fmla="*/ 0 w 1659265"/>
              <a:gd name="connsiteY7" fmla="*/ 771041 h 806968"/>
              <a:gd name="connsiteX8" fmla="*/ 0 w 1659265"/>
              <a:gd name="connsiteY8" fmla="*/ 35927 h 806968"/>
              <a:gd name="connsiteX9" fmla="*/ 36138 w 1659265"/>
              <a:gd name="connsiteY9" fmla="*/ 0 h 80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9265" h="806968">
                <a:moveTo>
                  <a:pt x="36138" y="0"/>
                </a:moveTo>
                <a:lnTo>
                  <a:pt x="1623128" y="0"/>
                </a:lnTo>
                <a:cubicBezTo>
                  <a:pt x="1643080" y="0"/>
                  <a:pt x="1659265" y="16085"/>
                  <a:pt x="1659265" y="35927"/>
                </a:cubicBezTo>
                <a:lnTo>
                  <a:pt x="1659265" y="771041"/>
                </a:lnTo>
                <a:cubicBezTo>
                  <a:pt x="1659265" y="790883"/>
                  <a:pt x="1643080" y="806968"/>
                  <a:pt x="1623128" y="806968"/>
                </a:cubicBezTo>
                <a:lnTo>
                  <a:pt x="36010" y="806968"/>
                </a:lnTo>
                <a:cubicBezTo>
                  <a:pt x="16122" y="806968"/>
                  <a:pt x="0" y="790940"/>
                  <a:pt x="0" y="771168"/>
                </a:cubicBezTo>
                <a:cubicBezTo>
                  <a:pt x="0" y="771126"/>
                  <a:pt x="0" y="771083"/>
                  <a:pt x="0" y="771041"/>
                </a:cubicBezTo>
                <a:lnTo>
                  <a:pt x="0" y="35927"/>
                </a:lnTo>
                <a:cubicBezTo>
                  <a:pt x="0" y="16085"/>
                  <a:pt x="16179" y="0"/>
                  <a:pt x="36138" y="0"/>
                </a:cubicBezTo>
                <a:close/>
              </a:path>
            </a:pathLst>
          </a:custGeom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35" name="Vertical Text Placeholder 28">
            <a:extLst>
              <a:ext uri="{FF2B5EF4-FFF2-40B4-BE49-F238E27FC236}">
                <a16:creationId xmlns:a16="http://schemas.microsoft.com/office/drawing/2014/main" id="{E316255E-4D1C-B542-B7C8-128D29E2D74F}"/>
              </a:ext>
            </a:extLst>
          </p:cNvPr>
          <p:cNvSpPr>
            <a:spLocks noGrp="1"/>
          </p:cNvSpPr>
          <p:nvPr>
            <p:ph type="body" orient="vert" sz="quarter" idx="34" hasCustomPrompt="1"/>
          </p:nvPr>
        </p:nvSpPr>
        <p:spPr>
          <a:xfrm rot="16200000">
            <a:off x="1407445" y="4798688"/>
            <a:ext cx="346476" cy="2204627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461E50E8-E5F8-6245-8DDE-4F1BFBEE1D6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734735" y="4991101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E748DAF5-1970-9445-BB25-21DC4BE51B1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865035" y="3860801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2FC56AC5-8F99-7C41-9827-F2575857166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247467" y="1604434"/>
            <a:ext cx="1079500" cy="107950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 marL="0" indent="0" algn="ctr">
              <a:buNone/>
              <a:defRPr sz="1467" b="1"/>
            </a:lvl1pPr>
          </a:lstStyle>
          <a:p>
            <a:r>
              <a:rPr lang="en-GB" dirty="0"/>
              <a:t>Click to insert icon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B6C49E2-77D3-7349-BD86-B5A0E534CD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370" y="1604437"/>
            <a:ext cx="3329476" cy="33358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D6CDACB-B355-B644-BCFD-52E168F13F9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991101" y="3865032"/>
            <a:ext cx="3335867" cy="220556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86B19AF-5C77-E440-A695-334C801948C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84159" y="1604435"/>
            <a:ext cx="3329476" cy="33358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693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4">
            <a:extLst>
              <a:ext uri="{FF2B5EF4-FFF2-40B4-BE49-F238E27FC236}">
                <a16:creationId xmlns:a16="http://schemas.microsoft.com/office/drawing/2014/main" id="{05113FB5-2BAA-E34A-8F53-D23C769BA1C9}"/>
              </a:ext>
            </a:extLst>
          </p:cNvPr>
          <p:cNvSpPr/>
          <p:nvPr userDrawn="1"/>
        </p:nvSpPr>
        <p:spPr>
          <a:xfrm>
            <a:off x="478366" y="478366"/>
            <a:ext cx="10104969" cy="1079503"/>
          </a:xfrm>
          <a:custGeom>
            <a:avLst/>
            <a:gdLst>
              <a:gd name="connsiteX0" fmla="*/ 36053 w 7574535"/>
              <a:gd name="connsiteY0" fmla="*/ 0 h 806841"/>
              <a:gd name="connsiteX1" fmla="*/ 7538610 w 7574535"/>
              <a:gd name="connsiteY1" fmla="*/ 0 h 806841"/>
              <a:gd name="connsiteX2" fmla="*/ 7574536 w 7574535"/>
              <a:gd name="connsiteY2" fmla="*/ 35801 h 806841"/>
              <a:gd name="connsiteX3" fmla="*/ 7574536 w 7574535"/>
              <a:gd name="connsiteY3" fmla="*/ 771041 h 806841"/>
              <a:gd name="connsiteX4" fmla="*/ 7538610 w 7574535"/>
              <a:gd name="connsiteY4" fmla="*/ 806842 h 806841"/>
              <a:gd name="connsiteX5" fmla="*/ 35926 w 7574535"/>
              <a:gd name="connsiteY5" fmla="*/ 806842 h 806841"/>
              <a:gd name="connsiteX6" fmla="*/ 0 w 7574535"/>
              <a:gd name="connsiteY6" fmla="*/ 771041 h 806841"/>
              <a:gd name="connsiteX7" fmla="*/ 0 w 7574535"/>
              <a:gd name="connsiteY7" fmla="*/ 35927 h 806841"/>
              <a:gd name="connsiteX8" fmla="*/ 36053 w 7574535"/>
              <a:gd name="connsiteY8" fmla="*/ 0 h 8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535" h="806841">
                <a:moveTo>
                  <a:pt x="36053" y="0"/>
                </a:moveTo>
                <a:lnTo>
                  <a:pt x="7538610" y="0"/>
                </a:lnTo>
                <a:cubicBezTo>
                  <a:pt x="7558452" y="0"/>
                  <a:pt x="7574536" y="16028"/>
                  <a:pt x="7574536" y="35801"/>
                </a:cubicBezTo>
                <a:lnTo>
                  <a:pt x="7574536" y="771041"/>
                </a:lnTo>
                <a:cubicBezTo>
                  <a:pt x="7574536" y="790814"/>
                  <a:pt x="7558452" y="806842"/>
                  <a:pt x="7538610" y="806842"/>
                </a:cubicBezTo>
                <a:lnTo>
                  <a:pt x="35926" y="806842"/>
                </a:lnTo>
                <a:cubicBezTo>
                  <a:pt x="16085" y="806842"/>
                  <a:pt x="0" y="790814"/>
                  <a:pt x="0" y="771041"/>
                </a:cubicBezTo>
                <a:lnTo>
                  <a:pt x="0" y="35927"/>
                </a:lnTo>
                <a:cubicBezTo>
                  <a:pt x="0" y="16085"/>
                  <a:pt x="16141" y="0"/>
                  <a:pt x="36053" y="0"/>
                </a:cubicBezTo>
                <a:close/>
              </a:path>
            </a:pathLst>
          </a:custGeom>
          <a:solidFill>
            <a:schemeClr val="tx2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1BE4ED4-66E5-DD40-B407-45CA4D59A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73" y="478368"/>
            <a:ext cx="10104969" cy="107349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4A667-0E9E-4F40-BD53-0E998B33E6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369" y="3860800"/>
            <a:ext cx="3335867" cy="22098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6495DFC5-91DB-9849-8AC8-D974CE87351D}"/>
              </a:ext>
            </a:extLst>
          </p:cNvPr>
          <p:cNvSpPr/>
          <p:nvPr userDrawn="1"/>
        </p:nvSpPr>
        <p:spPr>
          <a:xfrm>
            <a:off x="10638034" y="478366"/>
            <a:ext cx="1075788" cy="1079503"/>
          </a:xfrm>
          <a:custGeom>
            <a:avLst/>
            <a:gdLst>
              <a:gd name="connsiteX0" fmla="*/ 35927 w 806841"/>
              <a:gd name="connsiteY0" fmla="*/ 0 h 806969"/>
              <a:gd name="connsiteX1" fmla="*/ 770914 w 806841"/>
              <a:gd name="connsiteY1" fmla="*/ 0 h 806969"/>
              <a:gd name="connsiteX2" fmla="*/ 806841 w 806841"/>
              <a:gd name="connsiteY2" fmla="*/ 35927 h 806969"/>
              <a:gd name="connsiteX3" fmla="*/ 806841 w 806841"/>
              <a:gd name="connsiteY3" fmla="*/ 771042 h 806969"/>
              <a:gd name="connsiteX4" fmla="*/ 770914 w 806841"/>
              <a:gd name="connsiteY4" fmla="*/ 806969 h 806969"/>
              <a:gd name="connsiteX5" fmla="*/ 35801 w 806841"/>
              <a:gd name="connsiteY5" fmla="*/ 806969 h 806969"/>
              <a:gd name="connsiteX6" fmla="*/ 0 w 806841"/>
              <a:gd name="connsiteY6" fmla="*/ 771169 h 806969"/>
              <a:gd name="connsiteX7" fmla="*/ 0 w 806841"/>
              <a:gd name="connsiteY7" fmla="*/ 771042 h 806969"/>
              <a:gd name="connsiteX8" fmla="*/ 0 w 806841"/>
              <a:gd name="connsiteY8" fmla="*/ 35927 h 806969"/>
              <a:gd name="connsiteX9" fmla="*/ 35927 w 806841"/>
              <a:gd name="connsiteY9" fmla="*/ 0 h 8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6841" h="806969">
                <a:moveTo>
                  <a:pt x="35927" y="0"/>
                </a:moveTo>
                <a:lnTo>
                  <a:pt x="770914" y="0"/>
                </a:lnTo>
                <a:cubicBezTo>
                  <a:pt x="790756" y="0"/>
                  <a:pt x="806841" y="16085"/>
                  <a:pt x="806841" y="35927"/>
                </a:cubicBezTo>
                <a:lnTo>
                  <a:pt x="806841" y="771042"/>
                </a:lnTo>
                <a:cubicBezTo>
                  <a:pt x="806841" y="790884"/>
                  <a:pt x="790756" y="806969"/>
                  <a:pt x="770914" y="806969"/>
                </a:cubicBezTo>
                <a:lnTo>
                  <a:pt x="35801" y="806969"/>
                </a:lnTo>
                <a:cubicBezTo>
                  <a:pt x="16029" y="806969"/>
                  <a:pt x="0" y="790941"/>
                  <a:pt x="0" y="771169"/>
                </a:cubicBezTo>
                <a:cubicBezTo>
                  <a:pt x="0" y="771127"/>
                  <a:pt x="0" y="771084"/>
                  <a:pt x="0" y="771042"/>
                </a:cubicBezTo>
                <a:lnTo>
                  <a:pt x="0" y="35927"/>
                </a:lnTo>
                <a:cubicBezTo>
                  <a:pt x="0" y="16085"/>
                  <a:pt x="16085" y="0"/>
                  <a:pt x="35927" y="0"/>
                </a:cubicBezTo>
                <a:close/>
              </a:path>
            </a:pathLst>
          </a:custGeom>
          <a:solidFill>
            <a:schemeClr val="tx2"/>
          </a:solidFill>
          <a:ln w="12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135F845-61A2-8740-9A96-3790390C60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65033" y="3860800"/>
            <a:ext cx="3335867" cy="22098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3FBE9F-EE64-2546-9D70-A699165C1C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7468" y="3860800"/>
            <a:ext cx="3335867" cy="220980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10D346E-69C7-C342-B612-4C5B94B107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8369" y="1604433"/>
            <a:ext cx="3335867" cy="2205568"/>
          </a:xfrm>
          <a:custGeom>
            <a:avLst/>
            <a:gdLst>
              <a:gd name="connsiteX0" fmla="*/ 36068 w 2501900"/>
              <a:gd name="connsiteY0" fmla="*/ 0 h 1654176"/>
              <a:gd name="connsiteX1" fmla="*/ 2465959 w 2501900"/>
              <a:gd name="connsiteY1" fmla="*/ 0 h 1654176"/>
              <a:gd name="connsiteX2" fmla="*/ 2501900 w 2501900"/>
              <a:gd name="connsiteY2" fmla="*/ 35900 h 1654176"/>
              <a:gd name="connsiteX3" fmla="*/ 2501900 w 2501900"/>
              <a:gd name="connsiteY3" fmla="*/ 1618149 h 1654176"/>
              <a:gd name="connsiteX4" fmla="*/ 2465832 w 2501900"/>
              <a:gd name="connsiteY4" fmla="*/ 1654176 h 1654176"/>
              <a:gd name="connsiteX5" fmla="*/ 36068 w 2501900"/>
              <a:gd name="connsiteY5" fmla="*/ 1654176 h 1654176"/>
              <a:gd name="connsiteX6" fmla="*/ 0 w 2501900"/>
              <a:gd name="connsiteY6" fmla="*/ 1618149 h 1654176"/>
              <a:gd name="connsiteX7" fmla="*/ 0 w 2501900"/>
              <a:gd name="connsiteY7" fmla="*/ 36026 h 1654176"/>
              <a:gd name="connsiteX8" fmla="*/ 36068 w 2501900"/>
              <a:gd name="connsiteY8" fmla="*/ 0 h 165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654176">
                <a:moveTo>
                  <a:pt x="36068" y="0"/>
                </a:moveTo>
                <a:lnTo>
                  <a:pt x="2465959" y="0"/>
                </a:lnTo>
                <a:cubicBezTo>
                  <a:pt x="2485809" y="0"/>
                  <a:pt x="2501900" y="16073"/>
                  <a:pt x="2501900" y="35900"/>
                </a:cubicBezTo>
                <a:lnTo>
                  <a:pt x="2501900" y="1618149"/>
                </a:lnTo>
                <a:cubicBezTo>
                  <a:pt x="2501900" y="1638040"/>
                  <a:pt x="2485746" y="1654176"/>
                  <a:pt x="2465832" y="1654176"/>
                </a:cubicBezTo>
                <a:lnTo>
                  <a:pt x="36068" y="1654176"/>
                </a:lnTo>
                <a:cubicBezTo>
                  <a:pt x="16148" y="1654176"/>
                  <a:pt x="0" y="1638040"/>
                  <a:pt x="0" y="1618149"/>
                </a:cubicBezTo>
                <a:lnTo>
                  <a:pt x="0" y="36026"/>
                </a:lnTo>
                <a:cubicBezTo>
                  <a:pt x="0" y="16130"/>
                  <a:pt x="16148" y="0"/>
                  <a:pt x="36068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7" name="Vertical Text Placeholder 28">
            <a:extLst>
              <a:ext uri="{FF2B5EF4-FFF2-40B4-BE49-F238E27FC236}">
                <a16:creationId xmlns:a16="http://schemas.microsoft.com/office/drawing/2014/main" id="{34EFAD03-C62B-2A47-9F67-5569FC1208C0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>
            <a:off x="3465643" y="1603012"/>
            <a:ext cx="346476" cy="2205567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F7D2A2-015A-414D-95D0-2E618F4EE1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65033" y="1604433"/>
            <a:ext cx="3335867" cy="2205568"/>
          </a:xfrm>
          <a:custGeom>
            <a:avLst/>
            <a:gdLst>
              <a:gd name="connsiteX0" fmla="*/ 36068 w 2501900"/>
              <a:gd name="connsiteY0" fmla="*/ 0 h 1654176"/>
              <a:gd name="connsiteX1" fmla="*/ 2465959 w 2501900"/>
              <a:gd name="connsiteY1" fmla="*/ 0 h 1654176"/>
              <a:gd name="connsiteX2" fmla="*/ 2501900 w 2501900"/>
              <a:gd name="connsiteY2" fmla="*/ 35900 h 1654176"/>
              <a:gd name="connsiteX3" fmla="*/ 2501900 w 2501900"/>
              <a:gd name="connsiteY3" fmla="*/ 1618149 h 1654176"/>
              <a:gd name="connsiteX4" fmla="*/ 2465832 w 2501900"/>
              <a:gd name="connsiteY4" fmla="*/ 1654176 h 1654176"/>
              <a:gd name="connsiteX5" fmla="*/ 36068 w 2501900"/>
              <a:gd name="connsiteY5" fmla="*/ 1654176 h 1654176"/>
              <a:gd name="connsiteX6" fmla="*/ 0 w 2501900"/>
              <a:gd name="connsiteY6" fmla="*/ 1618149 h 1654176"/>
              <a:gd name="connsiteX7" fmla="*/ 0 w 2501900"/>
              <a:gd name="connsiteY7" fmla="*/ 36026 h 1654176"/>
              <a:gd name="connsiteX8" fmla="*/ 36068 w 2501900"/>
              <a:gd name="connsiteY8" fmla="*/ 0 h 165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654176">
                <a:moveTo>
                  <a:pt x="36068" y="0"/>
                </a:moveTo>
                <a:lnTo>
                  <a:pt x="2465959" y="0"/>
                </a:lnTo>
                <a:cubicBezTo>
                  <a:pt x="2485809" y="0"/>
                  <a:pt x="2501900" y="16073"/>
                  <a:pt x="2501900" y="35900"/>
                </a:cubicBezTo>
                <a:lnTo>
                  <a:pt x="2501900" y="1618149"/>
                </a:lnTo>
                <a:cubicBezTo>
                  <a:pt x="2501900" y="1638040"/>
                  <a:pt x="2485746" y="1654176"/>
                  <a:pt x="2465832" y="1654176"/>
                </a:cubicBezTo>
                <a:lnTo>
                  <a:pt x="36068" y="1654176"/>
                </a:lnTo>
                <a:cubicBezTo>
                  <a:pt x="16148" y="1654176"/>
                  <a:pt x="0" y="1638040"/>
                  <a:pt x="0" y="1618149"/>
                </a:cubicBezTo>
                <a:lnTo>
                  <a:pt x="0" y="36026"/>
                </a:lnTo>
                <a:cubicBezTo>
                  <a:pt x="0" y="16130"/>
                  <a:pt x="16148" y="0"/>
                  <a:pt x="36068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9" name="Vertical Text Placeholder 28">
            <a:extLst>
              <a:ext uri="{FF2B5EF4-FFF2-40B4-BE49-F238E27FC236}">
                <a16:creationId xmlns:a16="http://schemas.microsoft.com/office/drawing/2014/main" id="{D686A1DD-AC3F-904A-B401-4A0F8DB0A61F}"/>
              </a:ext>
            </a:extLst>
          </p:cNvPr>
          <p:cNvSpPr>
            <a:spLocks noGrp="1"/>
          </p:cNvSpPr>
          <p:nvPr>
            <p:ph type="body" orient="vert" sz="quarter" idx="25" hasCustomPrompt="1"/>
          </p:nvPr>
        </p:nvSpPr>
        <p:spPr>
          <a:xfrm rot="10800000">
            <a:off x="6852307" y="1603012"/>
            <a:ext cx="346476" cy="2205567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37D4E97-B2DF-9142-AABD-E31798EA2C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47468" y="1604433"/>
            <a:ext cx="3335867" cy="2205568"/>
          </a:xfrm>
          <a:custGeom>
            <a:avLst/>
            <a:gdLst>
              <a:gd name="connsiteX0" fmla="*/ 36068 w 2501900"/>
              <a:gd name="connsiteY0" fmla="*/ 0 h 1654176"/>
              <a:gd name="connsiteX1" fmla="*/ 2465959 w 2501900"/>
              <a:gd name="connsiteY1" fmla="*/ 0 h 1654176"/>
              <a:gd name="connsiteX2" fmla="*/ 2501900 w 2501900"/>
              <a:gd name="connsiteY2" fmla="*/ 35900 h 1654176"/>
              <a:gd name="connsiteX3" fmla="*/ 2501900 w 2501900"/>
              <a:gd name="connsiteY3" fmla="*/ 1618149 h 1654176"/>
              <a:gd name="connsiteX4" fmla="*/ 2465832 w 2501900"/>
              <a:gd name="connsiteY4" fmla="*/ 1654176 h 1654176"/>
              <a:gd name="connsiteX5" fmla="*/ 36068 w 2501900"/>
              <a:gd name="connsiteY5" fmla="*/ 1654176 h 1654176"/>
              <a:gd name="connsiteX6" fmla="*/ 0 w 2501900"/>
              <a:gd name="connsiteY6" fmla="*/ 1618149 h 1654176"/>
              <a:gd name="connsiteX7" fmla="*/ 0 w 2501900"/>
              <a:gd name="connsiteY7" fmla="*/ 36026 h 1654176"/>
              <a:gd name="connsiteX8" fmla="*/ 36068 w 2501900"/>
              <a:gd name="connsiteY8" fmla="*/ 0 h 165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654176">
                <a:moveTo>
                  <a:pt x="36068" y="0"/>
                </a:moveTo>
                <a:lnTo>
                  <a:pt x="2465959" y="0"/>
                </a:lnTo>
                <a:cubicBezTo>
                  <a:pt x="2485809" y="0"/>
                  <a:pt x="2501900" y="16073"/>
                  <a:pt x="2501900" y="35900"/>
                </a:cubicBezTo>
                <a:lnTo>
                  <a:pt x="2501900" y="1618149"/>
                </a:lnTo>
                <a:cubicBezTo>
                  <a:pt x="2501900" y="1638040"/>
                  <a:pt x="2485746" y="1654176"/>
                  <a:pt x="2465832" y="1654176"/>
                </a:cubicBezTo>
                <a:lnTo>
                  <a:pt x="36068" y="1654176"/>
                </a:lnTo>
                <a:cubicBezTo>
                  <a:pt x="16148" y="1654176"/>
                  <a:pt x="0" y="1638040"/>
                  <a:pt x="0" y="1618149"/>
                </a:cubicBezTo>
                <a:lnTo>
                  <a:pt x="0" y="36026"/>
                </a:lnTo>
                <a:cubicBezTo>
                  <a:pt x="0" y="16130"/>
                  <a:pt x="16148" y="0"/>
                  <a:pt x="36068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1" name="Vertical Text Placeholder 28">
            <a:extLst>
              <a:ext uri="{FF2B5EF4-FFF2-40B4-BE49-F238E27FC236}">
                <a16:creationId xmlns:a16="http://schemas.microsoft.com/office/drawing/2014/main" id="{C55F37A8-8EB3-1E45-B310-E5252AC948CD}"/>
              </a:ext>
            </a:extLst>
          </p:cNvPr>
          <p:cNvSpPr>
            <a:spLocks noGrp="1"/>
          </p:cNvSpPr>
          <p:nvPr>
            <p:ph type="body" orient="vert" sz="quarter" idx="27" hasCustomPrompt="1"/>
          </p:nvPr>
        </p:nvSpPr>
        <p:spPr>
          <a:xfrm rot="10800000">
            <a:off x="10234742" y="1603012"/>
            <a:ext cx="346476" cy="2205567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</p:spTree>
    <p:extLst>
      <p:ext uri="{BB962C8B-B14F-4D97-AF65-F5344CB8AC3E}">
        <p14:creationId xmlns:p14="http://schemas.microsoft.com/office/powerpoint/2010/main" val="1119581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10D346E-69C7-C342-B612-4C5B94B107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8369" y="3862224"/>
            <a:ext cx="3335867" cy="2205568"/>
          </a:xfrm>
          <a:custGeom>
            <a:avLst/>
            <a:gdLst>
              <a:gd name="connsiteX0" fmla="*/ 36068 w 2501900"/>
              <a:gd name="connsiteY0" fmla="*/ 0 h 1654176"/>
              <a:gd name="connsiteX1" fmla="*/ 2465959 w 2501900"/>
              <a:gd name="connsiteY1" fmla="*/ 0 h 1654176"/>
              <a:gd name="connsiteX2" fmla="*/ 2501900 w 2501900"/>
              <a:gd name="connsiteY2" fmla="*/ 35900 h 1654176"/>
              <a:gd name="connsiteX3" fmla="*/ 2501900 w 2501900"/>
              <a:gd name="connsiteY3" fmla="*/ 1618149 h 1654176"/>
              <a:gd name="connsiteX4" fmla="*/ 2465832 w 2501900"/>
              <a:gd name="connsiteY4" fmla="*/ 1654176 h 1654176"/>
              <a:gd name="connsiteX5" fmla="*/ 36068 w 2501900"/>
              <a:gd name="connsiteY5" fmla="*/ 1654176 h 1654176"/>
              <a:gd name="connsiteX6" fmla="*/ 0 w 2501900"/>
              <a:gd name="connsiteY6" fmla="*/ 1618149 h 1654176"/>
              <a:gd name="connsiteX7" fmla="*/ 0 w 2501900"/>
              <a:gd name="connsiteY7" fmla="*/ 36026 h 1654176"/>
              <a:gd name="connsiteX8" fmla="*/ 36068 w 2501900"/>
              <a:gd name="connsiteY8" fmla="*/ 0 h 165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654176">
                <a:moveTo>
                  <a:pt x="36068" y="0"/>
                </a:moveTo>
                <a:lnTo>
                  <a:pt x="2465959" y="0"/>
                </a:lnTo>
                <a:cubicBezTo>
                  <a:pt x="2485809" y="0"/>
                  <a:pt x="2501900" y="16073"/>
                  <a:pt x="2501900" y="35900"/>
                </a:cubicBezTo>
                <a:lnTo>
                  <a:pt x="2501900" y="1618149"/>
                </a:lnTo>
                <a:cubicBezTo>
                  <a:pt x="2501900" y="1638040"/>
                  <a:pt x="2485746" y="1654176"/>
                  <a:pt x="2465832" y="1654176"/>
                </a:cubicBezTo>
                <a:lnTo>
                  <a:pt x="36068" y="1654176"/>
                </a:lnTo>
                <a:cubicBezTo>
                  <a:pt x="16148" y="1654176"/>
                  <a:pt x="0" y="1638040"/>
                  <a:pt x="0" y="1618149"/>
                </a:cubicBezTo>
                <a:lnTo>
                  <a:pt x="0" y="36026"/>
                </a:lnTo>
                <a:cubicBezTo>
                  <a:pt x="0" y="16130"/>
                  <a:pt x="16148" y="0"/>
                  <a:pt x="36068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7" name="Vertical Text Placeholder 28">
            <a:extLst>
              <a:ext uri="{FF2B5EF4-FFF2-40B4-BE49-F238E27FC236}">
                <a16:creationId xmlns:a16="http://schemas.microsoft.com/office/drawing/2014/main" id="{34EFAD03-C62B-2A47-9F67-5569FC1208C0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>
            <a:off x="3465643" y="3860803"/>
            <a:ext cx="346476" cy="2205567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224CFCE-162C-1144-823C-B133C922BD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368" y="478367"/>
            <a:ext cx="3335867" cy="3335864"/>
          </a:xfrm>
          <a:custGeom>
            <a:avLst/>
            <a:gdLst>
              <a:gd name="connsiteX0" fmla="*/ 35941 w 2501900"/>
              <a:gd name="connsiteY0" fmla="*/ 0 h 2501898"/>
              <a:gd name="connsiteX1" fmla="*/ 2465959 w 2501900"/>
              <a:gd name="connsiteY1" fmla="*/ 0 h 2501898"/>
              <a:gd name="connsiteX2" fmla="*/ 2501900 w 2501900"/>
              <a:gd name="connsiteY2" fmla="*/ 36068 h 2501898"/>
              <a:gd name="connsiteX3" fmla="*/ 2501900 w 2501900"/>
              <a:gd name="connsiteY3" fmla="*/ 2465957 h 2501898"/>
              <a:gd name="connsiteX4" fmla="*/ 2465959 w 2501900"/>
              <a:gd name="connsiteY4" fmla="*/ 2501898 h 2501898"/>
              <a:gd name="connsiteX5" fmla="*/ 35941 w 2501900"/>
              <a:gd name="connsiteY5" fmla="*/ 2501898 h 2501898"/>
              <a:gd name="connsiteX6" fmla="*/ 0 w 2501900"/>
              <a:gd name="connsiteY6" fmla="*/ 2465957 h 2501898"/>
              <a:gd name="connsiteX7" fmla="*/ 0 w 2501900"/>
              <a:gd name="connsiteY7" fmla="*/ 35941 h 2501898"/>
              <a:gd name="connsiteX8" fmla="*/ 35941 w 2501900"/>
              <a:gd name="connsiteY8" fmla="*/ 0 h 250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2501898">
                <a:moveTo>
                  <a:pt x="35941" y="0"/>
                </a:moveTo>
                <a:lnTo>
                  <a:pt x="2465959" y="0"/>
                </a:lnTo>
                <a:cubicBezTo>
                  <a:pt x="2485835" y="70"/>
                  <a:pt x="2501900" y="16198"/>
                  <a:pt x="2501900" y="36068"/>
                </a:cubicBezTo>
                <a:lnTo>
                  <a:pt x="2501900" y="2465957"/>
                </a:lnTo>
                <a:cubicBezTo>
                  <a:pt x="2501900" y="2485807"/>
                  <a:pt x="2485809" y="2501898"/>
                  <a:pt x="2465959" y="2501898"/>
                </a:cubicBezTo>
                <a:lnTo>
                  <a:pt x="35941" y="2501898"/>
                </a:lnTo>
                <a:cubicBezTo>
                  <a:pt x="16091" y="2501898"/>
                  <a:pt x="0" y="2485807"/>
                  <a:pt x="0" y="2465957"/>
                </a:cubicBezTo>
                <a:lnTo>
                  <a:pt x="0" y="35941"/>
                </a:lnTo>
                <a:cubicBezTo>
                  <a:pt x="0" y="16091"/>
                  <a:pt x="16091" y="0"/>
                  <a:pt x="35941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7" name="Vertical Text Placeholder 28">
            <a:extLst>
              <a:ext uri="{FF2B5EF4-FFF2-40B4-BE49-F238E27FC236}">
                <a16:creationId xmlns:a16="http://schemas.microsoft.com/office/drawing/2014/main" id="{584C8DAA-D519-7249-B4CE-AA6BF0F62329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 rot="10800000">
            <a:off x="3465643" y="476944"/>
            <a:ext cx="346476" cy="2205567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96086D0-EB3F-8E47-BAF7-93BD80808D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65035" y="467641"/>
            <a:ext cx="7859328" cy="5602963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33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3261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E85CBF7-05E1-E946-994C-D169B20BB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6165271"/>
            <a:ext cx="1291167" cy="38369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6FEC06-7BFB-C048-9DBC-F26896253C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8365" y="478366"/>
            <a:ext cx="11240520" cy="5596300"/>
          </a:xfrm>
          <a:custGeom>
            <a:avLst/>
            <a:gdLst>
              <a:gd name="connsiteX0" fmla="*/ 35968 w 8430390"/>
              <a:gd name="connsiteY0" fmla="*/ 0 h 4197225"/>
              <a:gd name="connsiteX1" fmla="*/ 8394295 w 8430390"/>
              <a:gd name="connsiteY1" fmla="*/ 0 h 4197225"/>
              <a:gd name="connsiteX2" fmla="*/ 8430390 w 8430390"/>
              <a:gd name="connsiteY2" fmla="*/ 36095 h 4197225"/>
              <a:gd name="connsiteX3" fmla="*/ 8430390 w 8430390"/>
              <a:gd name="connsiteY3" fmla="*/ 4161130 h 4197225"/>
              <a:gd name="connsiteX4" fmla="*/ 8394295 w 8430390"/>
              <a:gd name="connsiteY4" fmla="*/ 4197225 h 4197225"/>
              <a:gd name="connsiteX5" fmla="*/ 35968 w 8430390"/>
              <a:gd name="connsiteY5" fmla="*/ 4197225 h 4197225"/>
              <a:gd name="connsiteX6" fmla="*/ 0 w 8430390"/>
              <a:gd name="connsiteY6" fmla="*/ 4161257 h 4197225"/>
              <a:gd name="connsiteX7" fmla="*/ 0 w 8430390"/>
              <a:gd name="connsiteY7" fmla="*/ 4161130 h 4197225"/>
              <a:gd name="connsiteX8" fmla="*/ 0 w 8430390"/>
              <a:gd name="connsiteY8" fmla="*/ 35968 h 4197225"/>
              <a:gd name="connsiteX9" fmla="*/ 35968 w 8430390"/>
              <a:gd name="connsiteY9" fmla="*/ 0 h 419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30390" h="4197225">
                <a:moveTo>
                  <a:pt x="35968" y="0"/>
                </a:moveTo>
                <a:lnTo>
                  <a:pt x="8394295" y="0"/>
                </a:lnTo>
                <a:cubicBezTo>
                  <a:pt x="8414224" y="0"/>
                  <a:pt x="8430390" y="16160"/>
                  <a:pt x="8430390" y="36095"/>
                </a:cubicBezTo>
                <a:lnTo>
                  <a:pt x="8430390" y="4161130"/>
                </a:lnTo>
                <a:cubicBezTo>
                  <a:pt x="8430390" y="4181059"/>
                  <a:pt x="8414236" y="4197225"/>
                  <a:pt x="8394295" y="4197225"/>
                </a:cubicBezTo>
                <a:lnTo>
                  <a:pt x="35968" y="4197225"/>
                </a:lnTo>
                <a:cubicBezTo>
                  <a:pt x="16104" y="4197225"/>
                  <a:pt x="0" y="4181122"/>
                  <a:pt x="0" y="4161257"/>
                </a:cubicBezTo>
                <a:cubicBezTo>
                  <a:pt x="0" y="4161219"/>
                  <a:pt x="0" y="4161168"/>
                  <a:pt x="0" y="4161130"/>
                </a:cubicBezTo>
                <a:lnTo>
                  <a:pt x="0" y="35968"/>
                </a:lnTo>
                <a:cubicBezTo>
                  <a:pt x="0" y="16103"/>
                  <a:pt x="16104" y="0"/>
                  <a:pt x="35968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4" name="Vertical Text Placeholder 28">
            <a:extLst>
              <a:ext uri="{FF2B5EF4-FFF2-40B4-BE49-F238E27FC236}">
                <a16:creationId xmlns:a16="http://schemas.microsoft.com/office/drawing/2014/main" id="{F48CCFE3-451A-3642-9CBB-3FF998FB7BD4}"/>
              </a:ext>
            </a:extLst>
          </p:cNvPr>
          <p:cNvSpPr>
            <a:spLocks noGrp="1"/>
          </p:cNvSpPr>
          <p:nvPr>
            <p:ph type="body" orient="vert" sz="quarter" idx="23" hasCustomPrompt="1"/>
          </p:nvPr>
        </p:nvSpPr>
        <p:spPr>
          <a:xfrm rot="10800000">
            <a:off x="11369427" y="474467"/>
            <a:ext cx="346476" cy="5596131"/>
          </a:xfrm>
          <a:prstGeom prst="rect">
            <a:avLst/>
          </a:prstGeom>
        </p:spPr>
        <p:txBody>
          <a:bodyPr vert="eaVert" tIns="90000" rIns="90000" bIns="9000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 dirty="0"/>
              <a:t>WaterAid/photographer Name</a:t>
            </a:r>
          </a:p>
        </p:txBody>
      </p:sp>
    </p:spTree>
    <p:extLst>
      <p:ext uri="{BB962C8B-B14F-4D97-AF65-F5344CB8AC3E}">
        <p14:creationId xmlns:p14="http://schemas.microsoft.com/office/powerpoint/2010/main" val="1067791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 Detail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0AB2CBD-3A75-504F-90AF-7D41806C6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6" y="6165271"/>
            <a:ext cx="1291167" cy="38369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4989C4-6A7E-9648-A812-C3AC8F181B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1402" y="478367"/>
            <a:ext cx="5596132" cy="5596132"/>
          </a:xfrm>
          <a:custGeom>
            <a:avLst/>
            <a:gdLst>
              <a:gd name="connsiteX0" fmla="*/ 36095 w 4197099"/>
              <a:gd name="connsiteY0" fmla="*/ 0 h 4197099"/>
              <a:gd name="connsiteX1" fmla="*/ 4161130 w 4197099"/>
              <a:gd name="connsiteY1" fmla="*/ 0 h 4197099"/>
              <a:gd name="connsiteX2" fmla="*/ 4197099 w 4197099"/>
              <a:gd name="connsiteY2" fmla="*/ 35968 h 4197099"/>
              <a:gd name="connsiteX3" fmla="*/ 4197099 w 4197099"/>
              <a:gd name="connsiteY3" fmla="*/ 4161130 h 4197099"/>
              <a:gd name="connsiteX4" fmla="*/ 4161130 w 4197099"/>
              <a:gd name="connsiteY4" fmla="*/ 4197099 h 4197099"/>
              <a:gd name="connsiteX5" fmla="*/ 36095 w 4197099"/>
              <a:gd name="connsiteY5" fmla="*/ 4197099 h 4197099"/>
              <a:gd name="connsiteX6" fmla="*/ 0 w 4197099"/>
              <a:gd name="connsiteY6" fmla="*/ 4161130 h 4197099"/>
              <a:gd name="connsiteX7" fmla="*/ 0 w 4197099"/>
              <a:gd name="connsiteY7" fmla="*/ 36095 h 4197099"/>
              <a:gd name="connsiteX8" fmla="*/ 36095 w 4197099"/>
              <a:gd name="connsiteY8" fmla="*/ 0 h 419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7099" h="4197099">
                <a:moveTo>
                  <a:pt x="36095" y="0"/>
                </a:moveTo>
                <a:lnTo>
                  <a:pt x="4161130" y="0"/>
                </a:lnTo>
                <a:cubicBezTo>
                  <a:pt x="4180995" y="0"/>
                  <a:pt x="4197099" y="16103"/>
                  <a:pt x="4197099" y="35968"/>
                </a:cubicBezTo>
                <a:lnTo>
                  <a:pt x="4197099" y="4161130"/>
                </a:lnTo>
                <a:cubicBezTo>
                  <a:pt x="4197099" y="4180995"/>
                  <a:pt x="4180995" y="4197099"/>
                  <a:pt x="4161130" y="4197099"/>
                </a:cubicBezTo>
                <a:lnTo>
                  <a:pt x="36095" y="4197099"/>
                </a:lnTo>
                <a:cubicBezTo>
                  <a:pt x="16210" y="4197099"/>
                  <a:pt x="70" y="4181021"/>
                  <a:pt x="0" y="4161130"/>
                </a:cubicBezTo>
                <a:lnTo>
                  <a:pt x="0" y="36095"/>
                </a:lnTo>
                <a:cubicBezTo>
                  <a:pt x="0" y="16160"/>
                  <a:pt x="16160" y="0"/>
                  <a:pt x="3609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9" name="Vertical Text Placeholder 28">
            <a:extLst>
              <a:ext uri="{FF2B5EF4-FFF2-40B4-BE49-F238E27FC236}">
                <a16:creationId xmlns:a16="http://schemas.microsoft.com/office/drawing/2014/main" id="{6A437B45-EBD7-2F4E-8945-CA1460E31B85}"/>
              </a:ext>
            </a:extLst>
          </p:cNvPr>
          <p:cNvSpPr>
            <a:spLocks noGrp="1"/>
          </p:cNvSpPr>
          <p:nvPr>
            <p:ph type="body" orient="vert" sz="quarter" idx="23" hasCustomPrompt="1"/>
          </p:nvPr>
        </p:nvSpPr>
        <p:spPr>
          <a:xfrm rot="10800000">
            <a:off x="11369427" y="474465"/>
            <a:ext cx="346476" cy="5596131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/>
              <a:t>WaterAid/Photographer Name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9F387B1-1331-B847-B54A-27C5D25C09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366" y="478367"/>
            <a:ext cx="5592233" cy="4461933"/>
          </a:xfrm>
          <a:prstGeom prst="rect">
            <a:avLst/>
          </a:prstGeom>
        </p:spPr>
      </p:pic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9E33A64-782B-0F44-8A71-ADB1D3674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073" y="474471"/>
            <a:ext cx="5592233" cy="4465828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4667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Thank you / contact details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F79B66D2-3D05-2846-9949-27F5D45251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617" y="5314556"/>
            <a:ext cx="3343584" cy="276045"/>
          </a:xfrm>
          <a:prstGeom prst="rect">
            <a:avLst/>
          </a:prstGeom>
        </p:spPr>
        <p:txBody>
          <a:bodyPr lIns="72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B129BC94-F05B-C94E-9E2E-C68C2CF995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617" y="5594499"/>
            <a:ext cx="3343584" cy="240000"/>
          </a:xfrm>
          <a:prstGeom prst="rect">
            <a:avLst/>
          </a:prstGeom>
        </p:spPr>
        <p:txBody>
          <a:bodyPr lIns="72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Role title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BCF8BB67-E972-F348-936D-7F476BE76A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617" y="5834499"/>
            <a:ext cx="3343584" cy="240000"/>
          </a:xfrm>
          <a:prstGeom prst="rect">
            <a:avLst/>
          </a:prstGeom>
        </p:spPr>
        <p:txBody>
          <a:bodyPr lIns="72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97551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 Details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0AB2CBD-3A75-504F-90AF-7D41806C6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6" y="6165271"/>
            <a:ext cx="1291167" cy="38369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4989C4-6A7E-9648-A812-C3AC8F181B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8367" y="478367"/>
            <a:ext cx="5596132" cy="5596132"/>
          </a:xfrm>
          <a:custGeom>
            <a:avLst/>
            <a:gdLst>
              <a:gd name="connsiteX0" fmla="*/ 36095 w 4197099"/>
              <a:gd name="connsiteY0" fmla="*/ 0 h 4197099"/>
              <a:gd name="connsiteX1" fmla="*/ 4161130 w 4197099"/>
              <a:gd name="connsiteY1" fmla="*/ 0 h 4197099"/>
              <a:gd name="connsiteX2" fmla="*/ 4197099 w 4197099"/>
              <a:gd name="connsiteY2" fmla="*/ 35968 h 4197099"/>
              <a:gd name="connsiteX3" fmla="*/ 4197099 w 4197099"/>
              <a:gd name="connsiteY3" fmla="*/ 4161130 h 4197099"/>
              <a:gd name="connsiteX4" fmla="*/ 4161130 w 4197099"/>
              <a:gd name="connsiteY4" fmla="*/ 4197099 h 4197099"/>
              <a:gd name="connsiteX5" fmla="*/ 36095 w 4197099"/>
              <a:gd name="connsiteY5" fmla="*/ 4197099 h 4197099"/>
              <a:gd name="connsiteX6" fmla="*/ 0 w 4197099"/>
              <a:gd name="connsiteY6" fmla="*/ 4161130 h 4197099"/>
              <a:gd name="connsiteX7" fmla="*/ 0 w 4197099"/>
              <a:gd name="connsiteY7" fmla="*/ 36095 h 4197099"/>
              <a:gd name="connsiteX8" fmla="*/ 36095 w 4197099"/>
              <a:gd name="connsiteY8" fmla="*/ 0 h 419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7099" h="4197099">
                <a:moveTo>
                  <a:pt x="36095" y="0"/>
                </a:moveTo>
                <a:lnTo>
                  <a:pt x="4161130" y="0"/>
                </a:lnTo>
                <a:cubicBezTo>
                  <a:pt x="4180995" y="0"/>
                  <a:pt x="4197099" y="16103"/>
                  <a:pt x="4197099" y="35968"/>
                </a:cubicBezTo>
                <a:lnTo>
                  <a:pt x="4197099" y="4161130"/>
                </a:lnTo>
                <a:cubicBezTo>
                  <a:pt x="4197099" y="4180995"/>
                  <a:pt x="4180995" y="4197099"/>
                  <a:pt x="4161130" y="4197099"/>
                </a:cubicBezTo>
                <a:lnTo>
                  <a:pt x="36095" y="4197099"/>
                </a:lnTo>
                <a:cubicBezTo>
                  <a:pt x="16210" y="4197099"/>
                  <a:pt x="70" y="4181021"/>
                  <a:pt x="0" y="4161130"/>
                </a:cubicBezTo>
                <a:lnTo>
                  <a:pt x="0" y="36095"/>
                </a:lnTo>
                <a:cubicBezTo>
                  <a:pt x="0" y="16160"/>
                  <a:pt x="16160" y="0"/>
                  <a:pt x="3609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9" name="Vertical Text Placeholder 28">
            <a:extLst>
              <a:ext uri="{FF2B5EF4-FFF2-40B4-BE49-F238E27FC236}">
                <a16:creationId xmlns:a16="http://schemas.microsoft.com/office/drawing/2014/main" id="{6A437B45-EBD7-2F4E-8945-CA1460E31B85}"/>
              </a:ext>
            </a:extLst>
          </p:cNvPr>
          <p:cNvSpPr>
            <a:spLocks noGrp="1"/>
          </p:cNvSpPr>
          <p:nvPr>
            <p:ph type="body" orient="vert" sz="quarter" idx="23" hasCustomPrompt="1"/>
          </p:nvPr>
        </p:nvSpPr>
        <p:spPr>
          <a:xfrm rot="10800000">
            <a:off x="5728023" y="474465"/>
            <a:ext cx="346476" cy="5596131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/>
              <a:t>WaterAid/Photographer Name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9F387B1-1331-B847-B54A-27C5D25C09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1401" y="478367"/>
            <a:ext cx="5592233" cy="4461933"/>
          </a:xfrm>
          <a:prstGeom prst="rect">
            <a:avLst/>
          </a:prstGeom>
        </p:spPr>
      </p:pic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9E33A64-782B-0F44-8A71-ADB1D3674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8108" y="474471"/>
            <a:ext cx="5592233" cy="4465828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4667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Thank you / contact details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F79B66D2-3D05-2846-9949-27F5D45251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1400" y="5314556"/>
            <a:ext cx="5592233" cy="276045"/>
          </a:xfrm>
          <a:prstGeom prst="rect">
            <a:avLst/>
          </a:prstGeom>
        </p:spPr>
        <p:txBody>
          <a:bodyPr lIns="360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B129BC94-F05B-C94E-9E2E-C68C2CF995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1400" y="5594499"/>
            <a:ext cx="5592233" cy="240000"/>
          </a:xfrm>
          <a:prstGeom prst="rect">
            <a:avLst/>
          </a:prstGeom>
        </p:spPr>
        <p:txBody>
          <a:bodyPr lIns="360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Role title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BCF8BB67-E972-F348-936D-7F476BE76A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400" y="5834499"/>
            <a:ext cx="5592233" cy="240000"/>
          </a:xfrm>
          <a:prstGeom prst="rect">
            <a:avLst/>
          </a:prstGeom>
        </p:spPr>
        <p:txBody>
          <a:bodyPr lIns="360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758378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 Details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A124237-5971-9740-AC4A-F64E6644D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66" y="478367"/>
            <a:ext cx="5592233" cy="4461933"/>
          </a:xfrm>
          <a:prstGeom prst="rect">
            <a:avLst/>
          </a:prstGeom>
        </p:spPr>
      </p:pic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EAC28747-7C39-8A45-A502-F56C2BE64D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617" y="5314556"/>
            <a:ext cx="3343584" cy="276045"/>
          </a:xfrm>
          <a:prstGeom prst="rect">
            <a:avLst/>
          </a:prstGeom>
        </p:spPr>
        <p:txBody>
          <a:bodyPr lIns="72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C1A4AFF0-31DE-D94E-9BB4-73FCA85763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617" y="5594499"/>
            <a:ext cx="3343584" cy="240000"/>
          </a:xfrm>
          <a:prstGeom prst="rect">
            <a:avLst/>
          </a:prstGeom>
        </p:spPr>
        <p:txBody>
          <a:bodyPr lIns="72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Role title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8EC2FC5-4B14-A543-BEFC-DA972462D7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617" y="5834499"/>
            <a:ext cx="3343584" cy="240000"/>
          </a:xfrm>
          <a:prstGeom prst="rect">
            <a:avLst/>
          </a:prstGeom>
        </p:spPr>
        <p:txBody>
          <a:bodyPr lIns="72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DFCB80E-50BF-8444-8643-6825A2D7B6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2466" y="6165271"/>
            <a:ext cx="1291167" cy="383696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AE6D1AD-E234-2A46-BD34-5B862BD73A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1402" y="478367"/>
            <a:ext cx="5596132" cy="5596132"/>
          </a:xfrm>
          <a:custGeom>
            <a:avLst/>
            <a:gdLst>
              <a:gd name="connsiteX0" fmla="*/ 36095 w 4197099"/>
              <a:gd name="connsiteY0" fmla="*/ 0 h 4197099"/>
              <a:gd name="connsiteX1" fmla="*/ 4161130 w 4197099"/>
              <a:gd name="connsiteY1" fmla="*/ 0 h 4197099"/>
              <a:gd name="connsiteX2" fmla="*/ 4197099 w 4197099"/>
              <a:gd name="connsiteY2" fmla="*/ 35968 h 4197099"/>
              <a:gd name="connsiteX3" fmla="*/ 4197099 w 4197099"/>
              <a:gd name="connsiteY3" fmla="*/ 4161130 h 4197099"/>
              <a:gd name="connsiteX4" fmla="*/ 4161130 w 4197099"/>
              <a:gd name="connsiteY4" fmla="*/ 4197099 h 4197099"/>
              <a:gd name="connsiteX5" fmla="*/ 36095 w 4197099"/>
              <a:gd name="connsiteY5" fmla="*/ 4197099 h 4197099"/>
              <a:gd name="connsiteX6" fmla="*/ 0 w 4197099"/>
              <a:gd name="connsiteY6" fmla="*/ 4161130 h 4197099"/>
              <a:gd name="connsiteX7" fmla="*/ 0 w 4197099"/>
              <a:gd name="connsiteY7" fmla="*/ 36095 h 4197099"/>
              <a:gd name="connsiteX8" fmla="*/ 36095 w 4197099"/>
              <a:gd name="connsiteY8" fmla="*/ 0 h 419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7099" h="4197099">
                <a:moveTo>
                  <a:pt x="36095" y="0"/>
                </a:moveTo>
                <a:lnTo>
                  <a:pt x="4161130" y="0"/>
                </a:lnTo>
                <a:cubicBezTo>
                  <a:pt x="4180995" y="0"/>
                  <a:pt x="4197099" y="16103"/>
                  <a:pt x="4197099" y="35968"/>
                </a:cubicBezTo>
                <a:lnTo>
                  <a:pt x="4197099" y="4161130"/>
                </a:lnTo>
                <a:cubicBezTo>
                  <a:pt x="4197099" y="4180995"/>
                  <a:pt x="4180995" y="4197099"/>
                  <a:pt x="4161130" y="4197099"/>
                </a:cubicBezTo>
                <a:lnTo>
                  <a:pt x="36095" y="4197099"/>
                </a:lnTo>
                <a:cubicBezTo>
                  <a:pt x="16210" y="4197099"/>
                  <a:pt x="70" y="4181021"/>
                  <a:pt x="0" y="4161130"/>
                </a:cubicBezTo>
                <a:lnTo>
                  <a:pt x="0" y="36095"/>
                </a:lnTo>
                <a:cubicBezTo>
                  <a:pt x="0" y="16160"/>
                  <a:pt x="16160" y="0"/>
                  <a:pt x="3609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26" name="Vertical Text Placeholder 28">
            <a:extLst>
              <a:ext uri="{FF2B5EF4-FFF2-40B4-BE49-F238E27FC236}">
                <a16:creationId xmlns:a16="http://schemas.microsoft.com/office/drawing/2014/main" id="{BF1B84FE-8D95-3D40-9123-83CC9FDE16FC}"/>
              </a:ext>
            </a:extLst>
          </p:cNvPr>
          <p:cNvSpPr>
            <a:spLocks noGrp="1"/>
          </p:cNvSpPr>
          <p:nvPr>
            <p:ph type="body" orient="vert" sz="quarter" idx="23" hasCustomPrompt="1"/>
          </p:nvPr>
        </p:nvSpPr>
        <p:spPr>
          <a:xfrm rot="10800000">
            <a:off x="11369427" y="474465"/>
            <a:ext cx="346476" cy="5596131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/>
              <a:t>WaterAid/Photographer Name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58F2A60-4FC6-3A4A-8C77-F1C0831D49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073" y="474471"/>
            <a:ext cx="5592233" cy="4465828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Thank you /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516518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 Details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4989C4-6A7E-9648-A812-C3AC8F181B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8367" y="478367"/>
            <a:ext cx="5596132" cy="5596132"/>
          </a:xfrm>
          <a:custGeom>
            <a:avLst/>
            <a:gdLst>
              <a:gd name="connsiteX0" fmla="*/ 36095 w 4197099"/>
              <a:gd name="connsiteY0" fmla="*/ 0 h 4197099"/>
              <a:gd name="connsiteX1" fmla="*/ 4161130 w 4197099"/>
              <a:gd name="connsiteY1" fmla="*/ 0 h 4197099"/>
              <a:gd name="connsiteX2" fmla="*/ 4197099 w 4197099"/>
              <a:gd name="connsiteY2" fmla="*/ 35968 h 4197099"/>
              <a:gd name="connsiteX3" fmla="*/ 4197099 w 4197099"/>
              <a:gd name="connsiteY3" fmla="*/ 4161130 h 4197099"/>
              <a:gd name="connsiteX4" fmla="*/ 4161130 w 4197099"/>
              <a:gd name="connsiteY4" fmla="*/ 4197099 h 4197099"/>
              <a:gd name="connsiteX5" fmla="*/ 36095 w 4197099"/>
              <a:gd name="connsiteY5" fmla="*/ 4197099 h 4197099"/>
              <a:gd name="connsiteX6" fmla="*/ 0 w 4197099"/>
              <a:gd name="connsiteY6" fmla="*/ 4161130 h 4197099"/>
              <a:gd name="connsiteX7" fmla="*/ 0 w 4197099"/>
              <a:gd name="connsiteY7" fmla="*/ 36095 h 4197099"/>
              <a:gd name="connsiteX8" fmla="*/ 36095 w 4197099"/>
              <a:gd name="connsiteY8" fmla="*/ 0 h 419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7099" h="4197099">
                <a:moveTo>
                  <a:pt x="36095" y="0"/>
                </a:moveTo>
                <a:lnTo>
                  <a:pt x="4161130" y="0"/>
                </a:lnTo>
                <a:cubicBezTo>
                  <a:pt x="4180995" y="0"/>
                  <a:pt x="4197099" y="16103"/>
                  <a:pt x="4197099" y="35968"/>
                </a:cubicBezTo>
                <a:lnTo>
                  <a:pt x="4197099" y="4161130"/>
                </a:lnTo>
                <a:cubicBezTo>
                  <a:pt x="4197099" y="4180995"/>
                  <a:pt x="4180995" y="4197099"/>
                  <a:pt x="4161130" y="4197099"/>
                </a:cubicBezTo>
                <a:lnTo>
                  <a:pt x="36095" y="4197099"/>
                </a:lnTo>
                <a:cubicBezTo>
                  <a:pt x="16210" y="4197099"/>
                  <a:pt x="70" y="4181021"/>
                  <a:pt x="0" y="4161130"/>
                </a:cubicBezTo>
                <a:lnTo>
                  <a:pt x="0" y="36095"/>
                </a:lnTo>
                <a:cubicBezTo>
                  <a:pt x="0" y="16160"/>
                  <a:pt x="16160" y="0"/>
                  <a:pt x="3609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9" name="Vertical Text Placeholder 28">
            <a:extLst>
              <a:ext uri="{FF2B5EF4-FFF2-40B4-BE49-F238E27FC236}">
                <a16:creationId xmlns:a16="http://schemas.microsoft.com/office/drawing/2014/main" id="{6A437B45-EBD7-2F4E-8945-CA1460E31B85}"/>
              </a:ext>
            </a:extLst>
          </p:cNvPr>
          <p:cNvSpPr>
            <a:spLocks noGrp="1"/>
          </p:cNvSpPr>
          <p:nvPr>
            <p:ph type="body" orient="vert" sz="quarter" idx="23" hasCustomPrompt="1"/>
          </p:nvPr>
        </p:nvSpPr>
        <p:spPr>
          <a:xfrm rot="10800000">
            <a:off x="5728023" y="474465"/>
            <a:ext cx="346476" cy="5596131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800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GB"/>
              <a:t>WaterAid/Photographer Name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9F387B1-1331-B847-B54A-27C5D25C0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1401" y="478367"/>
            <a:ext cx="5592233" cy="4461933"/>
          </a:xfrm>
          <a:prstGeom prst="rect">
            <a:avLst/>
          </a:prstGeom>
        </p:spPr>
      </p:pic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9E33A64-782B-0F44-8A71-ADB1D3674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8108" y="474471"/>
            <a:ext cx="5595525" cy="4465828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Thank you / contact details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F79B66D2-3D05-2846-9949-27F5D45251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1400" y="5314556"/>
            <a:ext cx="5592233" cy="276045"/>
          </a:xfrm>
          <a:prstGeom prst="rect">
            <a:avLst/>
          </a:prstGeom>
        </p:spPr>
        <p:txBody>
          <a:bodyPr lIns="72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B129BC94-F05B-C94E-9E2E-C68C2CF995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1400" y="5594499"/>
            <a:ext cx="5592233" cy="240000"/>
          </a:xfrm>
          <a:prstGeom prst="rect">
            <a:avLst/>
          </a:prstGeom>
        </p:spPr>
        <p:txBody>
          <a:bodyPr lIns="72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Role title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BCF8BB67-E972-F348-936D-7F476BE76A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400" y="5834499"/>
            <a:ext cx="5592233" cy="240000"/>
          </a:xfrm>
          <a:prstGeom prst="rect">
            <a:avLst/>
          </a:prstGeom>
        </p:spPr>
        <p:txBody>
          <a:bodyPr lIns="7200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46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413207-DE50-444F-AF36-B37D19C28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2466" y="6165271"/>
            <a:ext cx="1291167" cy="3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7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79BD155F-128A-4013-B08F-037CF6DE5618}"/>
              </a:ext>
            </a:extLst>
          </p:cNvPr>
          <p:cNvSpPr/>
          <p:nvPr userDrawn="1"/>
        </p:nvSpPr>
        <p:spPr>
          <a:xfrm>
            <a:off x="8417112" y="480001"/>
            <a:ext cx="3322996" cy="3324641"/>
          </a:xfrm>
          <a:prstGeom prst="roundRect">
            <a:avLst>
              <a:gd name="adj" fmla="val 1968"/>
            </a:avLst>
          </a:pr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7" name="Picture Placeholder 3" descr="Go_Calmimg Teal.png">
            <a:extLst>
              <a:ext uri="{FF2B5EF4-FFF2-40B4-BE49-F238E27FC236}">
                <a16:creationId xmlns:a16="http://schemas.microsoft.com/office/drawing/2014/main" id="{339FD8CD-5950-4815-9CCA-8F77EFEDF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78386" y="3844005"/>
            <a:ext cx="1103639" cy="1101891"/>
          </a:xfrm>
          <a:prstGeom prst="rect">
            <a:avLst/>
          </a:prstGeom>
        </p:spPr>
      </p:pic>
      <p:pic>
        <p:nvPicPr>
          <p:cNvPr id="9" name="Picture Placeholder 5" descr="Donate_Honest Grey.png">
            <a:extLst>
              <a:ext uri="{FF2B5EF4-FFF2-40B4-BE49-F238E27FC236}">
                <a16:creationId xmlns:a16="http://schemas.microsoft.com/office/drawing/2014/main" id="{2C89E916-E2F7-43A9-BDB4-998033066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6791" y="3844006"/>
            <a:ext cx="1103639" cy="1105319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2C2D875-D3B3-4B91-AA58-999F6CE48C3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404325" y="480000"/>
            <a:ext cx="3140516" cy="294899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Another sample layout for visual slide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 one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 two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 three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D218091C-70C8-4377-A27C-A17CFEAEFC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413" y="480001"/>
            <a:ext cx="7671645" cy="5409311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7947B-952E-4A38-A35C-A736F6DFE2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6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0">
            <a:extLst>
              <a:ext uri="{FF2B5EF4-FFF2-40B4-BE49-F238E27FC236}">
                <a16:creationId xmlns:a16="http://schemas.microsoft.com/office/drawing/2014/main" id="{36E948AB-3F19-4785-A834-3C30CBC5FBC3}"/>
              </a:ext>
            </a:extLst>
          </p:cNvPr>
          <p:cNvSpPr/>
          <p:nvPr userDrawn="1"/>
        </p:nvSpPr>
        <p:spPr>
          <a:xfrm>
            <a:off x="415413" y="342287"/>
            <a:ext cx="4638368" cy="825909"/>
          </a:xfrm>
          <a:prstGeom prst="roundRect">
            <a:avLst>
              <a:gd name="adj" fmla="val 196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1AB86-A233-49AA-852D-AB82F053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413" y="332456"/>
            <a:ext cx="4500716" cy="8259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B6D8-BEB3-441B-9ED5-53889582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9AD50F42-A5DF-4430-B44C-C1A7C60BD9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279" y="3428998"/>
            <a:ext cx="3348886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AA12FD9-44CF-4314-8060-F81190C076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7" y="342899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27C5EC-A5A3-45E0-8991-AEEEE815E5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64464" y="3429000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5C7C63-79E8-4793-9102-BDCC06DD62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64465" y="704377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C175B42-3263-48EA-95E2-1EE87377E0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23229" y="69711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298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Content Slid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AB86-A233-49AA-852D-AB82F053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413" y="332456"/>
            <a:ext cx="4500716" cy="8259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B6D8-BEB3-441B-9ED5-53889582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9AD50F42-A5DF-4430-B44C-C1A7C60BD9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279" y="3428998"/>
            <a:ext cx="3348886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AA12FD9-44CF-4314-8060-F81190C076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7" y="342899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27C5EC-A5A3-45E0-8991-AEEEE815E5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64464" y="3429000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5C7C63-79E8-4793-9102-BDCC06DD62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64465" y="704377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C175B42-3263-48EA-95E2-1EE87377E0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23229" y="697119"/>
            <a:ext cx="2485675" cy="2482529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7254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mple Content Slid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1E17-BEF1-4165-8876-1F6808C3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29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4647-8CBA-442F-81BF-70E61774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58710-70EB-4C22-A6BB-77748C279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28" y="6073750"/>
            <a:ext cx="1541126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04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95246-BB3A-4EF7-B14D-6760A417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DD2EF-2F1D-43A5-B7E7-9C90853D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96D7A-8DDD-4D6D-BB3A-3014DF9B9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5636-296C-4545-A197-73BBB4615898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80EF-FB1A-46BD-B564-9BCB633D7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99FA7-C58C-40B5-B58B-81918936C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5D80-E73B-4153-B704-B9F48F729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49" r:id="rId3"/>
    <p:sldLayoutId id="2147483651" r:id="rId4"/>
    <p:sldLayoutId id="2147483650" r:id="rId5"/>
    <p:sldLayoutId id="2147483658" r:id="rId6"/>
    <p:sldLayoutId id="2147483654" r:id="rId7"/>
    <p:sldLayoutId id="2147483671" r:id="rId8"/>
    <p:sldLayoutId id="2147483663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53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45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2">
          <p15:clr>
            <a:srgbClr val="F26B43"/>
          </p15:clr>
        </p15:guide>
        <p15:guide id="2" orient="horz" pos="226">
          <p15:clr>
            <a:srgbClr val="F26B43"/>
          </p15:clr>
        </p15:guide>
        <p15:guide id="3" pos="2868">
          <p15:clr>
            <a:srgbClr val="F26B43"/>
          </p15:clr>
        </p15:guide>
        <p15:guide id="4" pos="2892">
          <p15:clr>
            <a:srgbClr val="F26B43"/>
          </p15:clr>
        </p15:guide>
        <p15:guide id="5" pos="3403">
          <p15:clr>
            <a:srgbClr val="F26B43"/>
          </p15:clr>
        </p15:guide>
        <p15:guide id="6" pos="3424">
          <p15:clr>
            <a:srgbClr val="F26B43"/>
          </p15:clr>
        </p15:guide>
        <p15:guide id="7" pos="3935">
          <p15:clr>
            <a:srgbClr val="F26B43"/>
          </p15:clr>
        </p15:guide>
        <p15:guide id="8" pos="3959">
          <p15:clr>
            <a:srgbClr val="F26B43"/>
          </p15:clr>
        </p15:guide>
        <p15:guide id="9" pos="4468">
          <p15:clr>
            <a:srgbClr val="F26B43"/>
          </p15:clr>
        </p15:guide>
        <p15:guide id="10" pos="4491">
          <p15:clr>
            <a:srgbClr val="F26B43"/>
          </p15:clr>
        </p15:guide>
        <p15:guide id="11" pos="5000">
          <p15:clr>
            <a:srgbClr val="F26B43"/>
          </p15:clr>
        </p15:guide>
        <p15:guide id="12" pos="5024">
          <p15:clr>
            <a:srgbClr val="F26B43"/>
          </p15:clr>
        </p15:guide>
        <p15:guide id="13" pos="5535">
          <p15:clr>
            <a:srgbClr val="F26B43"/>
          </p15:clr>
        </p15:guide>
        <p15:guide id="14" pos="2336">
          <p15:clr>
            <a:srgbClr val="F26B43"/>
          </p15:clr>
        </p15:guide>
        <p15:guide id="15" pos="2359">
          <p15:clr>
            <a:srgbClr val="F26B43"/>
          </p15:clr>
        </p15:guide>
        <p15:guide id="16" pos="1827">
          <p15:clr>
            <a:srgbClr val="F26B43"/>
          </p15:clr>
        </p15:guide>
        <p15:guide id="17" pos="1803">
          <p15:clr>
            <a:srgbClr val="F26B43"/>
          </p15:clr>
        </p15:guide>
        <p15:guide id="18" pos="1292">
          <p15:clr>
            <a:srgbClr val="F26B43"/>
          </p15:clr>
        </p15:guide>
        <p15:guide id="19" pos="1271">
          <p15:clr>
            <a:srgbClr val="F26B43"/>
          </p15:clr>
        </p15:guide>
        <p15:guide id="20" pos="760">
          <p15:clr>
            <a:srgbClr val="F26B43"/>
          </p15:clr>
        </p15:guide>
        <p15:guide id="21" pos="736">
          <p15:clr>
            <a:srgbClr val="F26B43"/>
          </p15:clr>
        </p15:guide>
        <p15:guide id="22" pos="227">
          <p15:clr>
            <a:srgbClr val="F26B43"/>
          </p15:clr>
        </p15:guide>
        <p15:guide id="23" orient="horz" pos="736">
          <p15:clr>
            <a:srgbClr val="F26B43"/>
          </p15:clr>
        </p15:guide>
        <p15:guide id="24" orient="horz" pos="758">
          <p15:clr>
            <a:srgbClr val="F26B43"/>
          </p15:clr>
        </p15:guide>
        <p15:guide id="25" orient="horz" pos="1268">
          <p15:clr>
            <a:srgbClr val="F26B43"/>
          </p15:clr>
        </p15:guide>
        <p15:guide id="26" orient="horz" pos="1802">
          <p15:clr>
            <a:srgbClr val="F26B43"/>
          </p15:clr>
        </p15:guide>
        <p15:guide id="27" orient="horz" pos="1824">
          <p15:clr>
            <a:srgbClr val="F26B43"/>
          </p15:clr>
        </p15:guide>
        <p15:guide id="28" orient="horz" pos="2334">
          <p15:clr>
            <a:srgbClr val="F26B43"/>
          </p15:clr>
        </p15:guide>
        <p15:guide id="29" orient="horz" pos="2358">
          <p15:clr>
            <a:srgbClr val="F26B43"/>
          </p15:clr>
        </p15:guide>
        <p15:guide id="30" orient="horz" pos="2868">
          <p15:clr>
            <a:srgbClr val="F26B43"/>
          </p15:clr>
        </p15:guide>
        <p15:guide id="31" orient="horz" pos="2980">
          <p15:clr>
            <a:srgbClr val="F26B43"/>
          </p15:clr>
        </p15:guide>
        <p15:guide id="32" orient="horz" pos="3014">
          <p15:clr>
            <a:srgbClr val="F26B43"/>
          </p15:clr>
        </p15:guide>
        <p15:guide id="33" orient="horz" pos="309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83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2">
          <p15:clr>
            <a:srgbClr val="F26B43"/>
          </p15:clr>
        </p15:guide>
        <p15:guide id="2" orient="horz" pos="226">
          <p15:clr>
            <a:srgbClr val="F26B43"/>
          </p15:clr>
        </p15:guide>
        <p15:guide id="3" pos="2868">
          <p15:clr>
            <a:srgbClr val="F26B43"/>
          </p15:clr>
        </p15:guide>
        <p15:guide id="4" pos="2892">
          <p15:clr>
            <a:srgbClr val="F26B43"/>
          </p15:clr>
        </p15:guide>
        <p15:guide id="5" pos="3402">
          <p15:clr>
            <a:srgbClr val="F26B43"/>
          </p15:clr>
        </p15:guide>
        <p15:guide id="6" pos="3424">
          <p15:clr>
            <a:srgbClr val="F26B43"/>
          </p15:clr>
        </p15:guide>
        <p15:guide id="7" pos="3934">
          <p15:clr>
            <a:srgbClr val="F26B43"/>
          </p15:clr>
        </p15:guide>
        <p15:guide id="8" pos="3958">
          <p15:clr>
            <a:srgbClr val="F26B43"/>
          </p15:clr>
        </p15:guide>
        <p15:guide id="9" pos="4468">
          <p15:clr>
            <a:srgbClr val="F26B43"/>
          </p15:clr>
        </p15:guide>
        <p15:guide id="10" pos="4490">
          <p15:clr>
            <a:srgbClr val="F26B43"/>
          </p15:clr>
        </p15:guide>
        <p15:guide id="11" pos="5000">
          <p15:clr>
            <a:srgbClr val="F26B43"/>
          </p15:clr>
        </p15:guide>
        <p15:guide id="12" pos="5024">
          <p15:clr>
            <a:srgbClr val="F26B43"/>
          </p15:clr>
        </p15:guide>
        <p15:guide id="13" pos="5534">
          <p15:clr>
            <a:srgbClr val="F26B43"/>
          </p15:clr>
        </p15:guide>
        <p15:guide id="14" pos="2336">
          <p15:clr>
            <a:srgbClr val="F26B43"/>
          </p15:clr>
        </p15:guide>
        <p15:guide id="15" pos="2358">
          <p15:clr>
            <a:srgbClr val="F26B43"/>
          </p15:clr>
        </p15:guide>
        <p15:guide id="16" pos="1826">
          <p15:clr>
            <a:srgbClr val="F26B43"/>
          </p15:clr>
        </p15:guide>
        <p15:guide id="17" pos="1802">
          <p15:clr>
            <a:srgbClr val="F26B43"/>
          </p15:clr>
        </p15:guide>
        <p15:guide id="18" pos="1292">
          <p15:clr>
            <a:srgbClr val="F26B43"/>
          </p15:clr>
        </p15:guide>
        <p15:guide id="19" pos="1270">
          <p15:clr>
            <a:srgbClr val="F26B43"/>
          </p15:clr>
        </p15:guide>
        <p15:guide id="20" pos="760">
          <p15:clr>
            <a:srgbClr val="F26B43"/>
          </p15:clr>
        </p15:guide>
        <p15:guide id="21" pos="736">
          <p15:clr>
            <a:srgbClr val="F26B43"/>
          </p15:clr>
        </p15:guide>
        <p15:guide id="22" pos="226">
          <p15:clr>
            <a:srgbClr val="F26B43"/>
          </p15:clr>
        </p15:guide>
        <p15:guide id="23" orient="horz" pos="736">
          <p15:clr>
            <a:srgbClr val="F26B43"/>
          </p15:clr>
        </p15:guide>
        <p15:guide id="24" orient="horz" pos="758">
          <p15:clr>
            <a:srgbClr val="F26B43"/>
          </p15:clr>
        </p15:guide>
        <p15:guide id="25" orient="horz" pos="1268">
          <p15:clr>
            <a:srgbClr val="F26B43"/>
          </p15:clr>
        </p15:guide>
        <p15:guide id="26" orient="horz" pos="1802">
          <p15:clr>
            <a:srgbClr val="F26B43"/>
          </p15:clr>
        </p15:guide>
        <p15:guide id="27" orient="horz" pos="1824">
          <p15:clr>
            <a:srgbClr val="F26B43"/>
          </p15:clr>
        </p15:guide>
        <p15:guide id="28" orient="horz" pos="2334">
          <p15:clr>
            <a:srgbClr val="F26B43"/>
          </p15:clr>
        </p15:guide>
        <p15:guide id="29" orient="horz" pos="2358">
          <p15:clr>
            <a:srgbClr val="F26B43"/>
          </p15:clr>
        </p15:guide>
        <p15:guide id="30" orient="horz" pos="2868">
          <p15:clr>
            <a:srgbClr val="F26B43"/>
          </p15:clr>
        </p15:guide>
        <p15:guide id="31" orient="horz" pos="2980">
          <p15:clr>
            <a:srgbClr val="F26B43"/>
          </p15:clr>
        </p15:guide>
        <p15:guide id="32" orient="horz" pos="3014">
          <p15:clr>
            <a:srgbClr val="F26B43"/>
          </p15:clr>
        </p15:guide>
        <p15:guide id="33" orient="horz" pos="3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y66KFJtmUuk?start=213&amp;feature=oembed" TargetMode="External"/><Relationship Id="rId6" Type="http://schemas.openxmlformats.org/officeDocument/2006/relationships/image" Target="../media/image24.png"/><Relationship Id="rId5" Type="http://schemas.openxmlformats.org/officeDocument/2006/relationships/hyperlink" Target="https://youtu.be/y66KFJtmUuk?t=213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y66KFJtmUuk?start=74&amp;feature=oembed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4.png"/><Relationship Id="rId4" Type="http://schemas.openxmlformats.org/officeDocument/2006/relationships/hyperlink" Target="https://youtu.be/y66KFJtmUuk?t=7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y66KFJtmUuk?feature=oembed" TargetMode="External"/><Relationship Id="rId6" Type="http://schemas.openxmlformats.org/officeDocument/2006/relationships/image" Target="../media/image24.png"/><Relationship Id="rId5" Type="http://schemas.openxmlformats.org/officeDocument/2006/relationships/hyperlink" Target="https://youtu.be/y66KFJtmUuk" TargetMode="External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5" Type="http://schemas.openxmlformats.org/officeDocument/2006/relationships/image" Target="../media/image53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CAB6-9502-44E1-B062-AC39C01E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69" y="629767"/>
            <a:ext cx="5021512" cy="924918"/>
          </a:xfrm>
        </p:spPr>
        <p:txBody>
          <a:bodyPr>
            <a:noAutofit/>
          </a:bodyPr>
          <a:lstStyle/>
          <a:p>
            <a:r>
              <a:rPr lang="en-GB" dirty="0"/>
              <a:t>Climate change and </a:t>
            </a:r>
            <a:r>
              <a:rPr lang="en-GB"/>
              <a:t>its causes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43C07-EF16-4642-A500-25FC08EB1F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3181" y="1554685"/>
            <a:ext cx="5040000" cy="4027968"/>
          </a:xfrm>
        </p:spPr>
        <p:txBody>
          <a:bodyPr anchor="b"/>
          <a:lstStyle/>
          <a:p>
            <a:pPr marL="0" indent="0">
              <a:buNone/>
            </a:pPr>
            <a:r>
              <a:rPr lang="en-GB" sz="2600" b="1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</a:rPr>
              <a:t>Learning Question: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</a:rPr>
              <a:t>What is climate change?</a:t>
            </a:r>
          </a:p>
          <a:p>
            <a:endParaRPr lang="en-GB" sz="2600" b="1" u="sng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+mj-lt"/>
            </a:endParaRPr>
          </a:p>
          <a:p>
            <a:pPr marL="0" indent="0">
              <a:buNone/>
            </a:pPr>
            <a:r>
              <a:rPr lang="en-GB" sz="2600" b="1" dirty="0">
                <a:uFill>
                  <a:solidFill>
                    <a:schemeClr val="bg1"/>
                  </a:solidFill>
                </a:uFill>
                <a:latin typeface="+mj-lt"/>
              </a:rPr>
              <a:t>Learning Objectives: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600" dirty="0">
                <a:uFill>
                  <a:solidFill>
                    <a:schemeClr val="bg1"/>
                  </a:solidFill>
                </a:uFill>
                <a:latin typeface="+mj-lt"/>
              </a:rPr>
              <a:t>I can explain the greenhouse effect.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600" dirty="0">
                <a:uFill>
                  <a:solidFill>
                    <a:schemeClr val="bg1"/>
                  </a:solidFill>
                </a:uFill>
                <a:latin typeface="+mj-lt"/>
              </a:rPr>
              <a:t>I can explain what activities create climate change.</a:t>
            </a:r>
          </a:p>
        </p:txBody>
      </p:sp>
      <p:pic>
        <p:nvPicPr>
          <p:cNvPr id="5" name="Picture Placeholder 5" descr="A person standing in a desert&#10;&#10;Description automatically generated with low confidence">
            <a:extLst>
              <a:ext uri="{FF2B5EF4-FFF2-40B4-BE49-F238E27FC236}">
                <a16:creationId xmlns:a16="http://schemas.microsoft.com/office/drawing/2014/main" id="{7838A635-2704-4E30-B606-3FCED7FD89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325" y="481013"/>
            <a:ext cx="4167188" cy="5359400"/>
          </a:xfrm>
        </p:spPr>
      </p:pic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61F81047-6FC9-443F-9B05-9B21F707C032}"/>
              </a:ext>
            </a:extLst>
          </p:cNvPr>
          <p:cNvSpPr txBox="1">
            <a:spLocks/>
          </p:cNvSpPr>
          <p:nvPr/>
        </p:nvSpPr>
        <p:spPr>
          <a:xfrm rot="10800000">
            <a:off x="10323514" y="481013"/>
            <a:ext cx="212406" cy="4197098"/>
          </a:xfrm>
          <a:prstGeom prst="rect">
            <a:avLst/>
          </a:prstGeom>
        </p:spPr>
        <p:txBody>
          <a:bodyPr vert="eaVert" lIns="72000" tIns="72000" rIns="72000" bIns="72000" anchor="b"/>
          <a:lstStyle>
            <a:lvl1pPr marL="0" indent="0" algn="r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 WaterAid/ </a:t>
            </a:r>
            <a:r>
              <a:rPr lang="en-GB" dirty="0" err="1">
                <a:solidFill>
                  <a:srgbClr val="000000"/>
                </a:solidFill>
                <a:latin typeface="Arial" panose="020B0604020202020204"/>
              </a:rPr>
              <a:t>Keoma</a:t>
            </a: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anose="020B0604020202020204"/>
              </a:rPr>
              <a:t>Zec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509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pixabay.com/images/id-1274894/">
            <a:extLst>
              <a:ext uri="{FF2B5EF4-FFF2-40B4-BE49-F238E27FC236}">
                <a16:creationId xmlns:a16="http://schemas.microsoft.com/office/drawing/2014/main" id="{1DCA5237-4319-4CB1-AC38-25E7F5A2EF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745" y="1604435"/>
            <a:ext cx="7070697" cy="45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50439-4C72-46B5-9043-D09E9921A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 it weather or is climate?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2D2ABE-A655-48BD-A4CA-10A09C46FB46}"/>
              </a:ext>
            </a:extLst>
          </p:cNvPr>
          <p:cNvSpPr txBox="1">
            <a:spLocks/>
          </p:cNvSpPr>
          <p:nvPr/>
        </p:nvSpPr>
        <p:spPr>
          <a:xfrm>
            <a:off x="474474" y="1604435"/>
            <a:ext cx="2842884" cy="4530549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 anchor="ctr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hottest summers in the UK have all happened since 2002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086903-5D1A-47E9-A208-8144EE007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24798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pixabay.com/images/id-1158027/">
            <a:extLst>
              <a:ext uri="{FF2B5EF4-FFF2-40B4-BE49-F238E27FC236}">
                <a16:creationId xmlns:a16="http://schemas.microsoft.com/office/drawing/2014/main" id="{1DCA5237-4319-4CB1-AC38-25E7F5A2EF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743" y="1604436"/>
            <a:ext cx="7070697" cy="45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50439-4C72-46B5-9043-D09E9921A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 it weather or is climate?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2D2ABE-A655-48BD-A4CA-10A09C46FB46}"/>
              </a:ext>
            </a:extLst>
          </p:cNvPr>
          <p:cNvSpPr txBox="1">
            <a:spLocks/>
          </p:cNvSpPr>
          <p:nvPr/>
        </p:nvSpPr>
        <p:spPr>
          <a:xfrm>
            <a:off x="474474" y="1604435"/>
            <a:ext cx="2842884" cy="4530549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 anchor="ctr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is a severe storm alert for tonight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086903-5D1A-47E9-A208-8144EE007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89996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pixabay.com/images/id-2916763/">
            <a:extLst>
              <a:ext uri="{FF2B5EF4-FFF2-40B4-BE49-F238E27FC236}">
                <a16:creationId xmlns:a16="http://schemas.microsoft.com/office/drawing/2014/main" id="{1DCA5237-4319-4CB1-AC38-25E7F5A2EF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743" y="1604436"/>
            <a:ext cx="7070697" cy="45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50439-4C72-46B5-9043-D09E9921A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 it weather or is climate?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2D2ABE-A655-48BD-A4CA-10A09C46FB46}"/>
              </a:ext>
            </a:extLst>
          </p:cNvPr>
          <p:cNvSpPr txBox="1">
            <a:spLocks/>
          </p:cNvSpPr>
          <p:nvPr/>
        </p:nvSpPr>
        <p:spPr>
          <a:xfrm>
            <a:off x="474474" y="1604435"/>
            <a:ext cx="2842884" cy="4530549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 anchor="ctr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It is going to be 26</a:t>
            </a:r>
            <a:r>
              <a:rPr lang="en-GB" sz="3600" i="0" dirty="0">
                <a:solidFill>
                  <a:srgbClr val="202124"/>
                </a:solidFill>
                <a:effectLst/>
              </a:rPr>
              <a:t>°C tomorrow with no clouds.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086903-5D1A-47E9-A208-8144EE007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6181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pixabay.com/images/id-2701926/">
            <a:extLst>
              <a:ext uri="{FF2B5EF4-FFF2-40B4-BE49-F238E27FC236}">
                <a16:creationId xmlns:a16="http://schemas.microsoft.com/office/drawing/2014/main" id="{1DCA5237-4319-4CB1-AC38-25E7F5A2EF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745" y="1604435"/>
            <a:ext cx="7070697" cy="45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50439-4C72-46B5-9043-D09E9921A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 it weather or is climate?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2D2ABE-A655-48BD-A4CA-10A09C46FB46}"/>
              </a:ext>
            </a:extLst>
          </p:cNvPr>
          <p:cNvSpPr txBox="1">
            <a:spLocks/>
          </p:cNvSpPr>
          <p:nvPr/>
        </p:nvSpPr>
        <p:spPr>
          <a:xfrm>
            <a:off x="474474" y="1604435"/>
            <a:ext cx="2842884" cy="4530549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 anchor="ctr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has rained everyday this week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086903-5D1A-47E9-A208-8144EE007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07893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pixabay.com/images/id-4896569/">
            <a:extLst>
              <a:ext uri="{FF2B5EF4-FFF2-40B4-BE49-F238E27FC236}">
                <a16:creationId xmlns:a16="http://schemas.microsoft.com/office/drawing/2014/main" id="{1DCA5237-4319-4CB1-AC38-25E7F5A2EF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745" y="1604435"/>
            <a:ext cx="7070697" cy="45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50439-4C72-46B5-9043-D09E9921A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 it weather or is climate?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2D2ABE-A655-48BD-A4CA-10A09C46FB46}"/>
              </a:ext>
            </a:extLst>
          </p:cNvPr>
          <p:cNvSpPr txBox="1">
            <a:spLocks/>
          </p:cNvSpPr>
          <p:nvPr/>
        </p:nvSpPr>
        <p:spPr>
          <a:xfrm>
            <a:off x="474474" y="1604435"/>
            <a:ext cx="2842884" cy="4530549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 anchor="ctr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more likely to snow in January than in August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086903-5D1A-47E9-A208-8144EE007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45582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C8C82A-755C-4A78-BD21-6CA28A4B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Climate Change?</a:t>
            </a:r>
          </a:p>
        </p:txBody>
      </p:sp>
      <p:pic>
        <p:nvPicPr>
          <p:cNvPr id="3" name="Online Media 2" title="What is climate change? | WaterAid">
            <a:hlinkClick r:id="" action="ppaction://media"/>
            <a:extLst>
              <a:ext uri="{FF2B5EF4-FFF2-40B4-BE49-F238E27FC236}">
                <a16:creationId xmlns:a16="http://schemas.microsoft.com/office/drawing/2014/main" id="{7A9107F7-C25F-4381-AE1D-55838C1ECF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5413" y="1296307"/>
            <a:ext cx="9104731" cy="5144173"/>
          </a:xfrm>
          <a:prstGeom prst="rect">
            <a:avLst/>
          </a:prstGeom>
        </p:spPr>
      </p:pic>
      <p:pic>
        <p:nvPicPr>
          <p:cNvPr id="10" name="Picture Placeholder 3">
            <a:hlinkClick r:id="rId5"/>
            <a:extLst>
              <a:ext uri="{FF2B5EF4-FFF2-40B4-BE49-F238E27FC236}">
                <a16:creationId xmlns:a16="http://schemas.microsoft.com/office/drawing/2014/main" id="{96811FD9-90A8-4532-A950-DD9BD9586B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3942" y="116330"/>
            <a:ext cx="1132766" cy="1131332"/>
          </a:xfrm>
          <a:prstGeom prst="roundRect">
            <a:avLst>
              <a:gd name="adj" fmla="val 203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6608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A312-0BBA-43BE-BBCC-C41F3E52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3" y="332456"/>
            <a:ext cx="4500716" cy="82590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en-GB" sz="2800" dirty="0"/>
              <a:t>The Atmosphere</a:t>
            </a:r>
          </a:p>
        </p:txBody>
      </p:sp>
      <p:pic>
        <p:nvPicPr>
          <p:cNvPr id="8" name="Picture Placeholder 6" descr="Diagram, icon, venn diagram&#10;&#10;Description automatically generated">
            <a:extLst>
              <a:ext uri="{FF2B5EF4-FFF2-40B4-BE49-F238E27FC236}">
                <a16:creationId xmlns:a16="http://schemas.microsoft.com/office/drawing/2014/main" id="{A5435D77-2E6E-4452-9C4C-AF4913F93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5" t="-5409" r="-2675" b="-6159"/>
          <a:stretch/>
        </p:blipFill>
        <p:spPr>
          <a:xfrm>
            <a:off x="2959077" y="1336184"/>
            <a:ext cx="4468200" cy="4731915"/>
          </a:xfrm>
          <a:prstGeom prst="roundRect">
            <a:avLst>
              <a:gd name="adj" fmla="val 6016"/>
            </a:avLst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731FD5F-398A-4EF1-98AC-1E967690A970}"/>
              </a:ext>
            </a:extLst>
          </p:cNvPr>
          <p:cNvSpPr/>
          <p:nvPr/>
        </p:nvSpPr>
        <p:spPr>
          <a:xfrm>
            <a:off x="2891340" y="1363005"/>
            <a:ext cx="4646333" cy="4705095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E429F-6623-4252-A1E7-F3081D3AB6CC}"/>
              </a:ext>
            </a:extLst>
          </p:cNvPr>
          <p:cNvSpPr txBox="1"/>
          <p:nvPr/>
        </p:nvSpPr>
        <p:spPr>
          <a:xfrm>
            <a:off x="240789" y="4913830"/>
            <a:ext cx="2804544" cy="1692771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 has a thick layer of air around it called the atmosphere.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388F2-7877-4421-B44B-3FB41DD4A709}"/>
              </a:ext>
            </a:extLst>
          </p:cNvPr>
          <p:cNvSpPr txBox="1"/>
          <p:nvPr/>
        </p:nvSpPr>
        <p:spPr>
          <a:xfrm>
            <a:off x="7700766" y="2869166"/>
            <a:ext cx="4388547" cy="1692771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gases act like a blanket keeping the earth and us warm and safe from space.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4A2DF-828C-4DC4-8C68-2E84BC8C63D8}"/>
              </a:ext>
            </a:extLst>
          </p:cNvPr>
          <p:cNvSpPr txBox="1"/>
          <p:nvPr/>
        </p:nvSpPr>
        <p:spPr>
          <a:xfrm>
            <a:off x="7796125" y="4692031"/>
            <a:ext cx="4293188" cy="1292662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that unlike astronauts we don’t need special suits to protect us!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A559A-43FC-4A1E-ADD7-864AE7F221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11949">
            <a:off x="2310649" y="2759672"/>
            <a:ext cx="494216" cy="712128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4E1F25-FB1B-4FEB-A2C6-1173B59F78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9801" flipH="1">
            <a:off x="2647842" y="2017022"/>
            <a:ext cx="459481" cy="634642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13D5CEFB-D2C6-4020-B3B8-58E0B4A316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825" y="1333608"/>
            <a:ext cx="929819" cy="135148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64F6D5-917D-42C3-AA39-F2DACE11E073}"/>
              </a:ext>
            </a:extLst>
          </p:cNvPr>
          <p:cNvSpPr txBox="1"/>
          <p:nvPr/>
        </p:nvSpPr>
        <p:spPr>
          <a:xfrm>
            <a:off x="6788425" y="824504"/>
            <a:ext cx="5300887" cy="892552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 is made up of what we call “greenhouse gases”.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F4BB89-BB7D-480F-85D2-A5EB045301F3}"/>
              </a:ext>
            </a:extLst>
          </p:cNvPr>
          <p:cNvSpPr txBox="1"/>
          <p:nvPr/>
        </p:nvSpPr>
        <p:spPr>
          <a:xfrm>
            <a:off x="7442788" y="1846520"/>
            <a:ext cx="4646525" cy="892552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of these gases are carbon dioxide and methane.</a:t>
            </a:r>
          </a:p>
        </p:txBody>
      </p:sp>
    </p:spTree>
    <p:extLst>
      <p:ext uri="{BB962C8B-B14F-4D97-AF65-F5344CB8AC3E}">
        <p14:creationId xmlns:p14="http://schemas.microsoft.com/office/powerpoint/2010/main" val="7004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 animBg="1"/>
      <p:bldP spid="25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ontent Placeholder 2">
            <a:extLst>
              <a:ext uri="{FF2B5EF4-FFF2-40B4-BE49-F238E27FC236}">
                <a16:creationId xmlns:a16="http://schemas.microsoft.com/office/drawing/2014/main" id="{ABF9103F-E71F-4430-B966-10E82D1BFED3}"/>
              </a:ext>
            </a:extLst>
          </p:cNvPr>
          <p:cNvSpPr txBox="1">
            <a:spLocks/>
          </p:cNvSpPr>
          <p:nvPr/>
        </p:nvSpPr>
        <p:spPr>
          <a:xfrm>
            <a:off x="73791" y="2460910"/>
            <a:ext cx="1486169" cy="1638784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sunshine bounces off the atmosphere into space.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49D2327-E7E6-4DCB-A1DD-278FAF658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13241" y="2312592"/>
            <a:ext cx="12191999" cy="4578855"/>
          </a:xfrm>
          <a:prstGeom prst="rect">
            <a:avLst/>
          </a:prstGeom>
        </p:spPr>
      </p:pic>
      <p:pic>
        <p:nvPicPr>
          <p:cNvPr id="187" name="Picture 186" descr="Shape, circle&#10;&#10;Description automatically generated">
            <a:extLst>
              <a:ext uri="{FF2B5EF4-FFF2-40B4-BE49-F238E27FC236}">
                <a16:creationId xmlns:a16="http://schemas.microsoft.com/office/drawing/2014/main" id="{0C247981-EF10-4F04-A346-BC8A2A43E2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954"/>
          <a:stretch/>
        </p:blipFill>
        <p:spPr>
          <a:xfrm>
            <a:off x="1508935" y="3721655"/>
            <a:ext cx="9189258" cy="3178802"/>
          </a:xfrm>
          <a:prstGeom prst="rect">
            <a:avLst/>
          </a:prstGeom>
        </p:spPr>
      </p:pic>
      <p:pic>
        <p:nvPicPr>
          <p:cNvPr id="19" name="Picture Placeholder 150" descr="Dim (Medium Sun) with solid fill">
            <a:extLst>
              <a:ext uri="{FF2B5EF4-FFF2-40B4-BE49-F238E27FC236}">
                <a16:creationId xmlns:a16="http://schemas.microsoft.com/office/drawing/2014/main" id="{0ADA3BF3-E32E-4DA4-ABE8-4C967A2AFB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660" t="-1689" r="16660" b="-1689"/>
          <a:stretch/>
        </p:blipFill>
        <p:spPr>
          <a:xfrm rot="1390234">
            <a:off x="373439" y="-244578"/>
            <a:ext cx="1826371" cy="2831553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20" name="Picture Placeholder 150" descr="Dim (Medium Sun) with solid fill">
            <a:extLst>
              <a:ext uri="{FF2B5EF4-FFF2-40B4-BE49-F238E27FC236}">
                <a16:creationId xmlns:a16="http://schemas.microsoft.com/office/drawing/2014/main" id="{1079131F-4902-4DB8-89FC-A65BB944F7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6660" t="-1689" r="16660" b="-1689"/>
          <a:stretch/>
        </p:blipFill>
        <p:spPr>
          <a:xfrm>
            <a:off x="355672" y="-260621"/>
            <a:ext cx="1861905" cy="2863639"/>
          </a:xfrm>
          <a:prstGeom prst="roundRect">
            <a:avLst>
              <a:gd name="adj" fmla="val 1087"/>
            </a:avLst>
          </a:prstGeom>
          <a:noFill/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39C970-B2A2-4DF7-8131-5934B9B7A9B9}"/>
              </a:ext>
            </a:extLst>
          </p:cNvPr>
          <p:cNvCxnSpPr>
            <a:cxnSpLocks/>
          </p:cNvCxnSpPr>
          <p:nvPr/>
        </p:nvCxnSpPr>
        <p:spPr>
          <a:xfrm>
            <a:off x="1821184" y="2125169"/>
            <a:ext cx="1707860" cy="225598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BFE9E5-392D-4165-9A29-91722D68A6AE}"/>
              </a:ext>
            </a:extLst>
          </p:cNvPr>
          <p:cNvCxnSpPr>
            <a:cxnSpLocks/>
          </p:cNvCxnSpPr>
          <p:nvPr/>
        </p:nvCxnSpPr>
        <p:spPr>
          <a:xfrm flipH="1" flipV="1">
            <a:off x="3309395" y="2125169"/>
            <a:ext cx="553051" cy="2129814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455E01-B17D-4BCD-AF5A-3EE2D13FC09E}"/>
              </a:ext>
            </a:extLst>
          </p:cNvPr>
          <p:cNvCxnSpPr>
            <a:cxnSpLocks/>
          </p:cNvCxnSpPr>
          <p:nvPr/>
        </p:nvCxnSpPr>
        <p:spPr>
          <a:xfrm flipH="1" flipV="1">
            <a:off x="1590112" y="3115426"/>
            <a:ext cx="821065" cy="34520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701DDA-9547-4111-9390-A6A96CB2DA7A}"/>
              </a:ext>
            </a:extLst>
          </p:cNvPr>
          <p:cNvCxnSpPr>
            <a:cxnSpLocks/>
          </p:cNvCxnSpPr>
          <p:nvPr/>
        </p:nvCxnSpPr>
        <p:spPr>
          <a:xfrm>
            <a:off x="1534901" y="2332922"/>
            <a:ext cx="876275" cy="1127703"/>
          </a:xfrm>
          <a:prstGeom prst="line">
            <a:avLst/>
          </a:prstGeom>
          <a:ln w="762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75A2483-E22B-4AFB-8279-5C28B7BE69AA}"/>
              </a:ext>
            </a:extLst>
          </p:cNvPr>
          <p:cNvCxnSpPr>
            <a:cxnSpLocks/>
          </p:cNvCxnSpPr>
          <p:nvPr/>
        </p:nvCxnSpPr>
        <p:spPr>
          <a:xfrm>
            <a:off x="2115585" y="1927292"/>
            <a:ext cx="1746860" cy="2327691"/>
          </a:xfrm>
          <a:prstGeom prst="line">
            <a:avLst/>
          </a:prstGeom>
          <a:ln w="762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2CEC0F-E915-4A5D-96E1-42134799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42"/>
            <a:ext cx="5962293" cy="825909"/>
          </a:xfrm>
        </p:spPr>
        <p:txBody>
          <a:bodyPr>
            <a:noAutofit/>
          </a:bodyPr>
          <a:lstStyle/>
          <a:p>
            <a:pPr algn="r"/>
            <a:r>
              <a:rPr lang="en-GB" dirty="0"/>
              <a:t>What is the greenhouse effect?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39091AE-A12B-43E2-8C26-A0C9AFBB7537}"/>
              </a:ext>
            </a:extLst>
          </p:cNvPr>
          <p:cNvCxnSpPr>
            <a:cxnSpLocks/>
          </p:cNvCxnSpPr>
          <p:nvPr/>
        </p:nvCxnSpPr>
        <p:spPr>
          <a:xfrm flipH="1" flipV="1">
            <a:off x="6419260" y="2389582"/>
            <a:ext cx="475127" cy="1292060"/>
          </a:xfrm>
          <a:prstGeom prst="straightConnector1">
            <a:avLst/>
          </a:prstGeom>
          <a:ln w="76200" cap="rnd">
            <a:solidFill>
              <a:schemeClr val="accent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9A995-4488-455E-A6E3-91A2ED2ADE42}"/>
              </a:ext>
            </a:extLst>
          </p:cNvPr>
          <p:cNvCxnSpPr>
            <a:cxnSpLocks/>
          </p:cNvCxnSpPr>
          <p:nvPr/>
        </p:nvCxnSpPr>
        <p:spPr>
          <a:xfrm flipH="1">
            <a:off x="7015658" y="2670068"/>
            <a:ext cx="886844" cy="1073970"/>
          </a:xfrm>
          <a:prstGeom prst="straightConnector1">
            <a:avLst/>
          </a:prstGeom>
          <a:ln w="76200" cap="rnd">
            <a:solidFill>
              <a:schemeClr val="accent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06B0A4C-EA0F-4F1B-B972-9C1F7DD20901}"/>
              </a:ext>
            </a:extLst>
          </p:cNvPr>
          <p:cNvCxnSpPr>
            <a:cxnSpLocks/>
          </p:cNvCxnSpPr>
          <p:nvPr/>
        </p:nvCxnSpPr>
        <p:spPr>
          <a:xfrm flipH="1" flipV="1">
            <a:off x="7997656" y="2632543"/>
            <a:ext cx="187376" cy="1469630"/>
          </a:xfrm>
          <a:prstGeom prst="straightConnector1">
            <a:avLst/>
          </a:prstGeom>
          <a:ln w="76200" cap="rnd">
            <a:solidFill>
              <a:schemeClr val="accent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0" name="Content Placeholder 2">
            <a:extLst>
              <a:ext uri="{FF2B5EF4-FFF2-40B4-BE49-F238E27FC236}">
                <a16:creationId xmlns:a16="http://schemas.microsoft.com/office/drawing/2014/main" id="{5D0616C4-3154-4850-A3A8-B2196D423148}"/>
              </a:ext>
            </a:extLst>
          </p:cNvPr>
          <p:cNvSpPr txBox="1">
            <a:spLocks/>
          </p:cNvSpPr>
          <p:nvPr/>
        </p:nvSpPr>
        <p:spPr>
          <a:xfrm>
            <a:off x="2411176" y="210226"/>
            <a:ext cx="1222024" cy="977049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sun shines on earth.</a:t>
            </a:r>
          </a:p>
        </p:txBody>
      </p: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9D3A89E5-7684-4C32-80E7-AE30AA0309B1}"/>
              </a:ext>
            </a:extLst>
          </p:cNvPr>
          <p:cNvSpPr txBox="1">
            <a:spLocks/>
          </p:cNvSpPr>
          <p:nvPr/>
        </p:nvSpPr>
        <p:spPr>
          <a:xfrm>
            <a:off x="2565032" y="1447090"/>
            <a:ext cx="2793183" cy="652942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sunshine is reflected back into space.</a:t>
            </a:r>
          </a:p>
        </p:txBody>
      </p:sp>
      <p:sp>
        <p:nvSpPr>
          <p:cNvPr id="184" name="Content Placeholder 2">
            <a:extLst>
              <a:ext uri="{FF2B5EF4-FFF2-40B4-BE49-F238E27FC236}">
                <a16:creationId xmlns:a16="http://schemas.microsoft.com/office/drawing/2014/main" id="{0C474694-109E-4E4A-AC4B-82446E480E37}"/>
              </a:ext>
            </a:extLst>
          </p:cNvPr>
          <p:cNvSpPr txBox="1">
            <a:spLocks/>
          </p:cNvSpPr>
          <p:nvPr/>
        </p:nvSpPr>
        <p:spPr>
          <a:xfrm>
            <a:off x="3419404" y="4345388"/>
            <a:ext cx="2566554" cy="1150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noProof="0" dirty="0">
                <a:solidFill>
                  <a:srgbClr val="000000"/>
                </a:solidFill>
              </a:rPr>
              <a:t>½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sunshine reaches earth keeping us warm.</a:t>
            </a:r>
          </a:p>
        </p:txBody>
      </p:sp>
      <p:sp>
        <p:nvSpPr>
          <p:cNvPr id="188" name="Content Placeholder 2">
            <a:extLst>
              <a:ext uri="{FF2B5EF4-FFF2-40B4-BE49-F238E27FC236}">
                <a16:creationId xmlns:a16="http://schemas.microsoft.com/office/drawing/2014/main" id="{670BD63C-C978-45EC-AB3D-5E323E1E4D8A}"/>
              </a:ext>
            </a:extLst>
          </p:cNvPr>
          <p:cNvSpPr txBox="1">
            <a:spLocks/>
          </p:cNvSpPr>
          <p:nvPr/>
        </p:nvSpPr>
        <p:spPr>
          <a:xfrm>
            <a:off x="6541562" y="4186200"/>
            <a:ext cx="2566554" cy="1150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The heat can be reflected back out towards space.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Content Placeholder 2">
            <a:extLst>
              <a:ext uri="{FF2B5EF4-FFF2-40B4-BE49-F238E27FC236}">
                <a16:creationId xmlns:a16="http://schemas.microsoft.com/office/drawing/2014/main" id="{DC15C1EA-6F9A-4DD7-BFAE-142BB05ECA68}"/>
              </a:ext>
            </a:extLst>
          </p:cNvPr>
          <p:cNvSpPr txBox="1">
            <a:spLocks/>
          </p:cNvSpPr>
          <p:nvPr/>
        </p:nvSpPr>
        <p:spPr>
          <a:xfrm>
            <a:off x="6532144" y="834503"/>
            <a:ext cx="3838672" cy="1363964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gases carbon dioxide and methane catch most of this heat and keeps it on earth so we stay warm.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670ACC7-B1BC-4782-94C5-39E6C317EB94}"/>
              </a:ext>
            </a:extLst>
          </p:cNvPr>
          <p:cNvGrpSpPr/>
          <p:nvPr/>
        </p:nvGrpSpPr>
        <p:grpSpPr>
          <a:xfrm>
            <a:off x="4019722" y="3329585"/>
            <a:ext cx="569199" cy="346867"/>
            <a:chOff x="3710140" y="3021934"/>
            <a:chExt cx="569199" cy="346867"/>
          </a:xfrm>
        </p:grpSpPr>
        <p:sp>
          <p:nvSpPr>
            <p:cNvPr id="192" name="Picture Placeholder 27" descr="Cloud with solid fill">
              <a:extLst>
                <a:ext uri="{FF2B5EF4-FFF2-40B4-BE49-F238E27FC236}">
                  <a16:creationId xmlns:a16="http://schemas.microsoft.com/office/drawing/2014/main" id="{3052A034-7028-496D-8B16-FD2EA25FFFA4}"/>
                </a:ext>
              </a:extLst>
            </p:cNvPr>
            <p:cNvSpPr/>
            <p:nvPr/>
          </p:nvSpPr>
          <p:spPr>
            <a:xfrm>
              <a:off x="3731329" y="3021934"/>
              <a:ext cx="548010" cy="230784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Picture Placeholder 27" descr="Cloud with solid fill">
              <a:extLst>
                <a:ext uri="{FF2B5EF4-FFF2-40B4-BE49-F238E27FC236}">
                  <a16:creationId xmlns:a16="http://schemas.microsoft.com/office/drawing/2014/main" id="{5A1CC2D0-0384-43E4-8EAC-FD4486A7EBF4}"/>
                </a:ext>
              </a:extLst>
            </p:cNvPr>
            <p:cNvSpPr/>
            <p:nvPr/>
          </p:nvSpPr>
          <p:spPr>
            <a:xfrm rot="10800000">
              <a:off x="3710140" y="3191210"/>
              <a:ext cx="548010" cy="177591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CF1074-B7D0-4656-A410-B58A65B40C40}"/>
              </a:ext>
            </a:extLst>
          </p:cNvPr>
          <p:cNvGrpSpPr/>
          <p:nvPr/>
        </p:nvGrpSpPr>
        <p:grpSpPr>
          <a:xfrm>
            <a:off x="2315790" y="4287203"/>
            <a:ext cx="569199" cy="346867"/>
            <a:chOff x="5894727" y="2973287"/>
            <a:chExt cx="569199" cy="346867"/>
          </a:xfrm>
        </p:grpSpPr>
        <p:sp>
          <p:nvSpPr>
            <p:cNvPr id="196" name="Picture Placeholder 27" descr="Cloud with solid fill">
              <a:extLst>
                <a:ext uri="{FF2B5EF4-FFF2-40B4-BE49-F238E27FC236}">
                  <a16:creationId xmlns:a16="http://schemas.microsoft.com/office/drawing/2014/main" id="{BA1674FD-A930-42D1-A19D-4278A5D75452}"/>
                </a:ext>
              </a:extLst>
            </p:cNvPr>
            <p:cNvSpPr/>
            <p:nvPr/>
          </p:nvSpPr>
          <p:spPr>
            <a:xfrm>
              <a:off x="5915916" y="2973287"/>
              <a:ext cx="548010" cy="230784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Picture Placeholder 27" descr="Cloud with solid fill">
              <a:extLst>
                <a:ext uri="{FF2B5EF4-FFF2-40B4-BE49-F238E27FC236}">
                  <a16:creationId xmlns:a16="http://schemas.microsoft.com/office/drawing/2014/main" id="{68C0D1C9-56D7-4B24-BE7B-B8921722B4A4}"/>
                </a:ext>
              </a:extLst>
            </p:cNvPr>
            <p:cNvSpPr/>
            <p:nvPr/>
          </p:nvSpPr>
          <p:spPr>
            <a:xfrm rot="10800000">
              <a:off x="5894727" y="3142563"/>
              <a:ext cx="548010" cy="177591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27BBB6-BCD7-49DE-869E-89EAFB16A79C}"/>
              </a:ext>
            </a:extLst>
          </p:cNvPr>
          <p:cNvGrpSpPr/>
          <p:nvPr/>
        </p:nvGrpSpPr>
        <p:grpSpPr>
          <a:xfrm>
            <a:off x="5051554" y="2644588"/>
            <a:ext cx="569199" cy="346867"/>
            <a:chOff x="7204543" y="2997026"/>
            <a:chExt cx="569199" cy="346867"/>
          </a:xfrm>
        </p:grpSpPr>
        <p:sp>
          <p:nvSpPr>
            <p:cNvPr id="199" name="Picture Placeholder 27" descr="Cloud with solid fill">
              <a:extLst>
                <a:ext uri="{FF2B5EF4-FFF2-40B4-BE49-F238E27FC236}">
                  <a16:creationId xmlns:a16="http://schemas.microsoft.com/office/drawing/2014/main" id="{5F1ABA25-2718-4F61-87B4-EA1FE07A91FE}"/>
                </a:ext>
              </a:extLst>
            </p:cNvPr>
            <p:cNvSpPr/>
            <p:nvPr/>
          </p:nvSpPr>
          <p:spPr>
            <a:xfrm>
              <a:off x="7225732" y="2997026"/>
              <a:ext cx="548010" cy="230784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Picture Placeholder 27" descr="Cloud with solid fill">
              <a:extLst>
                <a:ext uri="{FF2B5EF4-FFF2-40B4-BE49-F238E27FC236}">
                  <a16:creationId xmlns:a16="http://schemas.microsoft.com/office/drawing/2014/main" id="{F9591094-4CCA-49B0-A6FE-431ED7817766}"/>
                </a:ext>
              </a:extLst>
            </p:cNvPr>
            <p:cNvSpPr/>
            <p:nvPr/>
          </p:nvSpPr>
          <p:spPr>
            <a:xfrm rot="10800000">
              <a:off x="7204543" y="3166302"/>
              <a:ext cx="548010" cy="177591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81CD2F5-CCD1-44D3-822B-EAEBAAF71BF2}"/>
              </a:ext>
            </a:extLst>
          </p:cNvPr>
          <p:cNvGrpSpPr/>
          <p:nvPr/>
        </p:nvGrpSpPr>
        <p:grpSpPr>
          <a:xfrm>
            <a:off x="6829019" y="2644589"/>
            <a:ext cx="569199" cy="346867"/>
            <a:chOff x="9885833" y="4736036"/>
            <a:chExt cx="569199" cy="346867"/>
          </a:xfrm>
        </p:grpSpPr>
        <p:sp>
          <p:nvSpPr>
            <p:cNvPr id="202" name="Picture Placeholder 27" descr="Cloud with solid fill">
              <a:extLst>
                <a:ext uri="{FF2B5EF4-FFF2-40B4-BE49-F238E27FC236}">
                  <a16:creationId xmlns:a16="http://schemas.microsoft.com/office/drawing/2014/main" id="{CC99A9A6-BCD3-417B-A1C2-395D2F12DF2E}"/>
                </a:ext>
              </a:extLst>
            </p:cNvPr>
            <p:cNvSpPr/>
            <p:nvPr/>
          </p:nvSpPr>
          <p:spPr>
            <a:xfrm>
              <a:off x="9907022" y="4736036"/>
              <a:ext cx="548010" cy="230784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Picture Placeholder 27" descr="Cloud with solid fill">
              <a:extLst>
                <a:ext uri="{FF2B5EF4-FFF2-40B4-BE49-F238E27FC236}">
                  <a16:creationId xmlns:a16="http://schemas.microsoft.com/office/drawing/2014/main" id="{7ED5AE7B-92C9-4B58-BF06-D76528A8C28A}"/>
                </a:ext>
              </a:extLst>
            </p:cNvPr>
            <p:cNvSpPr/>
            <p:nvPr/>
          </p:nvSpPr>
          <p:spPr>
            <a:xfrm rot="10800000">
              <a:off x="9885833" y="4905312"/>
              <a:ext cx="548010" cy="177591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1F6A0C9-4676-48CA-A5BD-E854AEE692C1}"/>
              </a:ext>
            </a:extLst>
          </p:cNvPr>
          <p:cNvGrpSpPr/>
          <p:nvPr/>
        </p:nvGrpSpPr>
        <p:grpSpPr>
          <a:xfrm>
            <a:off x="1059347" y="5226932"/>
            <a:ext cx="569199" cy="346867"/>
            <a:chOff x="7204543" y="2997026"/>
            <a:chExt cx="569199" cy="346867"/>
          </a:xfrm>
        </p:grpSpPr>
        <p:sp>
          <p:nvSpPr>
            <p:cNvPr id="141" name="Picture Placeholder 27" descr="Cloud with solid fill">
              <a:extLst>
                <a:ext uri="{FF2B5EF4-FFF2-40B4-BE49-F238E27FC236}">
                  <a16:creationId xmlns:a16="http://schemas.microsoft.com/office/drawing/2014/main" id="{8CEFF147-7874-4DBC-8899-0EAFA0B7B8EB}"/>
                </a:ext>
              </a:extLst>
            </p:cNvPr>
            <p:cNvSpPr/>
            <p:nvPr/>
          </p:nvSpPr>
          <p:spPr>
            <a:xfrm>
              <a:off x="7225732" y="2997026"/>
              <a:ext cx="548010" cy="230784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Picture Placeholder 27" descr="Cloud with solid fill">
              <a:extLst>
                <a:ext uri="{FF2B5EF4-FFF2-40B4-BE49-F238E27FC236}">
                  <a16:creationId xmlns:a16="http://schemas.microsoft.com/office/drawing/2014/main" id="{263A9B8D-E8D4-47ED-873F-0744070EFCB5}"/>
                </a:ext>
              </a:extLst>
            </p:cNvPr>
            <p:cNvSpPr/>
            <p:nvPr/>
          </p:nvSpPr>
          <p:spPr>
            <a:xfrm rot="10800000">
              <a:off x="7204543" y="3166302"/>
              <a:ext cx="548010" cy="177591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5C7E96C-4D2E-4118-A989-429E11334B83}"/>
              </a:ext>
            </a:extLst>
          </p:cNvPr>
          <p:cNvGrpSpPr/>
          <p:nvPr/>
        </p:nvGrpSpPr>
        <p:grpSpPr>
          <a:xfrm>
            <a:off x="921450" y="6437080"/>
            <a:ext cx="569199" cy="346867"/>
            <a:chOff x="7204543" y="2997026"/>
            <a:chExt cx="569199" cy="346867"/>
          </a:xfrm>
        </p:grpSpPr>
        <p:sp>
          <p:nvSpPr>
            <p:cNvPr id="153" name="Picture Placeholder 27" descr="Cloud with solid fill">
              <a:extLst>
                <a:ext uri="{FF2B5EF4-FFF2-40B4-BE49-F238E27FC236}">
                  <a16:creationId xmlns:a16="http://schemas.microsoft.com/office/drawing/2014/main" id="{4E9B7D40-7407-4496-A82E-A9D6EC372A06}"/>
                </a:ext>
              </a:extLst>
            </p:cNvPr>
            <p:cNvSpPr/>
            <p:nvPr/>
          </p:nvSpPr>
          <p:spPr>
            <a:xfrm>
              <a:off x="7225732" y="2997026"/>
              <a:ext cx="548010" cy="230784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Picture Placeholder 27" descr="Cloud with solid fill">
              <a:extLst>
                <a:ext uri="{FF2B5EF4-FFF2-40B4-BE49-F238E27FC236}">
                  <a16:creationId xmlns:a16="http://schemas.microsoft.com/office/drawing/2014/main" id="{1CE407BD-F97A-4510-8174-BE2794F33ABA}"/>
                </a:ext>
              </a:extLst>
            </p:cNvPr>
            <p:cNvSpPr/>
            <p:nvPr/>
          </p:nvSpPr>
          <p:spPr>
            <a:xfrm rot="10800000">
              <a:off x="7204543" y="3166302"/>
              <a:ext cx="548010" cy="177591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686FC4D-7121-4148-90B6-3A107B385536}"/>
              </a:ext>
            </a:extLst>
          </p:cNvPr>
          <p:cNvGrpSpPr/>
          <p:nvPr/>
        </p:nvGrpSpPr>
        <p:grpSpPr>
          <a:xfrm>
            <a:off x="8569765" y="3660606"/>
            <a:ext cx="569199" cy="346867"/>
            <a:chOff x="7204543" y="2997026"/>
            <a:chExt cx="569199" cy="346867"/>
          </a:xfrm>
        </p:grpSpPr>
        <p:sp>
          <p:nvSpPr>
            <p:cNvPr id="165" name="Picture Placeholder 27" descr="Cloud with solid fill">
              <a:extLst>
                <a:ext uri="{FF2B5EF4-FFF2-40B4-BE49-F238E27FC236}">
                  <a16:creationId xmlns:a16="http://schemas.microsoft.com/office/drawing/2014/main" id="{41F7B858-F0E9-470C-A5F1-E8EC7727B20F}"/>
                </a:ext>
              </a:extLst>
            </p:cNvPr>
            <p:cNvSpPr/>
            <p:nvPr/>
          </p:nvSpPr>
          <p:spPr>
            <a:xfrm>
              <a:off x="7225732" y="2997026"/>
              <a:ext cx="548010" cy="230784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Picture Placeholder 27" descr="Cloud with solid fill">
              <a:extLst>
                <a:ext uri="{FF2B5EF4-FFF2-40B4-BE49-F238E27FC236}">
                  <a16:creationId xmlns:a16="http://schemas.microsoft.com/office/drawing/2014/main" id="{CC9D6198-4731-45E5-B9F3-F7850C5D2EE3}"/>
                </a:ext>
              </a:extLst>
            </p:cNvPr>
            <p:cNvSpPr/>
            <p:nvPr/>
          </p:nvSpPr>
          <p:spPr>
            <a:xfrm rot="10800000">
              <a:off x="7204543" y="3166302"/>
              <a:ext cx="548010" cy="177591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6D5BB79-673C-4A5F-9007-E0BF871EF3EC}"/>
              </a:ext>
            </a:extLst>
          </p:cNvPr>
          <p:cNvGrpSpPr/>
          <p:nvPr/>
        </p:nvGrpSpPr>
        <p:grpSpPr>
          <a:xfrm>
            <a:off x="9942931" y="4246972"/>
            <a:ext cx="569199" cy="346867"/>
            <a:chOff x="7204543" y="2997026"/>
            <a:chExt cx="569199" cy="346867"/>
          </a:xfrm>
        </p:grpSpPr>
        <p:sp>
          <p:nvSpPr>
            <p:cNvPr id="177" name="Picture Placeholder 27" descr="Cloud with solid fill">
              <a:extLst>
                <a:ext uri="{FF2B5EF4-FFF2-40B4-BE49-F238E27FC236}">
                  <a16:creationId xmlns:a16="http://schemas.microsoft.com/office/drawing/2014/main" id="{49964735-1491-4489-AC1D-C52F46C25781}"/>
                </a:ext>
              </a:extLst>
            </p:cNvPr>
            <p:cNvSpPr/>
            <p:nvPr/>
          </p:nvSpPr>
          <p:spPr>
            <a:xfrm>
              <a:off x="7225732" y="2997026"/>
              <a:ext cx="548010" cy="230784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Picture Placeholder 27" descr="Cloud with solid fill">
              <a:extLst>
                <a:ext uri="{FF2B5EF4-FFF2-40B4-BE49-F238E27FC236}">
                  <a16:creationId xmlns:a16="http://schemas.microsoft.com/office/drawing/2014/main" id="{BE464B9C-8D52-4E44-91A5-724E939A65C3}"/>
                </a:ext>
              </a:extLst>
            </p:cNvPr>
            <p:cNvSpPr/>
            <p:nvPr/>
          </p:nvSpPr>
          <p:spPr>
            <a:xfrm rot="10800000">
              <a:off x="7204543" y="3166302"/>
              <a:ext cx="548010" cy="177591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C1C31FF-91A9-4D36-A371-6425DB402407}"/>
              </a:ext>
            </a:extLst>
          </p:cNvPr>
          <p:cNvGrpSpPr/>
          <p:nvPr/>
        </p:nvGrpSpPr>
        <p:grpSpPr>
          <a:xfrm>
            <a:off x="10398465" y="5656036"/>
            <a:ext cx="569199" cy="346867"/>
            <a:chOff x="7204543" y="2997026"/>
            <a:chExt cx="569199" cy="346867"/>
          </a:xfrm>
        </p:grpSpPr>
        <p:sp>
          <p:nvSpPr>
            <p:cNvPr id="183" name="Picture Placeholder 27" descr="Cloud with solid fill">
              <a:extLst>
                <a:ext uri="{FF2B5EF4-FFF2-40B4-BE49-F238E27FC236}">
                  <a16:creationId xmlns:a16="http://schemas.microsoft.com/office/drawing/2014/main" id="{D7841B60-56C6-45E6-98AA-D2D50E69B820}"/>
                </a:ext>
              </a:extLst>
            </p:cNvPr>
            <p:cNvSpPr/>
            <p:nvPr/>
          </p:nvSpPr>
          <p:spPr>
            <a:xfrm>
              <a:off x="7225732" y="2997026"/>
              <a:ext cx="548010" cy="230784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Picture Placeholder 27" descr="Cloud with solid fill">
              <a:extLst>
                <a:ext uri="{FF2B5EF4-FFF2-40B4-BE49-F238E27FC236}">
                  <a16:creationId xmlns:a16="http://schemas.microsoft.com/office/drawing/2014/main" id="{72355D28-BB2F-45FA-8864-90B4F1CE62E8}"/>
                </a:ext>
              </a:extLst>
            </p:cNvPr>
            <p:cNvSpPr/>
            <p:nvPr/>
          </p:nvSpPr>
          <p:spPr>
            <a:xfrm rot="10800000">
              <a:off x="7204543" y="3166302"/>
              <a:ext cx="548010" cy="177591"/>
            </a:xfrm>
            <a:custGeom>
              <a:avLst/>
              <a:gdLst>
                <a:gd name="connsiteX0" fmla="*/ 1040659 w 1211752"/>
                <a:gd name="connsiteY0" fmla="*/ 309344 h 621469"/>
                <a:gd name="connsiteX1" fmla="*/ 1026282 w 1211752"/>
                <a:gd name="connsiteY1" fmla="*/ 309344 h 621469"/>
                <a:gd name="connsiteX2" fmla="*/ 1026282 w 1211752"/>
                <a:gd name="connsiteY2" fmla="*/ 309344 h 621469"/>
                <a:gd name="connsiteX3" fmla="*/ 935703 w 1211752"/>
                <a:gd name="connsiteY3" fmla="*/ 151338 h 621469"/>
                <a:gd name="connsiteX4" fmla="*/ 738731 w 1211752"/>
                <a:gd name="connsiteY4" fmla="*/ 126731 h 621469"/>
                <a:gd name="connsiteX5" fmla="*/ 448304 w 1211752"/>
                <a:gd name="connsiteY5" fmla="*/ 6284 h 621469"/>
                <a:gd name="connsiteX6" fmla="*/ 249894 w 1211752"/>
                <a:gd name="connsiteY6" fmla="*/ 231636 h 621469"/>
                <a:gd name="connsiteX7" fmla="*/ 249894 w 1211752"/>
                <a:gd name="connsiteY7" fmla="*/ 234226 h 621469"/>
                <a:gd name="connsiteX8" fmla="*/ 42857 w 1211752"/>
                <a:gd name="connsiteY8" fmla="*/ 309344 h 621469"/>
                <a:gd name="connsiteX9" fmla="*/ 19853 w 1211752"/>
                <a:gd name="connsiteY9" fmla="*/ 508793 h 621469"/>
                <a:gd name="connsiteX10" fmla="*/ 205324 w 1211752"/>
                <a:gd name="connsiteY10" fmla="*/ 620174 h 621469"/>
                <a:gd name="connsiteX11" fmla="*/ 205324 w 1211752"/>
                <a:gd name="connsiteY11" fmla="*/ 621469 h 621469"/>
                <a:gd name="connsiteX12" fmla="*/ 1039222 w 1211752"/>
                <a:gd name="connsiteY12" fmla="*/ 621469 h 621469"/>
                <a:gd name="connsiteX13" fmla="*/ 1211752 w 1211752"/>
                <a:gd name="connsiteY13" fmla="*/ 466054 h 621469"/>
                <a:gd name="connsiteX14" fmla="*/ 1040659 w 1211752"/>
                <a:gd name="connsiteY14" fmla="*/ 309344 h 6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1752" h="621469">
                  <a:moveTo>
                    <a:pt x="1040659" y="309344"/>
                  </a:moveTo>
                  <a:cubicBezTo>
                    <a:pt x="1036346" y="309344"/>
                    <a:pt x="1030595" y="309344"/>
                    <a:pt x="1026282" y="309344"/>
                  </a:cubicBezTo>
                  <a:cubicBezTo>
                    <a:pt x="1026282" y="309344"/>
                    <a:pt x="1026282" y="309344"/>
                    <a:pt x="1026282" y="309344"/>
                  </a:cubicBezTo>
                  <a:cubicBezTo>
                    <a:pt x="1026282" y="245882"/>
                    <a:pt x="991776" y="187602"/>
                    <a:pt x="935703" y="151338"/>
                  </a:cubicBezTo>
                  <a:cubicBezTo>
                    <a:pt x="878193" y="115075"/>
                    <a:pt x="804867" y="106009"/>
                    <a:pt x="738731" y="126731"/>
                  </a:cubicBezTo>
                  <a:cubicBezTo>
                    <a:pt x="684096" y="30891"/>
                    <a:pt x="563325" y="-18323"/>
                    <a:pt x="448304" y="6284"/>
                  </a:cubicBezTo>
                  <a:cubicBezTo>
                    <a:pt x="333284" y="30891"/>
                    <a:pt x="249894" y="124140"/>
                    <a:pt x="249894" y="231636"/>
                  </a:cubicBezTo>
                  <a:cubicBezTo>
                    <a:pt x="249894" y="231636"/>
                    <a:pt x="249894" y="232931"/>
                    <a:pt x="249894" y="234226"/>
                  </a:cubicBezTo>
                  <a:cubicBezTo>
                    <a:pt x="170817" y="222570"/>
                    <a:pt x="91741" y="252358"/>
                    <a:pt x="42857" y="309344"/>
                  </a:cubicBezTo>
                  <a:cubicBezTo>
                    <a:pt x="-4589" y="367624"/>
                    <a:pt x="-13215" y="444037"/>
                    <a:pt x="19853" y="508793"/>
                  </a:cubicBezTo>
                  <a:cubicBezTo>
                    <a:pt x="54359" y="573550"/>
                    <a:pt x="126247" y="616289"/>
                    <a:pt x="205324" y="620174"/>
                  </a:cubicBezTo>
                  <a:lnTo>
                    <a:pt x="205324" y="621469"/>
                  </a:lnTo>
                  <a:lnTo>
                    <a:pt x="1039222" y="621469"/>
                  </a:lnTo>
                  <a:cubicBezTo>
                    <a:pt x="1134113" y="621469"/>
                    <a:pt x="1211752" y="551532"/>
                    <a:pt x="1211752" y="466054"/>
                  </a:cubicBezTo>
                  <a:cubicBezTo>
                    <a:pt x="1211752" y="380576"/>
                    <a:pt x="1135551" y="309344"/>
                    <a:pt x="1040659" y="3093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6" name="Content Placeholder 2">
            <a:extLst>
              <a:ext uri="{FF2B5EF4-FFF2-40B4-BE49-F238E27FC236}">
                <a16:creationId xmlns:a16="http://schemas.microsoft.com/office/drawing/2014/main" id="{ED99528E-0B3C-4E25-A70C-A9CFF3559B91}"/>
              </a:ext>
            </a:extLst>
          </p:cNvPr>
          <p:cNvSpPr txBox="1">
            <a:spLocks/>
          </p:cNvSpPr>
          <p:nvPr/>
        </p:nvSpPr>
        <p:spPr>
          <a:xfrm>
            <a:off x="10464269" y="1629133"/>
            <a:ext cx="1641777" cy="2177408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more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carbon dioxide and methane in the world, the hotter we get!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1" grpId="0" animBg="1"/>
      <p:bldP spid="184" grpId="0"/>
      <p:bldP spid="188" grpId="0"/>
      <p:bldP spid="191" grpId="0" animBg="1"/>
      <p:bldP spid="1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4E388F2-7877-4421-B44B-3FB41DD4A709}"/>
              </a:ext>
            </a:extLst>
          </p:cNvPr>
          <p:cNvSpPr txBox="1"/>
          <p:nvPr/>
        </p:nvSpPr>
        <p:spPr>
          <a:xfrm>
            <a:off x="7537673" y="4822192"/>
            <a:ext cx="4612702" cy="1292662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like making the blanket keeping earth warm and safe thicker.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6A312-0BBA-43BE-BBCC-C41F3E52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3" y="332456"/>
            <a:ext cx="4500716" cy="825909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l"/>
            <a:r>
              <a:rPr lang="en-GB" sz="2800" dirty="0"/>
              <a:t>The </a:t>
            </a:r>
            <a:r>
              <a:rPr lang="en-GB" dirty="0"/>
              <a:t>e</a:t>
            </a:r>
            <a:r>
              <a:rPr lang="en-GB" sz="2800" dirty="0"/>
              <a:t>nhanced greenhouse effect</a:t>
            </a:r>
          </a:p>
        </p:txBody>
      </p:sp>
      <p:pic>
        <p:nvPicPr>
          <p:cNvPr id="8" name="Picture Placeholder 6" descr="Diagram, icon, venn diagram&#10;&#10;Description automatically generated">
            <a:extLst>
              <a:ext uri="{FF2B5EF4-FFF2-40B4-BE49-F238E27FC236}">
                <a16:creationId xmlns:a16="http://schemas.microsoft.com/office/drawing/2014/main" id="{A5435D77-2E6E-4452-9C4C-AF4913F93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5" t="-5409" r="-2675" b="-6159"/>
          <a:stretch/>
        </p:blipFill>
        <p:spPr>
          <a:xfrm>
            <a:off x="2959077" y="1336184"/>
            <a:ext cx="4468200" cy="4731915"/>
          </a:xfrm>
          <a:prstGeom prst="roundRect">
            <a:avLst>
              <a:gd name="adj" fmla="val 6016"/>
            </a:avLst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731FD5F-398A-4EF1-98AC-1E967690A970}"/>
              </a:ext>
            </a:extLst>
          </p:cNvPr>
          <p:cNvSpPr/>
          <p:nvPr/>
        </p:nvSpPr>
        <p:spPr>
          <a:xfrm>
            <a:off x="2891340" y="1333608"/>
            <a:ext cx="4646333" cy="4705095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A559A-43FC-4A1E-ADD7-864AE7F221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11949">
            <a:off x="1306505" y="2504268"/>
            <a:ext cx="494216" cy="712128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4E1F25-FB1B-4FEB-A2C6-1173B59F78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9801" flipH="1">
            <a:off x="879422" y="1504390"/>
            <a:ext cx="459481" cy="634642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13D5CEFB-D2C6-4020-B3B8-58E0B4A316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825" y="1333608"/>
            <a:ext cx="929819" cy="135148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64F6D5-917D-42C3-AA39-F2DACE11E073}"/>
              </a:ext>
            </a:extLst>
          </p:cNvPr>
          <p:cNvSpPr txBox="1"/>
          <p:nvPr/>
        </p:nvSpPr>
        <p:spPr>
          <a:xfrm>
            <a:off x="7134447" y="824504"/>
            <a:ext cx="4954865" cy="1292662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natural greenhouse effect is worsening because of the way that we live.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F4BB89-BB7D-480F-85D2-A5EB045301F3}"/>
              </a:ext>
            </a:extLst>
          </p:cNvPr>
          <p:cNvSpPr txBox="1"/>
          <p:nvPr/>
        </p:nvSpPr>
        <p:spPr>
          <a:xfrm>
            <a:off x="7706829" y="2223184"/>
            <a:ext cx="4429926" cy="2492990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there</a:t>
            </a:r>
            <a:r>
              <a:rPr kumimoji="0" lang="en-GB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too many greenhouse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gases </a:t>
            </a: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carbon dioxide and methane</a:t>
            </a:r>
            <a:r>
              <a:rPr kumimoji="0" lang="en-GB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released into the atmosphere the earth gets warmer.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D8D617-1D49-4DDE-9B40-1D8F2B2DB6B3}"/>
              </a:ext>
            </a:extLst>
          </p:cNvPr>
          <p:cNvSpPr/>
          <p:nvPr/>
        </p:nvSpPr>
        <p:spPr>
          <a:xfrm>
            <a:off x="2891340" y="1333608"/>
            <a:ext cx="4646333" cy="4705095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8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9" grpId="1" animBg="1"/>
      <p:bldP spid="30" grpId="0" animBg="1"/>
      <p:bldP spid="31" grpId="0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hlinkClick r:id="rId4"/>
            <a:extLst>
              <a:ext uri="{FF2B5EF4-FFF2-40B4-BE49-F238E27FC236}">
                <a16:creationId xmlns:a16="http://schemas.microsoft.com/office/drawing/2014/main" id="{06C5ED33-E14E-468B-BF8D-EF264B45380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971" y="119742"/>
            <a:ext cx="1132766" cy="113133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9C8C82A-755C-4A78-BD21-6CA28A4B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Climate Change?</a:t>
            </a:r>
          </a:p>
        </p:txBody>
      </p:sp>
      <p:pic>
        <p:nvPicPr>
          <p:cNvPr id="5" name="Online Media 4" title="What is climate change? | WaterAid">
            <a:hlinkClick r:id="" action="ppaction://media"/>
            <a:extLst>
              <a:ext uri="{FF2B5EF4-FFF2-40B4-BE49-F238E27FC236}">
                <a16:creationId xmlns:a16="http://schemas.microsoft.com/office/drawing/2014/main" id="{DE1B2920-D99C-41DA-822F-F4B9E49EFF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15413" y="1251074"/>
            <a:ext cx="9519161" cy="53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C8C82A-755C-4A78-BD21-6CA28A4B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Climate Change?</a:t>
            </a:r>
          </a:p>
        </p:txBody>
      </p:sp>
      <p:pic>
        <p:nvPicPr>
          <p:cNvPr id="3" name="Online Media 2" title="What is climate change? | WaterAid">
            <a:hlinkClick r:id="" action="ppaction://media"/>
            <a:extLst>
              <a:ext uri="{FF2B5EF4-FFF2-40B4-BE49-F238E27FC236}">
                <a16:creationId xmlns:a16="http://schemas.microsoft.com/office/drawing/2014/main" id="{FAF63E33-E0E7-4EE6-A4A2-9A800932E6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6279" y="1320800"/>
            <a:ext cx="9183021" cy="5188407"/>
          </a:xfrm>
          <a:prstGeom prst="rect">
            <a:avLst/>
          </a:prstGeom>
        </p:spPr>
      </p:pic>
      <p:pic>
        <p:nvPicPr>
          <p:cNvPr id="10" name="Picture Placeholder 3">
            <a:hlinkClick r:id="rId5"/>
            <a:extLst>
              <a:ext uri="{FF2B5EF4-FFF2-40B4-BE49-F238E27FC236}">
                <a16:creationId xmlns:a16="http://schemas.microsoft.com/office/drawing/2014/main" id="{F28624C1-F463-496D-9ACA-9E8DF9ED28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3942" y="116330"/>
            <a:ext cx="1132766" cy="1131332"/>
          </a:xfrm>
          <a:prstGeom prst="roundRect">
            <a:avLst>
              <a:gd name="adj" fmla="val 203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41158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CEA83F-928A-4861-AC6C-3B39B52994C0}"/>
              </a:ext>
            </a:extLst>
          </p:cNvPr>
          <p:cNvGrpSpPr/>
          <p:nvPr/>
        </p:nvGrpSpPr>
        <p:grpSpPr>
          <a:xfrm>
            <a:off x="2871848" y="5202067"/>
            <a:ext cx="4117613" cy="1471214"/>
            <a:chOff x="3944962" y="4946019"/>
            <a:chExt cx="4719964" cy="1795375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4D67352-D475-4087-ABD6-AC96A38E4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4176" y="4946019"/>
              <a:ext cx="3590750" cy="1795375"/>
            </a:xfrm>
            <a:prstGeom prst="rect">
              <a:avLst/>
            </a:prstGeom>
          </p:spPr>
        </p:pic>
        <p:pic>
          <p:nvPicPr>
            <p:cNvPr id="20" name="Picture Placeholder 7" descr="A picture containing text, clipart, gear&#10;&#10;Description automatically generated">
              <a:extLst>
                <a:ext uri="{FF2B5EF4-FFF2-40B4-BE49-F238E27FC236}">
                  <a16:creationId xmlns:a16="http://schemas.microsoft.com/office/drawing/2014/main" id="{5A13580F-2558-4A10-B5A3-13CD23397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730" b="-31598"/>
            <a:stretch/>
          </p:blipFill>
          <p:spPr>
            <a:xfrm rot="1188087" flipH="1">
              <a:off x="3944962" y="5135916"/>
              <a:ext cx="2158417" cy="874997"/>
            </a:xfrm>
            <a:prstGeom prst="roundRect">
              <a:avLst>
                <a:gd name="adj" fmla="val 2031"/>
              </a:avLst>
            </a:prstGeom>
            <a:noFill/>
          </p:spPr>
        </p:pic>
      </p:grp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CFACFBD-E868-4907-A309-D653DA507825}"/>
              </a:ext>
            </a:extLst>
          </p:cNvPr>
          <p:cNvSpPr/>
          <p:nvPr/>
        </p:nvSpPr>
        <p:spPr>
          <a:xfrm rot="545292">
            <a:off x="9394831" y="4670321"/>
            <a:ext cx="1256087" cy="1259182"/>
          </a:xfrm>
          <a:prstGeom prst="cloudCallout">
            <a:avLst>
              <a:gd name="adj1" fmla="val -49005"/>
              <a:gd name="adj2" fmla="val 51296"/>
            </a:avLst>
          </a:prstGeom>
          <a:solidFill>
            <a:srgbClr val="84BD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Placeholder 16" descr="A cartoon of a dog&#10;&#10;Description automatically generated with low confidence">
            <a:extLst>
              <a:ext uri="{FF2B5EF4-FFF2-40B4-BE49-F238E27FC236}">
                <a16:creationId xmlns:a16="http://schemas.microsoft.com/office/drawing/2014/main" id="{219C18A2-C8DA-4D17-8524-BE29829ADB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36"/>
          <a:stretch/>
        </p:blipFill>
        <p:spPr>
          <a:xfrm>
            <a:off x="7069329" y="4490818"/>
            <a:ext cx="2730712" cy="2182463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766EF04-FBB4-49CA-A90E-14C1B6BD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79" y="318976"/>
            <a:ext cx="5178425" cy="843074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do you find greenhouse gases?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B2DBF29-7B99-4673-A254-C99F54D4C4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925" y="1390204"/>
            <a:ext cx="8135372" cy="2905623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Task:</a:t>
            </a:r>
            <a:r>
              <a:rPr kumimoji="0" lang="en-GB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GB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Using the pictures on the next few slides, try to work out what is causing greenhouse gases.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>
                <a:solidFill>
                  <a:srgbClr val="000000"/>
                </a:solidFill>
              </a:rPr>
              <a:t>Challenge: </a:t>
            </a:r>
            <a:r>
              <a:rPr lang="en-GB" dirty="0">
                <a:solidFill>
                  <a:srgbClr val="000000"/>
                </a:solidFill>
              </a:rPr>
              <a:t>Can you think of other things that may produce these gases?</a:t>
            </a:r>
            <a:endParaRPr kumimoji="0" lang="en-GB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651164-A3D2-4A3A-83B1-676F4E5B6051}"/>
              </a:ext>
            </a:extLst>
          </p:cNvPr>
          <p:cNvGrpSpPr/>
          <p:nvPr/>
        </p:nvGrpSpPr>
        <p:grpSpPr>
          <a:xfrm rot="20211028">
            <a:off x="9033310" y="2863238"/>
            <a:ext cx="2553394" cy="2975133"/>
            <a:chOff x="8575795" y="115917"/>
            <a:chExt cx="2870737" cy="3259010"/>
          </a:xfrm>
        </p:grpSpPr>
        <p:pic>
          <p:nvPicPr>
            <p:cNvPr id="10" name="Picture 9" descr="A picture containing wheel&#10;&#10;Description automatically generated">
              <a:extLst>
                <a:ext uri="{FF2B5EF4-FFF2-40B4-BE49-F238E27FC236}">
                  <a16:creationId xmlns:a16="http://schemas.microsoft.com/office/drawing/2014/main" id="{21C2DB5E-911F-4E57-98CD-7C31D2236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37013" flipH="1" flipV="1">
              <a:off x="9960808" y="1889202"/>
              <a:ext cx="1948984" cy="1022465"/>
            </a:xfrm>
            <a:prstGeom prst="rect">
              <a:avLst/>
            </a:prstGeom>
          </p:spPr>
        </p:pic>
        <p:pic>
          <p:nvPicPr>
            <p:cNvPr id="16" name="Picture Placeholder 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CB230AF6-6743-4F89-8226-1C43D3483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819" b="-3101"/>
            <a:stretch/>
          </p:blipFill>
          <p:spPr>
            <a:xfrm rot="2163566">
              <a:off x="8575795" y="115917"/>
              <a:ext cx="2670381" cy="1877906"/>
            </a:xfrm>
            <a:prstGeom prst="roundRect">
              <a:avLst>
                <a:gd name="adj" fmla="val 2031"/>
              </a:avLst>
            </a:prstGeom>
            <a:noFill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A3A435-4249-482D-8F3F-C2A77503D69A}"/>
              </a:ext>
            </a:extLst>
          </p:cNvPr>
          <p:cNvGrpSpPr/>
          <p:nvPr/>
        </p:nvGrpSpPr>
        <p:grpSpPr>
          <a:xfrm>
            <a:off x="8551297" y="130772"/>
            <a:ext cx="2020450" cy="2792985"/>
            <a:chOff x="6114859" y="485007"/>
            <a:chExt cx="2511252" cy="3177817"/>
          </a:xfrm>
        </p:grpSpPr>
        <p:pic>
          <p:nvPicPr>
            <p:cNvPr id="21" name="Picture 20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69C400D3-F375-4877-9731-DCF4BFEA7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4859" y="485007"/>
              <a:ext cx="2231534" cy="3177817"/>
            </a:xfrm>
            <a:prstGeom prst="rect">
              <a:avLst/>
            </a:prstGeom>
          </p:spPr>
        </p:pic>
        <p:pic>
          <p:nvPicPr>
            <p:cNvPr id="22" name="Picture 21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823EE151-7DB1-4277-A639-F5A78FAC1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38821">
              <a:off x="7892455" y="1789094"/>
              <a:ext cx="733656" cy="109382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ADC80-5DB7-4063-AAC7-81DA1C917342}"/>
              </a:ext>
            </a:extLst>
          </p:cNvPr>
          <p:cNvGrpSpPr/>
          <p:nvPr/>
        </p:nvGrpSpPr>
        <p:grpSpPr>
          <a:xfrm>
            <a:off x="456279" y="4350804"/>
            <a:ext cx="2706811" cy="2466157"/>
            <a:chOff x="4618601" y="3681473"/>
            <a:chExt cx="3348887" cy="3317217"/>
          </a:xfrm>
        </p:grpSpPr>
        <p:pic>
          <p:nvPicPr>
            <p:cNvPr id="25" name="Picture Placeholder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1CEB3B-D7B1-4D8A-B295-EF539A9D0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891" r="-4331" b="-4413"/>
            <a:stretch/>
          </p:blipFill>
          <p:spPr>
            <a:xfrm>
              <a:off x="4618601" y="3681473"/>
              <a:ext cx="2889819" cy="3317217"/>
            </a:xfrm>
            <a:prstGeom prst="roundRect">
              <a:avLst>
                <a:gd name="adj" fmla="val 2031"/>
              </a:avLst>
            </a:prstGeom>
            <a:noFill/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FE7A14B-7796-4B0A-A8E5-AC02A85F7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3510" y="3856083"/>
              <a:ext cx="598550" cy="97042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A15C92-5FFF-46F5-B189-F00118DCF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8193" y="3753455"/>
              <a:ext cx="889295" cy="13332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F26927-E90C-4299-B17C-1F07E7FF4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565359" flipH="1">
              <a:off x="6586710" y="4203826"/>
              <a:ext cx="654418" cy="314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83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610060-18D1-4D26-B380-A301344818F8}"/>
              </a:ext>
            </a:extLst>
          </p:cNvPr>
          <p:cNvSpPr/>
          <p:nvPr/>
        </p:nvSpPr>
        <p:spPr>
          <a:xfrm>
            <a:off x="172532" y="2504425"/>
            <a:ext cx="7078874" cy="429134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6FA4CD8-7E46-44FE-987F-04861639C369}"/>
              </a:ext>
            </a:extLst>
          </p:cNvPr>
          <p:cNvSpPr/>
          <p:nvPr/>
        </p:nvSpPr>
        <p:spPr>
          <a:xfrm rot="545292">
            <a:off x="2898040" y="2616507"/>
            <a:ext cx="1590685" cy="2158327"/>
          </a:xfrm>
          <a:prstGeom prst="cloudCallout">
            <a:avLst>
              <a:gd name="adj1" fmla="val -34552"/>
              <a:gd name="adj2" fmla="val 71034"/>
            </a:avLst>
          </a:prstGeom>
          <a:solidFill>
            <a:srgbClr val="84BD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Placeholder 16" descr="A cartoon of a dog&#10;&#10;Description automatically generated with low confidence">
            <a:extLst>
              <a:ext uri="{FF2B5EF4-FFF2-40B4-BE49-F238E27FC236}">
                <a16:creationId xmlns:a16="http://schemas.microsoft.com/office/drawing/2014/main" id="{F6BE4B57-3F5E-4214-821F-40EB2AE369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29" r="-4229"/>
          <a:stretch/>
        </p:blipFill>
        <p:spPr>
          <a:xfrm>
            <a:off x="67121" y="4047919"/>
            <a:ext cx="3706804" cy="2747854"/>
          </a:xfrm>
          <a:prstGeom prst="roundRect">
            <a:avLst>
              <a:gd name="adj" fmla="val 2031"/>
            </a:avLst>
          </a:prstGeom>
          <a:noFill/>
        </p:spPr>
      </p:pic>
      <p:pic>
        <p:nvPicPr>
          <p:cNvPr id="24" name="Picture Placeholder 2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62CCE4E-B4D5-4245-91F8-6C8261D8532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8215" y="5027279"/>
            <a:ext cx="1770755" cy="1768493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C452314-FF81-446D-A362-8C7FF880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guess the cause?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1F7E61-4300-4418-BC03-A16FDDDBE642}"/>
              </a:ext>
            </a:extLst>
          </p:cNvPr>
          <p:cNvSpPr txBox="1">
            <a:spLocks/>
          </p:cNvSpPr>
          <p:nvPr/>
        </p:nvSpPr>
        <p:spPr>
          <a:xfrm>
            <a:off x="415413" y="1339403"/>
            <a:ext cx="5192369" cy="1024658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</a:rPr>
              <a:t>What is happening in this picture that might cause climate change?</a:t>
            </a:r>
          </a:p>
        </p:txBody>
      </p:sp>
      <p:pic>
        <p:nvPicPr>
          <p:cNvPr id="20" name="Picture Placeholder 19" descr="Icon&#10;&#10;Description automatically generated">
            <a:extLst>
              <a:ext uri="{FF2B5EF4-FFF2-40B4-BE49-F238E27FC236}">
                <a16:creationId xmlns:a16="http://schemas.microsoft.com/office/drawing/2014/main" id="{4FEF1D3E-13E2-43C0-91C8-0CD14EE27F0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10" r="-17010"/>
          <a:stretch/>
        </p:blipFill>
        <p:spPr>
          <a:xfrm>
            <a:off x="1463670" y="2789560"/>
            <a:ext cx="1221189" cy="1219644"/>
          </a:xfrm>
        </p:spPr>
      </p:pic>
      <p:sp>
        <p:nvSpPr>
          <p:cNvPr id="35" name="Cross 34">
            <a:extLst>
              <a:ext uri="{FF2B5EF4-FFF2-40B4-BE49-F238E27FC236}">
                <a16:creationId xmlns:a16="http://schemas.microsoft.com/office/drawing/2014/main" id="{A3A27892-61C7-4F7C-B39A-4CA33427E5DC}"/>
              </a:ext>
            </a:extLst>
          </p:cNvPr>
          <p:cNvSpPr/>
          <p:nvPr/>
        </p:nvSpPr>
        <p:spPr>
          <a:xfrm rot="8025462">
            <a:off x="1348109" y="2787819"/>
            <a:ext cx="1440000" cy="1440000"/>
          </a:xfrm>
          <a:prstGeom prst="plus">
            <a:avLst>
              <a:gd name="adj" fmla="val 43852"/>
            </a:avLst>
          </a:prstGeom>
          <a:solidFill>
            <a:srgbClr val="C635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0D44500-0F2A-403A-BF3E-68A72B27CF6A}"/>
              </a:ext>
            </a:extLst>
          </p:cNvPr>
          <p:cNvSpPr txBox="1">
            <a:spLocks/>
          </p:cNvSpPr>
          <p:nvPr/>
        </p:nvSpPr>
        <p:spPr>
          <a:xfrm>
            <a:off x="7542803" y="417520"/>
            <a:ext cx="4100292" cy="5132675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Farts and Breath!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When animals and people breath they produce carbon dioxide, when they fart they produce methane.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DA583E7-E587-43A0-8BDE-04582F1F9BC9}"/>
              </a:ext>
            </a:extLst>
          </p:cNvPr>
          <p:cNvSpPr/>
          <p:nvPr/>
        </p:nvSpPr>
        <p:spPr>
          <a:xfrm rot="545292">
            <a:off x="5379051" y="5236254"/>
            <a:ext cx="1433897" cy="931752"/>
          </a:xfrm>
          <a:prstGeom prst="cloudCallout">
            <a:avLst>
              <a:gd name="adj1" fmla="val -74362"/>
              <a:gd name="adj2" fmla="val 30855"/>
            </a:avLst>
          </a:prstGeom>
          <a:solidFill>
            <a:srgbClr val="B3B3B3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DF2D0FF-5175-4174-8389-9112C076E5B4}"/>
              </a:ext>
            </a:extLst>
          </p:cNvPr>
          <p:cNvSpPr txBox="1">
            <a:spLocks/>
          </p:cNvSpPr>
          <p:nvPr/>
        </p:nvSpPr>
        <p:spPr>
          <a:xfrm>
            <a:off x="7542803" y="417520"/>
            <a:ext cx="4100292" cy="5132675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When we chop down trees they release carbon dioxide. This is called deforestation.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It also stops trees from absorbing carbon dioxide as they grow.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B74F7C0A-7D36-455D-B174-0472C1C535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77" y="4595344"/>
            <a:ext cx="4202586" cy="210129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610060-18D1-4D26-B380-A301344818F8}"/>
              </a:ext>
            </a:extLst>
          </p:cNvPr>
          <p:cNvSpPr/>
          <p:nvPr/>
        </p:nvSpPr>
        <p:spPr>
          <a:xfrm>
            <a:off x="172532" y="2504425"/>
            <a:ext cx="7078874" cy="429134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52314-FF81-446D-A362-8C7FF880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guess the cause?</a:t>
            </a:r>
          </a:p>
        </p:txBody>
      </p:sp>
      <p:pic>
        <p:nvPicPr>
          <p:cNvPr id="8" name="Picture Placeholder 7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C675B6B0-C3AB-4083-B766-E5D914C1337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730" b="-31598"/>
          <a:stretch/>
        </p:blipFill>
        <p:spPr>
          <a:xfrm rot="1188087" flipH="1">
            <a:off x="1575839" y="4685041"/>
            <a:ext cx="2526195" cy="1024090"/>
          </a:xfrm>
        </p:spPr>
      </p:pic>
      <p:pic>
        <p:nvPicPr>
          <p:cNvPr id="16" name="Picture 15" descr="A picture containing dark, light, lit&#10;&#10;Description automatically generated">
            <a:extLst>
              <a:ext uri="{FF2B5EF4-FFF2-40B4-BE49-F238E27FC236}">
                <a16:creationId xmlns:a16="http://schemas.microsoft.com/office/drawing/2014/main" id="{ADC98D3C-F9FC-4216-9DFC-EA4DED4917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3" y="5197086"/>
            <a:ext cx="2013383" cy="149955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009C8A-8801-4CAD-82AE-1873080E2607}"/>
              </a:ext>
            </a:extLst>
          </p:cNvPr>
          <p:cNvSpPr txBox="1">
            <a:spLocks/>
          </p:cNvSpPr>
          <p:nvPr/>
        </p:nvSpPr>
        <p:spPr>
          <a:xfrm>
            <a:off x="415413" y="1339403"/>
            <a:ext cx="5192369" cy="1024658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</a:rPr>
              <a:t>What is happening in this picture that might cause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4835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1BDD7F-D493-41B8-B6DF-4D702B2218D3}"/>
              </a:ext>
            </a:extLst>
          </p:cNvPr>
          <p:cNvSpPr txBox="1">
            <a:spLocks/>
          </p:cNvSpPr>
          <p:nvPr/>
        </p:nvSpPr>
        <p:spPr>
          <a:xfrm>
            <a:off x="7542803" y="417520"/>
            <a:ext cx="4100292" cy="5132675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When we use cars and planes and other transport we release carbon dioxide and methane as they burn petrol to move.</a:t>
            </a:r>
          </a:p>
        </p:txBody>
      </p:sp>
      <p:pic>
        <p:nvPicPr>
          <p:cNvPr id="14" name="Picture 13" descr="A picture containing wheel&#10;&#10;Description automatically generated">
            <a:extLst>
              <a:ext uri="{FF2B5EF4-FFF2-40B4-BE49-F238E27FC236}">
                <a16:creationId xmlns:a16="http://schemas.microsoft.com/office/drawing/2014/main" id="{F5F88FCB-924D-4D71-A39F-2F5FFFB19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37013" flipH="1" flipV="1">
            <a:off x="4490209" y="4541329"/>
            <a:ext cx="2364722" cy="1240567"/>
          </a:xfrm>
          <a:prstGeom prst="rect">
            <a:avLst/>
          </a:prstGeom>
        </p:spPr>
      </p:pic>
      <p:pic>
        <p:nvPicPr>
          <p:cNvPr id="9" name="Picture 8" descr="A picture containing wheel&#10;&#10;Description automatically generated">
            <a:extLst>
              <a:ext uri="{FF2B5EF4-FFF2-40B4-BE49-F238E27FC236}">
                <a16:creationId xmlns:a16="http://schemas.microsoft.com/office/drawing/2014/main" id="{60505C33-956F-4833-ABF3-CEC50F645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32919" y="4779008"/>
            <a:ext cx="1665929" cy="1893432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610060-18D1-4D26-B380-A301344818F8}"/>
              </a:ext>
            </a:extLst>
          </p:cNvPr>
          <p:cNvSpPr/>
          <p:nvPr/>
        </p:nvSpPr>
        <p:spPr>
          <a:xfrm>
            <a:off x="172532" y="2504425"/>
            <a:ext cx="7078874" cy="429134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52314-FF81-446D-A362-8C7FF880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guess the cause?</a:t>
            </a:r>
          </a:p>
        </p:txBody>
      </p:sp>
      <p:pic>
        <p:nvPicPr>
          <p:cNvPr id="6" name="Picture Placeholder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56837C-28D1-4459-9739-1EED60731F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5" t="3008" r="205" b="-3008"/>
          <a:stretch/>
        </p:blipFill>
        <p:spPr>
          <a:xfrm rot="2163566">
            <a:off x="2520000" y="2492254"/>
            <a:ext cx="3240000" cy="2278482"/>
          </a:xfrm>
        </p:spPr>
      </p:pic>
      <p:pic>
        <p:nvPicPr>
          <p:cNvPr id="4" name="Picture Placeholder 3" descr="Logo&#10;&#10;Description automatically generated">
            <a:extLst>
              <a:ext uri="{FF2B5EF4-FFF2-40B4-BE49-F238E27FC236}">
                <a16:creationId xmlns:a16="http://schemas.microsoft.com/office/drawing/2014/main" id="{2357DE66-91D8-41E0-B641-9E09185813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5479" r="-1928" b="-1835"/>
          <a:stretch/>
        </p:blipFill>
        <p:spPr>
          <a:xfrm>
            <a:off x="587818" y="4842723"/>
            <a:ext cx="2423779" cy="2015277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855E36-391E-4943-987F-C37563E6CCD4}"/>
              </a:ext>
            </a:extLst>
          </p:cNvPr>
          <p:cNvSpPr txBox="1">
            <a:spLocks/>
          </p:cNvSpPr>
          <p:nvPr/>
        </p:nvSpPr>
        <p:spPr>
          <a:xfrm>
            <a:off x="415413" y="1339403"/>
            <a:ext cx="5192369" cy="1024658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</a:rPr>
              <a:t>What is happening in this picture that might cause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30887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39DE3D-CBEA-45E2-8275-D87959FAA1F5}"/>
              </a:ext>
            </a:extLst>
          </p:cNvPr>
          <p:cNvSpPr txBox="1">
            <a:spLocks/>
          </p:cNvSpPr>
          <p:nvPr/>
        </p:nvSpPr>
        <p:spPr>
          <a:xfrm>
            <a:off x="7542803" y="417520"/>
            <a:ext cx="4100292" cy="5132675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When we burn oil, gas and coal for electricity we release carbon dioxide into the air.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610060-18D1-4D26-B380-A301344818F8}"/>
              </a:ext>
            </a:extLst>
          </p:cNvPr>
          <p:cNvSpPr/>
          <p:nvPr/>
        </p:nvSpPr>
        <p:spPr>
          <a:xfrm>
            <a:off x="172532" y="2504425"/>
            <a:ext cx="7078874" cy="429134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52314-FF81-446D-A362-8C7FF880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guess the cause?</a:t>
            </a: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AD3F4E-7105-4F2D-8879-20647FB79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18" y="3680183"/>
            <a:ext cx="2231534" cy="3177817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C4B55CB-D3BE-4302-9545-505999A660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"/>
          <a:stretch/>
        </p:blipFill>
        <p:spPr>
          <a:xfrm>
            <a:off x="4390312" y="4284921"/>
            <a:ext cx="2507905" cy="2510066"/>
          </a:xfrm>
          <a:prstGeom prst="rect">
            <a:avLst/>
          </a:prstGeom>
        </p:spPr>
      </p:pic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08D32F1A-9A81-4C61-AFAF-EC28F6E76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8821">
            <a:off x="2826638" y="2707418"/>
            <a:ext cx="1211451" cy="177931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3C4A74-CA9B-4470-ABC6-CB056A5928E2}"/>
              </a:ext>
            </a:extLst>
          </p:cNvPr>
          <p:cNvSpPr txBox="1">
            <a:spLocks/>
          </p:cNvSpPr>
          <p:nvPr/>
        </p:nvSpPr>
        <p:spPr>
          <a:xfrm>
            <a:off x="415413" y="1339403"/>
            <a:ext cx="5192369" cy="1024658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</a:rPr>
              <a:t>What is happening in this picture that might cause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16489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3D3C1A-48D9-422D-B4E0-BDC81256EC55}"/>
              </a:ext>
            </a:extLst>
          </p:cNvPr>
          <p:cNvSpPr txBox="1">
            <a:spLocks/>
          </p:cNvSpPr>
          <p:nvPr/>
        </p:nvSpPr>
        <p:spPr>
          <a:xfrm>
            <a:off x="7542803" y="417520"/>
            <a:ext cx="4100292" cy="5132675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When volcanoes erupt they release carbon dioxide and other greenhouse gases in their smoke.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AB041B3-B67B-4D2A-AFE1-4DDDDB4CBA13}"/>
              </a:ext>
            </a:extLst>
          </p:cNvPr>
          <p:cNvSpPr/>
          <p:nvPr/>
        </p:nvSpPr>
        <p:spPr>
          <a:xfrm rot="21008392">
            <a:off x="3298859" y="2733020"/>
            <a:ext cx="2772535" cy="1190625"/>
          </a:xfrm>
          <a:prstGeom prst="cloud">
            <a:avLst/>
          </a:prstGeom>
          <a:solidFill>
            <a:srgbClr val="B3B3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70CCF84-5136-4AC4-B595-B12E700184C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182" y="3087191"/>
            <a:ext cx="6163573" cy="3790950"/>
          </a:xfr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610060-18D1-4D26-B380-A301344818F8}"/>
              </a:ext>
            </a:extLst>
          </p:cNvPr>
          <p:cNvSpPr/>
          <p:nvPr/>
        </p:nvSpPr>
        <p:spPr>
          <a:xfrm>
            <a:off x="172532" y="2504425"/>
            <a:ext cx="7078874" cy="429134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52314-FF81-446D-A362-8C7FF880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guess the cause?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427D63-8BF7-465D-85A1-53CB426F7BFD}"/>
              </a:ext>
            </a:extLst>
          </p:cNvPr>
          <p:cNvSpPr txBox="1">
            <a:spLocks/>
          </p:cNvSpPr>
          <p:nvPr/>
        </p:nvSpPr>
        <p:spPr>
          <a:xfrm>
            <a:off x="415413" y="1339403"/>
            <a:ext cx="5192369" cy="1024658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</a:rPr>
              <a:t>What is happening in this picture that might cause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23078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6358FD2-0C40-46B1-A67A-B7EA4D014AC8}"/>
              </a:ext>
            </a:extLst>
          </p:cNvPr>
          <p:cNvSpPr txBox="1">
            <a:spLocks/>
          </p:cNvSpPr>
          <p:nvPr/>
        </p:nvSpPr>
        <p:spPr>
          <a:xfrm>
            <a:off x="7542803" y="417520"/>
            <a:ext cx="4100292" cy="5132675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When we throw food  in the bin it goes to landfill where it releases methane as it rots because it doesn’t get enough oxygen.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610060-18D1-4D26-B380-A301344818F8}"/>
              </a:ext>
            </a:extLst>
          </p:cNvPr>
          <p:cNvSpPr/>
          <p:nvPr/>
        </p:nvSpPr>
        <p:spPr>
          <a:xfrm>
            <a:off x="172532" y="2504425"/>
            <a:ext cx="7078874" cy="429134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52314-FF81-446D-A362-8C7FF880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guess the cause?</a:t>
            </a:r>
          </a:p>
        </p:txBody>
      </p:sp>
      <p:pic>
        <p:nvPicPr>
          <p:cNvPr id="12" name="Picture Placeholder 11" descr="A picture containing text&#10;&#10;Description automatically generated">
            <a:extLst>
              <a:ext uri="{FF2B5EF4-FFF2-40B4-BE49-F238E27FC236}">
                <a16:creationId xmlns:a16="http://schemas.microsoft.com/office/drawing/2014/main" id="{B313AE43-E395-433F-958D-88E0D8D6E74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1" r="-4331" b="-4413"/>
          <a:stretch/>
        </p:blipFill>
        <p:spPr>
          <a:xfrm>
            <a:off x="415413" y="3421095"/>
            <a:ext cx="3039283" cy="3436906"/>
          </a:xfrm>
        </p:spPr>
      </p:pic>
      <p:pic>
        <p:nvPicPr>
          <p:cNvPr id="9" name="Picture Placeholder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46A35B2-298A-4944-AA9D-B91E29617B9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7" r="-3016"/>
          <a:stretch/>
        </p:blipFill>
        <p:spPr>
          <a:xfrm>
            <a:off x="3962400" y="3956169"/>
            <a:ext cx="3181349" cy="2839604"/>
          </a:xfrm>
        </p:spPr>
      </p:pic>
      <p:sp>
        <p:nvSpPr>
          <p:cNvPr id="16" name="Cross 15">
            <a:extLst>
              <a:ext uri="{FF2B5EF4-FFF2-40B4-BE49-F238E27FC236}">
                <a16:creationId xmlns:a16="http://schemas.microsoft.com/office/drawing/2014/main" id="{56CA01B9-3ED5-481F-A70F-4613E294555E}"/>
              </a:ext>
            </a:extLst>
          </p:cNvPr>
          <p:cNvSpPr/>
          <p:nvPr/>
        </p:nvSpPr>
        <p:spPr>
          <a:xfrm rot="8025462">
            <a:off x="4114267" y="4436393"/>
            <a:ext cx="2595900" cy="2583507"/>
          </a:xfrm>
          <a:prstGeom prst="plus">
            <a:avLst>
              <a:gd name="adj" fmla="val 43852"/>
            </a:avLst>
          </a:prstGeom>
          <a:solidFill>
            <a:srgbClr val="C635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FFD795-6939-4E2A-A07E-B0406D4E33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5054" y="3602005"/>
            <a:ext cx="629508" cy="10054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B0F34E-526D-4996-B894-214FCEF472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218" y="3495674"/>
            <a:ext cx="935290" cy="1381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A74F44-375D-49B7-945F-6B582E0807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65359" flipH="1">
            <a:off x="2490432" y="3959837"/>
            <a:ext cx="678030" cy="33056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0BDA7B-6F8F-448F-8130-F75D1475B8CD}"/>
              </a:ext>
            </a:extLst>
          </p:cNvPr>
          <p:cNvSpPr txBox="1">
            <a:spLocks/>
          </p:cNvSpPr>
          <p:nvPr/>
        </p:nvSpPr>
        <p:spPr>
          <a:xfrm>
            <a:off x="415413" y="1339403"/>
            <a:ext cx="5192369" cy="1024658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</a:rPr>
              <a:t>What is happening in this picture that might cause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426111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59BAAD-6800-4699-8C2A-0338C1C95765}"/>
              </a:ext>
            </a:extLst>
          </p:cNvPr>
          <p:cNvSpPr txBox="1">
            <a:spLocks/>
          </p:cNvSpPr>
          <p:nvPr/>
        </p:nvSpPr>
        <p:spPr>
          <a:xfrm>
            <a:off x="7542803" y="417520"/>
            <a:ext cx="4100292" cy="5132675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When we grow food we use fertilisers to help crops grow. These fertilisers have a greenhouse gas, nitrous oxide, in them.</a:t>
            </a:r>
          </a:p>
        </p:txBody>
      </p:sp>
      <p:pic>
        <p:nvPicPr>
          <p:cNvPr id="24" name="Picture 23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AD5FDD7A-C6D5-4002-8EEF-38F7337C9E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575" y="3915662"/>
            <a:ext cx="1629400" cy="276169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610060-18D1-4D26-B380-A301344818F8}"/>
              </a:ext>
            </a:extLst>
          </p:cNvPr>
          <p:cNvSpPr/>
          <p:nvPr/>
        </p:nvSpPr>
        <p:spPr>
          <a:xfrm>
            <a:off x="172532" y="2504425"/>
            <a:ext cx="7078874" cy="429134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52314-FF81-446D-A362-8C7FF880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guess the cause?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E9AB1-8587-4390-B33E-5A84219A66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84" y="5005625"/>
            <a:ext cx="3071768" cy="17901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2ED2BC-DC4A-4978-B984-F80C9266F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186" y="5152607"/>
            <a:ext cx="2988789" cy="1643165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D494AD1-CD50-4AFD-9255-79699E2BF39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250" y="3380957"/>
            <a:ext cx="3419142" cy="3414815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D7246B-2159-486E-97B2-B2452C30652B}"/>
              </a:ext>
            </a:extLst>
          </p:cNvPr>
          <p:cNvSpPr txBox="1">
            <a:spLocks/>
          </p:cNvSpPr>
          <p:nvPr/>
        </p:nvSpPr>
        <p:spPr>
          <a:xfrm>
            <a:off x="415413" y="1339403"/>
            <a:ext cx="5192369" cy="1024658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00"/>
                </a:solidFill>
              </a:rPr>
              <a:t>What is happening in this picture that might cause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30012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50439-4C72-46B5-9043-D09E9921A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Will it cause climate change?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2D2ABE-A655-48BD-A4CA-10A09C46FB46}"/>
              </a:ext>
            </a:extLst>
          </p:cNvPr>
          <p:cNvSpPr txBox="1">
            <a:spLocks/>
          </p:cNvSpPr>
          <p:nvPr/>
        </p:nvSpPr>
        <p:spPr>
          <a:xfrm>
            <a:off x="474474" y="1604436"/>
            <a:ext cx="10104968" cy="4434858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 anchor="t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Task: 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en-GB" sz="3600" dirty="0">
                <a:solidFill>
                  <a:srgbClr val="000000"/>
                </a:solidFill>
              </a:rPr>
              <a:t>ort the activities on the cards </a:t>
            </a:r>
            <a:r>
              <a:rPr lang="en-GB" sz="3600">
                <a:solidFill>
                  <a:srgbClr val="000000"/>
                </a:solidFill>
              </a:rPr>
              <a:t>into those </a:t>
            </a:r>
            <a:r>
              <a:rPr lang="en-GB" sz="3600" dirty="0">
                <a:solidFill>
                  <a:srgbClr val="000000"/>
                </a:solidFill>
              </a:rPr>
              <a:t>that can and can’t cause climate change.</a:t>
            </a:r>
          </a:p>
          <a:p>
            <a:pPr marL="0" marR="0" lvl="0" indent="0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600" b="1" dirty="0">
                <a:solidFill>
                  <a:srgbClr val="000000"/>
                </a:solidFill>
              </a:rPr>
              <a:t>Challenge: </a:t>
            </a:r>
            <a:r>
              <a:rPr lang="en-GB" sz="3600" dirty="0">
                <a:solidFill>
                  <a:srgbClr val="000000"/>
                </a:solidFill>
              </a:rPr>
              <a:t>Can you explain to your partner why it causes climate change? Can you think of any other examples?</a:t>
            </a:r>
          </a:p>
          <a:p>
            <a:pPr marL="0" marR="0" lvl="0" indent="0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these examples may only create a small contribution to climate change.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086903-5D1A-47E9-A208-8144EE007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19676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A6484B-9195-4F18-9F72-08A1E1625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Will it cause climate change?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63E54-A359-43F8-BA50-58041485F3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01B312-3EB8-47EF-8889-DD3671498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754086"/>
              </p:ext>
            </p:extLst>
          </p:nvPr>
        </p:nvGraphicFramePr>
        <p:xfrm>
          <a:off x="474473" y="1672166"/>
          <a:ext cx="11238826" cy="446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900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6BE92D-0E7E-4710-929E-7A87A76D01F7}"/>
              </a:ext>
            </a:extLst>
          </p:cNvPr>
          <p:cNvSpPr txBox="1">
            <a:spLocks/>
          </p:cNvSpPr>
          <p:nvPr/>
        </p:nvSpPr>
        <p:spPr>
          <a:xfrm>
            <a:off x="5628945" y="1604435"/>
            <a:ext cx="4979456" cy="4389967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Climate:</a:t>
            </a:r>
          </a:p>
          <a:p>
            <a:pPr marL="0" marR="0" lvl="0" indent="0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charset="-122"/>
                <a:cs typeface="Arial" panose="020B0604020202020204" pitchFamily="34" charset="0"/>
              </a:rPr>
              <a:t>Climate is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charset="-122"/>
                <a:cs typeface="Arial" panose="020B0604020202020204" pitchFamily="34" charset="0"/>
              </a:rPr>
              <a:t>average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charset="-122"/>
                <a:cs typeface="Arial" panose="020B0604020202020204" pitchFamily="34" charset="0"/>
              </a:rPr>
              <a:t> weather conditions over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charset="-122"/>
                <a:cs typeface="Arial" panose="020B0604020202020204" pitchFamily="34" charset="0"/>
              </a:rPr>
              <a:t>longer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charset="-122"/>
                <a:cs typeface="Arial" panose="020B0604020202020204" pitchFamily="34" charset="0"/>
              </a:rPr>
              <a:t> periods of time (years!) and over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charset="-122"/>
                <a:cs typeface="Arial" panose="020B0604020202020204" pitchFamily="34" charset="0"/>
              </a:rPr>
              <a:t>large areas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charset="-122"/>
                <a:cs typeface="Arial" panose="020B0604020202020204" pitchFamily="34" charset="0"/>
              </a:rPr>
              <a:t>(countries and continents).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03E21-A9A0-4729-8AE4-43E2C72FB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372" y="478368"/>
            <a:ext cx="10409429" cy="1073496"/>
          </a:xfrm>
        </p:spPr>
        <p:txBody>
          <a:bodyPr/>
          <a:lstStyle/>
          <a:p>
            <a:r>
              <a:rPr lang="en-GB" sz="3200" dirty="0"/>
              <a:t>What is difference between Weather and Climate?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0AC3F-818E-4BB5-B7BC-086C3CBDA5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E6F2AFA-8DCD-4BE2-9BDE-438C43CA3C06}"/>
              </a:ext>
            </a:extLst>
          </p:cNvPr>
          <p:cNvSpPr txBox="1">
            <a:spLocks/>
          </p:cNvSpPr>
          <p:nvPr/>
        </p:nvSpPr>
        <p:spPr>
          <a:xfrm>
            <a:off x="478368" y="1604435"/>
            <a:ext cx="4979457" cy="4389967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Weather:</a:t>
            </a:r>
          </a:p>
          <a:p>
            <a:pPr marL="0" marR="0" lvl="0" indent="0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Weather can be described as the condition of the atmosphere around us over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period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about being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hot or cold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wet or dry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stormy or calm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cloudy or sunny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4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47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50439-4C72-46B5-9043-D09E9921A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 it weather or is climate?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13041-E921-4152-98F5-AE92C43197C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2D2ABE-A655-48BD-A4CA-10A09C46FB46}"/>
              </a:ext>
            </a:extLst>
          </p:cNvPr>
          <p:cNvSpPr txBox="1">
            <a:spLocks/>
          </p:cNvSpPr>
          <p:nvPr/>
        </p:nvSpPr>
        <p:spPr>
          <a:xfrm>
            <a:off x="478368" y="1604435"/>
            <a:ext cx="10101074" cy="4389967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TASK: </a:t>
            </a:r>
            <a:r>
              <a:rPr lang="en-GB" sz="3200" dirty="0">
                <a:solidFill>
                  <a:srgbClr val="000000"/>
                </a:solidFill>
              </a:rPr>
              <a:t>You will see some sentences about weather or climate on the screen. You need to decide whether that sentence is about weather or climate. </a:t>
            </a:r>
          </a:p>
          <a:p>
            <a:pPr marL="0" marR="0" lvl="0" indent="0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dirty="0">
                <a:solidFill>
                  <a:srgbClr val="000000"/>
                </a:solidFill>
              </a:rPr>
              <a:t>Using your paddle show which of the two choices you believe is weather and which is climate.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0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BDACA85-B6C3-4073-A80D-0C52753C8C5B}"/>
              </a:ext>
            </a:extLst>
          </p:cNvPr>
          <p:cNvGrpSpPr/>
          <p:nvPr/>
        </p:nvGrpSpPr>
        <p:grpSpPr>
          <a:xfrm>
            <a:off x="63042" y="132299"/>
            <a:ext cx="11995945" cy="6427984"/>
            <a:chOff x="63042" y="132299"/>
            <a:chExt cx="11995945" cy="642798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CFC6F86-7269-4ADF-AE2E-57FD8B2D3883}"/>
                </a:ext>
              </a:extLst>
            </p:cNvPr>
            <p:cNvGrpSpPr/>
            <p:nvPr/>
          </p:nvGrpSpPr>
          <p:grpSpPr>
            <a:xfrm flipH="1">
              <a:off x="63042" y="132299"/>
              <a:ext cx="11995945" cy="6427984"/>
              <a:chOff x="-37871" y="132299"/>
              <a:chExt cx="11995945" cy="6427984"/>
            </a:xfrm>
          </p:grpSpPr>
          <p:sp>
            <p:nvSpPr>
              <p:cNvPr id="32" name="Diamond 31">
                <a:extLst>
                  <a:ext uri="{FF2B5EF4-FFF2-40B4-BE49-F238E27FC236}">
                    <a16:creationId xmlns:a16="http://schemas.microsoft.com/office/drawing/2014/main" id="{F98DB843-9DB0-4329-B73E-CD2410C4ECCB}"/>
                  </a:ext>
                </a:extLst>
              </p:cNvPr>
              <p:cNvSpPr/>
              <p:nvPr/>
            </p:nvSpPr>
            <p:spPr>
              <a:xfrm>
                <a:off x="2438700" y="2043803"/>
                <a:ext cx="4802072" cy="2604976"/>
              </a:xfrm>
              <a:custGeom>
                <a:avLst/>
                <a:gdLst>
                  <a:gd name="connsiteX0" fmla="*/ 0 w 1543195"/>
                  <a:gd name="connsiteY0" fmla="*/ 681864 h 1363728"/>
                  <a:gd name="connsiteX1" fmla="*/ 771598 w 1543195"/>
                  <a:gd name="connsiteY1" fmla="*/ 0 h 1363728"/>
                  <a:gd name="connsiteX2" fmla="*/ 1543195 w 1543195"/>
                  <a:gd name="connsiteY2" fmla="*/ 681864 h 1363728"/>
                  <a:gd name="connsiteX3" fmla="*/ 771598 w 1543195"/>
                  <a:gd name="connsiteY3" fmla="*/ 1363728 h 1363728"/>
                  <a:gd name="connsiteX4" fmla="*/ 0 w 1543195"/>
                  <a:gd name="connsiteY4" fmla="*/ 681864 h 1363728"/>
                  <a:gd name="connsiteX0" fmla="*/ 0 w 1543195"/>
                  <a:gd name="connsiteY0" fmla="*/ 681864 h 1363728"/>
                  <a:gd name="connsiteX1" fmla="*/ 379281 w 1543195"/>
                  <a:gd name="connsiteY1" fmla="*/ 349856 h 1363728"/>
                  <a:gd name="connsiteX2" fmla="*/ 771598 w 1543195"/>
                  <a:gd name="connsiteY2" fmla="*/ 0 h 1363728"/>
                  <a:gd name="connsiteX3" fmla="*/ 1543195 w 1543195"/>
                  <a:gd name="connsiteY3" fmla="*/ 681864 h 1363728"/>
                  <a:gd name="connsiteX4" fmla="*/ 771598 w 1543195"/>
                  <a:gd name="connsiteY4" fmla="*/ 1363728 h 1363728"/>
                  <a:gd name="connsiteX5" fmla="*/ 0 w 1543195"/>
                  <a:gd name="connsiteY5" fmla="*/ 681864 h 1363728"/>
                  <a:gd name="connsiteX0" fmla="*/ 8803 w 1551998"/>
                  <a:gd name="connsiteY0" fmla="*/ 688778 h 1370642"/>
                  <a:gd name="connsiteX1" fmla="*/ 388084 w 1551998"/>
                  <a:gd name="connsiteY1" fmla="*/ 356770 h 1370642"/>
                  <a:gd name="connsiteX2" fmla="*/ 780401 w 1551998"/>
                  <a:gd name="connsiteY2" fmla="*/ 6914 h 1370642"/>
                  <a:gd name="connsiteX3" fmla="*/ 1551998 w 1551998"/>
                  <a:gd name="connsiteY3" fmla="*/ 688778 h 1370642"/>
                  <a:gd name="connsiteX4" fmla="*/ 780401 w 1551998"/>
                  <a:gd name="connsiteY4" fmla="*/ 1370642 h 1370642"/>
                  <a:gd name="connsiteX5" fmla="*/ 8803 w 1551998"/>
                  <a:gd name="connsiteY5" fmla="*/ 688778 h 1370642"/>
                  <a:gd name="connsiteX0" fmla="*/ 7194 w 1550389"/>
                  <a:gd name="connsiteY0" fmla="*/ 687464 h 1369328"/>
                  <a:gd name="connsiteX1" fmla="*/ 468921 w 1550389"/>
                  <a:gd name="connsiteY1" fmla="*/ 434155 h 1369328"/>
                  <a:gd name="connsiteX2" fmla="*/ 778792 w 1550389"/>
                  <a:gd name="connsiteY2" fmla="*/ 5600 h 1369328"/>
                  <a:gd name="connsiteX3" fmla="*/ 1550389 w 1550389"/>
                  <a:gd name="connsiteY3" fmla="*/ 687464 h 1369328"/>
                  <a:gd name="connsiteX4" fmla="*/ 778792 w 1550389"/>
                  <a:gd name="connsiteY4" fmla="*/ 1369328 h 1369328"/>
                  <a:gd name="connsiteX5" fmla="*/ 7194 w 1550389"/>
                  <a:gd name="connsiteY5" fmla="*/ 687464 h 1369328"/>
                  <a:gd name="connsiteX0" fmla="*/ 13569 w 1556764"/>
                  <a:gd name="connsiteY0" fmla="*/ 695217 h 1377081"/>
                  <a:gd name="connsiteX1" fmla="*/ 475296 w 1556764"/>
                  <a:gd name="connsiteY1" fmla="*/ 441908 h 1377081"/>
                  <a:gd name="connsiteX2" fmla="*/ 785167 w 1556764"/>
                  <a:gd name="connsiteY2" fmla="*/ 13353 h 1377081"/>
                  <a:gd name="connsiteX3" fmla="*/ 1556764 w 1556764"/>
                  <a:gd name="connsiteY3" fmla="*/ 695217 h 1377081"/>
                  <a:gd name="connsiteX4" fmla="*/ 785167 w 1556764"/>
                  <a:gd name="connsiteY4" fmla="*/ 1377081 h 1377081"/>
                  <a:gd name="connsiteX5" fmla="*/ 13569 w 1556764"/>
                  <a:gd name="connsiteY5" fmla="*/ 695217 h 1377081"/>
                  <a:gd name="connsiteX0" fmla="*/ 10803 w 1553998"/>
                  <a:gd name="connsiteY0" fmla="*/ 691562 h 1373426"/>
                  <a:gd name="connsiteX1" fmla="*/ 472530 w 1553998"/>
                  <a:gd name="connsiteY1" fmla="*/ 438253 h 1373426"/>
                  <a:gd name="connsiteX2" fmla="*/ 782401 w 1553998"/>
                  <a:gd name="connsiteY2" fmla="*/ 9698 h 1373426"/>
                  <a:gd name="connsiteX3" fmla="*/ 1553998 w 1553998"/>
                  <a:gd name="connsiteY3" fmla="*/ 691562 h 1373426"/>
                  <a:gd name="connsiteX4" fmla="*/ 782401 w 1553998"/>
                  <a:gd name="connsiteY4" fmla="*/ 1373426 h 1373426"/>
                  <a:gd name="connsiteX5" fmla="*/ 10803 w 1553998"/>
                  <a:gd name="connsiteY5" fmla="*/ 691562 h 1373426"/>
                  <a:gd name="connsiteX0" fmla="*/ 11070 w 1554265"/>
                  <a:gd name="connsiteY0" fmla="*/ 695806 h 1377670"/>
                  <a:gd name="connsiteX1" fmla="*/ 465302 w 1554265"/>
                  <a:gd name="connsiteY1" fmla="*/ 363799 h 1377670"/>
                  <a:gd name="connsiteX2" fmla="*/ 782668 w 1554265"/>
                  <a:gd name="connsiteY2" fmla="*/ 13942 h 1377670"/>
                  <a:gd name="connsiteX3" fmla="*/ 1554265 w 1554265"/>
                  <a:gd name="connsiteY3" fmla="*/ 695806 h 1377670"/>
                  <a:gd name="connsiteX4" fmla="*/ 782668 w 1554265"/>
                  <a:gd name="connsiteY4" fmla="*/ 1377670 h 1377670"/>
                  <a:gd name="connsiteX5" fmla="*/ 11070 w 1554265"/>
                  <a:gd name="connsiteY5" fmla="*/ 695806 h 1377670"/>
                  <a:gd name="connsiteX0" fmla="*/ 12216 w 1555411"/>
                  <a:gd name="connsiteY0" fmla="*/ 700370 h 1382234"/>
                  <a:gd name="connsiteX1" fmla="*/ 466448 w 1555411"/>
                  <a:gd name="connsiteY1" fmla="*/ 368363 h 1382234"/>
                  <a:gd name="connsiteX2" fmla="*/ 783814 w 1555411"/>
                  <a:gd name="connsiteY2" fmla="*/ 18506 h 1382234"/>
                  <a:gd name="connsiteX3" fmla="*/ 1555411 w 1555411"/>
                  <a:gd name="connsiteY3" fmla="*/ 700370 h 1382234"/>
                  <a:gd name="connsiteX4" fmla="*/ 783814 w 1555411"/>
                  <a:gd name="connsiteY4" fmla="*/ 1382234 h 1382234"/>
                  <a:gd name="connsiteX5" fmla="*/ 12216 w 1555411"/>
                  <a:gd name="connsiteY5" fmla="*/ 700370 h 1382234"/>
                  <a:gd name="connsiteX0" fmla="*/ 7305 w 1550500"/>
                  <a:gd name="connsiteY0" fmla="*/ 696147 h 1378011"/>
                  <a:gd name="connsiteX1" fmla="*/ 461537 w 1550500"/>
                  <a:gd name="connsiteY1" fmla="*/ 364140 h 1378011"/>
                  <a:gd name="connsiteX2" fmla="*/ 775155 w 1550500"/>
                  <a:gd name="connsiteY2" fmla="*/ 6788 h 1378011"/>
                  <a:gd name="connsiteX3" fmla="*/ 1550500 w 1550500"/>
                  <a:gd name="connsiteY3" fmla="*/ 696147 h 1378011"/>
                  <a:gd name="connsiteX4" fmla="*/ 778903 w 1550500"/>
                  <a:gd name="connsiteY4" fmla="*/ 1378011 h 1378011"/>
                  <a:gd name="connsiteX5" fmla="*/ 7305 w 1550500"/>
                  <a:gd name="connsiteY5" fmla="*/ 696147 h 1378011"/>
                  <a:gd name="connsiteX0" fmla="*/ 7305 w 1550500"/>
                  <a:gd name="connsiteY0" fmla="*/ 689669 h 1371533"/>
                  <a:gd name="connsiteX1" fmla="*/ 461537 w 1550500"/>
                  <a:gd name="connsiteY1" fmla="*/ 357662 h 1371533"/>
                  <a:gd name="connsiteX2" fmla="*/ 775155 w 1550500"/>
                  <a:gd name="connsiteY2" fmla="*/ 310 h 1371533"/>
                  <a:gd name="connsiteX3" fmla="*/ 1550500 w 1550500"/>
                  <a:gd name="connsiteY3" fmla="*/ 689669 h 1371533"/>
                  <a:gd name="connsiteX4" fmla="*/ 778903 w 1550500"/>
                  <a:gd name="connsiteY4" fmla="*/ 1371533 h 1371533"/>
                  <a:gd name="connsiteX5" fmla="*/ 7305 w 1550500"/>
                  <a:gd name="connsiteY5" fmla="*/ 689669 h 1371533"/>
                  <a:gd name="connsiteX0" fmla="*/ 7009 w 1550204"/>
                  <a:gd name="connsiteY0" fmla="*/ 689630 h 1371494"/>
                  <a:gd name="connsiteX1" fmla="*/ 479979 w 1550204"/>
                  <a:gd name="connsiteY1" fmla="*/ 395098 h 1371494"/>
                  <a:gd name="connsiteX2" fmla="*/ 774859 w 1550204"/>
                  <a:gd name="connsiteY2" fmla="*/ 271 h 1371494"/>
                  <a:gd name="connsiteX3" fmla="*/ 1550204 w 1550204"/>
                  <a:gd name="connsiteY3" fmla="*/ 689630 h 1371494"/>
                  <a:gd name="connsiteX4" fmla="*/ 778607 w 1550204"/>
                  <a:gd name="connsiteY4" fmla="*/ 1371494 h 1371494"/>
                  <a:gd name="connsiteX5" fmla="*/ 7009 w 1550204"/>
                  <a:gd name="connsiteY5" fmla="*/ 689630 h 1371494"/>
                  <a:gd name="connsiteX0" fmla="*/ 11704 w 1554899"/>
                  <a:gd name="connsiteY0" fmla="*/ 690021 h 1371885"/>
                  <a:gd name="connsiteX1" fmla="*/ 484674 w 1554899"/>
                  <a:gd name="connsiteY1" fmla="*/ 395489 h 1371885"/>
                  <a:gd name="connsiteX2" fmla="*/ 779554 w 1554899"/>
                  <a:gd name="connsiteY2" fmla="*/ 662 h 1371885"/>
                  <a:gd name="connsiteX3" fmla="*/ 1554899 w 1554899"/>
                  <a:gd name="connsiteY3" fmla="*/ 690021 h 1371885"/>
                  <a:gd name="connsiteX4" fmla="*/ 783302 w 1554899"/>
                  <a:gd name="connsiteY4" fmla="*/ 1371885 h 1371885"/>
                  <a:gd name="connsiteX5" fmla="*/ 11704 w 1554899"/>
                  <a:gd name="connsiteY5" fmla="*/ 690021 h 1371885"/>
                  <a:gd name="connsiteX0" fmla="*/ 13695 w 1556890"/>
                  <a:gd name="connsiteY0" fmla="*/ 690409 h 1372273"/>
                  <a:gd name="connsiteX1" fmla="*/ 486665 w 1556890"/>
                  <a:gd name="connsiteY1" fmla="*/ 395877 h 1372273"/>
                  <a:gd name="connsiteX2" fmla="*/ 781545 w 1556890"/>
                  <a:gd name="connsiteY2" fmla="*/ 1050 h 1372273"/>
                  <a:gd name="connsiteX3" fmla="*/ 1556890 w 1556890"/>
                  <a:gd name="connsiteY3" fmla="*/ 690409 h 1372273"/>
                  <a:gd name="connsiteX4" fmla="*/ 785293 w 1556890"/>
                  <a:gd name="connsiteY4" fmla="*/ 1372273 h 1372273"/>
                  <a:gd name="connsiteX5" fmla="*/ 13695 w 1556890"/>
                  <a:gd name="connsiteY5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943 w 1544138"/>
                  <a:gd name="connsiteY5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402710 w 1544138"/>
                  <a:gd name="connsiteY5" fmla="*/ 1031944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402710 w 1544138"/>
                  <a:gd name="connsiteY5" fmla="*/ 1031944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402710 w 1544138"/>
                  <a:gd name="connsiteY5" fmla="*/ 1031944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402710 w 1544138"/>
                  <a:gd name="connsiteY5" fmla="*/ 1031944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413952 w 1544138"/>
                  <a:gd name="connsiteY5" fmla="*/ 1031944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91338"/>
                  <a:gd name="connsiteX1" fmla="*/ 473913 w 1544138"/>
                  <a:gd name="connsiteY1" fmla="*/ 395877 h 1391338"/>
                  <a:gd name="connsiteX2" fmla="*/ 768793 w 1544138"/>
                  <a:gd name="connsiteY2" fmla="*/ 1050 h 1391338"/>
                  <a:gd name="connsiteX3" fmla="*/ 1544138 w 1544138"/>
                  <a:gd name="connsiteY3" fmla="*/ 690409 h 1391338"/>
                  <a:gd name="connsiteX4" fmla="*/ 772541 w 1544138"/>
                  <a:gd name="connsiteY4" fmla="*/ 1372273 h 1391338"/>
                  <a:gd name="connsiteX5" fmla="*/ 413952 w 1544138"/>
                  <a:gd name="connsiteY5" fmla="*/ 1031944 h 1391338"/>
                  <a:gd name="connsiteX6" fmla="*/ 943 w 1544138"/>
                  <a:gd name="connsiteY6" fmla="*/ 690409 h 1391338"/>
                  <a:gd name="connsiteX0" fmla="*/ 943 w 1544138"/>
                  <a:gd name="connsiteY0" fmla="*/ 690409 h 1381999"/>
                  <a:gd name="connsiteX1" fmla="*/ 473913 w 1544138"/>
                  <a:gd name="connsiteY1" fmla="*/ 395877 h 1381999"/>
                  <a:gd name="connsiteX2" fmla="*/ 768793 w 1544138"/>
                  <a:gd name="connsiteY2" fmla="*/ 1050 h 1381999"/>
                  <a:gd name="connsiteX3" fmla="*/ 1544138 w 1544138"/>
                  <a:gd name="connsiteY3" fmla="*/ 690409 h 1381999"/>
                  <a:gd name="connsiteX4" fmla="*/ 772541 w 1544138"/>
                  <a:gd name="connsiteY4" fmla="*/ 1372273 h 1381999"/>
                  <a:gd name="connsiteX5" fmla="*/ 500146 w 1544138"/>
                  <a:gd name="connsiteY5" fmla="*/ 893285 h 1381999"/>
                  <a:gd name="connsiteX6" fmla="*/ 943 w 1544138"/>
                  <a:gd name="connsiteY6" fmla="*/ 690409 h 1381999"/>
                  <a:gd name="connsiteX0" fmla="*/ 943 w 1544138"/>
                  <a:gd name="connsiteY0" fmla="*/ 690409 h 1381999"/>
                  <a:gd name="connsiteX1" fmla="*/ 473913 w 1544138"/>
                  <a:gd name="connsiteY1" fmla="*/ 395877 h 1381999"/>
                  <a:gd name="connsiteX2" fmla="*/ 768793 w 1544138"/>
                  <a:gd name="connsiteY2" fmla="*/ 1050 h 1381999"/>
                  <a:gd name="connsiteX3" fmla="*/ 1544138 w 1544138"/>
                  <a:gd name="connsiteY3" fmla="*/ 690409 h 1381999"/>
                  <a:gd name="connsiteX4" fmla="*/ 772541 w 1544138"/>
                  <a:gd name="connsiteY4" fmla="*/ 1372273 h 1381999"/>
                  <a:gd name="connsiteX5" fmla="*/ 500146 w 1544138"/>
                  <a:gd name="connsiteY5" fmla="*/ 893285 h 1381999"/>
                  <a:gd name="connsiteX6" fmla="*/ 943 w 1544138"/>
                  <a:gd name="connsiteY6" fmla="*/ 690409 h 1381999"/>
                  <a:gd name="connsiteX0" fmla="*/ 943 w 1544138"/>
                  <a:gd name="connsiteY0" fmla="*/ 690409 h 1372275"/>
                  <a:gd name="connsiteX1" fmla="*/ 473913 w 1544138"/>
                  <a:gd name="connsiteY1" fmla="*/ 395877 h 1372275"/>
                  <a:gd name="connsiteX2" fmla="*/ 768793 w 1544138"/>
                  <a:gd name="connsiteY2" fmla="*/ 1050 h 1372275"/>
                  <a:gd name="connsiteX3" fmla="*/ 1544138 w 1544138"/>
                  <a:gd name="connsiteY3" fmla="*/ 690409 h 1372275"/>
                  <a:gd name="connsiteX4" fmla="*/ 772541 w 1544138"/>
                  <a:gd name="connsiteY4" fmla="*/ 1372273 h 1372275"/>
                  <a:gd name="connsiteX5" fmla="*/ 500146 w 1544138"/>
                  <a:gd name="connsiteY5" fmla="*/ 893285 h 1372275"/>
                  <a:gd name="connsiteX6" fmla="*/ 943 w 1544138"/>
                  <a:gd name="connsiteY6" fmla="*/ 690409 h 1372275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500146 w 1544138"/>
                  <a:gd name="connsiteY5" fmla="*/ 893285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500146 w 1544138"/>
                  <a:gd name="connsiteY5" fmla="*/ 893285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500146 w 1544138"/>
                  <a:gd name="connsiteY5" fmla="*/ 893285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789"/>
                  <a:gd name="connsiteX1" fmla="*/ 473913 w 1544138"/>
                  <a:gd name="connsiteY1" fmla="*/ 395877 h 1372789"/>
                  <a:gd name="connsiteX2" fmla="*/ 768793 w 1544138"/>
                  <a:gd name="connsiteY2" fmla="*/ 1050 h 1372789"/>
                  <a:gd name="connsiteX3" fmla="*/ 1544138 w 1544138"/>
                  <a:gd name="connsiteY3" fmla="*/ 690409 h 1372789"/>
                  <a:gd name="connsiteX4" fmla="*/ 772541 w 1544138"/>
                  <a:gd name="connsiteY4" fmla="*/ 1372273 h 1372789"/>
                  <a:gd name="connsiteX5" fmla="*/ 500146 w 1544138"/>
                  <a:gd name="connsiteY5" fmla="*/ 893285 h 1372789"/>
                  <a:gd name="connsiteX6" fmla="*/ 943 w 1544138"/>
                  <a:gd name="connsiteY6" fmla="*/ 690409 h 1372789"/>
                  <a:gd name="connsiteX0" fmla="*/ 943 w 1544138"/>
                  <a:gd name="connsiteY0" fmla="*/ 690409 h 1372429"/>
                  <a:gd name="connsiteX1" fmla="*/ 473913 w 1544138"/>
                  <a:gd name="connsiteY1" fmla="*/ 395877 h 1372429"/>
                  <a:gd name="connsiteX2" fmla="*/ 768793 w 1544138"/>
                  <a:gd name="connsiteY2" fmla="*/ 1050 h 1372429"/>
                  <a:gd name="connsiteX3" fmla="*/ 1544138 w 1544138"/>
                  <a:gd name="connsiteY3" fmla="*/ 690409 h 1372429"/>
                  <a:gd name="connsiteX4" fmla="*/ 772541 w 1544138"/>
                  <a:gd name="connsiteY4" fmla="*/ 1372273 h 1372429"/>
                  <a:gd name="connsiteX5" fmla="*/ 500146 w 1544138"/>
                  <a:gd name="connsiteY5" fmla="*/ 893285 h 1372429"/>
                  <a:gd name="connsiteX6" fmla="*/ 943 w 1544138"/>
                  <a:gd name="connsiteY6" fmla="*/ 690409 h 1372429"/>
                  <a:gd name="connsiteX0" fmla="*/ 943 w 1544138"/>
                  <a:gd name="connsiteY0" fmla="*/ 690409 h 1372368"/>
                  <a:gd name="connsiteX1" fmla="*/ 473913 w 1544138"/>
                  <a:gd name="connsiteY1" fmla="*/ 395877 h 1372368"/>
                  <a:gd name="connsiteX2" fmla="*/ 768793 w 1544138"/>
                  <a:gd name="connsiteY2" fmla="*/ 1050 h 1372368"/>
                  <a:gd name="connsiteX3" fmla="*/ 1544138 w 1544138"/>
                  <a:gd name="connsiteY3" fmla="*/ 690409 h 1372368"/>
                  <a:gd name="connsiteX4" fmla="*/ 772541 w 1544138"/>
                  <a:gd name="connsiteY4" fmla="*/ 1372273 h 1372368"/>
                  <a:gd name="connsiteX5" fmla="*/ 500146 w 1544138"/>
                  <a:gd name="connsiteY5" fmla="*/ 893285 h 1372368"/>
                  <a:gd name="connsiteX6" fmla="*/ 943 w 1544138"/>
                  <a:gd name="connsiteY6" fmla="*/ 690409 h 1372368"/>
                  <a:gd name="connsiteX0" fmla="*/ 943 w 1544138"/>
                  <a:gd name="connsiteY0" fmla="*/ 690409 h 1372626"/>
                  <a:gd name="connsiteX1" fmla="*/ 473913 w 1544138"/>
                  <a:gd name="connsiteY1" fmla="*/ 395877 h 1372626"/>
                  <a:gd name="connsiteX2" fmla="*/ 768793 w 1544138"/>
                  <a:gd name="connsiteY2" fmla="*/ 1050 h 1372626"/>
                  <a:gd name="connsiteX3" fmla="*/ 1544138 w 1544138"/>
                  <a:gd name="connsiteY3" fmla="*/ 690409 h 1372626"/>
                  <a:gd name="connsiteX4" fmla="*/ 772541 w 1544138"/>
                  <a:gd name="connsiteY4" fmla="*/ 1372273 h 1372626"/>
                  <a:gd name="connsiteX5" fmla="*/ 500146 w 1544138"/>
                  <a:gd name="connsiteY5" fmla="*/ 893285 h 1372626"/>
                  <a:gd name="connsiteX6" fmla="*/ 943 w 1544138"/>
                  <a:gd name="connsiteY6" fmla="*/ 690409 h 1372626"/>
                  <a:gd name="connsiteX0" fmla="*/ 844 w 1544039"/>
                  <a:gd name="connsiteY0" fmla="*/ 691314 h 1373531"/>
                  <a:gd name="connsiteX1" fmla="*/ 473814 w 1544039"/>
                  <a:gd name="connsiteY1" fmla="*/ 396782 h 1373531"/>
                  <a:gd name="connsiteX2" fmla="*/ 768694 w 1544039"/>
                  <a:gd name="connsiteY2" fmla="*/ 1955 h 1373531"/>
                  <a:gd name="connsiteX3" fmla="*/ 1544039 w 1544039"/>
                  <a:gd name="connsiteY3" fmla="*/ 691314 h 1373531"/>
                  <a:gd name="connsiteX4" fmla="*/ 772442 w 1544039"/>
                  <a:gd name="connsiteY4" fmla="*/ 1373178 h 1373531"/>
                  <a:gd name="connsiteX5" fmla="*/ 500047 w 1544039"/>
                  <a:gd name="connsiteY5" fmla="*/ 894190 h 1373531"/>
                  <a:gd name="connsiteX6" fmla="*/ 844 w 1544039"/>
                  <a:gd name="connsiteY6" fmla="*/ 691314 h 1373531"/>
                  <a:gd name="connsiteX0" fmla="*/ 0 w 1543195"/>
                  <a:gd name="connsiteY0" fmla="*/ 691314 h 1373531"/>
                  <a:gd name="connsiteX1" fmla="*/ 472970 w 1543195"/>
                  <a:gd name="connsiteY1" fmla="*/ 396782 h 1373531"/>
                  <a:gd name="connsiteX2" fmla="*/ 767850 w 1543195"/>
                  <a:gd name="connsiteY2" fmla="*/ 1955 h 1373531"/>
                  <a:gd name="connsiteX3" fmla="*/ 1543195 w 1543195"/>
                  <a:gd name="connsiteY3" fmla="*/ 691314 h 1373531"/>
                  <a:gd name="connsiteX4" fmla="*/ 771598 w 1543195"/>
                  <a:gd name="connsiteY4" fmla="*/ 1373178 h 1373531"/>
                  <a:gd name="connsiteX5" fmla="*/ 499203 w 1543195"/>
                  <a:gd name="connsiteY5" fmla="*/ 894190 h 1373531"/>
                  <a:gd name="connsiteX6" fmla="*/ 0 w 1543195"/>
                  <a:gd name="connsiteY6" fmla="*/ 691314 h 1373531"/>
                  <a:gd name="connsiteX0" fmla="*/ 33 w 1543228"/>
                  <a:gd name="connsiteY0" fmla="*/ 691314 h 1373531"/>
                  <a:gd name="connsiteX1" fmla="*/ 473003 w 1543228"/>
                  <a:gd name="connsiteY1" fmla="*/ 396782 h 1373531"/>
                  <a:gd name="connsiteX2" fmla="*/ 767883 w 1543228"/>
                  <a:gd name="connsiteY2" fmla="*/ 1955 h 1373531"/>
                  <a:gd name="connsiteX3" fmla="*/ 1543228 w 1543228"/>
                  <a:gd name="connsiteY3" fmla="*/ 691314 h 1373531"/>
                  <a:gd name="connsiteX4" fmla="*/ 771631 w 1543228"/>
                  <a:gd name="connsiteY4" fmla="*/ 1373178 h 1373531"/>
                  <a:gd name="connsiteX5" fmla="*/ 499236 w 1543228"/>
                  <a:gd name="connsiteY5" fmla="*/ 894190 h 1373531"/>
                  <a:gd name="connsiteX6" fmla="*/ 33 w 1543228"/>
                  <a:gd name="connsiteY6" fmla="*/ 691314 h 1373531"/>
                  <a:gd name="connsiteX0" fmla="*/ 23 w 1460646"/>
                  <a:gd name="connsiteY0" fmla="*/ 674868 h 1371556"/>
                  <a:gd name="connsiteX1" fmla="*/ 390421 w 1460646"/>
                  <a:gd name="connsiteY1" fmla="*/ 395097 h 1371556"/>
                  <a:gd name="connsiteX2" fmla="*/ 685301 w 1460646"/>
                  <a:gd name="connsiteY2" fmla="*/ 270 h 1371556"/>
                  <a:gd name="connsiteX3" fmla="*/ 1460646 w 1460646"/>
                  <a:gd name="connsiteY3" fmla="*/ 689629 h 1371556"/>
                  <a:gd name="connsiteX4" fmla="*/ 689049 w 1460646"/>
                  <a:gd name="connsiteY4" fmla="*/ 1371493 h 1371556"/>
                  <a:gd name="connsiteX5" fmla="*/ 416654 w 1460646"/>
                  <a:gd name="connsiteY5" fmla="*/ 892505 h 1371556"/>
                  <a:gd name="connsiteX6" fmla="*/ 23 w 1460646"/>
                  <a:gd name="connsiteY6" fmla="*/ 674868 h 1371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646" h="1371556">
                    <a:moveTo>
                      <a:pt x="23" y="674868"/>
                    </a:moveTo>
                    <a:cubicBezTo>
                      <a:pt x="110960" y="551775"/>
                      <a:pt x="276208" y="507530"/>
                      <a:pt x="390421" y="395097"/>
                    </a:cubicBezTo>
                    <a:cubicBezTo>
                      <a:pt x="504634" y="282664"/>
                      <a:pt x="626227" y="-10094"/>
                      <a:pt x="685301" y="270"/>
                    </a:cubicBezTo>
                    <a:lnTo>
                      <a:pt x="1460646" y="689629"/>
                    </a:lnTo>
                    <a:lnTo>
                      <a:pt x="689049" y="1371493"/>
                    </a:lnTo>
                    <a:cubicBezTo>
                      <a:pt x="633544" y="1377123"/>
                      <a:pt x="531492" y="1008609"/>
                      <a:pt x="416654" y="892505"/>
                    </a:cubicBezTo>
                    <a:cubicBezTo>
                      <a:pt x="301816" y="776401"/>
                      <a:pt x="-3019" y="654716"/>
                      <a:pt x="23" y="67486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AC41DAF-E653-4405-9273-691C16CE6D00}"/>
                  </a:ext>
                </a:extLst>
              </p:cNvPr>
              <p:cNvSpPr/>
              <p:nvPr/>
            </p:nvSpPr>
            <p:spPr>
              <a:xfrm>
                <a:off x="4327451" y="132299"/>
                <a:ext cx="7630623" cy="6427984"/>
              </a:xfrm>
              <a:custGeom>
                <a:avLst/>
                <a:gdLst>
                  <a:gd name="connsiteX0" fmla="*/ 0 w 4295554"/>
                  <a:gd name="connsiteY0" fmla="*/ 2099930 h 4199860"/>
                  <a:gd name="connsiteX1" fmla="*/ 2147777 w 4295554"/>
                  <a:gd name="connsiteY1" fmla="*/ 0 h 4199860"/>
                  <a:gd name="connsiteX2" fmla="*/ 4295554 w 4295554"/>
                  <a:gd name="connsiteY2" fmla="*/ 2099930 h 4199860"/>
                  <a:gd name="connsiteX3" fmla="*/ 2147777 w 4295554"/>
                  <a:gd name="connsiteY3" fmla="*/ 4199860 h 4199860"/>
                  <a:gd name="connsiteX4" fmla="*/ 0 w 4295554"/>
                  <a:gd name="connsiteY4" fmla="*/ 2099930 h 4199860"/>
                  <a:gd name="connsiteX0" fmla="*/ 0 w 4295554"/>
                  <a:gd name="connsiteY0" fmla="*/ 2099930 h 4199860"/>
                  <a:gd name="connsiteX1" fmla="*/ 2147777 w 4295554"/>
                  <a:gd name="connsiteY1" fmla="*/ 0 h 4199860"/>
                  <a:gd name="connsiteX2" fmla="*/ 4295554 w 4295554"/>
                  <a:gd name="connsiteY2" fmla="*/ 2099930 h 4199860"/>
                  <a:gd name="connsiteX3" fmla="*/ 2147777 w 4295554"/>
                  <a:gd name="connsiteY3" fmla="*/ 4199860 h 4199860"/>
                  <a:gd name="connsiteX4" fmla="*/ 0 w 4295554"/>
                  <a:gd name="connsiteY4" fmla="*/ 2099930 h 4199860"/>
                  <a:gd name="connsiteX0" fmla="*/ 0 w 4295554"/>
                  <a:gd name="connsiteY0" fmla="*/ 2099930 h 4199860"/>
                  <a:gd name="connsiteX1" fmla="*/ 2147777 w 4295554"/>
                  <a:gd name="connsiteY1" fmla="*/ 0 h 4199860"/>
                  <a:gd name="connsiteX2" fmla="*/ 4295554 w 4295554"/>
                  <a:gd name="connsiteY2" fmla="*/ 2099930 h 4199860"/>
                  <a:gd name="connsiteX3" fmla="*/ 2147777 w 4295554"/>
                  <a:gd name="connsiteY3" fmla="*/ 4199860 h 4199860"/>
                  <a:gd name="connsiteX4" fmla="*/ 0 w 4295554"/>
                  <a:gd name="connsiteY4" fmla="*/ 2099930 h 4199860"/>
                  <a:gd name="connsiteX0" fmla="*/ 0 w 4295554"/>
                  <a:gd name="connsiteY0" fmla="*/ 2099930 h 4199860"/>
                  <a:gd name="connsiteX1" fmla="*/ 2147777 w 4295554"/>
                  <a:gd name="connsiteY1" fmla="*/ 0 h 4199860"/>
                  <a:gd name="connsiteX2" fmla="*/ 4295554 w 4295554"/>
                  <a:gd name="connsiteY2" fmla="*/ 2099930 h 4199860"/>
                  <a:gd name="connsiteX3" fmla="*/ 2147777 w 4295554"/>
                  <a:gd name="connsiteY3" fmla="*/ 4199860 h 4199860"/>
                  <a:gd name="connsiteX4" fmla="*/ 0 w 4295554"/>
                  <a:gd name="connsiteY4" fmla="*/ 2099930 h 419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5554" h="4199860">
                    <a:moveTo>
                      <a:pt x="0" y="2099930"/>
                    </a:moveTo>
                    <a:cubicBezTo>
                      <a:pt x="0" y="940171"/>
                      <a:pt x="961593" y="0"/>
                      <a:pt x="2147777" y="0"/>
                    </a:cubicBezTo>
                    <a:cubicBezTo>
                      <a:pt x="3333961" y="0"/>
                      <a:pt x="4295554" y="940171"/>
                      <a:pt x="4295554" y="2099930"/>
                    </a:cubicBezTo>
                    <a:cubicBezTo>
                      <a:pt x="4295554" y="3259689"/>
                      <a:pt x="3333961" y="4199860"/>
                      <a:pt x="2147777" y="4199860"/>
                    </a:cubicBezTo>
                    <a:cubicBezTo>
                      <a:pt x="961593" y="4199860"/>
                      <a:pt x="0" y="3259689"/>
                      <a:pt x="0" y="2099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51FD208-B78F-4217-A22D-B2D97F298160}"/>
                  </a:ext>
                </a:extLst>
              </p:cNvPr>
              <p:cNvSpPr/>
              <p:nvPr/>
            </p:nvSpPr>
            <p:spPr>
              <a:xfrm>
                <a:off x="-37871" y="2739614"/>
                <a:ext cx="4643423" cy="1213355"/>
              </a:xfrm>
              <a:custGeom>
                <a:avLst/>
                <a:gdLst>
                  <a:gd name="connsiteX0" fmla="*/ 0 w 2523157"/>
                  <a:gd name="connsiteY0" fmla="*/ 0 h 381408"/>
                  <a:gd name="connsiteX1" fmla="*/ 2523157 w 2523157"/>
                  <a:gd name="connsiteY1" fmla="*/ 0 h 381408"/>
                  <a:gd name="connsiteX2" fmla="*/ 2523157 w 2523157"/>
                  <a:gd name="connsiteY2" fmla="*/ 381408 h 381408"/>
                  <a:gd name="connsiteX3" fmla="*/ 0 w 2523157"/>
                  <a:gd name="connsiteY3" fmla="*/ 381408 h 381408"/>
                  <a:gd name="connsiteX4" fmla="*/ 0 w 2523157"/>
                  <a:gd name="connsiteY4" fmla="*/ 0 h 381408"/>
                  <a:gd name="connsiteX0" fmla="*/ 315394 w 2838551"/>
                  <a:gd name="connsiteY0" fmla="*/ 47676 h 429084"/>
                  <a:gd name="connsiteX1" fmla="*/ 2838551 w 2838551"/>
                  <a:gd name="connsiteY1" fmla="*/ 47676 h 429084"/>
                  <a:gd name="connsiteX2" fmla="*/ 2838551 w 2838551"/>
                  <a:gd name="connsiteY2" fmla="*/ 429084 h 429084"/>
                  <a:gd name="connsiteX3" fmla="*/ 315394 w 2838551"/>
                  <a:gd name="connsiteY3" fmla="*/ 429084 h 429084"/>
                  <a:gd name="connsiteX4" fmla="*/ 315394 w 2838551"/>
                  <a:gd name="connsiteY4" fmla="*/ 47676 h 429084"/>
                  <a:gd name="connsiteX0" fmla="*/ 315394 w 2838551"/>
                  <a:gd name="connsiteY0" fmla="*/ 47676 h 476760"/>
                  <a:gd name="connsiteX1" fmla="*/ 2838551 w 2838551"/>
                  <a:gd name="connsiteY1" fmla="*/ 47676 h 476760"/>
                  <a:gd name="connsiteX2" fmla="*/ 2838551 w 2838551"/>
                  <a:gd name="connsiteY2" fmla="*/ 429084 h 476760"/>
                  <a:gd name="connsiteX3" fmla="*/ 315394 w 2838551"/>
                  <a:gd name="connsiteY3" fmla="*/ 429084 h 476760"/>
                  <a:gd name="connsiteX4" fmla="*/ 315394 w 2838551"/>
                  <a:gd name="connsiteY4" fmla="*/ 47676 h 476760"/>
                  <a:gd name="connsiteX0" fmla="*/ 315394 w 2838551"/>
                  <a:gd name="connsiteY0" fmla="*/ 73402 h 502486"/>
                  <a:gd name="connsiteX1" fmla="*/ 2838551 w 2838551"/>
                  <a:gd name="connsiteY1" fmla="*/ 73402 h 502486"/>
                  <a:gd name="connsiteX2" fmla="*/ 2838551 w 2838551"/>
                  <a:gd name="connsiteY2" fmla="*/ 454810 h 502486"/>
                  <a:gd name="connsiteX3" fmla="*/ 315394 w 2838551"/>
                  <a:gd name="connsiteY3" fmla="*/ 454810 h 502486"/>
                  <a:gd name="connsiteX4" fmla="*/ 315394 w 2838551"/>
                  <a:gd name="connsiteY4" fmla="*/ 73402 h 502486"/>
                  <a:gd name="connsiteX0" fmla="*/ 315394 w 2838551"/>
                  <a:gd name="connsiteY0" fmla="*/ 73402 h 528212"/>
                  <a:gd name="connsiteX1" fmla="*/ 2838551 w 2838551"/>
                  <a:gd name="connsiteY1" fmla="*/ 73402 h 528212"/>
                  <a:gd name="connsiteX2" fmla="*/ 2838551 w 2838551"/>
                  <a:gd name="connsiteY2" fmla="*/ 454810 h 528212"/>
                  <a:gd name="connsiteX3" fmla="*/ 315394 w 2838551"/>
                  <a:gd name="connsiteY3" fmla="*/ 454810 h 528212"/>
                  <a:gd name="connsiteX4" fmla="*/ 315394 w 2838551"/>
                  <a:gd name="connsiteY4" fmla="*/ 73402 h 52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551" h="528212">
                    <a:moveTo>
                      <a:pt x="315394" y="73402"/>
                    </a:moveTo>
                    <a:cubicBezTo>
                      <a:pt x="735920" y="9834"/>
                      <a:pt x="2838551" y="-53734"/>
                      <a:pt x="2838551" y="73402"/>
                    </a:cubicBezTo>
                    <a:lnTo>
                      <a:pt x="2838551" y="454810"/>
                    </a:lnTo>
                    <a:cubicBezTo>
                      <a:pt x="2838551" y="581946"/>
                      <a:pt x="735920" y="518378"/>
                      <a:pt x="315394" y="454810"/>
                    </a:cubicBezTo>
                    <a:cubicBezTo>
                      <a:pt x="-105132" y="391242"/>
                      <a:pt x="-105132" y="136970"/>
                      <a:pt x="315394" y="73402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2" name="Picture 4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C03A5F0-C063-4006-8674-2DDCEC5E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7276" y="2960832"/>
              <a:ext cx="1982052" cy="612055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4CC9483-8BB5-476C-9374-008DE7DCC7DA}"/>
              </a:ext>
            </a:extLst>
          </p:cNvPr>
          <p:cNvSpPr txBox="1"/>
          <p:nvPr/>
        </p:nvSpPr>
        <p:spPr>
          <a:xfrm>
            <a:off x="7548363" y="132299"/>
            <a:ext cx="4495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Paddle for Weather or Climate Activity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D1E308-3198-4467-AA00-A2B1A9CA8F22}"/>
              </a:ext>
            </a:extLst>
          </p:cNvPr>
          <p:cNvSpPr/>
          <p:nvPr/>
        </p:nvSpPr>
        <p:spPr>
          <a:xfrm>
            <a:off x="1480536" y="2623016"/>
            <a:ext cx="46174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</a:rPr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410208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BDACA85-B6C3-4073-A80D-0C52753C8C5B}"/>
              </a:ext>
            </a:extLst>
          </p:cNvPr>
          <p:cNvGrpSpPr/>
          <p:nvPr/>
        </p:nvGrpSpPr>
        <p:grpSpPr>
          <a:xfrm flipH="1">
            <a:off x="63042" y="132299"/>
            <a:ext cx="11995945" cy="6427984"/>
            <a:chOff x="63042" y="132299"/>
            <a:chExt cx="11995945" cy="642798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CFC6F86-7269-4ADF-AE2E-57FD8B2D3883}"/>
                </a:ext>
              </a:extLst>
            </p:cNvPr>
            <p:cNvGrpSpPr/>
            <p:nvPr/>
          </p:nvGrpSpPr>
          <p:grpSpPr>
            <a:xfrm flipH="1">
              <a:off x="63042" y="132299"/>
              <a:ext cx="11995945" cy="6427984"/>
              <a:chOff x="-37871" y="132299"/>
              <a:chExt cx="11995945" cy="6427984"/>
            </a:xfrm>
          </p:grpSpPr>
          <p:sp>
            <p:nvSpPr>
              <p:cNvPr id="32" name="Diamond 31">
                <a:extLst>
                  <a:ext uri="{FF2B5EF4-FFF2-40B4-BE49-F238E27FC236}">
                    <a16:creationId xmlns:a16="http://schemas.microsoft.com/office/drawing/2014/main" id="{F98DB843-9DB0-4329-B73E-CD2410C4ECCB}"/>
                  </a:ext>
                </a:extLst>
              </p:cNvPr>
              <p:cNvSpPr/>
              <p:nvPr/>
            </p:nvSpPr>
            <p:spPr>
              <a:xfrm>
                <a:off x="2438700" y="2043803"/>
                <a:ext cx="4802072" cy="2604976"/>
              </a:xfrm>
              <a:custGeom>
                <a:avLst/>
                <a:gdLst>
                  <a:gd name="connsiteX0" fmla="*/ 0 w 1543195"/>
                  <a:gd name="connsiteY0" fmla="*/ 681864 h 1363728"/>
                  <a:gd name="connsiteX1" fmla="*/ 771598 w 1543195"/>
                  <a:gd name="connsiteY1" fmla="*/ 0 h 1363728"/>
                  <a:gd name="connsiteX2" fmla="*/ 1543195 w 1543195"/>
                  <a:gd name="connsiteY2" fmla="*/ 681864 h 1363728"/>
                  <a:gd name="connsiteX3" fmla="*/ 771598 w 1543195"/>
                  <a:gd name="connsiteY3" fmla="*/ 1363728 h 1363728"/>
                  <a:gd name="connsiteX4" fmla="*/ 0 w 1543195"/>
                  <a:gd name="connsiteY4" fmla="*/ 681864 h 1363728"/>
                  <a:gd name="connsiteX0" fmla="*/ 0 w 1543195"/>
                  <a:gd name="connsiteY0" fmla="*/ 681864 h 1363728"/>
                  <a:gd name="connsiteX1" fmla="*/ 379281 w 1543195"/>
                  <a:gd name="connsiteY1" fmla="*/ 349856 h 1363728"/>
                  <a:gd name="connsiteX2" fmla="*/ 771598 w 1543195"/>
                  <a:gd name="connsiteY2" fmla="*/ 0 h 1363728"/>
                  <a:gd name="connsiteX3" fmla="*/ 1543195 w 1543195"/>
                  <a:gd name="connsiteY3" fmla="*/ 681864 h 1363728"/>
                  <a:gd name="connsiteX4" fmla="*/ 771598 w 1543195"/>
                  <a:gd name="connsiteY4" fmla="*/ 1363728 h 1363728"/>
                  <a:gd name="connsiteX5" fmla="*/ 0 w 1543195"/>
                  <a:gd name="connsiteY5" fmla="*/ 681864 h 1363728"/>
                  <a:gd name="connsiteX0" fmla="*/ 8803 w 1551998"/>
                  <a:gd name="connsiteY0" fmla="*/ 688778 h 1370642"/>
                  <a:gd name="connsiteX1" fmla="*/ 388084 w 1551998"/>
                  <a:gd name="connsiteY1" fmla="*/ 356770 h 1370642"/>
                  <a:gd name="connsiteX2" fmla="*/ 780401 w 1551998"/>
                  <a:gd name="connsiteY2" fmla="*/ 6914 h 1370642"/>
                  <a:gd name="connsiteX3" fmla="*/ 1551998 w 1551998"/>
                  <a:gd name="connsiteY3" fmla="*/ 688778 h 1370642"/>
                  <a:gd name="connsiteX4" fmla="*/ 780401 w 1551998"/>
                  <a:gd name="connsiteY4" fmla="*/ 1370642 h 1370642"/>
                  <a:gd name="connsiteX5" fmla="*/ 8803 w 1551998"/>
                  <a:gd name="connsiteY5" fmla="*/ 688778 h 1370642"/>
                  <a:gd name="connsiteX0" fmla="*/ 7194 w 1550389"/>
                  <a:gd name="connsiteY0" fmla="*/ 687464 h 1369328"/>
                  <a:gd name="connsiteX1" fmla="*/ 468921 w 1550389"/>
                  <a:gd name="connsiteY1" fmla="*/ 434155 h 1369328"/>
                  <a:gd name="connsiteX2" fmla="*/ 778792 w 1550389"/>
                  <a:gd name="connsiteY2" fmla="*/ 5600 h 1369328"/>
                  <a:gd name="connsiteX3" fmla="*/ 1550389 w 1550389"/>
                  <a:gd name="connsiteY3" fmla="*/ 687464 h 1369328"/>
                  <a:gd name="connsiteX4" fmla="*/ 778792 w 1550389"/>
                  <a:gd name="connsiteY4" fmla="*/ 1369328 h 1369328"/>
                  <a:gd name="connsiteX5" fmla="*/ 7194 w 1550389"/>
                  <a:gd name="connsiteY5" fmla="*/ 687464 h 1369328"/>
                  <a:gd name="connsiteX0" fmla="*/ 13569 w 1556764"/>
                  <a:gd name="connsiteY0" fmla="*/ 695217 h 1377081"/>
                  <a:gd name="connsiteX1" fmla="*/ 475296 w 1556764"/>
                  <a:gd name="connsiteY1" fmla="*/ 441908 h 1377081"/>
                  <a:gd name="connsiteX2" fmla="*/ 785167 w 1556764"/>
                  <a:gd name="connsiteY2" fmla="*/ 13353 h 1377081"/>
                  <a:gd name="connsiteX3" fmla="*/ 1556764 w 1556764"/>
                  <a:gd name="connsiteY3" fmla="*/ 695217 h 1377081"/>
                  <a:gd name="connsiteX4" fmla="*/ 785167 w 1556764"/>
                  <a:gd name="connsiteY4" fmla="*/ 1377081 h 1377081"/>
                  <a:gd name="connsiteX5" fmla="*/ 13569 w 1556764"/>
                  <a:gd name="connsiteY5" fmla="*/ 695217 h 1377081"/>
                  <a:gd name="connsiteX0" fmla="*/ 10803 w 1553998"/>
                  <a:gd name="connsiteY0" fmla="*/ 691562 h 1373426"/>
                  <a:gd name="connsiteX1" fmla="*/ 472530 w 1553998"/>
                  <a:gd name="connsiteY1" fmla="*/ 438253 h 1373426"/>
                  <a:gd name="connsiteX2" fmla="*/ 782401 w 1553998"/>
                  <a:gd name="connsiteY2" fmla="*/ 9698 h 1373426"/>
                  <a:gd name="connsiteX3" fmla="*/ 1553998 w 1553998"/>
                  <a:gd name="connsiteY3" fmla="*/ 691562 h 1373426"/>
                  <a:gd name="connsiteX4" fmla="*/ 782401 w 1553998"/>
                  <a:gd name="connsiteY4" fmla="*/ 1373426 h 1373426"/>
                  <a:gd name="connsiteX5" fmla="*/ 10803 w 1553998"/>
                  <a:gd name="connsiteY5" fmla="*/ 691562 h 1373426"/>
                  <a:gd name="connsiteX0" fmla="*/ 11070 w 1554265"/>
                  <a:gd name="connsiteY0" fmla="*/ 695806 h 1377670"/>
                  <a:gd name="connsiteX1" fmla="*/ 465302 w 1554265"/>
                  <a:gd name="connsiteY1" fmla="*/ 363799 h 1377670"/>
                  <a:gd name="connsiteX2" fmla="*/ 782668 w 1554265"/>
                  <a:gd name="connsiteY2" fmla="*/ 13942 h 1377670"/>
                  <a:gd name="connsiteX3" fmla="*/ 1554265 w 1554265"/>
                  <a:gd name="connsiteY3" fmla="*/ 695806 h 1377670"/>
                  <a:gd name="connsiteX4" fmla="*/ 782668 w 1554265"/>
                  <a:gd name="connsiteY4" fmla="*/ 1377670 h 1377670"/>
                  <a:gd name="connsiteX5" fmla="*/ 11070 w 1554265"/>
                  <a:gd name="connsiteY5" fmla="*/ 695806 h 1377670"/>
                  <a:gd name="connsiteX0" fmla="*/ 12216 w 1555411"/>
                  <a:gd name="connsiteY0" fmla="*/ 700370 h 1382234"/>
                  <a:gd name="connsiteX1" fmla="*/ 466448 w 1555411"/>
                  <a:gd name="connsiteY1" fmla="*/ 368363 h 1382234"/>
                  <a:gd name="connsiteX2" fmla="*/ 783814 w 1555411"/>
                  <a:gd name="connsiteY2" fmla="*/ 18506 h 1382234"/>
                  <a:gd name="connsiteX3" fmla="*/ 1555411 w 1555411"/>
                  <a:gd name="connsiteY3" fmla="*/ 700370 h 1382234"/>
                  <a:gd name="connsiteX4" fmla="*/ 783814 w 1555411"/>
                  <a:gd name="connsiteY4" fmla="*/ 1382234 h 1382234"/>
                  <a:gd name="connsiteX5" fmla="*/ 12216 w 1555411"/>
                  <a:gd name="connsiteY5" fmla="*/ 700370 h 1382234"/>
                  <a:gd name="connsiteX0" fmla="*/ 7305 w 1550500"/>
                  <a:gd name="connsiteY0" fmla="*/ 696147 h 1378011"/>
                  <a:gd name="connsiteX1" fmla="*/ 461537 w 1550500"/>
                  <a:gd name="connsiteY1" fmla="*/ 364140 h 1378011"/>
                  <a:gd name="connsiteX2" fmla="*/ 775155 w 1550500"/>
                  <a:gd name="connsiteY2" fmla="*/ 6788 h 1378011"/>
                  <a:gd name="connsiteX3" fmla="*/ 1550500 w 1550500"/>
                  <a:gd name="connsiteY3" fmla="*/ 696147 h 1378011"/>
                  <a:gd name="connsiteX4" fmla="*/ 778903 w 1550500"/>
                  <a:gd name="connsiteY4" fmla="*/ 1378011 h 1378011"/>
                  <a:gd name="connsiteX5" fmla="*/ 7305 w 1550500"/>
                  <a:gd name="connsiteY5" fmla="*/ 696147 h 1378011"/>
                  <a:gd name="connsiteX0" fmla="*/ 7305 w 1550500"/>
                  <a:gd name="connsiteY0" fmla="*/ 689669 h 1371533"/>
                  <a:gd name="connsiteX1" fmla="*/ 461537 w 1550500"/>
                  <a:gd name="connsiteY1" fmla="*/ 357662 h 1371533"/>
                  <a:gd name="connsiteX2" fmla="*/ 775155 w 1550500"/>
                  <a:gd name="connsiteY2" fmla="*/ 310 h 1371533"/>
                  <a:gd name="connsiteX3" fmla="*/ 1550500 w 1550500"/>
                  <a:gd name="connsiteY3" fmla="*/ 689669 h 1371533"/>
                  <a:gd name="connsiteX4" fmla="*/ 778903 w 1550500"/>
                  <a:gd name="connsiteY4" fmla="*/ 1371533 h 1371533"/>
                  <a:gd name="connsiteX5" fmla="*/ 7305 w 1550500"/>
                  <a:gd name="connsiteY5" fmla="*/ 689669 h 1371533"/>
                  <a:gd name="connsiteX0" fmla="*/ 7009 w 1550204"/>
                  <a:gd name="connsiteY0" fmla="*/ 689630 h 1371494"/>
                  <a:gd name="connsiteX1" fmla="*/ 479979 w 1550204"/>
                  <a:gd name="connsiteY1" fmla="*/ 395098 h 1371494"/>
                  <a:gd name="connsiteX2" fmla="*/ 774859 w 1550204"/>
                  <a:gd name="connsiteY2" fmla="*/ 271 h 1371494"/>
                  <a:gd name="connsiteX3" fmla="*/ 1550204 w 1550204"/>
                  <a:gd name="connsiteY3" fmla="*/ 689630 h 1371494"/>
                  <a:gd name="connsiteX4" fmla="*/ 778607 w 1550204"/>
                  <a:gd name="connsiteY4" fmla="*/ 1371494 h 1371494"/>
                  <a:gd name="connsiteX5" fmla="*/ 7009 w 1550204"/>
                  <a:gd name="connsiteY5" fmla="*/ 689630 h 1371494"/>
                  <a:gd name="connsiteX0" fmla="*/ 11704 w 1554899"/>
                  <a:gd name="connsiteY0" fmla="*/ 690021 h 1371885"/>
                  <a:gd name="connsiteX1" fmla="*/ 484674 w 1554899"/>
                  <a:gd name="connsiteY1" fmla="*/ 395489 h 1371885"/>
                  <a:gd name="connsiteX2" fmla="*/ 779554 w 1554899"/>
                  <a:gd name="connsiteY2" fmla="*/ 662 h 1371885"/>
                  <a:gd name="connsiteX3" fmla="*/ 1554899 w 1554899"/>
                  <a:gd name="connsiteY3" fmla="*/ 690021 h 1371885"/>
                  <a:gd name="connsiteX4" fmla="*/ 783302 w 1554899"/>
                  <a:gd name="connsiteY4" fmla="*/ 1371885 h 1371885"/>
                  <a:gd name="connsiteX5" fmla="*/ 11704 w 1554899"/>
                  <a:gd name="connsiteY5" fmla="*/ 690021 h 1371885"/>
                  <a:gd name="connsiteX0" fmla="*/ 13695 w 1556890"/>
                  <a:gd name="connsiteY0" fmla="*/ 690409 h 1372273"/>
                  <a:gd name="connsiteX1" fmla="*/ 486665 w 1556890"/>
                  <a:gd name="connsiteY1" fmla="*/ 395877 h 1372273"/>
                  <a:gd name="connsiteX2" fmla="*/ 781545 w 1556890"/>
                  <a:gd name="connsiteY2" fmla="*/ 1050 h 1372273"/>
                  <a:gd name="connsiteX3" fmla="*/ 1556890 w 1556890"/>
                  <a:gd name="connsiteY3" fmla="*/ 690409 h 1372273"/>
                  <a:gd name="connsiteX4" fmla="*/ 785293 w 1556890"/>
                  <a:gd name="connsiteY4" fmla="*/ 1372273 h 1372273"/>
                  <a:gd name="connsiteX5" fmla="*/ 13695 w 1556890"/>
                  <a:gd name="connsiteY5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943 w 1544138"/>
                  <a:gd name="connsiteY5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402710 w 1544138"/>
                  <a:gd name="connsiteY5" fmla="*/ 1031944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402710 w 1544138"/>
                  <a:gd name="connsiteY5" fmla="*/ 1031944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402710 w 1544138"/>
                  <a:gd name="connsiteY5" fmla="*/ 1031944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402710 w 1544138"/>
                  <a:gd name="connsiteY5" fmla="*/ 1031944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413952 w 1544138"/>
                  <a:gd name="connsiteY5" fmla="*/ 1031944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91338"/>
                  <a:gd name="connsiteX1" fmla="*/ 473913 w 1544138"/>
                  <a:gd name="connsiteY1" fmla="*/ 395877 h 1391338"/>
                  <a:gd name="connsiteX2" fmla="*/ 768793 w 1544138"/>
                  <a:gd name="connsiteY2" fmla="*/ 1050 h 1391338"/>
                  <a:gd name="connsiteX3" fmla="*/ 1544138 w 1544138"/>
                  <a:gd name="connsiteY3" fmla="*/ 690409 h 1391338"/>
                  <a:gd name="connsiteX4" fmla="*/ 772541 w 1544138"/>
                  <a:gd name="connsiteY4" fmla="*/ 1372273 h 1391338"/>
                  <a:gd name="connsiteX5" fmla="*/ 413952 w 1544138"/>
                  <a:gd name="connsiteY5" fmla="*/ 1031944 h 1391338"/>
                  <a:gd name="connsiteX6" fmla="*/ 943 w 1544138"/>
                  <a:gd name="connsiteY6" fmla="*/ 690409 h 1391338"/>
                  <a:gd name="connsiteX0" fmla="*/ 943 w 1544138"/>
                  <a:gd name="connsiteY0" fmla="*/ 690409 h 1381999"/>
                  <a:gd name="connsiteX1" fmla="*/ 473913 w 1544138"/>
                  <a:gd name="connsiteY1" fmla="*/ 395877 h 1381999"/>
                  <a:gd name="connsiteX2" fmla="*/ 768793 w 1544138"/>
                  <a:gd name="connsiteY2" fmla="*/ 1050 h 1381999"/>
                  <a:gd name="connsiteX3" fmla="*/ 1544138 w 1544138"/>
                  <a:gd name="connsiteY3" fmla="*/ 690409 h 1381999"/>
                  <a:gd name="connsiteX4" fmla="*/ 772541 w 1544138"/>
                  <a:gd name="connsiteY4" fmla="*/ 1372273 h 1381999"/>
                  <a:gd name="connsiteX5" fmla="*/ 500146 w 1544138"/>
                  <a:gd name="connsiteY5" fmla="*/ 893285 h 1381999"/>
                  <a:gd name="connsiteX6" fmla="*/ 943 w 1544138"/>
                  <a:gd name="connsiteY6" fmla="*/ 690409 h 1381999"/>
                  <a:gd name="connsiteX0" fmla="*/ 943 w 1544138"/>
                  <a:gd name="connsiteY0" fmla="*/ 690409 h 1381999"/>
                  <a:gd name="connsiteX1" fmla="*/ 473913 w 1544138"/>
                  <a:gd name="connsiteY1" fmla="*/ 395877 h 1381999"/>
                  <a:gd name="connsiteX2" fmla="*/ 768793 w 1544138"/>
                  <a:gd name="connsiteY2" fmla="*/ 1050 h 1381999"/>
                  <a:gd name="connsiteX3" fmla="*/ 1544138 w 1544138"/>
                  <a:gd name="connsiteY3" fmla="*/ 690409 h 1381999"/>
                  <a:gd name="connsiteX4" fmla="*/ 772541 w 1544138"/>
                  <a:gd name="connsiteY4" fmla="*/ 1372273 h 1381999"/>
                  <a:gd name="connsiteX5" fmla="*/ 500146 w 1544138"/>
                  <a:gd name="connsiteY5" fmla="*/ 893285 h 1381999"/>
                  <a:gd name="connsiteX6" fmla="*/ 943 w 1544138"/>
                  <a:gd name="connsiteY6" fmla="*/ 690409 h 1381999"/>
                  <a:gd name="connsiteX0" fmla="*/ 943 w 1544138"/>
                  <a:gd name="connsiteY0" fmla="*/ 690409 h 1372275"/>
                  <a:gd name="connsiteX1" fmla="*/ 473913 w 1544138"/>
                  <a:gd name="connsiteY1" fmla="*/ 395877 h 1372275"/>
                  <a:gd name="connsiteX2" fmla="*/ 768793 w 1544138"/>
                  <a:gd name="connsiteY2" fmla="*/ 1050 h 1372275"/>
                  <a:gd name="connsiteX3" fmla="*/ 1544138 w 1544138"/>
                  <a:gd name="connsiteY3" fmla="*/ 690409 h 1372275"/>
                  <a:gd name="connsiteX4" fmla="*/ 772541 w 1544138"/>
                  <a:gd name="connsiteY4" fmla="*/ 1372273 h 1372275"/>
                  <a:gd name="connsiteX5" fmla="*/ 500146 w 1544138"/>
                  <a:gd name="connsiteY5" fmla="*/ 893285 h 1372275"/>
                  <a:gd name="connsiteX6" fmla="*/ 943 w 1544138"/>
                  <a:gd name="connsiteY6" fmla="*/ 690409 h 1372275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500146 w 1544138"/>
                  <a:gd name="connsiteY5" fmla="*/ 893285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500146 w 1544138"/>
                  <a:gd name="connsiteY5" fmla="*/ 893285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273"/>
                  <a:gd name="connsiteX1" fmla="*/ 473913 w 1544138"/>
                  <a:gd name="connsiteY1" fmla="*/ 395877 h 1372273"/>
                  <a:gd name="connsiteX2" fmla="*/ 768793 w 1544138"/>
                  <a:gd name="connsiteY2" fmla="*/ 1050 h 1372273"/>
                  <a:gd name="connsiteX3" fmla="*/ 1544138 w 1544138"/>
                  <a:gd name="connsiteY3" fmla="*/ 690409 h 1372273"/>
                  <a:gd name="connsiteX4" fmla="*/ 772541 w 1544138"/>
                  <a:gd name="connsiteY4" fmla="*/ 1372273 h 1372273"/>
                  <a:gd name="connsiteX5" fmla="*/ 500146 w 1544138"/>
                  <a:gd name="connsiteY5" fmla="*/ 893285 h 1372273"/>
                  <a:gd name="connsiteX6" fmla="*/ 943 w 1544138"/>
                  <a:gd name="connsiteY6" fmla="*/ 690409 h 1372273"/>
                  <a:gd name="connsiteX0" fmla="*/ 943 w 1544138"/>
                  <a:gd name="connsiteY0" fmla="*/ 690409 h 1372789"/>
                  <a:gd name="connsiteX1" fmla="*/ 473913 w 1544138"/>
                  <a:gd name="connsiteY1" fmla="*/ 395877 h 1372789"/>
                  <a:gd name="connsiteX2" fmla="*/ 768793 w 1544138"/>
                  <a:gd name="connsiteY2" fmla="*/ 1050 h 1372789"/>
                  <a:gd name="connsiteX3" fmla="*/ 1544138 w 1544138"/>
                  <a:gd name="connsiteY3" fmla="*/ 690409 h 1372789"/>
                  <a:gd name="connsiteX4" fmla="*/ 772541 w 1544138"/>
                  <a:gd name="connsiteY4" fmla="*/ 1372273 h 1372789"/>
                  <a:gd name="connsiteX5" fmla="*/ 500146 w 1544138"/>
                  <a:gd name="connsiteY5" fmla="*/ 893285 h 1372789"/>
                  <a:gd name="connsiteX6" fmla="*/ 943 w 1544138"/>
                  <a:gd name="connsiteY6" fmla="*/ 690409 h 1372789"/>
                  <a:gd name="connsiteX0" fmla="*/ 943 w 1544138"/>
                  <a:gd name="connsiteY0" fmla="*/ 690409 h 1372429"/>
                  <a:gd name="connsiteX1" fmla="*/ 473913 w 1544138"/>
                  <a:gd name="connsiteY1" fmla="*/ 395877 h 1372429"/>
                  <a:gd name="connsiteX2" fmla="*/ 768793 w 1544138"/>
                  <a:gd name="connsiteY2" fmla="*/ 1050 h 1372429"/>
                  <a:gd name="connsiteX3" fmla="*/ 1544138 w 1544138"/>
                  <a:gd name="connsiteY3" fmla="*/ 690409 h 1372429"/>
                  <a:gd name="connsiteX4" fmla="*/ 772541 w 1544138"/>
                  <a:gd name="connsiteY4" fmla="*/ 1372273 h 1372429"/>
                  <a:gd name="connsiteX5" fmla="*/ 500146 w 1544138"/>
                  <a:gd name="connsiteY5" fmla="*/ 893285 h 1372429"/>
                  <a:gd name="connsiteX6" fmla="*/ 943 w 1544138"/>
                  <a:gd name="connsiteY6" fmla="*/ 690409 h 1372429"/>
                  <a:gd name="connsiteX0" fmla="*/ 943 w 1544138"/>
                  <a:gd name="connsiteY0" fmla="*/ 690409 h 1372368"/>
                  <a:gd name="connsiteX1" fmla="*/ 473913 w 1544138"/>
                  <a:gd name="connsiteY1" fmla="*/ 395877 h 1372368"/>
                  <a:gd name="connsiteX2" fmla="*/ 768793 w 1544138"/>
                  <a:gd name="connsiteY2" fmla="*/ 1050 h 1372368"/>
                  <a:gd name="connsiteX3" fmla="*/ 1544138 w 1544138"/>
                  <a:gd name="connsiteY3" fmla="*/ 690409 h 1372368"/>
                  <a:gd name="connsiteX4" fmla="*/ 772541 w 1544138"/>
                  <a:gd name="connsiteY4" fmla="*/ 1372273 h 1372368"/>
                  <a:gd name="connsiteX5" fmla="*/ 500146 w 1544138"/>
                  <a:gd name="connsiteY5" fmla="*/ 893285 h 1372368"/>
                  <a:gd name="connsiteX6" fmla="*/ 943 w 1544138"/>
                  <a:gd name="connsiteY6" fmla="*/ 690409 h 1372368"/>
                  <a:gd name="connsiteX0" fmla="*/ 943 w 1544138"/>
                  <a:gd name="connsiteY0" fmla="*/ 690409 h 1372626"/>
                  <a:gd name="connsiteX1" fmla="*/ 473913 w 1544138"/>
                  <a:gd name="connsiteY1" fmla="*/ 395877 h 1372626"/>
                  <a:gd name="connsiteX2" fmla="*/ 768793 w 1544138"/>
                  <a:gd name="connsiteY2" fmla="*/ 1050 h 1372626"/>
                  <a:gd name="connsiteX3" fmla="*/ 1544138 w 1544138"/>
                  <a:gd name="connsiteY3" fmla="*/ 690409 h 1372626"/>
                  <a:gd name="connsiteX4" fmla="*/ 772541 w 1544138"/>
                  <a:gd name="connsiteY4" fmla="*/ 1372273 h 1372626"/>
                  <a:gd name="connsiteX5" fmla="*/ 500146 w 1544138"/>
                  <a:gd name="connsiteY5" fmla="*/ 893285 h 1372626"/>
                  <a:gd name="connsiteX6" fmla="*/ 943 w 1544138"/>
                  <a:gd name="connsiteY6" fmla="*/ 690409 h 1372626"/>
                  <a:gd name="connsiteX0" fmla="*/ 844 w 1544039"/>
                  <a:gd name="connsiteY0" fmla="*/ 691314 h 1373531"/>
                  <a:gd name="connsiteX1" fmla="*/ 473814 w 1544039"/>
                  <a:gd name="connsiteY1" fmla="*/ 396782 h 1373531"/>
                  <a:gd name="connsiteX2" fmla="*/ 768694 w 1544039"/>
                  <a:gd name="connsiteY2" fmla="*/ 1955 h 1373531"/>
                  <a:gd name="connsiteX3" fmla="*/ 1544039 w 1544039"/>
                  <a:gd name="connsiteY3" fmla="*/ 691314 h 1373531"/>
                  <a:gd name="connsiteX4" fmla="*/ 772442 w 1544039"/>
                  <a:gd name="connsiteY4" fmla="*/ 1373178 h 1373531"/>
                  <a:gd name="connsiteX5" fmla="*/ 500047 w 1544039"/>
                  <a:gd name="connsiteY5" fmla="*/ 894190 h 1373531"/>
                  <a:gd name="connsiteX6" fmla="*/ 844 w 1544039"/>
                  <a:gd name="connsiteY6" fmla="*/ 691314 h 1373531"/>
                  <a:gd name="connsiteX0" fmla="*/ 0 w 1543195"/>
                  <a:gd name="connsiteY0" fmla="*/ 691314 h 1373531"/>
                  <a:gd name="connsiteX1" fmla="*/ 472970 w 1543195"/>
                  <a:gd name="connsiteY1" fmla="*/ 396782 h 1373531"/>
                  <a:gd name="connsiteX2" fmla="*/ 767850 w 1543195"/>
                  <a:gd name="connsiteY2" fmla="*/ 1955 h 1373531"/>
                  <a:gd name="connsiteX3" fmla="*/ 1543195 w 1543195"/>
                  <a:gd name="connsiteY3" fmla="*/ 691314 h 1373531"/>
                  <a:gd name="connsiteX4" fmla="*/ 771598 w 1543195"/>
                  <a:gd name="connsiteY4" fmla="*/ 1373178 h 1373531"/>
                  <a:gd name="connsiteX5" fmla="*/ 499203 w 1543195"/>
                  <a:gd name="connsiteY5" fmla="*/ 894190 h 1373531"/>
                  <a:gd name="connsiteX6" fmla="*/ 0 w 1543195"/>
                  <a:gd name="connsiteY6" fmla="*/ 691314 h 1373531"/>
                  <a:gd name="connsiteX0" fmla="*/ 33 w 1543228"/>
                  <a:gd name="connsiteY0" fmla="*/ 691314 h 1373531"/>
                  <a:gd name="connsiteX1" fmla="*/ 473003 w 1543228"/>
                  <a:gd name="connsiteY1" fmla="*/ 396782 h 1373531"/>
                  <a:gd name="connsiteX2" fmla="*/ 767883 w 1543228"/>
                  <a:gd name="connsiteY2" fmla="*/ 1955 h 1373531"/>
                  <a:gd name="connsiteX3" fmla="*/ 1543228 w 1543228"/>
                  <a:gd name="connsiteY3" fmla="*/ 691314 h 1373531"/>
                  <a:gd name="connsiteX4" fmla="*/ 771631 w 1543228"/>
                  <a:gd name="connsiteY4" fmla="*/ 1373178 h 1373531"/>
                  <a:gd name="connsiteX5" fmla="*/ 499236 w 1543228"/>
                  <a:gd name="connsiteY5" fmla="*/ 894190 h 1373531"/>
                  <a:gd name="connsiteX6" fmla="*/ 33 w 1543228"/>
                  <a:gd name="connsiteY6" fmla="*/ 691314 h 1373531"/>
                  <a:gd name="connsiteX0" fmla="*/ 23 w 1460646"/>
                  <a:gd name="connsiteY0" fmla="*/ 674868 h 1371556"/>
                  <a:gd name="connsiteX1" fmla="*/ 390421 w 1460646"/>
                  <a:gd name="connsiteY1" fmla="*/ 395097 h 1371556"/>
                  <a:gd name="connsiteX2" fmla="*/ 685301 w 1460646"/>
                  <a:gd name="connsiteY2" fmla="*/ 270 h 1371556"/>
                  <a:gd name="connsiteX3" fmla="*/ 1460646 w 1460646"/>
                  <a:gd name="connsiteY3" fmla="*/ 689629 h 1371556"/>
                  <a:gd name="connsiteX4" fmla="*/ 689049 w 1460646"/>
                  <a:gd name="connsiteY4" fmla="*/ 1371493 h 1371556"/>
                  <a:gd name="connsiteX5" fmla="*/ 416654 w 1460646"/>
                  <a:gd name="connsiteY5" fmla="*/ 892505 h 1371556"/>
                  <a:gd name="connsiteX6" fmla="*/ 23 w 1460646"/>
                  <a:gd name="connsiteY6" fmla="*/ 674868 h 1371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646" h="1371556">
                    <a:moveTo>
                      <a:pt x="23" y="674868"/>
                    </a:moveTo>
                    <a:cubicBezTo>
                      <a:pt x="110960" y="551775"/>
                      <a:pt x="276208" y="507530"/>
                      <a:pt x="390421" y="395097"/>
                    </a:cubicBezTo>
                    <a:cubicBezTo>
                      <a:pt x="504634" y="282664"/>
                      <a:pt x="626227" y="-10094"/>
                      <a:pt x="685301" y="270"/>
                    </a:cubicBezTo>
                    <a:lnTo>
                      <a:pt x="1460646" y="689629"/>
                    </a:lnTo>
                    <a:lnTo>
                      <a:pt x="689049" y="1371493"/>
                    </a:lnTo>
                    <a:cubicBezTo>
                      <a:pt x="633544" y="1377123"/>
                      <a:pt x="531492" y="1008609"/>
                      <a:pt x="416654" y="892505"/>
                    </a:cubicBezTo>
                    <a:cubicBezTo>
                      <a:pt x="301816" y="776401"/>
                      <a:pt x="-3019" y="654716"/>
                      <a:pt x="23" y="67486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AC41DAF-E653-4405-9273-691C16CE6D00}"/>
                  </a:ext>
                </a:extLst>
              </p:cNvPr>
              <p:cNvSpPr/>
              <p:nvPr/>
            </p:nvSpPr>
            <p:spPr>
              <a:xfrm>
                <a:off x="4327451" y="132299"/>
                <a:ext cx="7630623" cy="6427984"/>
              </a:xfrm>
              <a:custGeom>
                <a:avLst/>
                <a:gdLst>
                  <a:gd name="connsiteX0" fmla="*/ 0 w 4295554"/>
                  <a:gd name="connsiteY0" fmla="*/ 2099930 h 4199860"/>
                  <a:gd name="connsiteX1" fmla="*/ 2147777 w 4295554"/>
                  <a:gd name="connsiteY1" fmla="*/ 0 h 4199860"/>
                  <a:gd name="connsiteX2" fmla="*/ 4295554 w 4295554"/>
                  <a:gd name="connsiteY2" fmla="*/ 2099930 h 4199860"/>
                  <a:gd name="connsiteX3" fmla="*/ 2147777 w 4295554"/>
                  <a:gd name="connsiteY3" fmla="*/ 4199860 h 4199860"/>
                  <a:gd name="connsiteX4" fmla="*/ 0 w 4295554"/>
                  <a:gd name="connsiteY4" fmla="*/ 2099930 h 4199860"/>
                  <a:gd name="connsiteX0" fmla="*/ 0 w 4295554"/>
                  <a:gd name="connsiteY0" fmla="*/ 2099930 h 4199860"/>
                  <a:gd name="connsiteX1" fmla="*/ 2147777 w 4295554"/>
                  <a:gd name="connsiteY1" fmla="*/ 0 h 4199860"/>
                  <a:gd name="connsiteX2" fmla="*/ 4295554 w 4295554"/>
                  <a:gd name="connsiteY2" fmla="*/ 2099930 h 4199860"/>
                  <a:gd name="connsiteX3" fmla="*/ 2147777 w 4295554"/>
                  <a:gd name="connsiteY3" fmla="*/ 4199860 h 4199860"/>
                  <a:gd name="connsiteX4" fmla="*/ 0 w 4295554"/>
                  <a:gd name="connsiteY4" fmla="*/ 2099930 h 4199860"/>
                  <a:gd name="connsiteX0" fmla="*/ 0 w 4295554"/>
                  <a:gd name="connsiteY0" fmla="*/ 2099930 h 4199860"/>
                  <a:gd name="connsiteX1" fmla="*/ 2147777 w 4295554"/>
                  <a:gd name="connsiteY1" fmla="*/ 0 h 4199860"/>
                  <a:gd name="connsiteX2" fmla="*/ 4295554 w 4295554"/>
                  <a:gd name="connsiteY2" fmla="*/ 2099930 h 4199860"/>
                  <a:gd name="connsiteX3" fmla="*/ 2147777 w 4295554"/>
                  <a:gd name="connsiteY3" fmla="*/ 4199860 h 4199860"/>
                  <a:gd name="connsiteX4" fmla="*/ 0 w 4295554"/>
                  <a:gd name="connsiteY4" fmla="*/ 2099930 h 4199860"/>
                  <a:gd name="connsiteX0" fmla="*/ 0 w 4295554"/>
                  <a:gd name="connsiteY0" fmla="*/ 2099930 h 4199860"/>
                  <a:gd name="connsiteX1" fmla="*/ 2147777 w 4295554"/>
                  <a:gd name="connsiteY1" fmla="*/ 0 h 4199860"/>
                  <a:gd name="connsiteX2" fmla="*/ 4295554 w 4295554"/>
                  <a:gd name="connsiteY2" fmla="*/ 2099930 h 4199860"/>
                  <a:gd name="connsiteX3" fmla="*/ 2147777 w 4295554"/>
                  <a:gd name="connsiteY3" fmla="*/ 4199860 h 4199860"/>
                  <a:gd name="connsiteX4" fmla="*/ 0 w 4295554"/>
                  <a:gd name="connsiteY4" fmla="*/ 2099930 h 419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5554" h="4199860">
                    <a:moveTo>
                      <a:pt x="0" y="2099930"/>
                    </a:moveTo>
                    <a:cubicBezTo>
                      <a:pt x="0" y="940171"/>
                      <a:pt x="961593" y="0"/>
                      <a:pt x="2147777" y="0"/>
                    </a:cubicBezTo>
                    <a:cubicBezTo>
                      <a:pt x="3333961" y="0"/>
                      <a:pt x="4295554" y="940171"/>
                      <a:pt x="4295554" y="2099930"/>
                    </a:cubicBezTo>
                    <a:cubicBezTo>
                      <a:pt x="4295554" y="3259689"/>
                      <a:pt x="3333961" y="4199860"/>
                      <a:pt x="2147777" y="4199860"/>
                    </a:cubicBezTo>
                    <a:cubicBezTo>
                      <a:pt x="961593" y="4199860"/>
                      <a:pt x="0" y="3259689"/>
                      <a:pt x="0" y="2099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51FD208-B78F-4217-A22D-B2D97F298160}"/>
                  </a:ext>
                </a:extLst>
              </p:cNvPr>
              <p:cNvSpPr/>
              <p:nvPr/>
            </p:nvSpPr>
            <p:spPr>
              <a:xfrm>
                <a:off x="-37871" y="2739614"/>
                <a:ext cx="4643423" cy="1213355"/>
              </a:xfrm>
              <a:custGeom>
                <a:avLst/>
                <a:gdLst>
                  <a:gd name="connsiteX0" fmla="*/ 0 w 2523157"/>
                  <a:gd name="connsiteY0" fmla="*/ 0 h 381408"/>
                  <a:gd name="connsiteX1" fmla="*/ 2523157 w 2523157"/>
                  <a:gd name="connsiteY1" fmla="*/ 0 h 381408"/>
                  <a:gd name="connsiteX2" fmla="*/ 2523157 w 2523157"/>
                  <a:gd name="connsiteY2" fmla="*/ 381408 h 381408"/>
                  <a:gd name="connsiteX3" fmla="*/ 0 w 2523157"/>
                  <a:gd name="connsiteY3" fmla="*/ 381408 h 381408"/>
                  <a:gd name="connsiteX4" fmla="*/ 0 w 2523157"/>
                  <a:gd name="connsiteY4" fmla="*/ 0 h 381408"/>
                  <a:gd name="connsiteX0" fmla="*/ 315394 w 2838551"/>
                  <a:gd name="connsiteY0" fmla="*/ 47676 h 429084"/>
                  <a:gd name="connsiteX1" fmla="*/ 2838551 w 2838551"/>
                  <a:gd name="connsiteY1" fmla="*/ 47676 h 429084"/>
                  <a:gd name="connsiteX2" fmla="*/ 2838551 w 2838551"/>
                  <a:gd name="connsiteY2" fmla="*/ 429084 h 429084"/>
                  <a:gd name="connsiteX3" fmla="*/ 315394 w 2838551"/>
                  <a:gd name="connsiteY3" fmla="*/ 429084 h 429084"/>
                  <a:gd name="connsiteX4" fmla="*/ 315394 w 2838551"/>
                  <a:gd name="connsiteY4" fmla="*/ 47676 h 429084"/>
                  <a:gd name="connsiteX0" fmla="*/ 315394 w 2838551"/>
                  <a:gd name="connsiteY0" fmla="*/ 47676 h 476760"/>
                  <a:gd name="connsiteX1" fmla="*/ 2838551 w 2838551"/>
                  <a:gd name="connsiteY1" fmla="*/ 47676 h 476760"/>
                  <a:gd name="connsiteX2" fmla="*/ 2838551 w 2838551"/>
                  <a:gd name="connsiteY2" fmla="*/ 429084 h 476760"/>
                  <a:gd name="connsiteX3" fmla="*/ 315394 w 2838551"/>
                  <a:gd name="connsiteY3" fmla="*/ 429084 h 476760"/>
                  <a:gd name="connsiteX4" fmla="*/ 315394 w 2838551"/>
                  <a:gd name="connsiteY4" fmla="*/ 47676 h 476760"/>
                  <a:gd name="connsiteX0" fmla="*/ 315394 w 2838551"/>
                  <a:gd name="connsiteY0" fmla="*/ 73402 h 502486"/>
                  <a:gd name="connsiteX1" fmla="*/ 2838551 w 2838551"/>
                  <a:gd name="connsiteY1" fmla="*/ 73402 h 502486"/>
                  <a:gd name="connsiteX2" fmla="*/ 2838551 w 2838551"/>
                  <a:gd name="connsiteY2" fmla="*/ 454810 h 502486"/>
                  <a:gd name="connsiteX3" fmla="*/ 315394 w 2838551"/>
                  <a:gd name="connsiteY3" fmla="*/ 454810 h 502486"/>
                  <a:gd name="connsiteX4" fmla="*/ 315394 w 2838551"/>
                  <a:gd name="connsiteY4" fmla="*/ 73402 h 502486"/>
                  <a:gd name="connsiteX0" fmla="*/ 315394 w 2838551"/>
                  <a:gd name="connsiteY0" fmla="*/ 73402 h 528212"/>
                  <a:gd name="connsiteX1" fmla="*/ 2838551 w 2838551"/>
                  <a:gd name="connsiteY1" fmla="*/ 73402 h 528212"/>
                  <a:gd name="connsiteX2" fmla="*/ 2838551 w 2838551"/>
                  <a:gd name="connsiteY2" fmla="*/ 454810 h 528212"/>
                  <a:gd name="connsiteX3" fmla="*/ 315394 w 2838551"/>
                  <a:gd name="connsiteY3" fmla="*/ 454810 h 528212"/>
                  <a:gd name="connsiteX4" fmla="*/ 315394 w 2838551"/>
                  <a:gd name="connsiteY4" fmla="*/ 73402 h 52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551" h="528212">
                    <a:moveTo>
                      <a:pt x="315394" y="73402"/>
                    </a:moveTo>
                    <a:cubicBezTo>
                      <a:pt x="735920" y="9834"/>
                      <a:pt x="2838551" y="-53734"/>
                      <a:pt x="2838551" y="73402"/>
                    </a:cubicBezTo>
                    <a:lnTo>
                      <a:pt x="2838551" y="454810"/>
                    </a:lnTo>
                    <a:cubicBezTo>
                      <a:pt x="2838551" y="581946"/>
                      <a:pt x="735920" y="518378"/>
                      <a:pt x="315394" y="454810"/>
                    </a:cubicBezTo>
                    <a:cubicBezTo>
                      <a:pt x="-105132" y="391242"/>
                      <a:pt x="-105132" y="136970"/>
                      <a:pt x="315394" y="73402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2" name="Picture 4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C03A5F0-C063-4006-8674-2DDCEC5E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737276" y="3024630"/>
              <a:ext cx="1982052" cy="612055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4CC9483-8BB5-476C-9374-008DE7DCC7DA}"/>
              </a:ext>
            </a:extLst>
          </p:cNvPr>
          <p:cNvSpPr txBox="1"/>
          <p:nvPr/>
        </p:nvSpPr>
        <p:spPr>
          <a:xfrm>
            <a:off x="133013" y="132299"/>
            <a:ext cx="4495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Paddle for Weather or Climate Activity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D1E308-3198-4467-AA00-A2B1A9CA8F22}"/>
              </a:ext>
            </a:extLst>
          </p:cNvPr>
          <p:cNvSpPr/>
          <p:nvPr/>
        </p:nvSpPr>
        <p:spPr>
          <a:xfrm>
            <a:off x="6273357" y="2623016"/>
            <a:ext cx="42627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</a:rPr>
              <a:t>Climate</a:t>
            </a:r>
          </a:p>
        </p:txBody>
      </p:sp>
    </p:spTree>
    <p:extLst>
      <p:ext uri="{BB962C8B-B14F-4D97-AF65-F5344CB8AC3E}">
        <p14:creationId xmlns:p14="http://schemas.microsoft.com/office/powerpoint/2010/main" val="224692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pixabay.com/images/id-3216607/">
            <a:extLst>
              <a:ext uri="{FF2B5EF4-FFF2-40B4-BE49-F238E27FC236}">
                <a16:creationId xmlns:a16="http://schemas.microsoft.com/office/drawing/2014/main" id="{1DCA5237-4319-4CB1-AC38-25E7F5A2EF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743" y="1604436"/>
            <a:ext cx="7070697" cy="45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50439-4C72-46B5-9043-D09E9921A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 it weather or is climate?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2D2ABE-A655-48BD-A4CA-10A09C46FB46}"/>
              </a:ext>
            </a:extLst>
          </p:cNvPr>
          <p:cNvSpPr txBox="1">
            <a:spLocks/>
          </p:cNvSpPr>
          <p:nvPr/>
        </p:nvSpPr>
        <p:spPr>
          <a:xfrm>
            <a:off x="474474" y="1604435"/>
            <a:ext cx="2842884" cy="4530549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 anchor="ctr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rainfall in June is 62mm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086903-5D1A-47E9-A208-8144EE007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64300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hoto by Pixabay: https://www.pexels.com/photo/abstract-beach-bright-clouds-301599/">
            <a:extLst>
              <a:ext uri="{FF2B5EF4-FFF2-40B4-BE49-F238E27FC236}">
                <a16:creationId xmlns:a16="http://schemas.microsoft.com/office/drawing/2014/main" id="{1DCA5237-4319-4CB1-AC38-25E7F5A2EF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743" y="1604436"/>
            <a:ext cx="7070697" cy="45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50439-4C72-46B5-9043-D09E9921A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 it weather or is climate?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2D2ABE-A655-48BD-A4CA-10A09C46FB46}"/>
              </a:ext>
            </a:extLst>
          </p:cNvPr>
          <p:cNvSpPr txBox="1">
            <a:spLocks/>
          </p:cNvSpPr>
          <p:nvPr/>
        </p:nvSpPr>
        <p:spPr>
          <a:xfrm>
            <a:off x="474474" y="1604435"/>
            <a:ext cx="2842884" cy="4530549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 anchor="ctr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 is a sunny day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086903-5D1A-47E9-A208-8144EE007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27207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hoto by Pixabay: https://www.pexels.com/photo/red-leaf-trees-near-the-road-33109/">
            <a:extLst>
              <a:ext uri="{FF2B5EF4-FFF2-40B4-BE49-F238E27FC236}">
                <a16:creationId xmlns:a16="http://schemas.microsoft.com/office/drawing/2014/main" id="{1DCA5237-4319-4CB1-AC38-25E7F5A2EF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743" y="1604436"/>
            <a:ext cx="7070697" cy="45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50439-4C72-46B5-9043-D09E9921A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 it weather or is climate?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2D2ABE-A655-48BD-A4CA-10A09C46FB46}"/>
              </a:ext>
            </a:extLst>
          </p:cNvPr>
          <p:cNvSpPr txBox="1">
            <a:spLocks/>
          </p:cNvSpPr>
          <p:nvPr/>
        </p:nvSpPr>
        <p:spPr>
          <a:xfrm>
            <a:off x="474474" y="1604435"/>
            <a:ext cx="2842884" cy="4530549"/>
          </a:xfrm>
          <a:prstGeom prst="rect">
            <a:avLst/>
          </a:prstGeom>
          <a:solidFill>
            <a:srgbClr val="009FDF">
              <a:alpha val="10196"/>
            </a:srgbClr>
          </a:solidFill>
        </p:spPr>
        <p:txBody>
          <a:bodyPr lIns="96000" tIns="96000" rIns="96000" bIns="96000" anchor="ctr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Autumn in the UK usually looks like this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086903-5D1A-47E9-A208-8144EE007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11539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9D968D"/>
      </a:dk2>
      <a:lt2>
        <a:srgbClr val="7BA7BC"/>
      </a:lt2>
      <a:accent1>
        <a:srgbClr val="009FDF"/>
      </a:accent1>
      <a:accent2>
        <a:srgbClr val="FFB500"/>
      </a:accent2>
      <a:accent3>
        <a:srgbClr val="E87722"/>
      </a:accent3>
      <a:accent4>
        <a:srgbClr val="84BD00"/>
      </a:accent4>
      <a:accent5>
        <a:srgbClr val="0076A8"/>
      </a:accent5>
      <a:accent6>
        <a:srgbClr val="E0457B"/>
      </a:accent6>
      <a:hlink>
        <a:srgbClr val="9E007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 algn="l">
          <a:buFont typeface="+mj-lt"/>
          <a:buAutoNum type="arabicPeriod"/>
          <a:defRPr sz="20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Custom 307">
      <a:dk1>
        <a:srgbClr val="000000"/>
      </a:dk1>
      <a:lt1>
        <a:srgbClr val="FFFFFF"/>
      </a:lt1>
      <a:dk2>
        <a:srgbClr val="9D968D"/>
      </a:dk2>
      <a:lt2>
        <a:srgbClr val="7BA7BC"/>
      </a:lt2>
      <a:accent1>
        <a:srgbClr val="009FDF"/>
      </a:accent1>
      <a:accent2>
        <a:srgbClr val="FFB500"/>
      </a:accent2>
      <a:accent3>
        <a:srgbClr val="E87722"/>
      </a:accent3>
      <a:accent4>
        <a:srgbClr val="84BD00"/>
      </a:accent4>
      <a:accent5>
        <a:srgbClr val="0076A8"/>
      </a:accent5>
      <a:accent6>
        <a:srgbClr val="E0457B"/>
      </a:accent6>
      <a:hlink>
        <a:srgbClr val="9E007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EF6AC371-C570-4BE6-9752-F33825ADF001}" vid="{AA19A41B-7BAD-4E73-8AF6-C50B99913605}"/>
    </a:ext>
  </a:extLst>
</a:theme>
</file>

<file path=ppt/theme/theme3.xml><?xml version="1.0" encoding="utf-8"?>
<a:theme xmlns:a="http://schemas.openxmlformats.org/drawingml/2006/main" name="Main Content">
  <a:themeElements>
    <a:clrScheme name="Custom 1">
      <a:dk1>
        <a:srgbClr val="000000"/>
      </a:dk1>
      <a:lt1>
        <a:srgbClr val="FFFFFF"/>
      </a:lt1>
      <a:dk2>
        <a:srgbClr val="009FDE"/>
      </a:dk2>
      <a:lt2>
        <a:srgbClr val="FFB500"/>
      </a:lt2>
      <a:accent1>
        <a:srgbClr val="E87721"/>
      </a:accent1>
      <a:accent2>
        <a:srgbClr val="3A913E"/>
      </a:accent2>
      <a:accent3>
        <a:srgbClr val="007C8A"/>
      </a:accent3>
      <a:accent4>
        <a:srgbClr val="DF457B"/>
      </a:accent4>
      <a:accent5>
        <a:srgbClr val="9D007E"/>
      </a:accent5>
      <a:accent6>
        <a:srgbClr val="C53527"/>
      </a:accent6>
      <a:hlink>
        <a:srgbClr val="009FDE"/>
      </a:hlink>
      <a:folHlink>
        <a:srgbClr val="009F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defRPr sz="1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ank You / Contact Details">
  <a:themeElements>
    <a:clrScheme name="WaterAid">
      <a:dk1>
        <a:srgbClr val="000000"/>
      </a:dk1>
      <a:lt1>
        <a:srgbClr val="FFFFFF"/>
      </a:lt1>
      <a:dk2>
        <a:srgbClr val="009FDE"/>
      </a:dk2>
      <a:lt2>
        <a:srgbClr val="FFB500"/>
      </a:lt2>
      <a:accent1>
        <a:srgbClr val="E87721"/>
      </a:accent1>
      <a:accent2>
        <a:srgbClr val="3A913E"/>
      </a:accent2>
      <a:accent3>
        <a:srgbClr val="007C8A"/>
      </a:accent3>
      <a:accent4>
        <a:srgbClr val="DF457B"/>
      </a:accent4>
      <a:accent5>
        <a:srgbClr val="9D007E"/>
      </a:accent5>
      <a:accent6>
        <a:srgbClr val="C53527"/>
      </a:accent6>
      <a:hlink>
        <a:srgbClr val="009FDE"/>
      </a:hlink>
      <a:folHlink>
        <a:srgbClr val="009F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defRPr sz="1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61f35a-0e25-4cdd-8811-9ac82ad7c0e6" xsi:nil="true"/>
    <lcf76f155ced4ddcb4097134ff3c332f xmlns="bc1f64df-74fc-401f-bd3d-d966769cfb9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3D9A2134B2D4B8493605D601236BC" ma:contentTypeVersion="15" ma:contentTypeDescription="Create a new document." ma:contentTypeScope="" ma:versionID="3749f04de126c5646e464c8b8d10b18c">
  <xsd:schema xmlns:xsd="http://www.w3.org/2001/XMLSchema" xmlns:xs="http://www.w3.org/2001/XMLSchema" xmlns:p="http://schemas.microsoft.com/office/2006/metadata/properties" xmlns:ns2="bc1f64df-74fc-401f-bd3d-d966769cfb95" xmlns:ns3="2d9bd59d-058d-4fe9-967a-3110bfea6cd0" xmlns:ns4="2c61f35a-0e25-4cdd-8811-9ac82ad7c0e6" targetNamespace="http://schemas.microsoft.com/office/2006/metadata/properties" ma:root="true" ma:fieldsID="a46993fa69a15010d9c380aa0ace0c0e" ns2:_="" ns3:_="" ns4:_="">
    <xsd:import namespace="bc1f64df-74fc-401f-bd3d-d966769cfb95"/>
    <xsd:import namespace="2d9bd59d-058d-4fe9-967a-3110bfea6cd0"/>
    <xsd:import namespace="2c61f35a-0e25-4cdd-8811-9ac82ad7c0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f64df-74fc-401f-bd3d-d966769cf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fd2ca00-098d-498d-949f-e91e8991b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bd59d-058d-4fe9-967a-3110bfea6c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1f35a-0e25-4cdd-8811-9ac82ad7c0e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ee957f7-fb45-4469-a44f-cb31a84fff02}" ma:internalName="TaxCatchAll" ma:showField="CatchAllData" ma:web="2d9bd59d-058d-4fe9-967a-3110bfea6c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E6F4D-F574-43D0-B151-2A47716FA8DE}">
  <ds:schemaRefs>
    <ds:schemaRef ds:uri="http://schemas.openxmlformats.org/package/2006/metadata/core-properties"/>
    <ds:schemaRef ds:uri="2d9bd59d-058d-4fe9-967a-3110bfea6cd0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bc1f64df-74fc-401f-bd3d-d966769cfb95"/>
    <ds:schemaRef ds:uri="http://schemas.microsoft.com/office/2006/documentManagement/types"/>
    <ds:schemaRef ds:uri="http://schemas.microsoft.com/office/infopath/2007/PartnerControls"/>
    <ds:schemaRef ds:uri="http://purl.org/dc/dcmitype/"/>
    <ds:schemaRef ds:uri="2c61f35a-0e25-4cdd-8811-9ac82ad7c0e6"/>
  </ds:schemaRefs>
</ds:datastoreItem>
</file>

<file path=customXml/itemProps2.xml><?xml version="1.0" encoding="utf-8"?>
<ds:datastoreItem xmlns:ds="http://schemas.openxmlformats.org/officeDocument/2006/customXml" ds:itemID="{08943655-3172-4F4F-839C-0E7A7FCB16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40FE20-F660-4AAD-AD41-6AF8F60B9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1f64df-74fc-401f-bd3d-d966769cfb95"/>
    <ds:schemaRef ds:uri="2d9bd59d-058d-4fe9-967a-3110bfea6cd0"/>
    <ds:schemaRef ds:uri="2c61f35a-0e25-4cdd-8811-9ac82ad7c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3159</TotalTime>
  <Words>1040</Words>
  <Application>Microsoft Office PowerPoint</Application>
  <PresentationFormat>Widescreen</PresentationFormat>
  <Paragraphs>112</Paragraphs>
  <Slides>30</Slides>
  <Notes>3</Notes>
  <HiddenSlides>2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Microsoft YaHei</vt:lpstr>
      <vt:lpstr>Arial</vt:lpstr>
      <vt:lpstr>Calibri</vt:lpstr>
      <vt:lpstr>Roboto</vt:lpstr>
      <vt:lpstr>Times New Roman</vt:lpstr>
      <vt:lpstr>Office Theme</vt:lpstr>
      <vt:lpstr>Theme1</vt:lpstr>
      <vt:lpstr>Main Content</vt:lpstr>
      <vt:lpstr>Thank You / Contact Details</vt:lpstr>
      <vt:lpstr>Climate change and its causes</vt:lpstr>
      <vt:lpstr>What is Climate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Climate Change?</vt:lpstr>
      <vt:lpstr>The Atmosphere</vt:lpstr>
      <vt:lpstr>What is the greenhouse effect?</vt:lpstr>
      <vt:lpstr>The enhanced greenhouse effect</vt:lpstr>
      <vt:lpstr>What is Climate Change?</vt:lpstr>
      <vt:lpstr>Where do you find greenhouse gases?</vt:lpstr>
      <vt:lpstr>Can you guess the cause?</vt:lpstr>
      <vt:lpstr>Can you guess the cause?</vt:lpstr>
      <vt:lpstr>Can you guess the cause?</vt:lpstr>
      <vt:lpstr>Can you guess the cause?</vt:lpstr>
      <vt:lpstr>Can you guess the cause?</vt:lpstr>
      <vt:lpstr>Can you guess the cause?</vt:lpstr>
      <vt:lpstr>Can you guess the cause?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</dc:title>
  <dc:creator>Gurvinder Gregson</dc:creator>
  <cp:lastModifiedBy>Heather Smith</cp:lastModifiedBy>
  <cp:revision>33</cp:revision>
  <dcterms:created xsi:type="dcterms:W3CDTF">2022-04-13T19:49:23Z</dcterms:created>
  <dcterms:modified xsi:type="dcterms:W3CDTF">2022-11-10T11:03:02Z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0x010100C573D9A2134B2D4B8493605D601236BC</vt:lpwstr>
  </property>
  <property fmtid="{D5CDD505-2E9C-101B-9397-08002B2CF9AE}" pid="3" name="MediaServiceImageTags">
    <vt:lpwstr/>
  </property>
</Properties>
</file>