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1" r:id="rId2"/>
    <p:sldId id="262" r:id="rId3"/>
    <p:sldId id="273" r:id="rId4"/>
    <p:sldId id="263" r:id="rId5"/>
    <p:sldId id="264" r:id="rId6"/>
    <p:sldId id="271" r:id="rId7"/>
    <p:sldId id="272" r:id="rId8"/>
    <p:sldId id="267" r:id="rId9"/>
    <p:sldId id="268" r:id="rId10"/>
    <p:sldId id="270" r:id="rId11"/>
    <p:sldId id="274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4302" autoAdjust="0"/>
  </p:normalViewPr>
  <p:slideViewPr>
    <p:cSldViewPr snapToGrid="0">
      <p:cViewPr varScale="1">
        <p:scale>
          <a:sx n="74" d="100"/>
          <a:sy n="74" d="100"/>
        </p:scale>
        <p:origin x="19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E014A-BB15-4D0F-B0E6-F5285BEAB12E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D5F18-D8EA-4626-B8EB-9D72C9F9A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44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8&amp;v=89w-g-XmIOU&amp;embeds_euri=https%3A%2F%2Fwww.ourcityourworld.co.uk%2F&amp;feature=emb_logo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867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7392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6273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Changes in the world’s weather (heat and rain) as a result of human activity, which increases the level of carbon dioxide in the atmosphere. This causes more frequent extreme weather events , </a:t>
            </a:r>
            <a:r>
              <a:rPr lang="en-US" dirty="0" err="1"/>
              <a:t>eg</a:t>
            </a:r>
            <a:r>
              <a:rPr lang="en-US" dirty="0"/>
              <a:t> heatwaves, storms, droughts, fires.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0574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1587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https://www.lovefoodhatewaste.com/take-action-save-food/our-planet-your-food?gclid=Cj0KCQjwkt6aBhDKARIsAAyeLJ0llyJD1CfYQNJiAKay5KkZg3dyr01DaFpRHTu4-ofTzupn60tA0YgaAlq1EALw_wcB </a:t>
            </a:r>
            <a:endParaRPr/>
          </a:p>
        </p:txBody>
      </p:sp>
      <p:sp>
        <p:nvSpPr>
          <p:cNvPr id="137" name="Google Shape;13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750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1519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 u="sng">
                <a:solidFill>
                  <a:schemeClr val="hlink"/>
                </a:solidFill>
                <a:hlinkClick r:id="rId3"/>
              </a:rPr>
              <a:t>https://www.youtube.com/watch?time_continue=8&amp;v=89w-g-XmIOU&amp;embeds_euri=https%3A%2F%2Fwww.ourcityourworld.co.uk%2F&amp;feature=emb_logo</a:t>
            </a:r>
            <a:r>
              <a:rPr lang="en-GB"/>
              <a:t>  </a:t>
            </a:r>
            <a:endParaRPr/>
          </a:p>
        </p:txBody>
      </p:sp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125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1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1" y="3869636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772E5E-290B-4B11-A78B-950D7A8C5506}" type="datetimeFigureOut">
              <a:rPr lang="en-GB" smtClean="0"/>
              <a:pPr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3DB1A2-212A-4712-A126-46596FF8A0D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1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04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2E5E-290B-4B11-A78B-950D7A8C5506}" type="datetimeFigureOut">
              <a:rPr lang="en-GB" smtClean="0">
                <a:solidFill>
                  <a:srgbClr val="F6F8E2"/>
                </a:solidFill>
              </a:rPr>
              <a:pPr/>
              <a:t>04/10/2023</a:t>
            </a:fld>
            <a:endParaRPr lang="en-GB">
              <a:solidFill>
                <a:srgbClr val="F6F8E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6F8E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A2-212A-4712-A126-46596FF8A0D4}" type="slidenum">
              <a:rPr lang="en-GB" smtClean="0">
                <a:solidFill>
                  <a:srgbClr val="F6F8E2"/>
                </a:solidFill>
              </a:rPr>
              <a:pPr/>
              <a:t>‹#›</a:t>
            </a:fld>
            <a:endParaRPr lang="en-GB">
              <a:solidFill>
                <a:srgbClr val="F6F8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1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2E5E-290B-4B11-A78B-950D7A8C5506}" type="datetimeFigureOut">
              <a:rPr lang="en-GB" smtClean="0">
                <a:solidFill>
                  <a:srgbClr val="F6F8E2"/>
                </a:solidFill>
              </a:rPr>
              <a:pPr/>
              <a:t>04/10/2023</a:t>
            </a:fld>
            <a:endParaRPr lang="en-GB">
              <a:solidFill>
                <a:srgbClr val="F6F8E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6F8E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A2-212A-4712-A126-46596FF8A0D4}" type="slidenum">
              <a:rPr lang="en-GB" smtClean="0">
                <a:solidFill>
                  <a:srgbClr val="F6F8E2"/>
                </a:solidFill>
              </a:rPr>
              <a:pPr/>
              <a:t>‹#›</a:t>
            </a:fld>
            <a:endParaRPr lang="en-GB">
              <a:solidFill>
                <a:srgbClr val="F6F8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7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2E5E-290B-4B11-A78B-950D7A8C5506}" type="datetimeFigureOut">
              <a:rPr lang="en-GB" smtClean="0">
                <a:solidFill>
                  <a:srgbClr val="F6F8E2"/>
                </a:solidFill>
              </a:rPr>
              <a:pPr/>
              <a:t>04/10/2023</a:t>
            </a:fld>
            <a:endParaRPr lang="en-GB">
              <a:solidFill>
                <a:srgbClr val="F6F8E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6F8E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A2-212A-4712-A126-46596FF8A0D4}" type="slidenum">
              <a:rPr lang="en-GB" smtClean="0">
                <a:solidFill>
                  <a:srgbClr val="F6F8E2"/>
                </a:solidFill>
              </a:rPr>
              <a:pPr/>
              <a:t>‹#›</a:t>
            </a:fld>
            <a:endParaRPr lang="en-GB">
              <a:solidFill>
                <a:srgbClr val="F6F8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0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2E5E-290B-4B11-A78B-950D7A8C5506}" type="datetimeFigureOut">
              <a:rPr lang="en-GB" smtClean="0">
                <a:solidFill>
                  <a:srgbClr val="F6F8E2"/>
                </a:solidFill>
              </a:rPr>
              <a:pPr/>
              <a:t>04/10/2023</a:t>
            </a:fld>
            <a:endParaRPr lang="en-GB">
              <a:solidFill>
                <a:srgbClr val="F6F8E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6F8E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A2-212A-4712-A126-46596FF8A0D4}" type="slidenum">
              <a:rPr lang="en-GB" smtClean="0">
                <a:solidFill>
                  <a:srgbClr val="F6F8E2"/>
                </a:solidFill>
              </a:rPr>
              <a:pPr/>
              <a:t>‹#›</a:t>
            </a:fld>
            <a:endParaRPr lang="en-GB">
              <a:solidFill>
                <a:srgbClr val="F6F8E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1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76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2E5E-290B-4B11-A78B-950D7A8C5506}" type="datetimeFigureOut">
              <a:rPr lang="en-GB" smtClean="0">
                <a:solidFill>
                  <a:srgbClr val="F6F8E2"/>
                </a:solidFill>
              </a:rPr>
              <a:pPr/>
              <a:t>04/10/2023</a:t>
            </a:fld>
            <a:endParaRPr lang="en-GB">
              <a:solidFill>
                <a:srgbClr val="F6F8E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6F8E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A2-212A-4712-A126-46596FF8A0D4}" type="slidenum">
              <a:rPr lang="en-GB" smtClean="0">
                <a:solidFill>
                  <a:srgbClr val="F6F8E2"/>
                </a:solidFill>
              </a:rPr>
              <a:pPr/>
              <a:t>‹#›</a:t>
            </a:fld>
            <a:endParaRPr lang="en-GB">
              <a:solidFill>
                <a:srgbClr val="F6F8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0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2E5E-290B-4B11-A78B-950D7A8C5506}" type="datetimeFigureOut">
              <a:rPr lang="en-GB" smtClean="0">
                <a:solidFill>
                  <a:srgbClr val="F6F8E2"/>
                </a:solidFill>
              </a:rPr>
              <a:pPr/>
              <a:t>04/10/2023</a:t>
            </a:fld>
            <a:endParaRPr lang="en-GB">
              <a:solidFill>
                <a:srgbClr val="F6F8E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6F8E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A2-212A-4712-A126-46596FF8A0D4}" type="slidenum">
              <a:rPr lang="en-GB" smtClean="0">
                <a:solidFill>
                  <a:srgbClr val="F6F8E2"/>
                </a:solidFill>
              </a:rPr>
              <a:pPr/>
              <a:t>‹#›</a:t>
            </a:fld>
            <a:endParaRPr lang="en-GB">
              <a:solidFill>
                <a:srgbClr val="F6F8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4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2E5E-290B-4B11-A78B-950D7A8C5506}" type="datetimeFigureOut">
              <a:rPr lang="en-GB" smtClean="0">
                <a:solidFill>
                  <a:srgbClr val="F6F8E2"/>
                </a:solidFill>
              </a:rPr>
              <a:pPr/>
              <a:t>04/10/2023</a:t>
            </a:fld>
            <a:endParaRPr lang="en-GB">
              <a:solidFill>
                <a:srgbClr val="F6F8E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6F8E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A2-212A-4712-A126-46596FF8A0D4}" type="slidenum">
              <a:rPr lang="en-GB" smtClean="0">
                <a:solidFill>
                  <a:srgbClr val="F6F8E2"/>
                </a:solidFill>
              </a:rPr>
              <a:pPr/>
              <a:t>‹#›</a:t>
            </a:fld>
            <a:endParaRPr lang="en-GB">
              <a:solidFill>
                <a:srgbClr val="F6F8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3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2E5E-290B-4B11-A78B-950D7A8C5506}" type="datetimeFigureOut">
              <a:rPr lang="en-GB" smtClean="0">
                <a:solidFill>
                  <a:srgbClr val="F6F8E2"/>
                </a:solidFill>
              </a:rPr>
              <a:pPr/>
              <a:t>04/10/2023</a:t>
            </a:fld>
            <a:endParaRPr lang="en-GB">
              <a:solidFill>
                <a:srgbClr val="F6F8E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6F8E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A2-212A-4712-A126-46596FF8A0D4}" type="slidenum">
              <a:rPr lang="en-GB" smtClean="0">
                <a:solidFill>
                  <a:srgbClr val="F6F8E2"/>
                </a:solidFill>
              </a:rPr>
              <a:pPr/>
              <a:t>‹#›</a:t>
            </a:fld>
            <a:endParaRPr lang="en-GB">
              <a:solidFill>
                <a:srgbClr val="F6F8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9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2E5E-290B-4B11-A78B-950D7A8C5506}" type="datetimeFigureOut">
              <a:rPr lang="en-GB" smtClean="0">
                <a:solidFill>
                  <a:srgbClr val="F6F8E2"/>
                </a:solidFill>
              </a:rPr>
              <a:pPr/>
              <a:t>04/10/2023</a:t>
            </a:fld>
            <a:endParaRPr lang="en-GB">
              <a:solidFill>
                <a:srgbClr val="F6F8E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6F8E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A2-212A-4712-A126-46596FF8A0D4}" type="slidenum">
              <a:rPr lang="en-GB" smtClean="0">
                <a:solidFill>
                  <a:srgbClr val="F6F8E2"/>
                </a:solidFill>
              </a:rPr>
              <a:pPr/>
              <a:t>‹#›</a:t>
            </a:fld>
            <a:endParaRPr lang="en-GB">
              <a:solidFill>
                <a:srgbClr val="F6F8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6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2E5E-290B-4B11-A78B-950D7A8C5506}" type="datetimeFigureOut">
              <a:rPr lang="en-GB" smtClean="0">
                <a:solidFill>
                  <a:srgbClr val="F6F8E2"/>
                </a:solidFill>
              </a:rPr>
              <a:pPr/>
              <a:t>04/10/2023</a:t>
            </a:fld>
            <a:endParaRPr lang="en-GB">
              <a:solidFill>
                <a:srgbClr val="F6F8E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6F8E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A2-212A-4712-A126-46596FF8A0D4}" type="slidenum">
              <a:rPr lang="en-GB" smtClean="0">
                <a:solidFill>
                  <a:srgbClr val="F6F8E2"/>
                </a:solidFill>
              </a:rPr>
              <a:pPr/>
              <a:t>‹#›</a:t>
            </a:fld>
            <a:endParaRPr lang="en-GB">
              <a:solidFill>
                <a:srgbClr val="F6F8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1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1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30"/>
            <a:ext cx="2329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7772E5E-290B-4B11-A78B-950D7A8C5506}" type="datetimeFigureOut">
              <a:rPr lang="en-GB" smtClean="0">
                <a:solidFill>
                  <a:srgbClr val="F6F8E2"/>
                </a:solidFill>
              </a:rPr>
              <a:pPr/>
              <a:t>04/10/2023</a:t>
            </a:fld>
            <a:endParaRPr lang="en-GB">
              <a:solidFill>
                <a:srgbClr val="F6F8E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9" y="6223830"/>
            <a:ext cx="471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>
              <a:solidFill>
                <a:srgbClr val="F6F8E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2" y="6223830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33DB1A2-212A-4712-A126-46596FF8A0D4}" type="slidenum">
              <a:rPr lang="en-GB" smtClean="0">
                <a:solidFill>
                  <a:srgbClr val="F6F8E2"/>
                </a:solidFill>
              </a:rPr>
              <a:pPr/>
              <a:t>‹#›</a:t>
            </a:fld>
            <a:endParaRPr lang="en-GB">
              <a:solidFill>
                <a:srgbClr val="F6F8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7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9w-g-XmIO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1420483" y="293297"/>
            <a:ext cx="9144000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 dirty="0">
                <a:solidFill>
                  <a:schemeClr val="bg1">
                    <a:lumMod val="75000"/>
                    <a:lumOff val="25000"/>
                  </a:schemeClr>
                </a:solidFill>
              </a:rPr>
              <a:t>What is food waste?</a:t>
            </a:r>
            <a:endParaRPr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5983" y="1517260"/>
            <a:ext cx="7898386" cy="4815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0384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GB" sz="6600"/>
              <a:t>What can we do stop food waste?</a:t>
            </a:r>
            <a:endParaRPr sz="6600"/>
          </a:p>
        </p:txBody>
      </p:sp>
      <p:sp>
        <p:nvSpPr>
          <p:cNvPr id="153" name="Google Shape;153;p11"/>
          <p:cNvSpPr txBox="1">
            <a:spLocks noGrp="1"/>
          </p:cNvSpPr>
          <p:nvPr>
            <p:ph type="body" idx="1"/>
          </p:nvPr>
        </p:nvSpPr>
        <p:spPr>
          <a:xfrm>
            <a:off x="6096000" y="2179308"/>
            <a:ext cx="532393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GB" sz="4400"/>
              <a:t>What will you pledge to do?</a:t>
            </a:r>
            <a:endParaRPr sz="4400"/>
          </a:p>
        </p:txBody>
      </p:sp>
      <p:pic>
        <p:nvPicPr>
          <p:cNvPr id="154" name="Google Shape;15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825625"/>
            <a:ext cx="4541538" cy="4830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8216" y="4023054"/>
            <a:ext cx="2569414" cy="2157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373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9987" y="6377786"/>
            <a:ext cx="10146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Photo: Nestle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17963" y="326773"/>
            <a:ext cx="8659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>
                    <a:lumMod val="9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Food redistribution schemes save food from being wasted and make sure it gets to those who need 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508" y="1742941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63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46" name="Google Shape;14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47" name="Google Shape;147;p10" descr="Food waste is a well-known problem but do you know the full impact that food waste has on our planet? We only have one world, let's try and do better." title="The UK food waste stats that you NEED to know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1975" y="79375"/>
            <a:ext cx="8523850" cy="639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798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</a:pPr>
            <a:r>
              <a:rPr lang="en-GB" sz="8000" b="1" u="sng"/>
              <a:t>Food Waste:</a:t>
            </a:r>
            <a:endParaRPr sz="8000" b="1" u="sng"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</a:pPr>
            <a:r>
              <a:rPr lang="en-GB" sz="6000" dirty="0">
                <a:solidFill>
                  <a:schemeClr val="accent1">
                    <a:lumMod val="90000"/>
                  </a:schemeClr>
                </a:solidFill>
              </a:rPr>
              <a:t>Food that is wasted, lost or uneaten along all parts of the supply chain - from farm, to production, to supermarkets and in our homes.</a:t>
            </a:r>
            <a:endParaRPr sz="6000" dirty="0">
              <a:solidFill>
                <a:schemeClr val="accent1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4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9573" y="383283"/>
            <a:ext cx="8592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>
                    <a:lumMod val="9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Each year 1.3 billion tonnes of food, about a third of all that is produced, is wasted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80992" y="6166691"/>
            <a:ext cx="843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9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This is enough to build a mountain 2 miles across and almost 8,000 feet high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9"/>
          <a:stretch/>
        </p:blipFill>
        <p:spPr>
          <a:xfrm>
            <a:off x="2145655" y="1460501"/>
            <a:ext cx="8246772" cy="4706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26401" y="1460501"/>
            <a:ext cx="2366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Commercial composting facility</a:t>
            </a:r>
          </a:p>
          <a:p>
            <a:r>
              <a:rPr lang="en-GB" sz="1200" dirty="0">
                <a:solidFill>
                  <a:schemeClr val="bg1"/>
                </a:solidFill>
              </a:rPr>
              <a:t>Photo: MPCA Photos</a:t>
            </a:r>
          </a:p>
        </p:txBody>
      </p:sp>
    </p:spTree>
    <p:extLst>
      <p:ext uri="{BB962C8B-B14F-4D97-AF65-F5344CB8AC3E}">
        <p14:creationId xmlns:p14="http://schemas.microsoft.com/office/powerpoint/2010/main" val="111747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34683" y="77320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GB" sz="6000" dirty="0">
                <a:solidFill>
                  <a:schemeClr val="accent1">
                    <a:lumMod val="90000"/>
                  </a:schemeClr>
                </a:solidFill>
              </a:rPr>
              <a:t>We are going to think about how food waste can have an impact on climate change. </a:t>
            </a:r>
            <a:endParaRPr dirty="0">
              <a:solidFill>
                <a:schemeClr val="accent1">
                  <a:lumMod val="90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3211082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475890" y="36771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b="1"/>
              <a:t>What is climate change?</a:t>
            </a:r>
            <a:endParaRPr b="1"/>
          </a:p>
        </p:txBody>
      </p:sp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311988" y="4592832"/>
            <a:ext cx="117218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5728" y="1390814"/>
            <a:ext cx="6318669" cy="3028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099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5210" y="474210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>
                    <a:lumMod val="9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Tonnes of food ends up in landfill each year in the UK.  As it rots, it releases methane which is a greenhouse gas.</a:t>
            </a:r>
          </a:p>
          <a:p>
            <a:endParaRPr lang="en-GB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r>
              <a:rPr lang="en-GB" sz="2800" dirty="0">
                <a:latin typeface="Comic Sans MS" charset="0"/>
                <a:ea typeface="Comic Sans MS" charset="0"/>
                <a:cs typeface="Comic Sans MS" charset="0"/>
              </a:rPr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9"/>
          <a:stretch/>
        </p:blipFill>
        <p:spPr>
          <a:xfrm>
            <a:off x="1505210" y="1320596"/>
            <a:ext cx="9144000" cy="5521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14148" y="1089764"/>
            <a:ext cx="15908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Photo: United Nations Photo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14147" y="1466081"/>
            <a:ext cx="18324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Photo: United Nations Photo</a:t>
            </a:r>
          </a:p>
        </p:txBody>
      </p:sp>
    </p:spTree>
    <p:extLst>
      <p:ext uri="{BB962C8B-B14F-4D97-AF65-F5344CB8AC3E}">
        <p14:creationId xmlns:p14="http://schemas.microsoft.com/office/powerpoint/2010/main" val="2796371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8" b="11980"/>
          <a:stretch/>
        </p:blipFill>
        <p:spPr>
          <a:xfrm>
            <a:off x="2823662" y="1484124"/>
            <a:ext cx="6845300" cy="4991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4312" y="40690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>
                    <a:lumMod val="9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The cost of food waste to an average family with children is over £1,000 per year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63873" y="5753100"/>
            <a:ext cx="101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Photo: AJ </a:t>
            </a:r>
            <a:r>
              <a:rPr lang="en-GB" sz="900" dirty="0" err="1"/>
              <a:t>Cann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295320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63303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How can food production harm our environment?</a:t>
            </a:r>
            <a:endParaRPr/>
          </a:p>
        </p:txBody>
      </p:sp>
      <p:sp>
        <p:nvSpPr>
          <p:cNvPr id="132" name="Google Shape;13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11841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How does each stage use resources from our planet?</a:t>
            </a:r>
            <a:endParaRPr/>
          </a:p>
        </p:txBody>
      </p:sp>
      <p:pic>
        <p:nvPicPr>
          <p:cNvPr id="133" name="Google Shape;13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9050" y="0"/>
            <a:ext cx="3252158" cy="6749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952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Lifecycle of our food – how does it affect our planet?</a:t>
            </a:r>
            <a:endParaRPr/>
          </a:p>
        </p:txBody>
      </p:sp>
      <p:sp>
        <p:nvSpPr>
          <p:cNvPr id="140" name="Google Shape;140;p9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1022106" cy="482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Land we use to grow food (deforestation?)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Growing our food ( fertilizers, tractors)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Processing our food (e.g. energy used to turn potatoes into chips)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Getting our food to the shops ( transport)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Preparing food at home (energy for fridges/freezers/ovens/ microwaves)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Throwing food away (When we throw food away, it rots and releases methane, a greenhouse gas, into the atmosphere. Methane has more than 80 times the warming power of carbon dioxide)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194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Custom 13">
      <a:dk1>
        <a:srgbClr val="000000"/>
      </a:dk1>
      <a:lt1>
        <a:srgbClr val="005827"/>
      </a:lt1>
      <a:dk2>
        <a:srgbClr val="565349"/>
      </a:dk2>
      <a:lt2>
        <a:srgbClr val="DDDDDD"/>
      </a:lt2>
      <a:accent1>
        <a:srgbClr val="F6F8E2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367</Words>
  <Application>Microsoft Office PowerPoint</Application>
  <PresentationFormat>Widescreen</PresentationFormat>
  <Paragraphs>37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Basis</vt:lpstr>
      <vt:lpstr>What is food waste?</vt:lpstr>
      <vt:lpstr>Food Waste:</vt:lpstr>
      <vt:lpstr>PowerPoint Presentation</vt:lpstr>
      <vt:lpstr>PowerPoint Presentation</vt:lpstr>
      <vt:lpstr>What is climate change?</vt:lpstr>
      <vt:lpstr>PowerPoint Presentation</vt:lpstr>
      <vt:lpstr>PowerPoint Presentation</vt:lpstr>
      <vt:lpstr>How can food production harm our environment?</vt:lpstr>
      <vt:lpstr>Lifecycle of our food – how does it affect our planet?</vt:lpstr>
      <vt:lpstr>What can we do stop food waste?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Copping</dc:creator>
  <cp:lastModifiedBy>Hannah Copping</cp:lastModifiedBy>
  <cp:revision>11</cp:revision>
  <dcterms:created xsi:type="dcterms:W3CDTF">2023-05-03T13:57:57Z</dcterms:created>
  <dcterms:modified xsi:type="dcterms:W3CDTF">2023-10-04T10:20:21Z</dcterms:modified>
</cp:coreProperties>
</file>