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66" r:id="rId3"/>
    <p:sldId id="267" r:id="rId4"/>
    <p:sldId id="258" r:id="rId5"/>
    <p:sldId id="268" r:id="rId6"/>
    <p:sldId id="269" r:id="rId7"/>
    <p:sldId id="270" r:id="rId8"/>
    <p:sldId id="271" r:id="rId9"/>
    <p:sldId id="272" r:id="rId10"/>
    <p:sldId id="273" r:id="rId11"/>
    <p:sldId id="274" r:id="rId12"/>
    <p:sldId id="275"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29" autoAdjust="0"/>
  </p:normalViewPr>
  <p:slideViewPr>
    <p:cSldViewPr snapToGrid="0">
      <p:cViewPr varScale="1">
        <p:scale>
          <a:sx n="39" d="100"/>
          <a:sy n="39" d="100"/>
        </p:scale>
        <p:origin x="106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AA-4882-951F-30C805C367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3AA-4882-951F-30C805C367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3AA-4882-951F-30C805C367C4}"/>
              </c:ext>
            </c:extLst>
          </c:dPt>
          <c:cat>
            <c:numRef>
              <c:f>Sheet1!$A$2:$A$4</c:f>
              <c:numCache>
                <c:formatCode>General</c:formatCode>
                <c:ptCount val="3"/>
              </c:numCache>
            </c:num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93FA-4A4E-8B79-16245E5BAE8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71456-C3AD-4BED-9C29-AEFA9B7CDB63}" type="datetimeFigureOut">
              <a:rPr lang="en-GB" smtClean="0"/>
              <a:t>04/10/2023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2F72-2EE1-4F13-BE8F-86C8A2AD6C25}" type="slidenum">
              <a:rPr lang="en-GB" smtClean="0"/>
              <a:t>‹#›</a:t>
            </a:fld>
            <a:endParaRPr lang="en-GB"/>
          </a:p>
        </p:txBody>
      </p:sp>
    </p:spTree>
    <p:extLst>
      <p:ext uri="{BB962C8B-B14F-4D97-AF65-F5344CB8AC3E}">
        <p14:creationId xmlns:p14="http://schemas.microsoft.com/office/powerpoint/2010/main" val="226908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04A21-50DF-428E-8DFD-635CED53B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91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Potatoes skins can be kept on chips or used in mash </a:t>
            </a:r>
          </a:p>
          <a:p>
            <a:r>
              <a:rPr lang="en-GB" dirty="0"/>
              <a:t>Carrot</a:t>
            </a:r>
            <a:r>
              <a:rPr lang="en-GB" baseline="0" dirty="0"/>
              <a:t> tops can be used instead of basil to create pesto. The leaves aren’t always on carrots when you buy them in shops but if you buy them from a market or shops you can use them. </a:t>
            </a:r>
          </a:p>
          <a:p>
            <a:r>
              <a:rPr lang="en-GB" baseline="0" dirty="0"/>
              <a:t>If you like spinach beetroot leaves taste very similar</a:t>
            </a:r>
          </a:p>
          <a:p>
            <a:r>
              <a:rPr lang="en-GB" baseline="0" dirty="0"/>
              <a:t>Broccoli stalks are often thrown away but some believe it is the best part of the broccoli </a:t>
            </a:r>
          </a:p>
          <a:p>
            <a:endParaRPr lang="en-GB" baseline="0" dirty="0"/>
          </a:p>
          <a:p>
            <a:r>
              <a:rPr lang="en-GB" baseline="0" dirty="0"/>
              <a:t>You could try one of these things. Just like the chameleon you could adapt and change your ways to try one of these things. Or perhaps you have another way to reduce food waste.</a:t>
            </a:r>
          </a:p>
          <a:p>
            <a:endParaRPr lang="en-GB" dirty="0"/>
          </a:p>
          <a:p>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10</a:t>
            </a:fld>
            <a:endParaRPr lang="en-GB"/>
          </a:p>
        </p:txBody>
      </p:sp>
    </p:spTree>
    <p:extLst>
      <p:ext uri="{BB962C8B-B14F-4D97-AF65-F5344CB8AC3E}">
        <p14:creationId xmlns:p14="http://schemas.microsoft.com/office/powerpoint/2010/main" val="117020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800million</a:t>
            </a:r>
            <a:r>
              <a:rPr lang="en-GB" baseline="0" dirty="0"/>
              <a:t> people are undernourished meaning they aren’t getting enough food or enough of the right types of food to give them the nutrients they need to live a healthy life.</a:t>
            </a:r>
            <a:endParaRPr lang="en-GB" dirty="0"/>
          </a:p>
          <a:p>
            <a:r>
              <a:rPr lang="en-GB" dirty="0"/>
              <a:t>Yet</a:t>
            </a:r>
            <a:r>
              <a:rPr lang="en-GB" baseline="0" dirty="0"/>
              <a:t> </a:t>
            </a:r>
            <a:r>
              <a:rPr lang="en-GB" dirty="0"/>
              <a:t>1/3</a:t>
            </a:r>
            <a:r>
              <a:rPr lang="en-GB" baseline="0" dirty="0"/>
              <a:t> of all food produced globally is wasted! </a:t>
            </a:r>
          </a:p>
          <a:p>
            <a:r>
              <a:rPr lang="en-GB" baseline="0" dirty="0"/>
              <a:t>Think of all the carbon that is produced growing packaging and transporting the food. That is all being wasted. </a:t>
            </a:r>
          </a:p>
          <a:p>
            <a:r>
              <a:rPr lang="en-GB" baseline="0" dirty="0"/>
              <a:t>Food in landfills produce methane which is worse for climate change than carbon dioxide. And currently in the </a:t>
            </a:r>
            <a:r>
              <a:rPr lang="en-GB" baseline="0" dirty="0" err="1"/>
              <a:t>uk</a:t>
            </a:r>
            <a:r>
              <a:rPr lang="en-GB" baseline="0" dirty="0"/>
              <a:t> 40% ends up in landfill sites so it is really important that we do what we can to reduce our food waste. Every little action counts. </a:t>
            </a:r>
          </a:p>
          <a:p>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11</a:t>
            </a:fld>
            <a:endParaRPr lang="en-GB"/>
          </a:p>
        </p:txBody>
      </p:sp>
    </p:spTree>
    <p:extLst>
      <p:ext uri="{BB962C8B-B14F-4D97-AF65-F5344CB8AC3E}">
        <p14:creationId xmlns:p14="http://schemas.microsoft.com/office/powerpoint/2010/main" val="245057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Little</a:t>
            </a:r>
            <a:r>
              <a:rPr lang="en-GB" baseline="0" dirty="0"/>
              <a:t> by little, a little can truly become a lot and if like the chameleon we are prepared to adapt to our new situation and make small changes just like the puzzle pieces we can make all those changes matter.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12</a:t>
            </a:fld>
            <a:endParaRPr lang="en-GB"/>
          </a:p>
        </p:txBody>
      </p:sp>
    </p:spTree>
    <p:extLst>
      <p:ext uri="{BB962C8B-B14F-4D97-AF65-F5344CB8AC3E}">
        <p14:creationId xmlns:p14="http://schemas.microsoft.com/office/powerpoint/2010/main" val="123498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https://www.google.com/search?q=chameleon+colour+change&amp;rlz=1C1GCEU_enGB929GB929&amp;source=lnms&amp;tbm=vid&amp;sa=X&amp;ved=2ahUKEwjataex5IP9AhWGX8AKHYbwDoYQ_AUoAnoECAEQBA&amp;biw=1920&amp;bih=969&amp;dpr=1#fpstate=ive&amp;vld=cid:14377209,vid:hXMZ214pNZ4 </a:t>
            </a:r>
          </a:p>
          <a:p>
            <a:endParaRPr lang="en-US" dirty="0"/>
          </a:p>
          <a:p>
            <a:r>
              <a:rPr lang="en-US" dirty="0"/>
              <a:t>Chameleons can be found in Madagascar</a:t>
            </a:r>
            <a:r>
              <a:rPr lang="en-US" baseline="0" dirty="0"/>
              <a:t> (an island off the east of Madagascar). 90% of the reptiles and plant life on Madagascar can only be found there. Chameleons and Madagascar like the rest of our planet our suffering because of climate change. </a:t>
            </a:r>
          </a:p>
          <a:p>
            <a:endParaRPr lang="en-US" baseline="0" dirty="0"/>
          </a:p>
          <a:p>
            <a:r>
              <a:rPr lang="en-US" baseline="0" dirty="0"/>
              <a:t>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2</a:t>
            </a:fld>
            <a:endParaRPr lang="en-GB"/>
          </a:p>
        </p:txBody>
      </p:sp>
    </p:spTree>
    <p:extLst>
      <p:ext uri="{BB962C8B-B14F-4D97-AF65-F5344CB8AC3E}">
        <p14:creationId xmlns:p14="http://schemas.microsoft.com/office/powerpoint/2010/main" val="259318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where our planet is getting hotter and our weather is becoming more extreme and unpredictable. Fossil fuels are emitting too much carbon into our atmosphere. This means we are beginning to see more rainfall, storms,</a:t>
            </a:r>
            <a:r>
              <a:rPr lang="en-US" baseline="0" dirty="0"/>
              <a:t> droughts and forest fires, changing seasons and shrinking sea ice rising sea levels.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3</a:t>
            </a:fld>
            <a:endParaRPr lang="en-GB"/>
          </a:p>
        </p:txBody>
      </p:sp>
    </p:spTree>
    <p:extLst>
      <p:ext uri="{BB962C8B-B14F-4D97-AF65-F5344CB8AC3E}">
        <p14:creationId xmlns:p14="http://schemas.microsoft.com/office/powerpoint/2010/main" val="173989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a:t>
            </a:r>
            <a:r>
              <a:rPr lang="en-US" baseline="0" dirty="0"/>
              <a:t> were pretty emotional and sometimes upsetting photos and climate change is affecting lives all around the world.</a:t>
            </a:r>
            <a:endParaRPr lang="en-US" dirty="0"/>
          </a:p>
          <a:p>
            <a:r>
              <a:rPr lang="en-US" dirty="0"/>
              <a:t>We don’t intuitively understand how quickly things can grow when they are speeding up.</a:t>
            </a:r>
          </a:p>
          <a:p>
            <a:r>
              <a:rPr lang="en-US" dirty="0"/>
              <a:t>Our brains have evolved to only panic and act quickly when faced with immediate threats.</a:t>
            </a:r>
          </a:p>
          <a:p>
            <a:endParaRPr lang="en-US" dirty="0"/>
          </a:p>
          <a:p>
            <a:r>
              <a:rPr lang="en-US" dirty="0"/>
              <a:t>But</a:t>
            </a:r>
            <a:r>
              <a:rPr lang="en-US" baseline="0" dirty="0"/>
              <a:t> there are lots of things we can do to help make the situation better</a:t>
            </a:r>
            <a:endParaRPr lang="en-US" dirty="0"/>
          </a:p>
          <a:p>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4</a:t>
            </a:fld>
            <a:endParaRPr lang="en-GB"/>
          </a:p>
        </p:txBody>
      </p:sp>
    </p:spTree>
    <p:extLst>
      <p:ext uri="{BB962C8B-B14F-4D97-AF65-F5344CB8AC3E}">
        <p14:creationId xmlns:p14="http://schemas.microsoft.com/office/powerpoint/2010/main" val="127054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feel like one of these children here. </a:t>
            </a:r>
          </a:p>
          <a:p>
            <a:endParaRPr lang="en-US" dirty="0"/>
          </a:p>
          <a:p>
            <a:r>
              <a:rPr lang="en-US" dirty="0"/>
              <a:t>It is important to think about</a:t>
            </a:r>
            <a:r>
              <a:rPr lang="en-US" baseline="0" dirty="0"/>
              <a:t> how doing things little by little becomes a lot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5</a:t>
            </a:fld>
            <a:endParaRPr lang="en-GB"/>
          </a:p>
        </p:txBody>
      </p:sp>
    </p:spTree>
    <p:extLst>
      <p:ext uri="{BB962C8B-B14F-4D97-AF65-F5344CB8AC3E}">
        <p14:creationId xmlns:p14="http://schemas.microsoft.com/office/powerpoint/2010/main" val="67945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remarkably and dramatically change!</a:t>
            </a:r>
          </a:p>
          <a:p>
            <a:endParaRPr lang="en-US" dirty="0"/>
          </a:p>
          <a:p>
            <a:r>
              <a:rPr lang="en-US" dirty="0"/>
              <a:t>This is what we need to</a:t>
            </a:r>
            <a:r>
              <a:rPr lang="en-US" baseline="0" dirty="0"/>
              <a:t> do to help combat climate change. </a:t>
            </a:r>
          </a:p>
          <a:p>
            <a:endParaRPr lang="en-US" baseline="0" dirty="0"/>
          </a:p>
          <a:p>
            <a:r>
              <a:rPr lang="en-US" baseline="0" dirty="0"/>
              <a:t>We learnt last week that chameleons can change colour in response to a new environment or situation. </a:t>
            </a:r>
          </a:p>
          <a:p>
            <a:endParaRPr lang="en-US" baseline="0" dirty="0"/>
          </a:p>
          <a:p>
            <a:r>
              <a:rPr lang="en-US" baseline="0" dirty="0"/>
              <a:t>We can learn from chameleons and change the way we do things now in response to climate change. Adapting to our new environment and reacting to the new knowledge we gain and tell others about it.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6</a:t>
            </a:fld>
            <a:endParaRPr lang="en-GB"/>
          </a:p>
        </p:txBody>
      </p:sp>
    </p:spTree>
    <p:extLst>
      <p:ext uri="{BB962C8B-B14F-4D97-AF65-F5344CB8AC3E}">
        <p14:creationId xmlns:p14="http://schemas.microsoft.com/office/powerpoint/2010/main" val="113564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take a look at a puzzle we can see that all the small pieces join together to create a final model that has huge value. The little pieces may seem a bit useless but if they are all working towards the same end they can be really meaningful. They can result in a remarkable and dramatic end result.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7</a:t>
            </a:fld>
            <a:endParaRPr lang="en-GB"/>
          </a:p>
        </p:txBody>
      </p:sp>
    </p:spTree>
    <p:extLst>
      <p:ext uri="{BB962C8B-B14F-4D97-AF65-F5344CB8AC3E}">
        <p14:creationId xmlns:p14="http://schemas.microsoft.com/office/powerpoint/2010/main" val="6850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all do the same little things at</a:t>
            </a:r>
            <a:r>
              <a:rPr lang="en-US" baseline="0" dirty="0"/>
              <a:t> the same time we can really make a big change. Its like team work if we all act together we can all make a big difference.</a:t>
            </a:r>
          </a:p>
          <a:p>
            <a:endParaRPr lang="en-US" baseline="0" dirty="0"/>
          </a:p>
          <a:p>
            <a:r>
              <a:rPr lang="en-US" baseline="0" dirty="0"/>
              <a:t>Its not just individuals that need to be a part of the solution. Its governments, scientists, engineers, farmers, teachers. EVERYONE has to work together. </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8</a:t>
            </a:fld>
            <a:endParaRPr lang="en-GB"/>
          </a:p>
        </p:txBody>
      </p:sp>
    </p:spTree>
    <p:extLst>
      <p:ext uri="{BB962C8B-B14F-4D97-AF65-F5344CB8AC3E}">
        <p14:creationId xmlns:p14="http://schemas.microsoft.com/office/powerpoint/2010/main" val="425890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look at an issue we can help to solve.</a:t>
            </a:r>
            <a:r>
              <a:rPr lang="en-GB" baseline="0" dirty="0"/>
              <a:t> We waste things in many different ways and one thing we waste is food. </a:t>
            </a:r>
          </a:p>
          <a:p>
            <a:endParaRPr lang="en-GB" baseline="0" dirty="0"/>
          </a:p>
          <a:p>
            <a:r>
              <a:rPr lang="en-GB" baseline="0" dirty="0"/>
              <a:t>Take a look at these four vegetables we have carrots, broccoli, potatoes and beetroot and you need to remember them.</a:t>
            </a:r>
            <a:endParaRPr lang="en-GB" dirty="0"/>
          </a:p>
        </p:txBody>
      </p:sp>
      <p:sp>
        <p:nvSpPr>
          <p:cNvPr id="4" name="Slide Number Placeholder 3"/>
          <p:cNvSpPr>
            <a:spLocks noGrp="1"/>
          </p:cNvSpPr>
          <p:nvPr>
            <p:ph type="sldNum" sz="quarter" idx="10"/>
          </p:nvPr>
        </p:nvSpPr>
        <p:spPr/>
        <p:txBody>
          <a:bodyPr/>
          <a:lstStyle/>
          <a:p>
            <a:fld id="{79D42F72-2EE1-4F13-BE8F-86C8A2AD6C25}" type="slidenum">
              <a:rPr lang="en-GB" smtClean="0"/>
              <a:t>9</a:t>
            </a:fld>
            <a:endParaRPr lang="en-GB"/>
          </a:p>
        </p:txBody>
      </p:sp>
    </p:spTree>
    <p:extLst>
      <p:ext uri="{BB962C8B-B14F-4D97-AF65-F5344CB8AC3E}">
        <p14:creationId xmlns:p14="http://schemas.microsoft.com/office/powerpoint/2010/main" val="156277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42CC42D-F1A2-4027-9852-3B740DB8B264}" type="datetimeFigureOut">
              <a:rPr lang="en-GB" smtClean="0"/>
              <a:t>04/10/2023</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D1FE0CF-6B03-4947-8089-3C964B866390}"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471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89949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38580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53374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2CC42D-F1A2-4027-9852-3B740DB8B264}"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3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2CC42D-F1A2-4027-9852-3B740DB8B264}"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868005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2CC42D-F1A2-4027-9852-3B740DB8B264}" type="datetimeFigureOut">
              <a:rPr lang="en-GB" smtClean="0"/>
              <a:t>04/10/2023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21769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2CC42D-F1A2-4027-9852-3B740DB8B264}" type="datetimeFigureOut">
              <a:rPr lang="en-GB" smtClean="0"/>
              <a:t>04/10/2023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45534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CC42D-F1A2-4027-9852-3B740DB8B264}" type="datetimeFigureOut">
              <a:rPr lang="en-GB" smtClean="0"/>
              <a:t>04/10/2023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281713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42CC42D-F1A2-4027-9852-3B740DB8B264}"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229515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42CC42D-F1A2-4027-9852-3B740DB8B264}"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391706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42CC42D-F1A2-4027-9852-3B740DB8B264}" type="datetimeFigureOut">
              <a:rPr lang="en-GB" smtClean="0"/>
              <a:t>04/10/2023</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1FE0CF-6B03-4947-8089-3C964B866390}" type="slidenum">
              <a:rPr lang="en-GB" smtClean="0"/>
              <a:t>‹#›</a:t>
            </a:fld>
            <a:endParaRPr lang="en-GB"/>
          </a:p>
        </p:txBody>
      </p:sp>
    </p:spTree>
    <p:extLst>
      <p:ext uri="{BB962C8B-B14F-4D97-AF65-F5344CB8AC3E}">
        <p14:creationId xmlns:p14="http://schemas.microsoft.com/office/powerpoint/2010/main" val="879601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837" y="430822"/>
            <a:ext cx="1115743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0000"/>
                </a:solidFill>
                <a:effectLst/>
                <a:uLnTx/>
                <a:uFillTx/>
                <a:latin typeface="Calibri" panose="020F0502020204030204"/>
                <a:ea typeface="+mn-ea"/>
                <a:cs typeface="+mn-cs"/>
              </a:rPr>
              <a:t>What</a:t>
            </a:r>
            <a:r>
              <a:rPr kumimoji="0" lang="en-GB" sz="4400" b="0" i="0" u="none" strike="noStrike" kern="1200" cap="none" spc="0" normalizeH="0" noProof="0" dirty="0">
                <a:ln>
                  <a:noFill/>
                </a:ln>
                <a:solidFill>
                  <a:srgbClr val="000000"/>
                </a:solidFill>
                <a:effectLst/>
                <a:uLnTx/>
                <a:uFillTx/>
                <a:latin typeface="Calibri" panose="020F0502020204030204"/>
                <a:ea typeface="+mn-ea"/>
                <a:cs typeface="+mn-cs"/>
              </a:rPr>
              <a:t> is this? What does it mean?</a:t>
            </a:r>
            <a:endParaRPr kumimoji="0" lang="en-GB" sz="4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649048" y="2340952"/>
            <a:ext cx="6724477" cy="2055202"/>
          </a:xfrm>
          <a:prstGeom prst="rect">
            <a:avLst/>
          </a:prstGeom>
        </p:spPr>
      </p:pic>
    </p:spTree>
    <p:extLst>
      <p:ext uri="{BB962C8B-B14F-4D97-AF65-F5344CB8AC3E}">
        <p14:creationId xmlns:p14="http://schemas.microsoft.com/office/powerpoint/2010/main" val="163088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379" y="272716"/>
            <a:ext cx="9875520" cy="1356360"/>
          </a:xfrm>
        </p:spPr>
        <p:txBody>
          <a:bodyPr/>
          <a:lstStyle/>
          <a:p>
            <a:r>
              <a:rPr lang="en-GB" dirty="0"/>
              <a:t>Which statement refers to which vegetable?</a:t>
            </a:r>
          </a:p>
        </p:txBody>
      </p:sp>
      <p:sp>
        <p:nvSpPr>
          <p:cNvPr id="3" name="Content Placeholder 2"/>
          <p:cNvSpPr>
            <a:spLocks noGrp="1"/>
          </p:cNvSpPr>
          <p:nvPr>
            <p:ph idx="1"/>
          </p:nvPr>
        </p:nvSpPr>
        <p:spPr/>
        <p:txBody>
          <a:bodyPr>
            <a:normAutofit lnSpcReduction="10000"/>
          </a:bodyPr>
          <a:lstStyle/>
          <a:p>
            <a:pPr marL="502920" indent="-457200">
              <a:lnSpc>
                <a:spcPct val="150000"/>
              </a:lnSpc>
              <a:buAutoNum type="arabicParenR"/>
            </a:pPr>
            <a:r>
              <a:rPr lang="en-GB" sz="4000" dirty="0"/>
              <a:t>You can use the skins in mashed potato</a:t>
            </a:r>
          </a:p>
          <a:p>
            <a:pPr marL="502920" indent="-457200">
              <a:lnSpc>
                <a:spcPct val="150000"/>
              </a:lnSpc>
              <a:buAutoNum type="arabicParenR"/>
            </a:pPr>
            <a:r>
              <a:rPr lang="en-GB" sz="4000" dirty="0"/>
              <a:t>Pesto can be made from the leaves </a:t>
            </a:r>
          </a:p>
          <a:p>
            <a:pPr marL="502920" indent="-457200">
              <a:lnSpc>
                <a:spcPct val="150000"/>
              </a:lnSpc>
              <a:buAutoNum type="arabicParenR"/>
            </a:pPr>
            <a:r>
              <a:rPr lang="en-GB" sz="4000" dirty="0"/>
              <a:t>Just as tasty as spinach </a:t>
            </a:r>
          </a:p>
          <a:p>
            <a:pPr marL="502920" indent="-457200">
              <a:lnSpc>
                <a:spcPct val="150000"/>
              </a:lnSpc>
              <a:buAutoNum type="arabicParenR"/>
            </a:pPr>
            <a:r>
              <a:rPr lang="en-GB" sz="4000" dirty="0"/>
              <a:t>Crunchy stems are delicious!</a:t>
            </a:r>
          </a:p>
        </p:txBody>
      </p:sp>
    </p:spTree>
    <p:extLst>
      <p:ext uri="{BB962C8B-B14F-4D97-AF65-F5344CB8AC3E}">
        <p14:creationId xmlns:p14="http://schemas.microsoft.com/office/powerpoint/2010/main" val="351313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does food waste matter?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40867569"/>
              </p:ext>
            </p:extLst>
          </p:nvPr>
        </p:nvGraphicFramePr>
        <p:xfrm>
          <a:off x="1143000" y="2057400"/>
          <a:ext cx="9872663" cy="40386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4283243" y="2057400"/>
            <a:ext cx="7507182" cy="4222790"/>
          </a:xfrm>
          <a:prstGeom prst="rect">
            <a:avLst/>
          </a:prstGeom>
        </p:spPr>
      </p:pic>
      <p:pic>
        <p:nvPicPr>
          <p:cNvPr id="8" name="Picture 7"/>
          <p:cNvPicPr>
            <a:picLocks noChangeAspect="1"/>
          </p:cNvPicPr>
          <p:nvPr/>
        </p:nvPicPr>
        <p:blipFill>
          <a:blip r:embed="rId5"/>
          <a:stretch>
            <a:fillRect/>
          </a:stretch>
        </p:blipFill>
        <p:spPr>
          <a:xfrm>
            <a:off x="-1439452" y="2195114"/>
            <a:ext cx="7518783" cy="3947361"/>
          </a:xfrm>
          <a:prstGeom prst="rect">
            <a:avLst/>
          </a:prstGeom>
        </p:spPr>
      </p:pic>
    </p:spTree>
    <p:extLst>
      <p:ext uri="{BB962C8B-B14F-4D97-AF65-F5344CB8AC3E}">
        <p14:creationId xmlns:p14="http://schemas.microsoft.com/office/powerpoint/2010/main" val="423775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Little by little, a little becomes a lot </a:t>
            </a:r>
          </a:p>
        </p:txBody>
      </p:sp>
      <p:pic>
        <p:nvPicPr>
          <p:cNvPr id="4" name="Picture 3"/>
          <p:cNvPicPr>
            <a:picLocks noChangeAspect="1"/>
          </p:cNvPicPr>
          <p:nvPr/>
        </p:nvPicPr>
        <p:blipFill>
          <a:blip r:embed="rId3"/>
          <a:stretch>
            <a:fillRect/>
          </a:stretch>
        </p:blipFill>
        <p:spPr>
          <a:xfrm>
            <a:off x="0" y="2358190"/>
            <a:ext cx="4044564" cy="2696376"/>
          </a:xfrm>
          <a:prstGeom prst="rect">
            <a:avLst/>
          </a:prstGeom>
        </p:spPr>
      </p:pic>
      <p:pic>
        <p:nvPicPr>
          <p:cNvPr id="5" name="Picture 4"/>
          <p:cNvPicPr>
            <a:picLocks noChangeAspect="1"/>
          </p:cNvPicPr>
          <p:nvPr/>
        </p:nvPicPr>
        <p:blipFill>
          <a:blip r:embed="rId4"/>
          <a:stretch>
            <a:fillRect/>
          </a:stretch>
        </p:blipFill>
        <p:spPr>
          <a:xfrm>
            <a:off x="4044564" y="2358190"/>
            <a:ext cx="4051931" cy="2696376"/>
          </a:xfrm>
          <a:prstGeom prst="rect">
            <a:avLst/>
          </a:prstGeom>
        </p:spPr>
      </p:pic>
      <p:pic>
        <p:nvPicPr>
          <p:cNvPr id="6" name="Picture 5"/>
          <p:cNvPicPr>
            <a:picLocks noChangeAspect="1"/>
          </p:cNvPicPr>
          <p:nvPr/>
        </p:nvPicPr>
        <p:blipFill>
          <a:blip r:embed="rId5"/>
          <a:stretch>
            <a:fillRect/>
          </a:stretch>
        </p:blipFill>
        <p:spPr>
          <a:xfrm>
            <a:off x="8096494" y="2358190"/>
            <a:ext cx="4095505" cy="2696376"/>
          </a:xfrm>
          <a:prstGeom prst="rect">
            <a:avLst/>
          </a:prstGeom>
        </p:spPr>
      </p:pic>
    </p:spTree>
    <p:extLst>
      <p:ext uri="{BB962C8B-B14F-4D97-AF65-F5344CB8AC3E}">
        <p14:creationId xmlns:p14="http://schemas.microsoft.com/office/powerpoint/2010/main" val="345871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085" y="1876926"/>
            <a:ext cx="9875520" cy="1356360"/>
          </a:xfrm>
        </p:spPr>
        <p:txBody>
          <a:bodyPr>
            <a:normAutofit fontScale="90000"/>
          </a:bodyPr>
          <a:lstStyle/>
          <a:p>
            <a:r>
              <a:rPr lang="en-US" dirty="0"/>
              <a:t>What are some of the things we could change in school as part of the Our City, Our World project? </a:t>
            </a:r>
            <a:endParaRPr lang="en-GB" dirty="0"/>
          </a:p>
        </p:txBody>
      </p:sp>
      <p:pic>
        <p:nvPicPr>
          <p:cNvPr id="3" name="Picture 2"/>
          <p:cNvPicPr>
            <a:picLocks noChangeAspect="1"/>
          </p:cNvPicPr>
          <p:nvPr/>
        </p:nvPicPr>
        <p:blipFill>
          <a:blip r:embed="rId2"/>
          <a:stretch>
            <a:fillRect/>
          </a:stretch>
        </p:blipFill>
        <p:spPr>
          <a:xfrm>
            <a:off x="1" y="5284666"/>
            <a:ext cx="5149516" cy="1573333"/>
          </a:xfrm>
          <a:prstGeom prst="rect">
            <a:avLst/>
          </a:prstGeom>
        </p:spPr>
      </p:pic>
    </p:spTree>
    <p:extLst>
      <p:ext uri="{BB962C8B-B14F-4D97-AF65-F5344CB8AC3E}">
        <p14:creationId xmlns:p14="http://schemas.microsoft.com/office/powerpoint/2010/main" val="266472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2" y="625198"/>
            <a:ext cx="90963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53" y="3294993"/>
            <a:ext cx="6234769" cy="33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30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26" y="802105"/>
            <a:ext cx="4230170" cy="257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539" y="3794884"/>
            <a:ext cx="4591131" cy="277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89" y="4148280"/>
            <a:ext cx="3674781" cy="24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759" y="314513"/>
            <a:ext cx="4347911" cy="271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47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Why do we need to learn about climate change?</a:t>
            </a:r>
          </a:p>
        </p:txBody>
      </p:sp>
      <p:pic>
        <p:nvPicPr>
          <p:cNvPr id="4" name="Picture 3"/>
          <p:cNvPicPr>
            <a:picLocks noChangeAspect="1"/>
          </p:cNvPicPr>
          <p:nvPr/>
        </p:nvPicPr>
        <p:blipFill>
          <a:blip r:embed="rId3"/>
          <a:stretch>
            <a:fillRect/>
          </a:stretch>
        </p:blipFill>
        <p:spPr>
          <a:xfrm>
            <a:off x="3142233" y="2219361"/>
            <a:ext cx="5877053" cy="3913971"/>
          </a:xfrm>
          <a:prstGeom prst="rect">
            <a:avLst/>
          </a:prstGeom>
        </p:spPr>
      </p:pic>
    </p:spTree>
    <p:extLst>
      <p:ext uri="{BB962C8B-B14F-4D97-AF65-F5344CB8AC3E}">
        <p14:creationId xmlns:p14="http://schemas.microsoft.com/office/powerpoint/2010/main" val="393367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25" y="723898"/>
            <a:ext cx="9921153" cy="558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46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link between chameleons and climate change? </a:t>
            </a:r>
            <a:endParaRPr lang="en-GB"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5513" y="2069430"/>
            <a:ext cx="3177856" cy="423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304" y="2650545"/>
            <a:ext cx="5464668" cy="307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88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823" y="1034120"/>
            <a:ext cx="6353278" cy="478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11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599"/>
            <a:ext cx="9875520" cy="1786759"/>
          </a:xfrm>
        </p:spPr>
        <p:txBody>
          <a:bodyPr>
            <a:noAutofit/>
          </a:bodyPr>
          <a:lstStyle/>
          <a:p>
            <a:r>
              <a:rPr lang="en-US" sz="6000" dirty="0"/>
              <a:t>Little by little, a little becomes a lot. </a:t>
            </a:r>
            <a:endParaRPr lang="en-GB" sz="6000" dirty="0"/>
          </a:p>
        </p:txBody>
      </p:sp>
      <p:sp>
        <p:nvSpPr>
          <p:cNvPr id="3" name="Content Placeholder 2"/>
          <p:cNvSpPr>
            <a:spLocks noGrp="1"/>
          </p:cNvSpPr>
          <p:nvPr>
            <p:ph idx="1"/>
          </p:nvPr>
        </p:nvSpPr>
        <p:spPr>
          <a:xfrm>
            <a:off x="1143000" y="2262352"/>
            <a:ext cx="9872871" cy="622738"/>
          </a:xfrm>
        </p:spPr>
        <p:txBody>
          <a:bodyPr/>
          <a:lstStyle/>
          <a:p>
            <a:r>
              <a:rPr lang="en-US" dirty="0"/>
              <a:t>Tanzanian proverb </a:t>
            </a:r>
            <a:endParaRPr lang="en-GB"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462" y="2066596"/>
            <a:ext cx="7890149" cy="420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65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644544" y="1031107"/>
            <a:ext cx="8869781" cy="4764163"/>
          </a:xfrm>
          <a:prstGeom prst="rect">
            <a:avLst/>
          </a:prstGeom>
        </p:spPr>
      </p:pic>
    </p:spTree>
    <p:extLst>
      <p:ext uri="{BB962C8B-B14F-4D97-AF65-F5344CB8AC3E}">
        <p14:creationId xmlns:p14="http://schemas.microsoft.com/office/powerpoint/2010/main" val="2767715094"/>
      </p:ext>
    </p:extLst>
  </p:cSld>
  <p:clrMapOvr>
    <a:masterClrMapping/>
  </p:clrMapOvr>
</p:sld>
</file>

<file path=ppt/theme/theme1.xml><?xml version="1.0" encoding="utf-8"?>
<a:theme xmlns:a="http://schemas.openxmlformats.org/drawingml/2006/main" name="Basis">
  <a:themeElements>
    <a:clrScheme name="Custom 14">
      <a:dk1>
        <a:srgbClr val="000000"/>
      </a:dk1>
      <a:lt1>
        <a:srgbClr val="005827"/>
      </a:lt1>
      <a:dk2>
        <a:srgbClr val="00B050"/>
      </a:dk2>
      <a:lt2>
        <a:srgbClr val="DDDDDD"/>
      </a:lt2>
      <a:accent1>
        <a:srgbClr val="F6F8E2"/>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TotalTime>
  <Words>911</Words>
  <Application>Microsoft Office PowerPoint</Application>
  <PresentationFormat>Widescreen</PresentationFormat>
  <Paragraphs>65</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Corbel</vt:lpstr>
      <vt:lpstr>Basis</vt:lpstr>
      <vt:lpstr>PowerPoint Presentation</vt:lpstr>
      <vt:lpstr>PowerPoint Presentation</vt:lpstr>
      <vt:lpstr>PowerPoint Presentation</vt:lpstr>
      <vt:lpstr>Why do we need to learn about climate change?</vt:lpstr>
      <vt:lpstr>PowerPoint Presentation</vt:lpstr>
      <vt:lpstr>What is the link between chameleons and climate change? </vt:lpstr>
      <vt:lpstr>PowerPoint Presentation</vt:lpstr>
      <vt:lpstr>Little by little, a little becomes a lot. </vt:lpstr>
      <vt:lpstr>PowerPoint Presentation</vt:lpstr>
      <vt:lpstr>Which statement refers to which vegetable?</vt:lpstr>
      <vt:lpstr>Why does food waste matter? </vt:lpstr>
      <vt:lpstr>Little by little, a little becomes a lot </vt:lpstr>
      <vt:lpstr>What are some of the things we could change in school as part of the Our City, Our World project?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Copping</dc:creator>
  <cp:lastModifiedBy>Katie Eberstein</cp:lastModifiedBy>
  <cp:revision>17</cp:revision>
  <dcterms:created xsi:type="dcterms:W3CDTF">2023-02-02T15:13:12Z</dcterms:created>
  <dcterms:modified xsi:type="dcterms:W3CDTF">2023-10-04T10:14:15Z</dcterms:modified>
</cp:coreProperties>
</file>