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4"/>
  </p:notesMasterIdLst>
  <p:sldIdLst>
    <p:sldId id="257" r:id="rId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2979DA-3A88-AC79-9951-3714EAD65AEC}" v="2" dt="2023-10-04T10:47:40.1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9F809-34E0-4E83-A181-15D6B174C7EC}" type="datetimeFigureOut">
              <a:t>10/4/2023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1104D-63F9-41F5-881E-78B4DA64633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371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Play</a:t>
            </a:r>
            <a:r>
              <a:rPr lang="en-GB" baseline="0" dirty="0"/>
              <a:t> the video clip.  After the video explain that naturalists such as David Attenborough are very important for getting people’s attention when it comes to important issues such as plastic.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CACC1-FCF0-4372-8A64-F01622D9045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64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392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353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81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295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382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4379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709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964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942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926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87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D0528-1315-43BD-B762-56A6A24F5117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77380-1D0C-40B5-9A03-ADBF4F47C4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35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Sir David Attenboroughs plastic message - BB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251" y="232014"/>
            <a:ext cx="10921497" cy="61433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507578" y="6006024"/>
            <a:ext cx="168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©BBC</a:t>
            </a:r>
          </a:p>
        </p:txBody>
      </p:sp>
    </p:spTree>
    <p:extLst>
      <p:ext uri="{BB962C8B-B14F-4D97-AF65-F5344CB8AC3E}">
        <p14:creationId xmlns:p14="http://schemas.microsoft.com/office/powerpoint/2010/main" val="5733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A66D8A5-62FA-49A4-BC90-9A648D27214D}" vid="{201AB91D-F649-41BA-B7C1-4CE60505CE3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35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Katie Eberstein</cp:lastModifiedBy>
  <cp:revision>3</cp:revision>
  <dcterms:created xsi:type="dcterms:W3CDTF">2023-10-04T10:47:30Z</dcterms:created>
  <dcterms:modified xsi:type="dcterms:W3CDTF">2023-10-04T10:48:25Z</dcterms:modified>
</cp:coreProperties>
</file>