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0996" autoAdjust="0"/>
  </p:normalViewPr>
  <p:slideViewPr>
    <p:cSldViewPr snapToGrid="0">
      <p:cViewPr>
        <p:scale>
          <a:sx n="20" d="100"/>
          <a:sy n="20" d="100"/>
        </p:scale>
        <p:origin x="-2664"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AF5A4-8248-4F1B-8B22-F49200F346F8}"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133F6-019D-490A-A548-0353F6F0173B}" type="slidenum">
              <a:rPr lang="en-GB" smtClean="0"/>
              <a:t>‹#›</a:t>
            </a:fld>
            <a:endParaRPr lang="en-GB"/>
          </a:p>
        </p:txBody>
      </p:sp>
    </p:spTree>
    <p:extLst>
      <p:ext uri="{BB962C8B-B14F-4D97-AF65-F5344CB8AC3E}">
        <p14:creationId xmlns:p14="http://schemas.microsoft.com/office/powerpoint/2010/main" val="406007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https://www.assemblies.org.uk/pri/2870/water-is-wonderful </a:t>
            </a:r>
          </a:p>
        </p:txBody>
      </p:sp>
      <p:sp>
        <p:nvSpPr>
          <p:cNvPr id="4" name="Slide Number Placeholder 3"/>
          <p:cNvSpPr>
            <a:spLocks noGrp="1"/>
          </p:cNvSpPr>
          <p:nvPr>
            <p:ph type="sldNum" sz="quarter" idx="10"/>
          </p:nvPr>
        </p:nvSpPr>
        <p:spPr/>
        <p:txBody>
          <a:bodyPr/>
          <a:lstStyle/>
          <a:p>
            <a:fld id="{5F6133F6-019D-490A-A548-0353F6F0173B}" type="slidenum">
              <a:rPr lang="en-GB" smtClean="0"/>
              <a:t>3</a:t>
            </a:fld>
            <a:endParaRPr lang="en-GB"/>
          </a:p>
        </p:txBody>
      </p:sp>
    </p:spTree>
    <p:extLst>
      <p:ext uri="{BB962C8B-B14F-4D97-AF65-F5344CB8AC3E}">
        <p14:creationId xmlns:p14="http://schemas.microsoft.com/office/powerpoint/2010/main" val="33656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https://www.assemblies.org.uk/pri/2870/water-is-wonderful </a:t>
            </a:r>
          </a:p>
        </p:txBody>
      </p:sp>
      <p:sp>
        <p:nvSpPr>
          <p:cNvPr id="4" name="Slide Number Placeholder 3"/>
          <p:cNvSpPr>
            <a:spLocks noGrp="1"/>
          </p:cNvSpPr>
          <p:nvPr>
            <p:ph type="sldNum" sz="quarter" idx="10"/>
          </p:nvPr>
        </p:nvSpPr>
        <p:spPr/>
        <p:txBody>
          <a:bodyPr/>
          <a:lstStyle/>
          <a:p>
            <a:fld id="{5F6133F6-019D-490A-A548-0353F6F0173B}" type="slidenum">
              <a:rPr lang="en-GB" smtClean="0"/>
              <a:t>4</a:t>
            </a:fld>
            <a:endParaRPr lang="en-GB"/>
          </a:p>
        </p:txBody>
      </p:sp>
    </p:spTree>
    <p:extLst>
      <p:ext uri="{BB962C8B-B14F-4D97-AF65-F5344CB8AC3E}">
        <p14:creationId xmlns:p14="http://schemas.microsoft.com/office/powerpoint/2010/main" val="336560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water butt is a large plastic container, which allows rain water to be collected from</a:t>
            </a:r>
          </a:p>
          <a:p>
            <a:r>
              <a:rPr lang="en-US" dirty="0"/>
              <a:t>the drain pipes around your home</a:t>
            </a:r>
            <a:endParaRPr lang="en-GB" dirty="0"/>
          </a:p>
        </p:txBody>
      </p:sp>
      <p:sp>
        <p:nvSpPr>
          <p:cNvPr id="4" name="Slide Number Placeholder 3"/>
          <p:cNvSpPr>
            <a:spLocks noGrp="1"/>
          </p:cNvSpPr>
          <p:nvPr>
            <p:ph type="sldNum" sz="quarter" idx="10"/>
          </p:nvPr>
        </p:nvSpPr>
        <p:spPr/>
        <p:txBody>
          <a:bodyPr/>
          <a:lstStyle/>
          <a:p>
            <a:fld id="{5F6133F6-019D-490A-A548-0353F6F0173B}" type="slidenum">
              <a:rPr lang="en-GB" smtClean="0"/>
              <a:t>9</a:t>
            </a:fld>
            <a:endParaRPr lang="en-GB"/>
          </a:p>
        </p:txBody>
      </p:sp>
    </p:spTree>
    <p:extLst>
      <p:ext uri="{BB962C8B-B14F-4D97-AF65-F5344CB8AC3E}">
        <p14:creationId xmlns:p14="http://schemas.microsoft.com/office/powerpoint/2010/main" val="110802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133F6-019D-490A-A548-0353F6F0173B}" type="slidenum">
              <a:rPr lang="en-GB" smtClean="0"/>
              <a:t>10</a:t>
            </a:fld>
            <a:endParaRPr lang="en-GB"/>
          </a:p>
        </p:txBody>
      </p:sp>
    </p:spTree>
    <p:extLst>
      <p:ext uri="{BB962C8B-B14F-4D97-AF65-F5344CB8AC3E}">
        <p14:creationId xmlns:p14="http://schemas.microsoft.com/office/powerpoint/2010/main" val="110802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133F6-019D-490A-A548-0353F6F0173B}" type="slidenum">
              <a:rPr lang="en-GB" smtClean="0"/>
              <a:t>11</a:t>
            </a:fld>
            <a:endParaRPr lang="en-GB"/>
          </a:p>
        </p:txBody>
      </p:sp>
    </p:spTree>
    <p:extLst>
      <p:ext uri="{BB962C8B-B14F-4D97-AF65-F5344CB8AC3E}">
        <p14:creationId xmlns:p14="http://schemas.microsoft.com/office/powerpoint/2010/main" val="1108027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https://youtu.be/nTcFXJT0Fsc </a:t>
            </a:r>
          </a:p>
        </p:txBody>
      </p:sp>
      <p:sp>
        <p:nvSpPr>
          <p:cNvPr id="4" name="Slide Number Placeholder 3"/>
          <p:cNvSpPr>
            <a:spLocks noGrp="1"/>
          </p:cNvSpPr>
          <p:nvPr>
            <p:ph type="sldNum" sz="quarter" idx="10"/>
          </p:nvPr>
        </p:nvSpPr>
        <p:spPr/>
        <p:txBody>
          <a:bodyPr/>
          <a:lstStyle/>
          <a:p>
            <a:fld id="{5F6133F6-019D-490A-A548-0353F6F0173B}" type="slidenum">
              <a:rPr lang="en-GB" smtClean="0"/>
              <a:t>12</a:t>
            </a:fld>
            <a:endParaRPr lang="en-GB"/>
          </a:p>
        </p:txBody>
      </p:sp>
    </p:spTree>
    <p:extLst>
      <p:ext uri="{BB962C8B-B14F-4D97-AF65-F5344CB8AC3E}">
        <p14:creationId xmlns:p14="http://schemas.microsoft.com/office/powerpoint/2010/main" val="339450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t>
            </a:r>
            <a:r>
              <a:rPr lang="en-US"/>
              <a:t>will you do?</a:t>
            </a:r>
            <a:endParaRPr lang="en-GB"/>
          </a:p>
        </p:txBody>
      </p:sp>
      <p:sp>
        <p:nvSpPr>
          <p:cNvPr id="4" name="Slide Number Placeholder 3"/>
          <p:cNvSpPr>
            <a:spLocks noGrp="1"/>
          </p:cNvSpPr>
          <p:nvPr>
            <p:ph type="sldNum" sz="quarter" idx="10"/>
          </p:nvPr>
        </p:nvSpPr>
        <p:spPr/>
        <p:txBody>
          <a:bodyPr/>
          <a:lstStyle/>
          <a:p>
            <a:fld id="{5F6133F6-019D-490A-A548-0353F6F0173B}" type="slidenum">
              <a:rPr lang="en-GB" smtClean="0"/>
              <a:t>13</a:t>
            </a:fld>
            <a:endParaRPr lang="en-GB"/>
          </a:p>
        </p:txBody>
      </p:sp>
    </p:spTree>
    <p:extLst>
      <p:ext uri="{BB962C8B-B14F-4D97-AF65-F5344CB8AC3E}">
        <p14:creationId xmlns:p14="http://schemas.microsoft.com/office/powerpoint/2010/main" val="237629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5C3453-C17A-470C-A02A-AC70DA6ACD8F}"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21848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5C3453-C17A-470C-A02A-AC70DA6ACD8F}"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412391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5C3453-C17A-470C-A02A-AC70DA6ACD8F}"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43865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7772E5E-290B-4B11-A78B-950D7A8C5506}" type="datetimeFigureOut">
              <a:rPr lang="en-GB" smtClean="0"/>
              <a:pPr/>
              <a:t>04/10/2023</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33DB1A2-212A-4712-A126-46596FF8A0D4}" type="slidenum">
              <a:rPr lang="en-GB" smtClean="0"/>
              <a:pPr/>
              <a:t>‹#›</a:t>
            </a:fld>
            <a:endParaRPr lang="en-GB"/>
          </a:p>
        </p:txBody>
      </p:sp>
      <p:cxnSp>
        <p:nvCxnSpPr>
          <p:cNvPr id="8" name="Straight Connector 7"/>
          <p:cNvCxnSpPr/>
          <p:nvPr/>
        </p:nvCxnSpPr>
        <p:spPr>
          <a:xfrm>
            <a:off x="1978661"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12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5" name="Footer Placeholder 4"/>
          <p:cNvSpPr>
            <a:spLocks noGrp="1"/>
          </p:cNvSpPr>
          <p:nvPr>
            <p:ph type="ftr" sz="quarter" idx="11"/>
          </p:nvPr>
        </p:nvSpPr>
        <p:spPr/>
        <p:txBody>
          <a:bodyPr/>
          <a:lstStyle/>
          <a:p>
            <a:endParaRPr lang="en-GB">
              <a:solidFill>
                <a:srgbClr val="F6F8E2"/>
              </a:solidFill>
            </a:endParaRPr>
          </a:p>
        </p:txBody>
      </p:sp>
      <p:sp>
        <p:nvSpPr>
          <p:cNvPr id="6" name="Slide Number Placeholder 5"/>
          <p:cNvSpPr>
            <a:spLocks noGrp="1"/>
          </p:cNvSpPr>
          <p:nvPr>
            <p:ph type="sldNum" sz="quarter" idx="12"/>
          </p:nvPr>
        </p:nvSpPr>
        <p:spPr/>
        <p:txBody>
          <a:bodyPr/>
          <a:lstStyle/>
          <a:p>
            <a:fld id="{833DB1A2-212A-4712-A126-46596FF8A0D4}" type="slidenum">
              <a:rPr lang="en-GB" smtClean="0">
                <a:solidFill>
                  <a:srgbClr val="F6F8E2"/>
                </a:solidFill>
              </a:rPr>
              <a:pPr/>
              <a:t>‹#›</a:t>
            </a:fld>
            <a:endParaRPr lang="en-GB">
              <a:solidFill>
                <a:srgbClr val="F6F8E2"/>
              </a:solidFill>
            </a:endParaRPr>
          </a:p>
        </p:txBody>
      </p:sp>
    </p:spTree>
    <p:extLst>
      <p:ext uri="{BB962C8B-B14F-4D97-AF65-F5344CB8AC3E}">
        <p14:creationId xmlns:p14="http://schemas.microsoft.com/office/powerpoint/2010/main" val="31661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5" name="Footer Placeholder 4"/>
          <p:cNvSpPr>
            <a:spLocks noGrp="1"/>
          </p:cNvSpPr>
          <p:nvPr>
            <p:ph type="ftr" sz="quarter" idx="11"/>
          </p:nvPr>
        </p:nvSpPr>
        <p:spPr/>
        <p:txBody>
          <a:bodyPr/>
          <a:lstStyle/>
          <a:p>
            <a:endParaRPr lang="en-GB">
              <a:solidFill>
                <a:srgbClr val="F6F8E2"/>
              </a:solidFill>
            </a:endParaRPr>
          </a:p>
        </p:txBody>
      </p:sp>
      <p:sp>
        <p:nvSpPr>
          <p:cNvPr id="6" name="Slide Number Placeholder 5"/>
          <p:cNvSpPr>
            <a:spLocks noGrp="1"/>
          </p:cNvSpPr>
          <p:nvPr>
            <p:ph type="sldNum" sz="quarter" idx="12"/>
          </p:nvPr>
        </p:nvSpPr>
        <p:spPr/>
        <p:txBody>
          <a:bodyPr/>
          <a:lstStyle/>
          <a:p>
            <a:fld id="{833DB1A2-212A-4712-A126-46596FF8A0D4}" type="slidenum">
              <a:rPr lang="en-GB" smtClean="0">
                <a:solidFill>
                  <a:srgbClr val="F6F8E2"/>
                </a:solidFill>
              </a:rPr>
              <a:pPr/>
              <a:t>‹#›</a:t>
            </a:fld>
            <a:endParaRPr lang="en-GB">
              <a:solidFill>
                <a:srgbClr val="F6F8E2"/>
              </a:solidFill>
            </a:endParaRPr>
          </a:p>
        </p:txBody>
      </p:sp>
      <p:cxnSp>
        <p:nvCxnSpPr>
          <p:cNvPr id="7" name="Straight Connector 6"/>
          <p:cNvCxnSpPr/>
          <p:nvPr/>
        </p:nvCxnSpPr>
        <p:spPr>
          <a:xfrm>
            <a:off x="1981201"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99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6" name="Footer Placeholder 5"/>
          <p:cNvSpPr>
            <a:spLocks noGrp="1"/>
          </p:cNvSpPr>
          <p:nvPr>
            <p:ph type="ftr" sz="quarter" idx="11"/>
          </p:nvPr>
        </p:nvSpPr>
        <p:spPr/>
        <p:txBody>
          <a:bodyPr/>
          <a:lstStyle/>
          <a:p>
            <a:endParaRPr lang="en-GB">
              <a:solidFill>
                <a:srgbClr val="F6F8E2"/>
              </a:solidFill>
            </a:endParaRPr>
          </a:p>
        </p:txBody>
      </p:sp>
      <p:sp>
        <p:nvSpPr>
          <p:cNvPr id="7" name="Slide Number Placeholder 6"/>
          <p:cNvSpPr>
            <a:spLocks noGrp="1"/>
          </p:cNvSpPr>
          <p:nvPr>
            <p:ph type="sldNum" sz="quarter" idx="12"/>
          </p:nvPr>
        </p:nvSpPr>
        <p:spPr/>
        <p:txBody>
          <a:bodyPr/>
          <a:lstStyle/>
          <a:p>
            <a:fld id="{833DB1A2-212A-4712-A126-46596FF8A0D4}" type="slidenum">
              <a:rPr lang="en-GB" smtClean="0">
                <a:solidFill>
                  <a:srgbClr val="F6F8E2"/>
                </a:solidFill>
              </a:rPr>
              <a:pPr/>
              <a:t>‹#›</a:t>
            </a:fld>
            <a:endParaRPr lang="en-GB">
              <a:solidFill>
                <a:srgbClr val="F6F8E2"/>
              </a:solidFill>
            </a:endParaRPr>
          </a:p>
        </p:txBody>
      </p:sp>
    </p:spTree>
    <p:extLst>
      <p:ext uri="{BB962C8B-B14F-4D97-AF65-F5344CB8AC3E}">
        <p14:creationId xmlns:p14="http://schemas.microsoft.com/office/powerpoint/2010/main" val="12816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8" name="Footer Placeholder 7"/>
          <p:cNvSpPr>
            <a:spLocks noGrp="1"/>
          </p:cNvSpPr>
          <p:nvPr>
            <p:ph type="ftr" sz="quarter" idx="11"/>
          </p:nvPr>
        </p:nvSpPr>
        <p:spPr/>
        <p:txBody>
          <a:bodyPr/>
          <a:lstStyle/>
          <a:p>
            <a:endParaRPr lang="en-GB">
              <a:solidFill>
                <a:srgbClr val="F6F8E2"/>
              </a:solidFill>
            </a:endParaRPr>
          </a:p>
        </p:txBody>
      </p:sp>
      <p:sp>
        <p:nvSpPr>
          <p:cNvPr id="9" name="Slide Number Placeholder 8"/>
          <p:cNvSpPr>
            <a:spLocks noGrp="1"/>
          </p:cNvSpPr>
          <p:nvPr>
            <p:ph type="sldNum" sz="quarter" idx="12"/>
          </p:nvPr>
        </p:nvSpPr>
        <p:spPr/>
        <p:txBody>
          <a:bodyPr/>
          <a:lstStyle/>
          <a:p>
            <a:fld id="{833DB1A2-212A-4712-A126-46596FF8A0D4}" type="slidenum">
              <a:rPr lang="en-GB" smtClean="0">
                <a:solidFill>
                  <a:srgbClr val="F6F8E2"/>
                </a:solidFill>
              </a:rPr>
              <a:pPr/>
              <a:t>‹#›</a:t>
            </a:fld>
            <a:endParaRPr lang="en-GB">
              <a:solidFill>
                <a:srgbClr val="F6F8E2"/>
              </a:solidFill>
            </a:endParaRPr>
          </a:p>
        </p:txBody>
      </p:sp>
    </p:spTree>
    <p:extLst>
      <p:ext uri="{BB962C8B-B14F-4D97-AF65-F5344CB8AC3E}">
        <p14:creationId xmlns:p14="http://schemas.microsoft.com/office/powerpoint/2010/main" val="3167853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4" name="Footer Placeholder 3"/>
          <p:cNvSpPr>
            <a:spLocks noGrp="1"/>
          </p:cNvSpPr>
          <p:nvPr>
            <p:ph type="ftr" sz="quarter" idx="11"/>
          </p:nvPr>
        </p:nvSpPr>
        <p:spPr/>
        <p:txBody>
          <a:bodyPr/>
          <a:lstStyle/>
          <a:p>
            <a:endParaRPr lang="en-GB">
              <a:solidFill>
                <a:srgbClr val="F6F8E2"/>
              </a:solidFill>
            </a:endParaRPr>
          </a:p>
        </p:txBody>
      </p:sp>
      <p:sp>
        <p:nvSpPr>
          <p:cNvPr id="5" name="Slide Number Placeholder 4"/>
          <p:cNvSpPr>
            <a:spLocks noGrp="1"/>
          </p:cNvSpPr>
          <p:nvPr>
            <p:ph type="sldNum" sz="quarter" idx="12"/>
          </p:nvPr>
        </p:nvSpPr>
        <p:spPr/>
        <p:txBody>
          <a:bodyPr/>
          <a:lstStyle/>
          <a:p>
            <a:fld id="{833DB1A2-212A-4712-A126-46596FF8A0D4}" type="slidenum">
              <a:rPr lang="en-GB" smtClean="0">
                <a:solidFill>
                  <a:srgbClr val="F6F8E2"/>
                </a:solidFill>
              </a:rPr>
              <a:pPr/>
              <a:t>‹#›</a:t>
            </a:fld>
            <a:endParaRPr lang="en-GB">
              <a:solidFill>
                <a:srgbClr val="F6F8E2"/>
              </a:solidFill>
            </a:endParaRPr>
          </a:p>
        </p:txBody>
      </p:sp>
    </p:spTree>
    <p:extLst>
      <p:ext uri="{BB962C8B-B14F-4D97-AF65-F5344CB8AC3E}">
        <p14:creationId xmlns:p14="http://schemas.microsoft.com/office/powerpoint/2010/main" val="3803114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3" name="Footer Placeholder 2"/>
          <p:cNvSpPr>
            <a:spLocks noGrp="1"/>
          </p:cNvSpPr>
          <p:nvPr>
            <p:ph type="ftr" sz="quarter" idx="11"/>
          </p:nvPr>
        </p:nvSpPr>
        <p:spPr/>
        <p:txBody>
          <a:bodyPr/>
          <a:lstStyle/>
          <a:p>
            <a:endParaRPr lang="en-GB">
              <a:solidFill>
                <a:srgbClr val="F6F8E2"/>
              </a:solidFill>
            </a:endParaRPr>
          </a:p>
        </p:txBody>
      </p:sp>
      <p:sp>
        <p:nvSpPr>
          <p:cNvPr id="4" name="Slide Number Placeholder 3"/>
          <p:cNvSpPr>
            <a:spLocks noGrp="1"/>
          </p:cNvSpPr>
          <p:nvPr>
            <p:ph type="sldNum" sz="quarter" idx="12"/>
          </p:nvPr>
        </p:nvSpPr>
        <p:spPr/>
        <p:txBody>
          <a:bodyPr/>
          <a:lstStyle/>
          <a:p>
            <a:fld id="{833DB1A2-212A-4712-A126-46596FF8A0D4}" type="slidenum">
              <a:rPr lang="en-GB" smtClean="0">
                <a:solidFill>
                  <a:srgbClr val="F6F8E2"/>
                </a:solidFill>
              </a:rPr>
              <a:pPr/>
              <a:t>‹#›</a:t>
            </a:fld>
            <a:endParaRPr lang="en-GB">
              <a:solidFill>
                <a:srgbClr val="F6F8E2"/>
              </a:solidFill>
            </a:endParaRPr>
          </a:p>
        </p:txBody>
      </p:sp>
    </p:spTree>
    <p:extLst>
      <p:ext uri="{BB962C8B-B14F-4D97-AF65-F5344CB8AC3E}">
        <p14:creationId xmlns:p14="http://schemas.microsoft.com/office/powerpoint/2010/main" val="2682276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6" name="Footer Placeholder 5"/>
          <p:cNvSpPr>
            <a:spLocks noGrp="1"/>
          </p:cNvSpPr>
          <p:nvPr>
            <p:ph type="ftr" sz="quarter" idx="11"/>
          </p:nvPr>
        </p:nvSpPr>
        <p:spPr/>
        <p:txBody>
          <a:bodyPr/>
          <a:lstStyle/>
          <a:p>
            <a:endParaRPr lang="en-GB">
              <a:solidFill>
                <a:srgbClr val="F6F8E2"/>
              </a:solidFill>
            </a:endParaRPr>
          </a:p>
        </p:txBody>
      </p:sp>
      <p:sp>
        <p:nvSpPr>
          <p:cNvPr id="7" name="Slide Number Placeholder 6"/>
          <p:cNvSpPr>
            <a:spLocks noGrp="1"/>
          </p:cNvSpPr>
          <p:nvPr>
            <p:ph type="sldNum" sz="quarter" idx="12"/>
          </p:nvPr>
        </p:nvSpPr>
        <p:spPr/>
        <p:txBody>
          <a:bodyPr/>
          <a:lstStyle/>
          <a:p>
            <a:fld id="{833DB1A2-212A-4712-A126-46596FF8A0D4}" type="slidenum">
              <a:rPr lang="en-GB" smtClean="0">
                <a:solidFill>
                  <a:srgbClr val="F6F8E2"/>
                </a:solidFill>
              </a:rPr>
              <a:pPr/>
              <a:t>‹#›</a:t>
            </a:fld>
            <a:endParaRPr lang="en-GB">
              <a:solidFill>
                <a:srgbClr val="F6F8E2"/>
              </a:solidFill>
            </a:endParaRPr>
          </a:p>
        </p:txBody>
      </p:sp>
    </p:spTree>
    <p:extLst>
      <p:ext uri="{BB962C8B-B14F-4D97-AF65-F5344CB8AC3E}">
        <p14:creationId xmlns:p14="http://schemas.microsoft.com/office/powerpoint/2010/main" val="247237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5C3453-C17A-470C-A02A-AC70DA6ACD8F}"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2705785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6" name="Footer Placeholder 5"/>
          <p:cNvSpPr>
            <a:spLocks noGrp="1"/>
          </p:cNvSpPr>
          <p:nvPr>
            <p:ph type="ftr" sz="quarter" idx="11"/>
          </p:nvPr>
        </p:nvSpPr>
        <p:spPr/>
        <p:txBody>
          <a:bodyPr/>
          <a:lstStyle/>
          <a:p>
            <a:endParaRPr lang="en-GB">
              <a:solidFill>
                <a:srgbClr val="F6F8E2"/>
              </a:solidFill>
            </a:endParaRPr>
          </a:p>
        </p:txBody>
      </p:sp>
      <p:sp>
        <p:nvSpPr>
          <p:cNvPr id="7" name="Slide Number Placeholder 6"/>
          <p:cNvSpPr>
            <a:spLocks noGrp="1"/>
          </p:cNvSpPr>
          <p:nvPr>
            <p:ph type="sldNum" sz="quarter" idx="12"/>
          </p:nvPr>
        </p:nvSpPr>
        <p:spPr/>
        <p:txBody>
          <a:bodyPr/>
          <a:lstStyle/>
          <a:p>
            <a:fld id="{833DB1A2-212A-4712-A126-46596FF8A0D4}" type="slidenum">
              <a:rPr lang="en-GB" smtClean="0">
                <a:solidFill>
                  <a:srgbClr val="F6F8E2"/>
                </a:solidFill>
              </a:rPr>
              <a:pPr/>
              <a:t>‹#›</a:t>
            </a:fld>
            <a:endParaRPr lang="en-GB">
              <a:solidFill>
                <a:srgbClr val="F6F8E2"/>
              </a:solidFill>
            </a:endParaRPr>
          </a:p>
        </p:txBody>
      </p:sp>
    </p:spTree>
    <p:extLst>
      <p:ext uri="{BB962C8B-B14F-4D97-AF65-F5344CB8AC3E}">
        <p14:creationId xmlns:p14="http://schemas.microsoft.com/office/powerpoint/2010/main" val="2519797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5" name="Footer Placeholder 4"/>
          <p:cNvSpPr>
            <a:spLocks noGrp="1"/>
          </p:cNvSpPr>
          <p:nvPr>
            <p:ph type="ftr" sz="quarter" idx="11"/>
          </p:nvPr>
        </p:nvSpPr>
        <p:spPr/>
        <p:txBody>
          <a:bodyPr/>
          <a:lstStyle/>
          <a:p>
            <a:endParaRPr lang="en-GB">
              <a:solidFill>
                <a:srgbClr val="F6F8E2"/>
              </a:solidFill>
            </a:endParaRPr>
          </a:p>
        </p:txBody>
      </p:sp>
      <p:sp>
        <p:nvSpPr>
          <p:cNvPr id="6" name="Slide Number Placeholder 5"/>
          <p:cNvSpPr>
            <a:spLocks noGrp="1"/>
          </p:cNvSpPr>
          <p:nvPr>
            <p:ph type="sldNum" sz="quarter" idx="12"/>
          </p:nvPr>
        </p:nvSpPr>
        <p:spPr/>
        <p:txBody>
          <a:bodyPr/>
          <a:lstStyle/>
          <a:p>
            <a:fld id="{833DB1A2-212A-4712-A126-46596FF8A0D4}" type="slidenum">
              <a:rPr lang="en-GB" smtClean="0">
                <a:solidFill>
                  <a:srgbClr val="F6F8E2"/>
                </a:solidFill>
              </a:rPr>
              <a:pPr/>
              <a:t>‹#›</a:t>
            </a:fld>
            <a:endParaRPr lang="en-GB">
              <a:solidFill>
                <a:srgbClr val="F6F8E2"/>
              </a:solidFill>
            </a:endParaRPr>
          </a:p>
        </p:txBody>
      </p:sp>
    </p:spTree>
    <p:extLst>
      <p:ext uri="{BB962C8B-B14F-4D97-AF65-F5344CB8AC3E}">
        <p14:creationId xmlns:p14="http://schemas.microsoft.com/office/powerpoint/2010/main" val="3409354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5" name="Footer Placeholder 4"/>
          <p:cNvSpPr>
            <a:spLocks noGrp="1"/>
          </p:cNvSpPr>
          <p:nvPr>
            <p:ph type="ftr" sz="quarter" idx="11"/>
          </p:nvPr>
        </p:nvSpPr>
        <p:spPr/>
        <p:txBody>
          <a:bodyPr/>
          <a:lstStyle/>
          <a:p>
            <a:endParaRPr lang="en-GB">
              <a:solidFill>
                <a:srgbClr val="F6F8E2"/>
              </a:solidFill>
            </a:endParaRPr>
          </a:p>
        </p:txBody>
      </p:sp>
      <p:sp>
        <p:nvSpPr>
          <p:cNvPr id="6" name="Slide Number Placeholder 5"/>
          <p:cNvSpPr>
            <a:spLocks noGrp="1"/>
          </p:cNvSpPr>
          <p:nvPr>
            <p:ph type="sldNum" sz="quarter" idx="12"/>
          </p:nvPr>
        </p:nvSpPr>
        <p:spPr/>
        <p:txBody>
          <a:bodyPr/>
          <a:lstStyle/>
          <a:p>
            <a:fld id="{833DB1A2-212A-4712-A126-46596FF8A0D4}" type="slidenum">
              <a:rPr lang="en-GB" smtClean="0">
                <a:solidFill>
                  <a:srgbClr val="F6F8E2"/>
                </a:solidFill>
              </a:rPr>
              <a:pPr/>
              <a:t>‹#›</a:t>
            </a:fld>
            <a:endParaRPr lang="en-GB">
              <a:solidFill>
                <a:srgbClr val="F6F8E2"/>
              </a:solidFill>
            </a:endParaRPr>
          </a:p>
        </p:txBody>
      </p:sp>
    </p:spTree>
    <p:extLst>
      <p:ext uri="{BB962C8B-B14F-4D97-AF65-F5344CB8AC3E}">
        <p14:creationId xmlns:p14="http://schemas.microsoft.com/office/powerpoint/2010/main" val="17552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5C3453-C17A-470C-A02A-AC70DA6ACD8F}"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368751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5C3453-C17A-470C-A02A-AC70DA6ACD8F}"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190302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5C3453-C17A-470C-A02A-AC70DA6ACD8F}" type="datetimeFigureOut">
              <a:rPr lang="en-GB" smtClean="0"/>
              <a:t>04/10/2023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3097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5C3453-C17A-470C-A02A-AC70DA6ACD8F}" type="datetimeFigureOut">
              <a:rPr lang="en-GB" smtClean="0"/>
              <a:t>04/10/2023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121569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C3453-C17A-470C-A02A-AC70DA6ACD8F}" type="datetimeFigureOut">
              <a:rPr lang="en-GB" smtClean="0"/>
              <a:t>04/10/2023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337304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5C3453-C17A-470C-A02A-AC70DA6ACD8F}"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328107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5C3453-C17A-470C-A02A-AC70DA6ACD8F}"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BBC1D-59B4-45BB-A55F-F612AB6327AF}" type="slidenum">
              <a:rPr lang="en-GB" smtClean="0"/>
              <a:t>‹#›</a:t>
            </a:fld>
            <a:endParaRPr lang="en-GB"/>
          </a:p>
        </p:txBody>
      </p:sp>
    </p:spTree>
    <p:extLst>
      <p:ext uri="{BB962C8B-B14F-4D97-AF65-F5344CB8AC3E}">
        <p14:creationId xmlns:p14="http://schemas.microsoft.com/office/powerpoint/2010/main" val="287451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C3453-C17A-470C-A02A-AC70DA6ACD8F}" type="datetimeFigureOut">
              <a:rPr lang="en-GB" smtClean="0"/>
              <a:t>04/10/2023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BBC1D-59B4-45BB-A55F-F612AB6327AF}" type="slidenum">
              <a:rPr lang="en-GB" smtClean="0"/>
              <a:t>‹#›</a:t>
            </a:fld>
            <a:endParaRPr lang="en-GB"/>
          </a:p>
        </p:txBody>
      </p:sp>
    </p:spTree>
    <p:extLst>
      <p:ext uri="{BB962C8B-B14F-4D97-AF65-F5344CB8AC3E}">
        <p14:creationId xmlns:p14="http://schemas.microsoft.com/office/powerpoint/2010/main" val="420499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1200">
                <a:solidFill>
                  <a:schemeClr val="accent1"/>
                </a:solidFill>
              </a:defRPr>
            </a:lvl1pPr>
          </a:lstStyle>
          <a:p>
            <a:fld id="{D7772E5E-290B-4B11-A78B-950D7A8C5506}" type="datetimeFigureOut">
              <a:rPr lang="en-GB" smtClean="0">
                <a:solidFill>
                  <a:srgbClr val="F6F8E2"/>
                </a:solidFill>
              </a:rPr>
              <a:pPr/>
              <a:t>04/10/2023</a:t>
            </a:fld>
            <a:endParaRPr lang="en-GB">
              <a:solidFill>
                <a:srgbClr val="F6F8E2"/>
              </a:solidFill>
            </a:endParaRPr>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1200">
                <a:solidFill>
                  <a:schemeClr val="accent1"/>
                </a:solidFill>
              </a:defRPr>
            </a:lvl1pPr>
          </a:lstStyle>
          <a:p>
            <a:endParaRPr lang="en-GB">
              <a:solidFill>
                <a:srgbClr val="F6F8E2"/>
              </a:solidFill>
            </a:endParaRPr>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1200">
                <a:solidFill>
                  <a:schemeClr val="accent1"/>
                </a:solidFill>
              </a:defRPr>
            </a:lvl1pPr>
          </a:lstStyle>
          <a:p>
            <a:fld id="{833DB1A2-212A-4712-A126-46596FF8A0D4}" type="slidenum">
              <a:rPr lang="en-GB" smtClean="0">
                <a:solidFill>
                  <a:srgbClr val="F6F8E2"/>
                </a:solidFill>
              </a:rPr>
              <a:pPr/>
              <a:t>‹#›</a:t>
            </a:fld>
            <a:endParaRPr lang="en-GB">
              <a:solidFill>
                <a:srgbClr val="F6F8E2"/>
              </a:solidFill>
            </a:endParaRPr>
          </a:p>
        </p:txBody>
      </p:sp>
    </p:spTree>
    <p:extLst>
      <p:ext uri="{BB962C8B-B14F-4D97-AF65-F5344CB8AC3E}">
        <p14:creationId xmlns:p14="http://schemas.microsoft.com/office/powerpoint/2010/main" val="398328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154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11" y="561473"/>
            <a:ext cx="9875520" cy="5694947"/>
          </a:xfrm>
        </p:spPr>
        <p:txBody>
          <a:bodyPr>
            <a:normAutofit/>
          </a:bodyPr>
          <a:lstStyle/>
          <a:p>
            <a:r>
              <a:rPr lang="en-US" dirty="0"/>
              <a:t>If you use a hosepipe for about an hour a week,</a:t>
            </a:r>
            <a:br>
              <a:rPr lang="en-US" dirty="0"/>
            </a:br>
            <a:r>
              <a:rPr lang="en-US" dirty="0"/>
              <a:t>they’ll use over 100 buckets of tap water.</a:t>
            </a:r>
            <a:br>
              <a:rPr lang="en-US" dirty="0"/>
            </a:br>
            <a:br>
              <a:rPr lang="en-US" dirty="0"/>
            </a:br>
            <a:r>
              <a:rPr lang="en-US" dirty="0"/>
              <a:t>In comparison a watering can holds less than one bucket of water and they’d</a:t>
            </a:r>
            <a:br>
              <a:rPr lang="en-US" dirty="0"/>
            </a:br>
            <a:r>
              <a:rPr lang="en-US" dirty="0"/>
              <a:t>probably only need to use about ten of these a week, which they could easily</a:t>
            </a:r>
            <a:br>
              <a:rPr lang="en-US" dirty="0"/>
            </a:br>
            <a:r>
              <a:rPr lang="en-US" dirty="0"/>
              <a:t>fill from a water butt.</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0738" y="4638759"/>
            <a:ext cx="2103789" cy="221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11" y="561473"/>
            <a:ext cx="9875520" cy="5694947"/>
          </a:xfrm>
        </p:spPr>
        <p:txBody>
          <a:bodyPr>
            <a:normAutofit/>
          </a:bodyPr>
          <a:lstStyle/>
          <a:p>
            <a:r>
              <a:rPr lang="en-US" dirty="0"/>
              <a:t>If you use a hosepipe for about an hour a week,</a:t>
            </a:r>
            <a:br>
              <a:rPr lang="en-US" dirty="0"/>
            </a:br>
            <a:r>
              <a:rPr lang="en-US" dirty="0"/>
              <a:t>they’ll use over 100 buckets of tap water.</a:t>
            </a:r>
            <a:br>
              <a:rPr lang="en-US" dirty="0"/>
            </a:br>
            <a:br>
              <a:rPr lang="en-US" dirty="0"/>
            </a:br>
            <a:r>
              <a:rPr lang="en-US" dirty="0"/>
              <a:t>In comparison a watering can holds less than one bucket of water and they’d</a:t>
            </a:r>
            <a:br>
              <a:rPr lang="en-US" dirty="0"/>
            </a:br>
            <a:r>
              <a:rPr lang="en-US" dirty="0"/>
              <a:t>probably only need to use about ten of these a week, which they could easily</a:t>
            </a:r>
            <a:br>
              <a:rPr lang="en-US" dirty="0"/>
            </a:br>
            <a:r>
              <a:rPr lang="en-US" dirty="0"/>
              <a:t>fill from a water butt.</a:t>
            </a:r>
            <a:endParaRPr lang="en-GB" dirty="0"/>
          </a:p>
        </p:txBody>
      </p:sp>
    </p:spTree>
    <p:extLst>
      <p:ext uri="{BB962C8B-B14F-4D97-AF65-F5344CB8AC3E}">
        <p14:creationId xmlns:p14="http://schemas.microsoft.com/office/powerpoint/2010/main" val="338929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28" t="32895" r="53025" b="23026"/>
          <a:stretch/>
        </p:blipFill>
        <p:spPr bwMode="auto">
          <a:xfrm>
            <a:off x="2935705" y="1544054"/>
            <a:ext cx="6063916" cy="376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5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do?</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6758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CB18-0C72-845F-EAF2-8200D5F74660}"/>
              </a:ext>
            </a:extLst>
          </p:cNvPr>
          <p:cNvSpPr>
            <a:spLocks noGrp="1"/>
          </p:cNvSpPr>
          <p:nvPr>
            <p:ph type="title"/>
          </p:nvPr>
        </p:nvSpPr>
        <p:spPr/>
        <p:txBody>
          <a:bodyPr/>
          <a:lstStyle/>
          <a:p>
            <a:pPr algn="ctr"/>
            <a:r>
              <a:rPr lang="en-US" dirty="0">
                <a:latin typeface="Comic Sans MS" panose="030F0902030302020204" pitchFamily="66" charset="0"/>
              </a:rPr>
              <a:t>What is the theme of our assembly?</a:t>
            </a:r>
          </a:p>
        </p:txBody>
      </p:sp>
      <p:sp>
        <p:nvSpPr>
          <p:cNvPr id="3" name="TextBox 2"/>
          <p:cNvSpPr txBox="1"/>
          <p:nvPr/>
        </p:nvSpPr>
        <p:spPr>
          <a:xfrm>
            <a:off x="2768282" y="2517732"/>
            <a:ext cx="6624955" cy="2204899"/>
          </a:xfrm>
          <a:prstGeom prst="rect">
            <a:avLst/>
          </a:prstGeom>
          <a:noFill/>
        </p:spPr>
        <p:txBody>
          <a:bodyPr wrap="none" rtlCol="0">
            <a:spAutoFit/>
          </a:bodyPr>
          <a:lstStyle/>
          <a:p>
            <a:pPr>
              <a:lnSpc>
                <a:spcPct val="200000"/>
              </a:lnSpc>
            </a:pPr>
            <a:r>
              <a:rPr lang="en-US" sz="2400" dirty="0">
                <a:solidFill>
                  <a:schemeClr val="accent1"/>
                </a:solidFill>
              </a:rPr>
              <a:t>- It covers 75 per cent of the Earth’s surface.</a:t>
            </a:r>
            <a:br>
              <a:rPr lang="en-US" sz="2400" dirty="0">
                <a:solidFill>
                  <a:schemeClr val="accent1"/>
                </a:solidFill>
              </a:rPr>
            </a:br>
            <a:r>
              <a:rPr lang="en-US" sz="2400" dirty="0">
                <a:solidFill>
                  <a:schemeClr val="accent1"/>
                </a:solidFill>
              </a:rPr>
              <a:t>- We could not live without it for more than a week.</a:t>
            </a:r>
            <a:br>
              <a:rPr lang="en-US" sz="2400" dirty="0">
                <a:solidFill>
                  <a:schemeClr val="accent1"/>
                </a:solidFill>
              </a:rPr>
            </a:br>
            <a:r>
              <a:rPr lang="en-US" sz="2400" dirty="0">
                <a:solidFill>
                  <a:schemeClr val="accent1"/>
                </a:solidFill>
              </a:rPr>
              <a:t>- Two-thirds of your body is made of this.</a:t>
            </a:r>
            <a:endParaRPr lang="en-GB" sz="2400" dirty="0">
              <a:solidFill>
                <a:schemeClr val="accent1"/>
              </a:solidFill>
            </a:endParaRPr>
          </a:p>
        </p:txBody>
      </p:sp>
    </p:spTree>
    <p:extLst>
      <p:ext uri="{BB962C8B-B14F-4D97-AF65-F5344CB8AC3E}">
        <p14:creationId xmlns:p14="http://schemas.microsoft.com/office/powerpoint/2010/main" val="199831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51061"/>
            <a:ext cx="6248400" cy="416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15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do a quiz!</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47467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4663440"/>
          </a:xfrm>
        </p:spPr>
        <p:txBody>
          <a:bodyPr>
            <a:normAutofit/>
          </a:bodyPr>
          <a:lstStyle/>
          <a:p>
            <a:r>
              <a:rPr lang="en-US" dirty="0"/>
              <a:t>Question one. When brushing your teeth, should you:</a:t>
            </a:r>
            <a:br>
              <a:rPr lang="en-US" dirty="0"/>
            </a:br>
            <a:br>
              <a:rPr lang="en-US" dirty="0"/>
            </a:br>
            <a:r>
              <a:rPr lang="en-US" dirty="0"/>
              <a:t>a) keep the tap running until you’ve finished?</a:t>
            </a:r>
            <a:br>
              <a:rPr lang="en-US" dirty="0"/>
            </a:br>
            <a:r>
              <a:rPr lang="en-US" dirty="0"/>
              <a:t>b) turn the tap off and rinse your mouth with water from a cup?</a:t>
            </a:r>
            <a:endParaRPr lang="en-GB" dirty="0"/>
          </a:p>
        </p:txBody>
      </p:sp>
      <p:pic>
        <p:nvPicPr>
          <p:cNvPr id="2050" name="Picture 2" descr="Premium Vector | Toothbrush and toothpaste simple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3643" y="4699645"/>
            <a:ext cx="2158355" cy="215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07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Vector | Toothbrush and toothpaste simple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3643" y="4699645"/>
            <a:ext cx="2158355" cy="215835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95007" y="609599"/>
            <a:ext cx="9875520" cy="5169223"/>
          </a:xfrm>
        </p:spPr>
        <p:txBody>
          <a:bodyPr>
            <a:normAutofit fontScale="90000"/>
          </a:bodyPr>
          <a:lstStyle/>
          <a:p>
            <a:r>
              <a:rPr lang="en-US" dirty="0"/>
              <a:t>It’s definitely better to turn off the tap. You can still clean your teeth properly</a:t>
            </a:r>
            <a:br>
              <a:rPr lang="en-US" dirty="0"/>
            </a:br>
            <a:r>
              <a:rPr lang="en-US" dirty="0"/>
              <a:t>by using just one cup of water. Did you know that keeping the tap running when</a:t>
            </a:r>
            <a:br>
              <a:rPr lang="en-US" dirty="0"/>
            </a:br>
            <a:r>
              <a:rPr lang="en-US" dirty="0"/>
              <a:t>cleaning your teeth, wastes 6 </a:t>
            </a:r>
            <a:r>
              <a:rPr lang="en-US" dirty="0" err="1"/>
              <a:t>litres</a:t>
            </a:r>
            <a:r>
              <a:rPr lang="en-US" dirty="0"/>
              <a:t> of water a minute? And we all know we should</a:t>
            </a:r>
            <a:br>
              <a:rPr lang="en-US" dirty="0"/>
            </a:br>
            <a:r>
              <a:rPr lang="en-US" dirty="0"/>
              <a:t>clean our teeth for at least two minutes, so that’s a lot of wasted water!</a:t>
            </a:r>
            <a:endParaRPr lang="en-GB" dirty="0"/>
          </a:p>
        </p:txBody>
      </p:sp>
    </p:spTree>
    <p:extLst>
      <p:ext uri="{BB962C8B-B14F-4D97-AF65-F5344CB8AC3E}">
        <p14:creationId xmlns:p14="http://schemas.microsoft.com/office/powerpoint/2010/main" val="34214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599"/>
            <a:ext cx="9875520" cy="4780547"/>
          </a:xfrm>
        </p:spPr>
        <p:txBody>
          <a:bodyPr>
            <a:normAutofit/>
          </a:bodyPr>
          <a:lstStyle/>
          <a:p>
            <a:r>
              <a:rPr lang="en-US" dirty="0"/>
              <a:t>Now for question two. To keep yourselves clean and fresh do the members of your</a:t>
            </a:r>
            <a:br>
              <a:rPr lang="en-US" dirty="0"/>
            </a:br>
            <a:r>
              <a:rPr lang="en-US" dirty="0"/>
              <a:t>family usually choose to have:</a:t>
            </a:r>
            <a:br>
              <a:rPr lang="en-US" dirty="0"/>
            </a:br>
            <a:r>
              <a:rPr lang="en-US" dirty="0"/>
              <a:t>a) a soak in the bath?</a:t>
            </a:r>
            <a:br>
              <a:rPr lang="en-US" dirty="0"/>
            </a:br>
            <a:r>
              <a:rPr lang="en-US" dirty="0"/>
              <a:t>b) a four-minute shower?</a:t>
            </a:r>
            <a:br>
              <a:rPr lang="en-US" dirty="0"/>
            </a:br>
            <a:endParaRPr lang="en-GB"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62"/>
          <a:stretch/>
        </p:blipFill>
        <p:spPr bwMode="auto">
          <a:xfrm>
            <a:off x="7704893" y="3104148"/>
            <a:ext cx="4487107" cy="375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93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609599"/>
            <a:ext cx="10296625" cy="4780547"/>
          </a:xfrm>
        </p:spPr>
        <p:txBody>
          <a:bodyPr>
            <a:normAutofit/>
          </a:bodyPr>
          <a:lstStyle/>
          <a:p>
            <a:r>
              <a:rPr lang="en-US" dirty="0"/>
              <a:t>A four-minute shower (as long as it’s not a power shower) only uses half as much</a:t>
            </a:r>
            <a:br>
              <a:rPr lang="en-US" dirty="0"/>
            </a:br>
            <a:r>
              <a:rPr lang="en-US" dirty="0"/>
              <a:t>water as a bath, so we save hundreds of </a:t>
            </a:r>
            <a:r>
              <a:rPr lang="en-US" dirty="0" err="1"/>
              <a:t>litres</a:t>
            </a:r>
            <a:r>
              <a:rPr lang="en-US" dirty="0"/>
              <a:t> of water every week, by taking showers rather than filling the bath.</a:t>
            </a:r>
            <a:br>
              <a:rPr lang="en-US" dirty="0"/>
            </a:br>
            <a:endParaRPr lang="en-GB"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62"/>
          <a:stretch/>
        </p:blipFill>
        <p:spPr bwMode="auto">
          <a:xfrm>
            <a:off x="9459466" y="4572000"/>
            <a:ext cx="273253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93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599"/>
            <a:ext cx="9875520" cy="5694947"/>
          </a:xfrm>
        </p:spPr>
        <p:txBody>
          <a:bodyPr>
            <a:normAutofit/>
          </a:bodyPr>
          <a:lstStyle/>
          <a:p>
            <a:r>
              <a:rPr lang="en-US" dirty="0"/>
              <a:t>When using water outside, for example, when cleaning the car or watering the garden, should you:</a:t>
            </a:r>
            <a:br>
              <a:rPr lang="en-US" dirty="0"/>
            </a:br>
            <a:r>
              <a:rPr lang="en-US" dirty="0"/>
              <a:t>a) use a hosepipe?</a:t>
            </a:r>
            <a:br>
              <a:rPr lang="en-US" dirty="0"/>
            </a:br>
            <a:r>
              <a:rPr lang="en-US" dirty="0"/>
              <a:t>b) use a watering can, filled with rain water that’s been collected in a water butt?</a:t>
            </a:r>
            <a:br>
              <a:rPr lang="en-US" dirty="0"/>
            </a:br>
            <a:r>
              <a:rPr lang="en-US" dirty="0"/>
              <a:t>For those of you who aren’t sure, a water butt looks like this.</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0738" y="1876926"/>
            <a:ext cx="2103789" cy="221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084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Custom 13">
      <a:dk1>
        <a:srgbClr val="000000"/>
      </a:dk1>
      <a:lt1>
        <a:srgbClr val="005827"/>
      </a:lt1>
      <a:dk2>
        <a:srgbClr val="565349"/>
      </a:dk2>
      <a:lt2>
        <a:srgbClr val="DDDDDD"/>
      </a:lt2>
      <a:accent1>
        <a:srgbClr val="F6F8E2"/>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168</Words>
  <Application>Microsoft Office PowerPoint</Application>
  <PresentationFormat>Widescreen</PresentationFormat>
  <Paragraphs>24</Paragraphs>
  <Slides>13</Slides>
  <Notes>7</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Basis</vt:lpstr>
      <vt:lpstr>PowerPoint Presentation</vt:lpstr>
      <vt:lpstr>What is the theme of our assembly?</vt:lpstr>
      <vt:lpstr>PowerPoint Presentation</vt:lpstr>
      <vt:lpstr>Let’s do a quiz!</vt:lpstr>
      <vt:lpstr>Question one. When brushing your teeth, should you:  a) keep the tap running until you’ve finished? b) turn the tap off and rinse your mouth with water from a cup?</vt:lpstr>
      <vt:lpstr>It’s definitely better to turn off the tap. You can still clean your teeth properly by using just one cup of water. Did you know that keeping the tap running when cleaning your teeth, wastes 6 litres of water a minute? And we all know we should clean our teeth for at least two minutes, so that’s a lot of wasted water!</vt:lpstr>
      <vt:lpstr>Now for question two. To keep yourselves clean and fresh do the members of your family usually choose to have: a) a soak in the bath? b) a four-minute shower? </vt:lpstr>
      <vt:lpstr>A four-minute shower (as long as it’s not a power shower) only uses half as much water as a bath, so we save hundreds of litres of water every week, by taking showers rather than filling the bath. </vt:lpstr>
      <vt:lpstr>When using water outside, for example, when cleaning the car or watering the garden, should you: a) use a hosepipe? b) use a watering can, filled with rain water that’s been collected in a water butt? For those of you who aren’t sure, a water butt looks like this.</vt:lpstr>
      <vt:lpstr>If you use a hosepipe for about an hour a week, they’ll use over 100 buckets of tap water.  In comparison a watering can holds less than one bucket of water and they’d probably only need to use about ten of these a week, which they could easily fill from a water butt.</vt:lpstr>
      <vt:lpstr>If you use a hosepipe for about an hour a week, they’ll use over 100 buckets of tap water.  In comparison a watering can holds less than one bucket of water and they’d probably only need to use about ten of these a week, which they could easily fill from a water butt.</vt:lpstr>
      <vt:lpstr>PowerPoint Presentation</vt:lpstr>
      <vt:lpstr>What will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Copping</dc:creator>
  <cp:lastModifiedBy>Hannah Copping</cp:lastModifiedBy>
  <cp:revision>5</cp:revision>
  <dcterms:created xsi:type="dcterms:W3CDTF">2023-06-07T13:51:39Z</dcterms:created>
  <dcterms:modified xsi:type="dcterms:W3CDTF">2023-10-04T10:19:34Z</dcterms:modified>
</cp:coreProperties>
</file>