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79" r:id="rId4"/>
    <p:sldId id="272" r:id="rId5"/>
    <p:sldId id="266" r:id="rId6"/>
    <p:sldId id="265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4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7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6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12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1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0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6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7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6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5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4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rBrd_3VMC3c?si=1X7Ex6N1CzdDRkW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v7eBmCn-xk?si=dlYKHFuDEVjA30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D1374-DF7A-4201-BD87-49896BDC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9" y="0"/>
            <a:ext cx="10866101" cy="3016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65C53C-9595-4189-8BC5-B84072FB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2" y="2845216"/>
            <a:ext cx="4200085" cy="3603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D3B3B-0C60-4D74-90F1-0A71390E1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17" y="3169898"/>
            <a:ext cx="5990393" cy="22801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8573B7-407A-4294-9F1A-5A47AD8644CF}"/>
              </a:ext>
            </a:extLst>
          </p:cNvPr>
          <p:cNvSpPr/>
          <p:nvPr/>
        </p:nvSpPr>
        <p:spPr>
          <a:xfrm>
            <a:off x="4533168" y="5764914"/>
            <a:ext cx="388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Think about our world as you watch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06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9461-1DB5-4975-817E-9DB78390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582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can we do to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D7C1-5FBF-4D20-9E73-200570CB5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sz="4400" dirty="0"/>
          </a:p>
          <a:p>
            <a:r>
              <a:rPr lang="en-GB" sz="4400" dirty="0"/>
              <a:t>In our classrooms</a:t>
            </a:r>
          </a:p>
          <a:p>
            <a:r>
              <a:rPr lang="en-GB" sz="4400" dirty="0"/>
              <a:t>As a whole school</a:t>
            </a:r>
          </a:p>
          <a:p>
            <a:r>
              <a:rPr lang="en-GB" sz="4400" dirty="0"/>
              <a:t>As adults in school</a:t>
            </a:r>
          </a:p>
          <a:p>
            <a:r>
              <a:rPr lang="en-GB" sz="4400" dirty="0"/>
              <a:t>As families at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10D9D0-20BE-4C1B-B46F-021078B031C1}"/>
              </a:ext>
            </a:extLst>
          </p:cNvPr>
          <p:cNvSpPr/>
          <p:nvPr/>
        </p:nvSpPr>
        <p:spPr>
          <a:xfrm>
            <a:off x="1223889" y="496520"/>
            <a:ext cx="79201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Planet Care</a:t>
            </a:r>
          </a:p>
        </p:txBody>
      </p:sp>
    </p:spTree>
    <p:extLst>
      <p:ext uri="{BB962C8B-B14F-4D97-AF65-F5344CB8AC3E}">
        <p14:creationId xmlns:p14="http://schemas.microsoft.com/office/powerpoint/2010/main" val="409310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9461-1DB5-4975-817E-9DB78390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582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term we are learning about: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sz="8000" dirty="0"/>
              <a:t>consumption</a:t>
            </a:r>
            <a:br>
              <a:rPr lang="en-GB" sz="8000" dirty="0"/>
            </a:br>
            <a:r>
              <a:rPr lang="en-GB" sz="8000" dirty="0"/>
              <a:t>(what we use)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10D9D0-20BE-4C1B-B46F-021078B031C1}"/>
              </a:ext>
            </a:extLst>
          </p:cNvPr>
          <p:cNvSpPr/>
          <p:nvPr/>
        </p:nvSpPr>
        <p:spPr>
          <a:xfrm>
            <a:off x="1223889" y="496520"/>
            <a:ext cx="79201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Planet Care</a:t>
            </a:r>
          </a:p>
        </p:txBody>
      </p:sp>
    </p:spTree>
    <p:extLst>
      <p:ext uri="{BB962C8B-B14F-4D97-AF65-F5344CB8AC3E}">
        <p14:creationId xmlns:p14="http://schemas.microsoft.com/office/powerpoint/2010/main" val="374988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CC4D-8187-4D66-87ED-3E64F8A92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39" y="261257"/>
            <a:ext cx="9334005" cy="202573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How does this affect the planet?</a:t>
            </a:r>
            <a:br>
              <a:rPr lang="en-GB" dirty="0"/>
            </a:br>
            <a:r>
              <a:rPr lang="en-GB" dirty="0"/>
              <a:t>paper – trees + energy </a:t>
            </a:r>
            <a:br>
              <a:rPr lang="en-GB" dirty="0"/>
            </a:br>
            <a:r>
              <a:rPr lang="en-GB" sz="3300" dirty="0"/>
              <a:t>which makes greenhouse gases = climate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35AF9-A985-48DB-87EF-09998C59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8" y="2286994"/>
            <a:ext cx="6243509" cy="41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19CFD-15D7-4DCF-BEEE-265E0D5A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02" y="0"/>
            <a:ext cx="8645236" cy="7053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B69B1-0496-43CD-B107-505202B51BC8}"/>
              </a:ext>
            </a:extLst>
          </p:cNvPr>
          <p:cNvSpPr txBox="1"/>
          <p:nvPr/>
        </p:nvSpPr>
        <p:spPr>
          <a:xfrm>
            <a:off x="380010" y="1443841"/>
            <a:ext cx="38907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fW precursive" panose="00000500000000000000" pitchFamily="2" charset="0"/>
              </a:rPr>
              <a:t>Most things we use are made</a:t>
            </a:r>
          </a:p>
          <a:p>
            <a:r>
              <a:rPr lang="en-GB" dirty="0">
                <a:latin typeface="HfW precursive" panose="00000500000000000000" pitchFamily="2" charset="0"/>
              </a:rPr>
              <a:t>from natural resources.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>
                <a:latin typeface="HfW precursive" panose="00000500000000000000" pitchFamily="2" charset="0"/>
              </a:rPr>
              <a:t>So we need to think about </a:t>
            </a:r>
          </a:p>
          <a:p>
            <a:r>
              <a:rPr lang="en-GB" dirty="0">
                <a:latin typeface="HfW precursive" panose="00000500000000000000" pitchFamily="2" charset="0"/>
              </a:rPr>
              <a:t>what we use…..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>
                <a:latin typeface="HfW precursive" panose="00000500000000000000" pitchFamily="2" charset="0"/>
              </a:rPr>
              <a:t>because whatever we use </a:t>
            </a:r>
          </a:p>
          <a:p>
            <a:r>
              <a:rPr lang="en-GB" dirty="0">
                <a:latin typeface="HfW precursive" panose="00000500000000000000" pitchFamily="2" charset="0"/>
              </a:rPr>
              <a:t>c</a:t>
            </a:r>
            <a:r>
              <a:rPr lang="en-GB">
                <a:latin typeface="HfW precursive" panose="00000500000000000000" pitchFamily="2" charset="0"/>
              </a:rPr>
              <a:t>reates </a:t>
            </a:r>
            <a:r>
              <a:rPr lang="en-GB" dirty="0">
                <a:latin typeface="HfW precursive" panose="00000500000000000000" pitchFamily="2" charset="0"/>
              </a:rPr>
              <a:t>waste! 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>
                <a:latin typeface="HfW precursive" panose="00000500000000000000" pitchFamily="2" charset="0"/>
              </a:rPr>
              <a:t>See what Thomas thinks about </a:t>
            </a:r>
          </a:p>
          <a:p>
            <a:r>
              <a:rPr lang="en-GB" dirty="0">
                <a:latin typeface="HfW precursive" panose="00000500000000000000" pitchFamily="2" charset="0"/>
              </a:rPr>
              <a:t>Ways you can help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Thomas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04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33A5-AE40-420F-8D35-38AD3195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99198" cy="1325563"/>
          </a:xfrm>
        </p:spPr>
        <p:txBody>
          <a:bodyPr/>
          <a:lstStyle/>
          <a:p>
            <a:r>
              <a:rPr lang="en-GB" b="1" dirty="0"/>
              <a:t>Reduce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4804C4-1079-415C-83C0-11800B846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105" y="2160588"/>
            <a:ext cx="6851827" cy="3881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329EEF-B4C7-4859-8B34-A819A625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87" y="-62698"/>
            <a:ext cx="4959873" cy="2975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2CE09B-4124-4791-BAC8-50050349B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22" y="3050976"/>
            <a:ext cx="3150419" cy="200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C46BD-95C0-473D-B523-37E2B0449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885" y="4730115"/>
            <a:ext cx="3436269" cy="2286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DDB9B5-BF37-4942-A91F-53C929F16F9E}"/>
              </a:ext>
            </a:extLst>
          </p:cNvPr>
          <p:cNvSpPr txBox="1"/>
          <p:nvPr/>
        </p:nvSpPr>
        <p:spPr>
          <a:xfrm>
            <a:off x="4253948" y="3347499"/>
            <a:ext cx="287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Refuse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2ABCF-B6C2-454C-B93F-84E651ED8803}"/>
              </a:ext>
            </a:extLst>
          </p:cNvPr>
          <p:cNvSpPr txBox="1"/>
          <p:nvPr/>
        </p:nvSpPr>
        <p:spPr>
          <a:xfrm>
            <a:off x="8603311" y="858741"/>
            <a:ext cx="287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Recycle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880A0-2ED7-4FDE-AA65-27B87DA9303B}"/>
              </a:ext>
            </a:extLst>
          </p:cNvPr>
          <p:cNvSpPr txBox="1"/>
          <p:nvPr/>
        </p:nvSpPr>
        <p:spPr>
          <a:xfrm>
            <a:off x="953857" y="5730861"/>
            <a:ext cx="2727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B95B2-B50B-4A5E-B6F8-82142E8E9880}"/>
              </a:ext>
            </a:extLst>
          </p:cNvPr>
          <p:cNvSpPr txBox="1"/>
          <p:nvPr/>
        </p:nvSpPr>
        <p:spPr>
          <a:xfrm>
            <a:off x="8263260" y="6082748"/>
            <a:ext cx="365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Rethink</a:t>
            </a:r>
          </a:p>
        </p:txBody>
      </p:sp>
    </p:spTree>
    <p:extLst>
      <p:ext uri="{BB962C8B-B14F-4D97-AF65-F5344CB8AC3E}">
        <p14:creationId xmlns:p14="http://schemas.microsoft.com/office/powerpoint/2010/main" val="169356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29C2-BD31-4594-881F-359B81B3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we do?</a:t>
            </a:r>
            <a:br>
              <a:rPr lang="en-US" dirty="0"/>
            </a:br>
            <a:r>
              <a:rPr lang="en-US" dirty="0"/>
              <a:t>Can you talk about this with your teachers?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AF6FC-906D-45ED-B911-A056E2FF6D14}"/>
              </a:ext>
            </a:extLst>
          </p:cNvPr>
          <p:cNvSpPr/>
          <p:nvPr/>
        </p:nvSpPr>
        <p:spPr>
          <a:xfrm>
            <a:off x="547332" y="2449020"/>
            <a:ext cx="8596668" cy="386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do with our waste?  How can we make sure we are reducing, recycling and reusing waste like paper and plastic in school?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we check we have a recycling bin and we all know how to use it?  Do we have a scrap paper drawer to use?  Are we turning the taps and lights off?</a:t>
            </a:r>
          </a:p>
        </p:txBody>
      </p:sp>
    </p:spTree>
    <p:extLst>
      <p:ext uri="{BB962C8B-B14F-4D97-AF65-F5344CB8AC3E}">
        <p14:creationId xmlns:p14="http://schemas.microsoft.com/office/powerpoint/2010/main" val="24003240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</TotalTime>
  <Words>200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HfW precursive</vt:lpstr>
      <vt:lpstr>Trebuchet MS</vt:lpstr>
      <vt:lpstr>Wingdings 3</vt:lpstr>
      <vt:lpstr>Facet</vt:lpstr>
      <vt:lpstr>PowerPoint Presentation</vt:lpstr>
      <vt:lpstr>   What can we do to help?</vt:lpstr>
      <vt:lpstr>   This term we are learning about:   consumption (what we use)</vt:lpstr>
      <vt:lpstr>  How does this affect the planet? paper – trees + energy  which makes greenhouse gases = climate change</vt:lpstr>
      <vt:lpstr>PowerPoint Presentation</vt:lpstr>
      <vt:lpstr>Reduce</vt:lpstr>
      <vt:lpstr>What can we do? Can you talk about this with your teachers?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Katie Eberstein</cp:lastModifiedBy>
  <cp:revision>58</cp:revision>
  <dcterms:created xsi:type="dcterms:W3CDTF">2021-09-02T13:50:11Z</dcterms:created>
  <dcterms:modified xsi:type="dcterms:W3CDTF">2023-10-17T13:16:04Z</dcterms:modified>
</cp:coreProperties>
</file>