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8" r:id="rId4"/>
    <p:sldId id="269" r:id="rId5"/>
    <p:sldId id="266" r:id="rId6"/>
    <p:sldId id="261" r:id="rId7"/>
    <p:sldId id="271" r:id="rId8"/>
    <p:sldId id="272" r:id="rId9"/>
    <p:sldId id="273" r:id="rId10"/>
    <p:sldId id="27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058B-87FB-48C3-ABFB-760B5DA5A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2FFF0-EC52-4E4D-8A38-2F5993B9D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C8FE-25A0-486F-8F47-8ECE186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A023-9FA0-4E83-961E-E75AD259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3A77-BC8D-44D3-A0F5-1FE1EF1D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0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73CC-91AB-44D4-96F2-8B47CA9A2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9D902-95EC-4235-BCC0-2BD2CC719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7164-314D-4B1C-B0F0-F0175002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E450C-F3E8-4EEE-A3B4-59D4ECB1D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1B4BE-B546-4E43-B7DD-1A520C31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3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6C20A-8FB4-48C9-854C-B2AEC11DA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CE8F1-C0AA-4207-A9E5-5B5D1D458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D69B8-D168-48FB-815F-E98E6CD8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7F025-244D-4FF1-A51A-C4FFED77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6E64-3F65-4110-81E3-6C3352FC7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1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448E-EE15-445F-9F33-4679F1C4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A5D9C-F8C0-43D3-A671-5BE7B62D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08D72-5B31-4B7F-A33F-57B752F5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29B9-6E00-4A8A-BF2D-97543031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6CCD-ED2C-494C-92D6-3A26E92B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44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AFB5-4425-40DE-8136-A9AA6DC5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8883-CE3C-482B-8630-F96F50F53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C79C2-F8D6-4D2B-ACDB-10530440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AE48E-4B51-4FB1-BBE5-3839FCB5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D3AB-29E0-40DF-98AD-1F4B0865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17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765EC-2D09-45D8-A7DE-2F0510C5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6D55A-9C56-40E9-984D-71C628E314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51C20-7805-476D-B39B-76C53B33B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002FB-B56E-430C-8A1E-FE6A7D8D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7EAD8-1772-49CF-AB31-F1EB43C1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AEBD9-10E0-4D5E-BDD3-6D21FC72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8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7C9-1765-4000-A540-657E22F8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EA8A0-9828-4B14-95B8-BDF48DA4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4D6A8-E76E-48E2-9E00-E881BB8C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583CB-1D1B-4F1C-91A8-30EBE57D0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7A0E4-F3B7-404B-A1B4-474ED3EF0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EBC7D3-56C5-49C4-95C6-60565090B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09737-DCD3-4502-A861-B3BECB42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89195-9587-4F9C-92E2-62EAF0F6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4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B0AA-C716-4DCF-8461-95C954C0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9E3F6-A60A-44C2-901F-7871B4188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F1EB7-14A6-4EA5-B5B9-15CC79E6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67A93-D3C1-4277-8A35-257179D4E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4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D1E37-3B70-45C9-8028-4EC49A16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AB782-93BD-47CF-9AA0-39BC919B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A0D8-BCB5-4290-8D51-55D963CD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D22E-FAB2-4A46-AF22-F092A130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4512-38D4-48F2-9513-71EC5385F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6E9F2-5A3E-4A4C-AC87-E5B12D70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06B4-A7DA-4E48-8822-F654E727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967D5-D724-4DDD-A1DD-45D38DC1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7E284-F8BB-4A98-9E9D-AE7C3C4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0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23E-D62F-4C7B-A845-AC2D677D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375707-D95F-4D0B-9A1D-8654CAC1F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80184-CA1A-496E-BA63-8C0BDEC4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DFAF-9495-4E1C-B0BC-B8F46454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0D18B-F1F0-478F-B780-4A184193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9D0F3-2EF9-4796-991E-61AADC18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7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305AE8-06F0-42AB-9822-4A1BC5F9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B203D-1090-48AB-902E-6E75884C3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0FC8F-FF5B-4667-8588-F8DC9A9A0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680D2-52E5-4B9A-8170-AF1D2577C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1268-C4CC-4D60-A9B4-F89C31C38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0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consumption+global+goal+12+ks2&amp;sca_esv=567513126&amp;rlz=1C1GCEV_enGB1033GB1033&amp;biw=1724&amp;bih=704&amp;tbm=vid&amp;ei=Gi8NZfXjIPOyhbIPjfmdmA4&amp;ved=0ahUKEwj12Prfxr2BAxVzWUEAHY18B-MQ4dUDCA0&amp;uact=5&amp;oq=consumption+global+goal+12+ks2&amp;gs_lp=Eg1nd3Mtd2l6LXZpZGVvIh5jb25zdW1wdGlvbiBnbG9iYWwgZ29hbCAxMiBrczIyBRAAGKIEMgUQABiiBEj2NlCrBFiZL3ABeACQAQCYAWKgAa4JqgECMTe4AQPIAQD4AQHCAggQABgFGB4YD8ICCBAAGIoFGIYDwgIIECEYoAEYwwTCAgoQIRigARjDBBgKwgIIEAAYiQUYogSIBgE&amp;sclient=gws-wiz-video#fpstate=ive&amp;vld=cid:92cec250,vid:2MxKrGXAyH8,st: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f4hmktnSMo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5477-32AB-4ACD-ADF7-9B012A115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It’s a wonderful world … We need to look after 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D3FFF-1309-44C6-8ADB-97C1B5C3A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https://www.youtube.com/watch?v=TQk3B5hEabk</a:t>
            </a:r>
          </a:p>
        </p:txBody>
      </p:sp>
    </p:spTree>
    <p:extLst>
      <p:ext uri="{BB962C8B-B14F-4D97-AF65-F5344CB8AC3E}">
        <p14:creationId xmlns:p14="http://schemas.microsoft.com/office/powerpoint/2010/main" val="493010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3E71-E53D-4792-8232-B9022A0B0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231" y="484456"/>
            <a:ext cx="10607749" cy="2641516"/>
          </a:xfrm>
        </p:spPr>
        <p:txBody>
          <a:bodyPr>
            <a:normAutofit/>
          </a:bodyPr>
          <a:lstStyle/>
          <a:p>
            <a:r>
              <a:rPr lang="en-GB" sz="4000" dirty="0"/>
              <a:t>Clothes - plants (cotton), animals (leather, wool, down, silk) and petroleum (oil) (polyesters, acrylics) + energy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2A10-E2DE-4210-B3C7-90F60B9E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72057"/>
            <a:ext cx="8470605" cy="34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9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604D-87D7-4565-8F07-C802805A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77" y="79426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Session 2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 Please think about this before our next assembly.</a:t>
            </a:r>
          </a:p>
          <a:p>
            <a:endParaRPr lang="en-GB" sz="3600" dirty="0">
              <a:solidFill>
                <a:srgbClr val="FF0000"/>
              </a:solidFill>
            </a:endParaRPr>
          </a:p>
          <a:p>
            <a:r>
              <a:rPr lang="en-GB" sz="5400" dirty="0">
                <a:solidFill>
                  <a:srgbClr val="FF0000"/>
                </a:solidFill>
              </a:rPr>
              <a:t>“The world has enough for everyone's need, but not enough for everyone's greed.” </a:t>
            </a:r>
          </a:p>
          <a:p>
            <a:r>
              <a:rPr lang="en-GB" sz="5400" dirty="0">
                <a:solidFill>
                  <a:srgbClr val="FF0000"/>
                </a:solidFill>
              </a:rPr>
              <a:t>Mahatma </a:t>
            </a:r>
            <a:r>
              <a:rPr lang="en-GB" sz="5400" dirty="0" err="1">
                <a:solidFill>
                  <a:srgbClr val="FF0000"/>
                </a:solidFill>
              </a:rPr>
              <a:t>Ghandi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EEB28-01E7-4230-8418-A27420AB3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229" y="871870"/>
            <a:ext cx="9225516" cy="6241312"/>
          </a:xfrm>
        </p:spPr>
        <p:txBody>
          <a:bodyPr numCol="1">
            <a:noAutofit/>
          </a:bodyPr>
          <a:lstStyle/>
          <a:p>
            <a:r>
              <a:rPr lang="en-GB" sz="3500" b="1" dirty="0">
                <a:solidFill>
                  <a:srgbClr val="7030A0"/>
                </a:solidFill>
              </a:rPr>
              <a:t>This term our Climate Change Journey…</a:t>
            </a:r>
            <a:br>
              <a:rPr lang="en-GB" sz="3500" b="1" dirty="0">
                <a:solidFill>
                  <a:srgbClr val="7030A0"/>
                </a:solidFill>
              </a:rPr>
            </a:br>
            <a:br>
              <a:rPr lang="en-GB" sz="3500" b="1" dirty="0">
                <a:solidFill>
                  <a:srgbClr val="7030A0"/>
                </a:solidFill>
              </a:rPr>
            </a:br>
            <a:r>
              <a:rPr lang="en-GB" sz="3500" b="1" dirty="0">
                <a:solidFill>
                  <a:srgbClr val="7030A0"/>
                </a:solidFill>
              </a:rPr>
              <a:t>Learn about Consumption (using less</a:t>
            </a:r>
            <a:r>
              <a:rPr lang="en-GB" sz="3500" b="1" dirty="0">
                <a:solidFill>
                  <a:srgbClr val="FF0000"/>
                </a:solidFill>
              </a:rPr>
              <a:t> natural resources)</a:t>
            </a:r>
            <a:br>
              <a:rPr lang="en-GB" sz="3500" b="1" dirty="0">
                <a:solidFill>
                  <a:srgbClr val="FF0000"/>
                </a:solidFill>
              </a:rPr>
            </a:br>
            <a:br>
              <a:rPr lang="en-GB" sz="3500" b="1" dirty="0">
                <a:solidFill>
                  <a:srgbClr val="FF0000"/>
                </a:solidFill>
              </a:rPr>
            </a:br>
            <a:r>
              <a:rPr lang="en-GB" sz="3500" b="1" dirty="0">
                <a:solidFill>
                  <a:srgbClr val="FF0000"/>
                </a:solidFill>
              </a:rPr>
              <a:t> particularly plastics and packaging</a:t>
            </a:r>
            <a:br>
              <a:rPr lang="en-GB" sz="3500" b="1" dirty="0">
                <a:solidFill>
                  <a:srgbClr val="7030A0"/>
                </a:solidFill>
              </a:rPr>
            </a:br>
            <a:br>
              <a:rPr lang="en-GB" sz="3500" b="1" dirty="0">
                <a:solidFill>
                  <a:srgbClr val="7030A0"/>
                </a:solidFill>
              </a:rPr>
            </a:br>
            <a:r>
              <a:rPr lang="en-GB" sz="3500" b="1" dirty="0">
                <a:solidFill>
                  <a:srgbClr val="0070C0"/>
                </a:solidFill>
              </a:rPr>
              <a:t>How is this linked to climate change?</a:t>
            </a:r>
            <a:br>
              <a:rPr lang="en-GB" sz="3500" b="1" dirty="0">
                <a:solidFill>
                  <a:srgbClr val="0070C0"/>
                </a:solidFill>
              </a:rPr>
            </a:br>
            <a:br>
              <a:rPr lang="en-GB" sz="3500" b="1" dirty="0">
                <a:solidFill>
                  <a:srgbClr val="0070C0"/>
                </a:solidFill>
              </a:rPr>
            </a:br>
            <a:r>
              <a:rPr lang="en-GB" sz="3500" b="1" dirty="0">
                <a:solidFill>
                  <a:srgbClr val="0070C0"/>
                </a:solidFill>
                <a:hlinkClick r:id="rId2"/>
              </a:rPr>
              <a:t>Watch this video</a:t>
            </a:r>
            <a:br>
              <a:rPr lang="en-GB" sz="3500" b="1" dirty="0">
                <a:solidFill>
                  <a:srgbClr val="7030A0"/>
                </a:solidFill>
              </a:rPr>
            </a:br>
            <a:br>
              <a:rPr lang="en-GB" sz="3500" b="1" dirty="0">
                <a:solidFill>
                  <a:srgbClr val="7030A0"/>
                </a:solidFill>
              </a:rPr>
            </a:br>
            <a:br>
              <a:rPr lang="en-GB" sz="3000" b="1" dirty="0">
                <a:solidFill>
                  <a:srgbClr val="7030A0"/>
                </a:solidFill>
              </a:rPr>
            </a:br>
            <a:br>
              <a:rPr lang="en-GB" sz="3000" b="1" dirty="0">
                <a:solidFill>
                  <a:srgbClr val="7030A0"/>
                </a:solidFill>
              </a:rPr>
            </a:br>
            <a:endParaRPr lang="en-GB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6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9461-1DB5-4975-817E-9DB78390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FD7C1-5FBF-4D20-9E73-200570CB5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4 strands</a:t>
            </a:r>
          </a:p>
          <a:p>
            <a:r>
              <a:rPr lang="en-GB" dirty="0"/>
              <a:t>In our classrooms</a:t>
            </a:r>
          </a:p>
          <a:p>
            <a:r>
              <a:rPr lang="en-GB" dirty="0"/>
              <a:t>As a whole school</a:t>
            </a:r>
          </a:p>
          <a:p>
            <a:r>
              <a:rPr lang="en-GB" dirty="0"/>
              <a:t>As adults in school</a:t>
            </a:r>
          </a:p>
          <a:p>
            <a:r>
              <a:rPr lang="en-GB" dirty="0"/>
              <a:t>As families at home</a:t>
            </a:r>
          </a:p>
        </p:txBody>
      </p:sp>
    </p:spTree>
    <p:extLst>
      <p:ext uri="{BB962C8B-B14F-4D97-AF65-F5344CB8AC3E}">
        <p14:creationId xmlns:p14="http://schemas.microsoft.com/office/powerpoint/2010/main" val="409310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4B5F-0378-4AF6-A175-15C1FA54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97" y="265715"/>
            <a:ext cx="10515600" cy="1325563"/>
          </a:xfrm>
        </p:spPr>
        <p:txBody>
          <a:bodyPr/>
          <a:lstStyle/>
          <a:p>
            <a:r>
              <a:rPr lang="en-GB" dirty="0"/>
              <a:t>                 What links all of these together?   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C7A3C2-6159-4DF4-9AD9-CD6E3326E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57" y="1486148"/>
            <a:ext cx="9088340" cy="51212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729CE4-77D3-4EB1-B038-5ED29E4CC67E}"/>
              </a:ext>
            </a:extLst>
          </p:cNvPr>
          <p:cNvSpPr/>
          <p:nvPr/>
        </p:nvSpPr>
        <p:spPr>
          <a:xfrm>
            <a:off x="1828801" y="1472404"/>
            <a:ext cx="9088340" cy="4995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7229E-4D00-442B-B4E2-BAD6C9F70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" y="551560"/>
            <a:ext cx="2513470" cy="1735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6FB18-0EA7-4446-9828-81D0ADC3F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9945" y="2980140"/>
            <a:ext cx="3670695" cy="1905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E63AE-DCF5-4F17-B14F-741FCFC29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897" y="1605022"/>
            <a:ext cx="35027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8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6884-A3BE-4142-825E-3C069058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9530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They are natural resources… Materials from the Earth that are used by humans – to support our lives and make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8071-114E-4DB2-B34C-8463FD13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628" y="2321904"/>
            <a:ext cx="10515600" cy="4351338"/>
          </a:xfrm>
        </p:spPr>
        <p:txBody>
          <a:bodyPr numCol="2">
            <a:normAutofit fontScale="85000" lnSpcReduction="20000"/>
          </a:bodyPr>
          <a:lstStyle/>
          <a:p>
            <a:r>
              <a:rPr lang="en-GB" sz="4400" dirty="0"/>
              <a:t>Oil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Coal</a:t>
            </a:r>
          </a:p>
          <a:p>
            <a:r>
              <a:rPr lang="en-GB" sz="4400" dirty="0"/>
              <a:t>Gas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Metals</a:t>
            </a:r>
          </a:p>
          <a:p>
            <a:r>
              <a:rPr lang="en-GB" sz="4400" dirty="0"/>
              <a:t>Stone 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Sand</a:t>
            </a:r>
          </a:p>
          <a:p>
            <a:r>
              <a:rPr lang="en-GB" sz="4400" dirty="0"/>
              <a:t>Air (Wind)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Sunlight</a:t>
            </a:r>
          </a:p>
          <a:p>
            <a:r>
              <a:rPr lang="en-GB" sz="4400" dirty="0"/>
              <a:t>Soil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Water</a:t>
            </a:r>
          </a:p>
          <a:p>
            <a:r>
              <a:rPr lang="en-GB" sz="4400" dirty="0">
                <a:solidFill>
                  <a:schemeClr val="accent5">
                    <a:lumMod val="75000"/>
                  </a:schemeClr>
                </a:solidFill>
              </a:rPr>
              <a:t>There is only a certain amount (finite) of some of these so once we’ve used them that’s it. Others are renewable.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CE9E-192C-41A7-A7F7-73B61109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do we use natural resources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19DC-B7CC-4726-B333-0CD699F2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GB" sz="6000" dirty="0">
                <a:solidFill>
                  <a:srgbClr val="7030A0"/>
                </a:solidFill>
              </a:rPr>
              <a:t>To make things </a:t>
            </a:r>
          </a:p>
          <a:p>
            <a:r>
              <a:rPr lang="en-GB" sz="6000" dirty="0">
                <a:solidFill>
                  <a:srgbClr val="FF0000"/>
                </a:solidFill>
              </a:rPr>
              <a:t>To grow food</a:t>
            </a:r>
          </a:p>
          <a:p>
            <a:r>
              <a:rPr lang="en-GB" sz="6000" dirty="0">
                <a:solidFill>
                  <a:srgbClr val="7030A0"/>
                </a:solidFill>
              </a:rPr>
              <a:t>To eat and drink</a:t>
            </a:r>
          </a:p>
          <a:p>
            <a:r>
              <a:rPr lang="en-GB" sz="6000" dirty="0">
                <a:solidFill>
                  <a:srgbClr val="FF0000"/>
                </a:solidFill>
              </a:rPr>
              <a:t>To travel</a:t>
            </a:r>
          </a:p>
          <a:p>
            <a:r>
              <a:rPr lang="en-GB" sz="6000" dirty="0">
                <a:solidFill>
                  <a:srgbClr val="7030A0"/>
                </a:solidFill>
              </a:rPr>
              <a:t>To make energy</a:t>
            </a:r>
          </a:p>
        </p:txBody>
      </p:sp>
    </p:spTree>
    <p:extLst>
      <p:ext uri="{BB962C8B-B14F-4D97-AF65-F5344CB8AC3E}">
        <p14:creationId xmlns:p14="http://schemas.microsoft.com/office/powerpoint/2010/main" val="1609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A1B6-E25E-47EA-A9FD-2ACC9C12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8899D-27C8-4535-A301-E2ED31782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7030A0"/>
                </a:solidFill>
              </a:rPr>
              <a:t>Plastic – oil + energy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which makes greenhouse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gases = climate change</a:t>
            </a:r>
          </a:p>
          <a:p>
            <a:endParaRPr lang="en-GB" sz="40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8CE9E-D288-4076-B5AB-393F8DD6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59" y="26788"/>
            <a:ext cx="5248941" cy="646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1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CC4D-8187-4D66-87ED-3E64F8A92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637" y="721223"/>
            <a:ext cx="9144000" cy="990047"/>
          </a:xfrm>
        </p:spPr>
        <p:txBody>
          <a:bodyPr>
            <a:normAutofit fontScale="90000"/>
          </a:bodyPr>
          <a:lstStyle/>
          <a:p>
            <a:r>
              <a:rPr lang="en-GB" dirty="0"/>
              <a:t>paper – trees + energy </a:t>
            </a:r>
            <a:r>
              <a:rPr lang="en-GB" sz="3300" dirty="0"/>
              <a:t>which makes greenhouse gases =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35AF9-A985-48DB-87EF-09998C590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22" y="1982972"/>
            <a:ext cx="6699316" cy="44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4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CAC0-7BB4-46CB-ABF1-EBBEE5AA8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121" y="2398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Glass -  sand + energy which </a:t>
            </a:r>
            <a:r>
              <a:rPr lang="en-GB" sz="3300" dirty="0"/>
              <a:t>makes greenhouse gases = climate change</a:t>
            </a:r>
            <a:br>
              <a:rPr lang="en-GB" sz="3300" dirty="0"/>
            </a:br>
            <a:r>
              <a:rPr lang="en-GB" sz="3300" dirty="0">
                <a:hlinkClick r:id="rId2"/>
              </a:rPr>
              <a:t>Look at the resources used to produce glass!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F2F5E-C40B-4C7C-BD7C-EE6663B5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9" y="2163238"/>
            <a:ext cx="7879150" cy="41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291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It’s a wonderful world … We need to look after it</vt:lpstr>
      <vt:lpstr>This term our Climate Change Journey…  Learn about Consumption (using less natural resources)   particularly plastics and packaging  How is this linked to climate change?  Watch this video    </vt:lpstr>
      <vt:lpstr>What can we do to help?</vt:lpstr>
      <vt:lpstr>                 What links all of these together?      </vt:lpstr>
      <vt:lpstr>They are natural resources… Materials from the Earth that are used by humans – to support our lives and make things</vt:lpstr>
      <vt:lpstr>What do we use natural resources for?</vt:lpstr>
      <vt:lpstr>Making things</vt:lpstr>
      <vt:lpstr>paper – trees + energy which makes greenhouse gases = climate change</vt:lpstr>
      <vt:lpstr>Glass -  sand + energy which makes greenhouse gases = climate change Look at the resources used to produce glass! </vt:lpstr>
      <vt:lpstr>Clothes - plants (cotton), animals (leather, wool, down, silk) and petroleum (oil) (polyesters, acrylics) + energy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Katie Eberstein</cp:lastModifiedBy>
  <cp:revision>52</cp:revision>
  <dcterms:created xsi:type="dcterms:W3CDTF">2021-09-02T13:50:11Z</dcterms:created>
  <dcterms:modified xsi:type="dcterms:W3CDTF">2023-10-17T13:17:14Z</dcterms:modified>
</cp:coreProperties>
</file>