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2" r:id="rId3"/>
    <p:sldId id="279" r:id="rId4"/>
    <p:sldId id="275" r:id="rId5"/>
    <p:sldId id="280" r:id="rId6"/>
    <p:sldId id="259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70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86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2786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960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109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18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2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63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025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67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703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165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208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73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4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55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53B56-A162-4CF6-A5BE-96E87989CEAD}" type="datetimeFigureOut">
              <a:rPr lang="en-GB" smtClean="0"/>
              <a:t>17/10/2023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38E77FC-7FCC-4EB7-8DE2-5C0298A3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1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LxNumOifkT0?si=q---NT5l_UQWEgy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rTVHMDCmskE?si=hDP_LYsOaCxbEEx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757F51-2C2F-4F91-B1D5-69CAAE7BC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58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656A-A962-426D-BCDC-7E25B759F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DE717-0F69-4305-A13C-EE1A05BA9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EAD2D8C-3B52-4772-B4B9-441B3C0C6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8524" cy="6872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9D5483-786D-4637-8CD7-CAA3CB79CE2C}"/>
              </a:ext>
            </a:extLst>
          </p:cNvPr>
          <p:cNvSpPr txBox="1"/>
          <p:nvPr/>
        </p:nvSpPr>
        <p:spPr>
          <a:xfrm>
            <a:off x="8566499" y="2199861"/>
            <a:ext cx="27873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week we talked about recycling in our classrooms.</a:t>
            </a:r>
          </a:p>
          <a:p>
            <a:endParaRPr lang="en-GB" dirty="0"/>
          </a:p>
          <a:p>
            <a:r>
              <a:rPr lang="en-GB" dirty="0"/>
              <a:t>Well done for talking about this with your class.</a:t>
            </a:r>
          </a:p>
        </p:txBody>
      </p:sp>
    </p:spTree>
    <p:extLst>
      <p:ext uri="{BB962C8B-B14F-4D97-AF65-F5344CB8AC3E}">
        <p14:creationId xmlns:p14="http://schemas.microsoft.com/office/powerpoint/2010/main" val="84999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D68C-A5E5-4889-BE9F-3C2130B6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356" y="547688"/>
            <a:ext cx="10515600" cy="3066209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6000" dirty="0"/>
            </a:br>
            <a:r>
              <a:rPr lang="en-GB" sz="6000" dirty="0"/>
              <a:t>We have talked about recycling….</a:t>
            </a:r>
            <a:br>
              <a:rPr lang="en-GB" sz="6000" dirty="0"/>
            </a:br>
            <a:r>
              <a:rPr lang="en-GB" sz="6000" dirty="0"/>
              <a:t>What about reducing?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9B58C-C3D8-4852-86F5-26D7E5CED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10753"/>
            <a:ext cx="10515600" cy="306621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  <a:p>
            <a:endParaRPr lang="en-GB" dirty="0"/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needs video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27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9F52-7F7E-48AE-94C0-2272F1A3C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0940"/>
            <a:ext cx="5921836" cy="2082980"/>
          </a:xfrm>
        </p:spPr>
        <p:txBody>
          <a:bodyPr/>
          <a:lstStyle/>
          <a:p>
            <a:r>
              <a:rPr lang="en-GB" dirty="0"/>
              <a:t>What do we need?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181B9C-D2CC-4A95-8A43-78C52293F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2155" y="4679567"/>
            <a:ext cx="9144000" cy="1655762"/>
          </a:xfrm>
        </p:spPr>
        <p:txBody>
          <a:bodyPr>
            <a:normAutofit/>
          </a:bodyPr>
          <a:lstStyle/>
          <a:p>
            <a:r>
              <a:rPr lang="en-GB" sz="6000" dirty="0"/>
              <a:t>What do we want?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92C07-782E-4315-94B2-6A587626A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090" y="330060"/>
            <a:ext cx="5753065" cy="38277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230DB6-5B28-4322-8A6E-57F95827C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48" y="3268541"/>
            <a:ext cx="4710249" cy="3589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541E35-F52B-4BCE-8C9E-723455108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2055" y="71106"/>
            <a:ext cx="61341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50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03263-495C-4F5B-8D02-A59C7567C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9" y="213070"/>
            <a:ext cx="8875404" cy="643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96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40B487-5C0B-4655-835E-A936B2427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65400"/>
            <a:ext cx="4572000" cy="301487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659219B-B531-4D7B-88C1-F4FCAFA8B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E239D5-5200-4549-B5BC-13D7D3DD6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798856" y="3593609"/>
            <a:ext cx="4571999" cy="3011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88C21F-B207-434C-966E-3CCA0472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602038"/>
            <a:ext cx="4572000" cy="30148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818455-F97C-4722-B3AF-ED3558693D32}"/>
              </a:ext>
            </a:extLst>
          </p:cNvPr>
          <p:cNvSpPr txBox="1"/>
          <p:nvPr/>
        </p:nvSpPr>
        <p:spPr>
          <a:xfrm>
            <a:off x="7128920" y="434865"/>
            <a:ext cx="29497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1.5 EARTHS </a:t>
            </a:r>
            <a:r>
              <a:rPr lang="en-GB" sz="3200" dirty="0"/>
              <a:t>to meet the needs of the world's population in a sustainable way.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DC80D1-6CEC-43F5-8BD6-2FD76320D162}"/>
              </a:ext>
            </a:extLst>
          </p:cNvPr>
          <p:cNvSpPr txBox="1"/>
          <p:nvPr/>
        </p:nvSpPr>
        <p:spPr>
          <a:xfrm>
            <a:off x="10078623" y="4547753"/>
            <a:ext cx="2261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 EARTHS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27F0D-B0C2-4C15-A491-3C9FF86C5757}"/>
              </a:ext>
            </a:extLst>
          </p:cNvPr>
          <p:cNvSpPr txBox="1"/>
          <p:nvPr/>
        </p:nvSpPr>
        <p:spPr>
          <a:xfrm>
            <a:off x="342507" y="1927582"/>
            <a:ext cx="1368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2021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2971B-D8D7-4D02-BD7E-55F15B0C371E}"/>
              </a:ext>
            </a:extLst>
          </p:cNvPr>
          <p:cNvSpPr txBox="1"/>
          <p:nvPr/>
        </p:nvSpPr>
        <p:spPr>
          <a:xfrm>
            <a:off x="342507" y="4665219"/>
            <a:ext cx="1368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2050</a:t>
            </a:r>
          </a:p>
        </p:txBody>
      </p:sp>
    </p:spTree>
    <p:extLst>
      <p:ext uri="{BB962C8B-B14F-4D97-AF65-F5344CB8AC3E}">
        <p14:creationId xmlns:p14="http://schemas.microsoft.com/office/powerpoint/2010/main" val="3090603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CEAF0-213A-42ED-8AFB-2305B36E0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 what next ?</a:t>
            </a:r>
            <a:br>
              <a:rPr lang="en-GB" dirty="0"/>
            </a:br>
            <a:r>
              <a:rPr lang="en-GB" dirty="0"/>
              <a:t>With your class this week can you discuss: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44821-5499-4881-96C2-D454CBB4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1" y="1690688"/>
            <a:ext cx="10015870" cy="4933396"/>
          </a:xfrm>
        </p:spPr>
        <p:txBody>
          <a:bodyPr>
            <a:normAutofit fontScale="92500" lnSpcReduction="20000"/>
          </a:bodyPr>
          <a:lstStyle/>
          <a:p>
            <a:br>
              <a:rPr lang="en-GB" dirty="0"/>
            </a:br>
            <a:endParaRPr lang="en-GB" dirty="0"/>
          </a:p>
          <a:p>
            <a:r>
              <a:rPr lang="en-GB" sz="4400" dirty="0">
                <a:solidFill>
                  <a:srgbClr val="FF0000"/>
                </a:solidFill>
              </a:rPr>
              <a:t>What can we do…..?</a:t>
            </a:r>
          </a:p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</a:rPr>
              <a:t>In classrooms</a:t>
            </a:r>
          </a:p>
          <a:p>
            <a:r>
              <a:rPr lang="en-GB" sz="4400" dirty="0">
                <a:solidFill>
                  <a:srgbClr val="0070C0"/>
                </a:solidFill>
              </a:rPr>
              <a:t>As a school</a:t>
            </a:r>
          </a:p>
          <a:p>
            <a:r>
              <a:rPr lang="en-GB" sz="4400" dirty="0">
                <a:solidFill>
                  <a:srgbClr val="00B050"/>
                </a:solidFill>
              </a:rPr>
              <a:t>As adults in school</a:t>
            </a:r>
          </a:p>
          <a:p>
            <a:r>
              <a:rPr lang="en-GB" sz="4400" dirty="0">
                <a:solidFill>
                  <a:srgbClr val="FF0000"/>
                </a:solidFill>
              </a:rPr>
              <a:t>to reduce our use of natural resources?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Next week we will have a think about what we can do at home</a:t>
            </a:r>
            <a:br>
              <a:rPr lang="en-GB" dirty="0">
                <a:solidFill>
                  <a:srgbClr val="FF0000"/>
                </a:solidFill>
              </a:rPr>
            </a:b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169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744</TotalTime>
  <Words>118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 We have talked about recycling…. What about reducing? </vt:lpstr>
      <vt:lpstr>What do we need?</vt:lpstr>
      <vt:lpstr>PowerPoint Presentation</vt:lpstr>
      <vt:lpstr>PowerPoint Presentation</vt:lpstr>
      <vt:lpstr>So what next ? With your class this week can you discuss: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Cooper</dc:creator>
  <cp:lastModifiedBy>Katie Eberstein</cp:lastModifiedBy>
  <cp:revision>68</cp:revision>
  <dcterms:created xsi:type="dcterms:W3CDTF">2021-09-02T13:50:11Z</dcterms:created>
  <dcterms:modified xsi:type="dcterms:W3CDTF">2023-10-17T13:14:14Z</dcterms:modified>
</cp:coreProperties>
</file>