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75" r:id="rId4"/>
    <p:sldId id="279" r:id="rId5"/>
    <p:sldId id="260" r:id="rId6"/>
    <p:sldId id="259" r:id="rId7"/>
    <p:sldId id="26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058B-87FB-48C3-ABFB-760B5DA5A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2FFF0-EC52-4E4D-8A38-2F5993B9D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C8FE-25A0-486F-8F47-8ECE186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023-9FA0-4E83-961E-E75AD259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3A77-BC8D-44D3-A0F5-1FE1EF1D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0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73CC-91AB-44D4-96F2-8B47CA9A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9D902-95EC-4235-BCC0-2BD2CC719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7164-314D-4B1C-B0F0-F017500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E450C-F3E8-4EEE-A3B4-59D4ECB1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1B4BE-B546-4E43-B7DD-1A520C31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3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6C20A-8FB4-48C9-854C-B2AEC11DA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CE8F1-C0AA-4207-A9E5-5B5D1D458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D69B8-D168-48FB-815F-E98E6CD8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F025-244D-4FF1-A51A-C4FFED77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46E64-3F65-4110-81E3-6C3352FC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1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448E-EE15-445F-9F33-4679F1C4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5D9C-F8C0-43D3-A671-5BE7B62D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08D72-5B31-4B7F-A33F-57B752F5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29B9-6E00-4A8A-BF2D-97543031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6CCD-ED2C-494C-92D6-3A26E92B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AFB5-4425-40DE-8136-A9AA6DC5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8883-CE3C-482B-8630-F96F50F5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79C2-F8D6-4D2B-ACDB-10530440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AE48E-4B51-4FB1-BBE5-3839FCB5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D3AB-29E0-40DF-98AD-1F4B0865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7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65EC-2D09-45D8-A7DE-2F0510C5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D55A-9C56-40E9-984D-71C628E31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51C20-7805-476D-B39B-76C53B33B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002FB-B56E-430C-8A1E-FE6A7D8D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EAD8-1772-49CF-AB31-F1EB43C1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AEBD9-10E0-4D5E-BDD3-6D21FC72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F7C9-1765-4000-A540-657E22F8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A8A0-9828-4B14-95B8-BDF48DA4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4D6A8-E76E-48E2-9E00-E881BB8C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583CB-1D1B-4F1C-91A8-30EBE57D0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7A0E4-F3B7-404B-A1B4-474ED3EF0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C7D3-56C5-49C4-95C6-60565090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09737-DCD3-4502-A861-B3BECB42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89195-9587-4F9C-92E2-62EAF0F6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B0AA-C716-4DCF-8461-95C954C0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9E3F6-A60A-44C2-901F-7871B418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F1EB7-14A6-4EA5-B5B9-15CC79E6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67A93-D3C1-4277-8A35-257179D4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4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D1E37-3B70-45C9-8028-4EC49A16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AB782-93BD-47CF-9AA0-39BC919B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FA0D8-BCB5-4290-8D51-55D963CD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D22E-FAB2-4A46-AF22-F092A130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4512-38D4-48F2-9513-71EC5385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6E9F2-5A3E-4A4C-AC87-E5B12D700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B06B4-A7DA-4E48-8822-F654E727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967D5-D724-4DDD-A1DD-45D38DC1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7E284-F8BB-4A98-9E9D-AE7C3C4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0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23E-D62F-4C7B-A845-AC2D677D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75707-D95F-4D0B-9A1D-8654CAC1F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80184-CA1A-496E-BA63-8C0BDEC4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DFAF-9495-4E1C-B0BC-B8F46454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0D18B-F1F0-478F-B780-4A184193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9D0F3-2EF9-4796-991E-61AADC18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7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05AE8-06F0-42AB-9822-4A1BC5F9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203D-1090-48AB-902E-6E75884C3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FC8F-FF5B-4667-8588-F8DC9A9A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80D2-52E5-4B9A-8170-AF1D2577C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1268-C4CC-4D60-A9B4-F89C31C38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KH4YGKnO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04D-87D7-4565-8F07-C802805A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77" y="79426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What did you think about this famous quote?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5400" dirty="0">
                <a:solidFill>
                  <a:srgbClr val="FF0000"/>
                </a:solidFill>
              </a:rPr>
              <a:t>“The world has enough for everyone's need, but not enough for everyone's greed.” </a:t>
            </a:r>
          </a:p>
          <a:p>
            <a:r>
              <a:rPr lang="en-GB" sz="5400" dirty="0">
                <a:solidFill>
                  <a:srgbClr val="FF0000"/>
                </a:solidFill>
              </a:rPr>
              <a:t>Mahatma </a:t>
            </a:r>
            <a:r>
              <a:rPr lang="en-GB" sz="5400" dirty="0" err="1">
                <a:solidFill>
                  <a:srgbClr val="FF0000"/>
                </a:solidFill>
              </a:rPr>
              <a:t>Ghandi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3E9-AABD-43D3-B1CA-BA9FE74C9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Give me some ideas of things we need.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23421-3B66-4804-B18D-B751A3398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I’ll write them on some paper and see if we agree.</a:t>
            </a:r>
          </a:p>
        </p:txBody>
      </p:sp>
    </p:spTree>
    <p:extLst>
      <p:ext uri="{BB962C8B-B14F-4D97-AF65-F5344CB8AC3E}">
        <p14:creationId xmlns:p14="http://schemas.microsoft.com/office/powerpoint/2010/main" val="379757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9F52-7F7E-48AE-94C0-2272F1A3C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6312" y="90377"/>
            <a:ext cx="7042298" cy="2387600"/>
          </a:xfrm>
        </p:spPr>
        <p:txBody>
          <a:bodyPr/>
          <a:lstStyle/>
          <a:p>
            <a:r>
              <a:rPr lang="en-GB" dirty="0"/>
              <a:t>What do we need?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81B9C-D2CC-4A95-8A43-78C52293F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4441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/>
              <a:t>What do we want?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92C07-782E-4315-94B2-6A587626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81" y="0"/>
            <a:ext cx="5753065" cy="3827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2B72B-0CC8-4954-939C-812C1D14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16" y="3448180"/>
            <a:ext cx="2143125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5F222-8EDB-41C7-BF3A-DF80E93D3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956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D68C-A5E5-4889-BE9F-3C2130B6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5322"/>
          </a:xfrm>
        </p:spPr>
        <p:txBody>
          <a:bodyPr>
            <a:normAutofit/>
          </a:bodyPr>
          <a:lstStyle/>
          <a:p>
            <a:br>
              <a:rPr lang="en-GB" dirty="0"/>
            </a:br>
            <a:r>
              <a:rPr lang="en-GB" dirty="0"/>
              <a:t>Why do we feel we need to buy all so many new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9B58C-C3D8-4852-86F5-26D7E5CED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0753"/>
            <a:ext cx="10515600" cy="3066210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https://www.youtube.com/watch?v=HKH4YGKnOSs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for a minute … </a:t>
            </a:r>
          </a:p>
          <a:p>
            <a:r>
              <a:rPr lang="en-GB" dirty="0"/>
              <a:t>How do you feel about this?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7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BB80-2A3F-47C4-9F59-B45332DE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81756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CONSUMPTION </a:t>
            </a:r>
            <a:r>
              <a:rPr lang="en-GB" sz="3600" dirty="0"/>
              <a:t> (currently per person)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9860-701B-4967-A85E-DA5EF988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3603811"/>
            <a:ext cx="11394141" cy="2573151"/>
          </a:xfrm>
        </p:spPr>
        <p:txBody>
          <a:bodyPr>
            <a:normAutofit lnSpcReduction="10000"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This rate is expected to rise to between 170 and 184 billion tonnes by 2050.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800" dirty="0"/>
              <a:t>18 tonnes/year for every person on Earth!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F5504-5011-4531-B420-12B5D7FC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5" y="2131907"/>
            <a:ext cx="1828959" cy="969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C4F98A-BD37-4CFB-AE1B-3B678F2B89A5}"/>
              </a:ext>
            </a:extLst>
          </p:cNvPr>
          <p:cNvSpPr/>
          <p:nvPr/>
        </p:nvSpPr>
        <p:spPr>
          <a:xfrm>
            <a:off x="2093412" y="2239252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 10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B04E40E-2417-4033-8648-9216B1DCF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903" y="1640216"/>
            <a:ext cx="2722774" cy="1519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FBCCC-EF0B-4E5D-BBFF-0E1F96C0D136}"/>
              </a:ext>
            </a:extLst>
          </p:cNvPr>
          <p:cNvSpPr txBox="1"/>
          <p:nvPr/>
        </p:nvSpPr>
        <p:spPr>
          <a:xfrm>
            <a:off x="4652626" y="3162582"/>
            <a:ext cx="232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2.5 elephants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47331-454C-4C05-ABC9-BB26949C5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831" y="1189091"/>
            <a:ext cx="2332202" cy="2422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A2CB3-6CFE-4FC1-B1BB-25303D49B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582" y="1631291"/>
            <a:ext cx="1054699" cy="1322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EC56AF-01AF-4C82-A3F5-2A88A95E1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047" y="2855254"/>
            <a:ext cx="1956986" cy="963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D424C0-625E-4AFB-8157-FD4B94BFC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104" y="2177627"/>
            <a:ext cx="162777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40B487-5C0B-4655-835E-A936B242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5400"/>
            <a:ext cx="4572000" cy="301487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659219B-B531-4D7B-88C1-F4FCAFA8B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239D5-5200-4549-B5BC-13D7D3DD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98856" y="3593609"/>
            <a:ext cx="4571999" cy="3011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8C21F-B207-434C-966E-3CCA0472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02038"/>
            <a:ext cx="4572000" cy="3014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18455-F97C-4722-B3AF-ED3558693D32}"/>
              </a:ext>
            </a:extLst>
          </p:cNvPr>
          <p:cNvSpPr txBox="1"/>
          <p:nvPr/>
        </p:nvSpPr>
        <p:spPr>
          <a:xfrm>
            <a:off x="7128920" y="434865"/>
            <a:ext cx="2949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1.5 EARTHS </a:t>
            </a:r>
            <a:r>
              <a:rPr lang="en-GB" sz="3200" dirty="0"/>
              <a:t>to meet the needs of the world's population in a sustainable way.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C80D1-6CEC-43F5-8BD6-2FD76320D162}"/>
              </a:ext>
            </a:extLst>
          </p:cNvPr>
          <p:cNvSpPr txBox="1"/>
          <p:nvPr/>
        </p:nvSpPr>
        <p:spPr>
          <a:xfrm>
            <a:off x="10078623" y="4547753"/>
            <a:ext cx="226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 EARTHS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7F0D-B0C2-4C15-A491-3C9FF86C5757}"/>
              </a:ext>
            </a:extLst>
          </p:cNvPr>
          <p:cNvSpPr txBox="1"/>
          <p:nvPr/>
        </p:nvSpPr>
        <p:spPr>
          <a:xfrm>
            <a:off x="342507" y="1927582"/>
            <a:ext cx="136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2971B-D8D7-4D02-BD7E-55F15B0C371E}"/>
              </a:ext>
            </a:extLst>
          </p:cNvPr>
          <p:cNvSpPr txBox="1"/>
          <p:nvPr/>
        </p:nvSpPr>
        <p:spPr>
          <a:xfrm>
            <a:off x="342507" y="4665219"/>
            <a:ext cx="136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09060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33A5-AE40-420F-8D35-38AD3195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99198" cy="1325563"/>
          </a:xfrm>
        </p:spPr>
        <p:txBody>
          <a:bodyPr/>
          <a:lstStyle/>
          <a:p>
            <a:r>
              <a:rPr lang="en-GB" b="1" dirty="0"/>
              <a:t>Reduce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804C4-1079-415C-83C0-11800B846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192" y="2684391"/>
            <a:ext cx="3658484" cy="3046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29EEF-B4C7-4859-8B34-A819A625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87" y="-62698"/>
            <a:ext cx="4959873" cy="2975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2CE09B-4124-4791-BAC8-50050349B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22" y="3050976"/>
            <a:ext cx="3150419" cy="200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C46BD-95C0-473D-B523-37E2B0449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885" y="4730115"/>
            <a:ext cx="3436269" cy="2286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DB9B5-BF37-4942-A91F-53C929F16F9E}"/>
              </a:ext>
            </a:extLst>
          </p:cNvPr>
          <p:cNvSpPr txBox="1"/>
          <p:nvPr/>
        </p:nvSpPr>
        <p:spPr>
          <a:xfrm>
            <a:off x="4253948" y="3347499"/>
            <a:ext cx="287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Refuse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2ABCF-B6C2-454C-B93F-84E651ED8803}"/>
              </a:ext>
            </a:extLst>
          </p:cNvPr>
          <p:cNvSpPr txBox="1"/>
          <p:nvPr/>
        </p:nvSpPr>
        <p:spPr>
          <a:xfrm>
            <a:off x="8603311" y="858741"/>
            <a:ext cx="287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Recycle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880A0-2ED7-4FDE-AA65-27B87DA9303B}"/>
              </a:ext>
            </a:extLst>
          </p:cNvPr>
          <p:cNvSpPr txBox="1"/>
          <p:nvPr/>
        </p:nvSpPr>
        <p:spPr>
          <a:xfrm>
            <a:off x="953857" y="5730861"/>
            <a:ext cx="2727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B95B2-B50B-4A5E-B6F8-82142E8E9880}"/>
              </a:ext>
            </a:extLst>
          </p:cNvPr>
          <p:cNvSpPr txBox="1"/>
          <p:nvPr/>
        </p:nvSpPr>
        <p:spPr>
          <a:xfrm>
            <a:off x="8263260" y="6082748"/>
            <a:ext cx="365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Rethink</a:t>
            </a:r>
          </a:p>
        </p:txBody>
      </p:sp>
    </p:spTree>
    <p:extLst>
      <p:ext uri="{BB962C8B-B14F-4D97-AF65-F5344CB8AC3E}">
        <p14:creationId xmlns:p14="http://schemas.microsoft.com/office/powerpoint/2010/main" val="169356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EAF0-213A-42ED-8AFB-2305B36E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next ?</a:t>
            </a:r>
            <a:br>
              <a:rPr lang="en-GB" dirty="0"/>
            </a:br>
            <a:r>
              <a:rPr lang="en-GB" dirty="0"/>
              <a:t>With your class this week can you discuss: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44821-5499-4881-96C2-D454CBB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690688"/>
            <a:ext cx="10015870" cy="4933396"/>
          </a:xfrm>
        </p:spPr>
        <p:txBody>
          <a:bodyPr>
            <a:normAutofit fontScale="92500" lnSpcReduction="20000"/>
          </a:bodyPr>
          <a:lstStyle/>
          <a:p>
            <a:br>
              <a:rPr lang="en-GB" dirty="0"/>
            </a:br>
            <a:br>
              <a:rPr lang="en-GB" sz="4400" dirty="0"/>
            </a:br>
            <a:r>
              <a:rPr lang="en-GB" sz="4400" dirty="0">
                <a:solidFill>
                  <a:srgbClr val="FF0000"/>
                </a:solidFill>
              </a:rPr>
              <a:t>What can we do to:</a:t>
            </a:r>
          </a:p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In classrooms</a:t>
            </a:r>
          </a:p>
          <a:p>
            <a:r>
              <a:rPr lang="en-GB" sz="4400" dirty="0">
                <a:solidFill>
                  <a:srgbClr val="0070C0"/>
                </a:solidFill>
              </a:rPr>
              <a:t>As a school</a:t>
            </a:r>
          </a:p>
          <a:p>
            <a:r>
              <a:rPr lang="en-GB" sz="4400" dirty="0">
                <a:solidFill>
                  <a:srgbClr val="00B050"/>
                </a:solidFill>
              </a:rPr>
              <a:t>As adults in school</a:t>
            </a:r>
          </a:p>
          <a:p>
            <a:r>
              <a:rPr lang="en-GB" sz="4400" dirty="0">
                <a:solidFill>
                  <a:srgbClr val="FF0000"/>
                </a:solidFill>
              </a:rPr>
              <a:t>to reduce our use of natural resources?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Next week we will have a think about what we can do at home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214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Give me some ideas of things we need.</vt:lpstr>
      <vt:lpstr>What do we need?</vt:lpstr>
      <vt:lpstr> Why do we feel we need to buy all so many new things?</vt:lpstr>
      <vt:lpstr>CONSUMPTION  (currently per person) </vt:lpstr>
      <vt:lpstr>PowerPoint Presentation</vt:lpstr>
      <vt:lpstr>Reduce</vt:lpstr>
      <vt:lpstr>So what next ? With your class this week can you discuss: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Katie Eberstein</cp:lastModifiedBy>
  <cp:revision>61</cp:revision>
  <dcterms:created xsi:type="dcterms:W3CDTF">2021-09-02T13:50:11Z</dcterms:created>
  <dcterms:modified xsi:type="dcterms:W3CDTF">2023-10-17T13:15:06Z</dcterms:modified>
</cp:coreProperties>
</file>