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62" r:id="rId4"/>
    <p:sldId id="269" r:id="rId5"/>
    <p:sldId id="270" r:id="rId6"/>
    <p:sldId id="281" r:id="rId7"/>
    <p:sldId id="28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8" autoAdjust="0"/>
    <p:restoredTop sz="94660"/>
  </p:normalViewPr>
  <p:slideViewPr>
    <p:cSldViewPr snapToGrid="0">
      <p:cViewPr varScale="1">
        <p:scale>
          <a:sx n="81" d="100"/>
          <a:sy n="81" d="100"/>
        </p:scale>
        <p:origin x="12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49220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316768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868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69109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443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8469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81447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96976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40097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ED793-49FA-4730-B37A-9E10E9536A92}"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77195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ED793-49FA-4730-B37A-9E10E9536A92}"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417059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ED793-49FA-4730-B37A-9E10E9536A92}"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85549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ED793-49FA-4730-B37A-9E10E9536A92}"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96200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ED793-49FA-4730-B37A-9E10E9536A92}"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342418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5ED793-49FA-4730-B37A-9E10E9536A92}"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2038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5ED793-49FA-4730-B37A-9E10E9536A92}"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0994EC-E316-4C5F-AEA7-DBB257D82A53}" type="slidenum">
              <a:rPr lang="en-GB" smtClean="0"/>
              <a:t>‹#›</a:t>
            </a:fld>
            <a:endParaRPr lang="en-GB"/>
          </a:p>
        </p:txBody>
      </p:sp>
    </p:spTree>
    <p:extLst>
      <p:ext uri="{BB962C8B-B14F-4D97-AF65-F5344CB8AC3E}">
        <p14:creationId xmlns:p14="http://schemas.microsoft.com/office/powerpoint/2010/main" val="375584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5ED793-49FA-4730-B37A-9E10E9536A92}" type="datetimeFigureOut">
              <a:rPr lang="en-GB" smtClean="0"/>
              <a:t>03/11/2023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0994EC-E316-4C5F-AEA7-DBB257D82A53}" type="slidenum">
              <a:rPr lang="en-GB" smtClean="0"/>
              <a:t>‹#›</a:t>
            </a:fld>
            <a:endParaRPr lang="en-GB"/>
          </a:p>
        </p:txBody>
      </p:sp>
    </p:spTree>
    <p:extLst>
      <p:ext uri="{BB962C8B-B14F-4D97-AF65-F5344CB8AC3E}">
        <p14:creationId xmlns:p14="http://schemas.microsoft.com/office/powerpoint/2010/main" val="1275634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uK2ccgH5Q0E?si=iqBmCKXr9zBNWzh7"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B5B40-7AA2-4C79-899C-FB8C6AB0F8BF}"/>
              </a:ext>
            </a:extLst>
          </p:cNvPr>
          <p:cNvSpPr/>
          <p:nvPr/>
        </p:nvSpPr>
        <p:spPr>
          <a:xfrm>
            <a:off x="281049" y="454046"/>
            <a:ext cx="11558650" cy="5509200"/>
          </a:xfrm>
          <a:prstGeom prst="rect">
            <a:avLst/>
          </a:prstGeom>
        </p:spPr>
        <p:txBody>
          <a:bodyPr wrap="square">
            <a:spAutoFit/>
          </a:bodyPr>
          <a:lstStyle/>
          <a:p>
            <a:r>
              <a:rPr lang="en-GB" sz="3200" dirty="0">
                <a:latin typeface="HfW precursive" panose="00000500000000000000" pitchFamily="2" charset="0"/>
              </a:rPr>
              <a:t>What am I? Put your hand up when you think you know the answer.</a:t>
            </a:r>
          </a:p>
          <a:p>
            <a:endParaRPr lang="en-GB" sz="3200" dirty="0">
              <a:latin typeface="HfW precursive" panose="00000500000000000000" pitchFamily="2" charset="0"/>
            </a:endParaRPr>
          </a:p>
          <a:p>
            <a:r>
              <a:rPr lang="en-GB" sz="3200" dirty="0">
                <a:latin typeface="HfW precursive" panose="00000500000000000000" pitchFamily="2" charset="0"/>
              </a:rPr>
              <a:t>• There’s only one of me…</a:t>
            </a:r>
          </a:p>
          <a:p>
            <a:r>
              <a:rPr lang="en-GB" sz="3200" dirty="0">
                <a:latin typeface="HfW precursive" panose="00000500000000000000" pitchFamily="2" charset="0"/>
              </a:rPr>
              <a:t>• I’ve been here for millions of years…</a:t>
            </a:r>
          </a:p>
          <a:p>
            <a:r>
              <a:rPr lang="en-GB" sz="3200" dirty="0">
                <a:latin typeface="HfW precursive" panose="00000500000000000000" pitchFamily="2" charset="0"/>
              </a:rPr>
              <a:t>• I look green and blue and sometimes partly white</a:t>
            </a:r>
          </a:p>
          <a:p>
            <a:r>
              <a:rPr lang="en-GB" sz="3200" dirty="0">
                <a:latin typeface="HfW precursive" panose="00000500000000000000" pitchFamily="2" charset="0"/>
              </a:rPr>
              <a:t>• I’m partly solid, partly liquid, partly gas</a:t>
            </a:r>
          </a:p>
          <a:p>
            <a:r>
              <a:rPr lang="en-GB" sz="3200" dirty="0">
                <a:latin typeface="HfW precursive" panose="00000500000000000000" pitchFamily="2" charset="0"/>
              </a:rPr>
              <a:t>• I’m home to many living things</a:t>
            </a:r>
          </a:p>
          <a:p>
            <a:r>
              <a:rPr lang="en-GB" sz="3200" dirty="0">
                <a:latin typeface="HfW precursive" panose="00000500000000000000" pitchFamily="2" charset="0"/>
              </a:rPr>
              <a:t>• I spin around all the time; it takes me 24 hours to do one spin</a:t>
            </a:r>
          </a:p>
          <a:p>
            <a:r>
              <a:rPr lang="en-GB" sz="3200" dirty="0">
                <a:latin typeface="HfW precursive" panose="00000500000000000000" pitchFamily="2" charset="0"/>
              </a:rPr>
              <a:t>• I’m warming up</a:t>
            </a:r>
          </a:p>
        </p:txBody>
      </p:sp>
    </p:spTree>
    <p:extLst>
      <p:ext uri="{BB962C8B-B14F-4D97-AF65-F5344CB8AC3E}">
        <p14:creationId xmlns:p14="http://schemas.microsoft.com/office/powerpoint/2010/main" val="49719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0A229-39BA-4CC1-8FD7-CADD7C5942E9}"/>
              </a:ext>
            </a:extLst>
          </p:cNvPr>
          <p:cNvPicPr>
            <a:picLocks noChangeAspect="1"/>
          </p:cNvPicPr>
          <p:nvPr/>
        </p:nvPicPr>
        <p:blipFill>
          <a:blip r:embed="rId2"/>
          <a:stretch>
            <a:fillRect/>
          </a:stretch>
        </p:blipFill>
        <p:spPr>
          <a:xfrm>
            <a:off x="3063834" y="918234"/>
            <a:ext cx="5830784" cy="5551920"/>
          </a:xfrm>
          <a:prstGeom prst="rect">
            <a:avLst/>
          </a:prstGeom>
        </p:spPr>
      </p:pic>
    </p:spTree>
    <p:extLst>
      <p:ext uri="{BB962C8B-B14F-4D97-AF65-F5344CB8AC3E}">
        <p14:creationId xmlns:p14="http://schemas.microsoft.com/office/powerpoint/2010/main" val="315417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885C-F4CB-4E5A-A53D-78FE0FA42840}"/>
              </a:ext>
            </a:extLst>
          </p:cNvPr>
          <p:cNvSpPr>
            <a:spLocks noGrp="1"/>
          </p:cNvSpPr>
          <p:nvPr>
            <p:ph type="ctrTitle"/>
          </p:nvPr>
        </p:nvSpPr>
        <p:spPr>
          <a:xfrm>
            <a:off x="397565" y="181459"/>
            <a:ext cx="5817704" cy="3091828"/>
          </a:xfrm>
        </p:spPr>
        <p:txBody>
          <a:bodyPr>
            <a:normAutofit/>
          </a:bodyPr>
          <a:lstStyle/>
          <a:p>
            <a:r>
              <a:rPr lang="en-GB" b="1" dirty="0">
                <a:latin typeface="Century Gothic"/>
              </a:rPr>
              <a:t>Cutting down our consumption at home</a:t>
            </a:r>
          </a:p>
        </p:txBody>
      </p:sp>
      <p:sp>
        <p:nvSpPr>
          <p:cNvPr id="3" name="Subtitle 2">
            <a:extLst>
              <a:ext uri="{FF2B5EF4-FFF2-40B4-BE49-F238E27FC236}">
                <a16:creationId xmlns:a16="http://schemas.microsoft.com/office/drawing/2014/main" id="{C14ACE71-50E4-468A-954E-1069C30EBEF1}"/>
              </a:ext>
            </a:extLst>
          </p:cNvPr>
          <p:cNvSpPr>
            <a:spLocks noGrp="1"/>
          </p:cNvSpPr>
          <p:nvPr>
            <p:ph type="subTitle" idx="1"/>
          </p:nvPr>
        </p:nvSpPr>
        <p:spPr>
          <a:xfrm>
            <a:off x="0" y="3429000"/>
            <a:ext cx="7063409" cy="3429000"/>
          </a:xfrm>
        </p:spPr>
        <p:txBody>
          <a:bodyPr vert="horz" lIns="91440" tIns="45720" rIns="91440" bIns="45720" rtlCol="0" anchor="t">
            <a:normAutofit/>
          </a:bodyPr>
          <a:lstStyle/>
          <a:p>
            <a:r>
              <a:rPr lang="en-GB" sz="3400" dirty="0">
                <a:latin typeface="Century Gothic"/>
                <a:ea typeface="DengXian Light"/>
              </a:rPr>
              <a:t>Spreading the word is how we can increase the amount of change</a:t>
            </a:r>
            <a:endParaRPr lang="en-GB" sz="3400" dirty="0">
              <a:latin typeface="Century Gothic"/>
              <a:ea typeface="DengXian Light"/>
              <a:cs typeface="Calibri"/>
            </a:endParaRPr>
          </a:p>
          <a:p>
            <a:endParaRPr lang="en-GB" dirty="0"/>
          </a:p>
          <a:p>
            <a:endParaRPr lang="en-GB" dirty="0"/>
          </a:p>
        </p:txBody>
      </p:sp>
      <p:pic>
        <p:nvPicPr>
          <p:cNvPr id="4" name="Picture 3">
            <a:extLst>
              <a:ext uri="{FF2B5EF4-FFF2-40B4-BE49-F238E27FC236}">
                <a16:creationId xmlns:a16="http://schemas.microsoft.com/office/drawing/2014/main" id="{7F127256-4667-49CA-BE10-761A1B65A27F}"/>
              </a:ext>
            </a:extLst>
          </p:cNvPr>
          <p:cNvPicPr>
            <a:picLocks noChangeAspect="1"/>
          </p:cNvPicPr>
          <p:nvPr/>
        </p:nvPicPr>
        <p:blipFill>
          <a:blip r:embed="rId2"/>
          <a:stretch>
            <a:fillRect/>
          </a:stretch>
        </p:blipFill>
        <p:spPr>
          <a:xfrm>
            <a:off x="7578653" y="661922"/>
            <a:ext cx="3645938" cy="4859811"/>
          </a:xfrm>
          <a:prstGeom prst="rect">
            <a:avLst/>
          </a:prstGeom>
        </p:spPr>
      </p:pic>
    </p:spTree>
    <p:extLst>
      <p:ext uri="{BB962C8B-B14F-4D97-AF65-F5344CB8AC3E}">
        <p14:creationId xmlns:p14="http://schemas.microsoft.com/office/powerpoint/2010/main" val="144783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F5CF-7605-4E11-A3C2-F7DFF550F378}"/>
              </a:ext>
            </a:extLst>
          </p:cNvPr>
          <p:cNvSpPr>
            <a:spLocks noGrp="1"/>
          </p:cNvSpPr>
          <p:nvPr>
            <p:ph type="title"/>
          </p:nvPr>
        </p:nvSpPr>
        <p:spPr>
          <a:xfrm>
            <a:off x="836360" y="413026"/>
            <a:ext cx="8596668" cy="1320800"/>
          </a:xfrm>
        </p:spPr>
        <p:txBody>
          <a:bodyPr>
            <a:noAutofit/>
          </a:bodyPr>
          <a:lstStyle/>
          <a:p>
            <a:pPr algn="ctr"/>
            <a:r>
              <a:rPr lang="en-US" sz="4800" dirty="0"/>
              <a:t>Over half term we talked about how you and your family could pledge to do </a:t>
            </a:r>
            <a:r>
              <a:rPr lang="en-US" sz="4800" b="1" dirty="0"/>
              <a:t>one</a:t>
            </a:r>
            <a:r>
              <a:rPr lang="en-US" sz="4800" dirty="0"/>
              <a:t> thing to try and be responsible consumers.</a:t>
            </a:r>
            <a:br>
              <a:rPr lang="en-US" sz="4800" dirty="0"/>
            </a:br>
            <a:r>
              <a:rPr lang="en-US" sz="4800" b="1" dirty="0"/>
              <a:t>How did you get on?  What did you do?</a:t>
            </a:r>
            <a:endParaRPr lang="en-GB" sz="4800" b="1" dirty="0"/>
          </a:p>
        </p:txBody>
      </p:sp>
      <p:sp>
        <p:nvSpPr>
          <p:cNvPr id="3" name="Content Placeholder 2">
            <a:extLst>
              <a:ext uri="{FF2B5EF4-FFF2-40B4-BE49-F238E27FC236}">
                <a16:creationId xmlns:a16="http://schemas.microsoft.com/office/drawing/2014/main" id="{11C1F698-7DA6-4D70-8348-5F1F393699A7}"/>
              </a:ext>
            </a:extLst>
          </p:cNvPr>
          <p:cNvSpPr>
            <a:spLocks noGrp="1"/>
          </p:cNvSpPr>
          <p:nvPr>
            <p:ph idx="1"/>
          </p:nvPr>
        </p:nvSpPr>
        <p:spPr/>
        <p:txBody>
          <a:bodyPr/>
          <a:lstStyle/>
          <a:p>
            <a:endParaRPr lang="en-US" dirty="0"/>
          </a:p>
          <a:p>
            <a:endParaRPr lang="en-GB" dirty="0"/>
          </a:p>
        </p:txBody>
      </p:sp>
    </p:spTree>
    <p:extLst>
      <p:ext uri="{BB962C8B-B14F-4D97-AF65-F5344CB8AC3E}">
        <p14:creationId xmlns:p14="http://schemas.microsoft.com/office/powerpoint/2010/main" val="223297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DE9A0-C972-4D20-B2E3-A29DDB350974}"/>
              </a:ext>
            </a:extLst>
          </p:cNvPr>
          <p:cNvSpPr>
            <a:spLocks noGrp="1"/>
          </p:cNvSpPr>
          <p:nvPr>
            <p:ph type="title"/>
          </p:nvPr>
        </p:nvSpPr>
        <p:spPr>
          <a:xfrm>
            <a:off x="544506" y="1125749"/>
            <a:ext cx="9772952" cy="1320800"/>
          </a:xfrm>
        </p:spPr>
        <p:txBody>
          <a:bodyPr>
            <a:noAutofit/>
          </a:bodyPr>
          <a:lstStyle/>
          <a:p>
            <a:r>
              <a:rPr lang="en-GB" sz="6600" dirty="0">
                <a:latin typeface="HfW precursive" panose="00000500000000000000" pitchFamily="2" charset="0"/>
              </a:rPr>
              <a:t>There is so much we can do to help the planet and you are all doing a great job!</a:t>
            </a:r>
          </a:p>
        </p:txBody>
      </p:sp>
    </p:spTree>
    <p:extLst>
      <p:ext uri="{BB962C8B-B14F-4D97-AF65-F5344CB8AC3E}">
        <p14:creationId xmlns:p14="http://schemas.microsoft.com/office/powerpoint/2010/main" val="140845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FADC4-3B86-4A4F-A3FF-FCACCF3F4ADD}"/>
              </a:ext>
            </a:extLst>
          </p:cNvPr>
          <p:cNvSpPr>
            <a:spLocks noGrp="1"/>
          </p:cNvSpPr>
          <p:nvPr>
            <p:ph idx="1"/>
          </p:nvPr>
        </p:nvSpPr>
        <p:spPr>
          <a:xfrm>
            <a:off x="712960" y="901805"/>
            <a:ext cx="8596668" cy="3880773"/>
          </a:xfrm>
        </p:spPr>
        <p:txBody>
          <a:bodyPr>
            <a:noAutofit/>
          </a:bodyPr>
          <a:lstStyle/>
          <a:p>
            <a:r>
              <a:rPr lang="en-GB" sz="3600" dirty="0"/>
              <a:t>Turning off taps</a:t>
            </a:r>
          </a:p>
          <a:p>
            <a:r>
              <a:rPr lang="en-GB" sz="3600" dirty="0"/>
              <a:t>Turning off lights and plugs</a:t>
            </a:r>
          </a:p>
          <a:p>
            <a:r>
              <a:rPr lang="en-GB" sz="3600" dirty="0"/>
              <a:t>Eating all my food</a:t>
            </a:r>
          </a:p>
          <a:p>
            <a:r>
              <a:rPr lang="en-GB" sz="3600" dirty="0"/>
              <a:t>Taking a bag shopping</a:t>
            </a:r>
          </a:p>
          <a:p>
            <a:r>
              <a:rPr lang="en-GB" sz="3600" dirty="0"/>
              <a:t>Swapping a toy or book with my friend</a:t>
            </a:r>
          </a:p>
          <a:p>
            <a:r>
              <a:rPr lang="en-GB" sz="3600" dirty="0"/>
              <a:t>Using a charity shop</a:t>
            </a:r>
          </a:p>
          <a:p>
            <a:r>
              <a:rPr lang="en-GB" sz="3600" dirty="0"/>
              <a:t>Trying to buy things with less plastic</a:t>
            </a:r>
          </a:p>
        </p:txBody>
      </p:sp>
    </p:spTree>
    <p:extLst>
      <p:ext uri="{BB962C8B-B14F-4D97-AF65-F5344CB8AC3E}">
        <p14:creationId xmlns:p14="http://schemas.microsoft.com/office/powerpoint/2010/main" val="267089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5BF7DA-1202-4678-8D62-5AE9081340A3}"/>
              </a:ext>
            </a:extLst>
          </p:cNvPr>
          <p:cNvPicPr>
            <a:picLocks noGrp="1" noChangeAspect="1"/>
          </p:cNvPicPr>
          <p:nvPr>
            <p:ph idx="1"/>
          </p:nvPr>
        </p:nvPicPr>
        <p:blipFill>
          <a:blip r:embed="rId2"/>
          <a:stretch>
            <a:fillRect/>
          </a:stretch>
        </p:blipFill>
        <p:spPr>
          <a:xfrm>
            <a:off x="8685706" y="3429000"/>
            <a:ext cx="3289919" cy="3289919"/>
          </a:xfrm>
          <a:prstGeom prst="rect">
            <a:avLst/>
          </a:prstGeom>
        </p:spPr>
      </p:pic>
      <p:pic>
        <p:nvPicPr>
          <p:cNvPr id="8" name="Picture 7">
            <a:extLst>
              <a:ext uri="{FF2B5EF4-FFF2-40B4-BE49-F238E27FC236}">
                <a16:creationId xmlns:a16="http://schemas.microsoft.com/office/drawing/2014/main" id="{17475E05-0E85-4A99-9007-98A524642141}"/>
              </a:ext>
            </a:extLst>
          </p:cNvPr>
          <p:cNvPicPr>
            <a:picLocks noChangeAspect="1"/>
          </p:cNvPicPr>
          <p:nvPr/>
        </p:nvPicPr>
        <p:blipFill>
          <a:blip r:embed="rId3"/>
          <a:stretch>
            <a:fillRect/>
          </a:stretch>
        </p:blipFill>
        <p:spPr>
          <a:xfrm>
            <a:off x="335574" y="1092530"/>
            <a:ext cx="7758614" cy="5158653"/>
          </a:xfrm>
          <a:prstGeom prst="rect">
            <a:avLst/>
          </a:prstGeom>
        </p:spPr>
      </p:pic>
      <p:sp>
        <p:nvSpPr>
          <p:cNvPr id="9" name="Rectangle 8">
            <a:extLst>
              <a:ext uri="{FF2B5EF4-FFF2-40B4-BE49-F238E27FC236}">
                <a16:creationId xmlns:a16="http://schemas.microsoft.com/office/drawing/2014/main" id="{C53A4E4D-B6E5-4CB1-A29F-66F441AF88DA}"/>
              </a:ext>
            </a:extLst>
          </p:cNvPr>
          <p:cNvSpPr/>
          <p:nvPr/>
        </p:nvSpPr>
        <p:spPr>
          <a:xfrm>
            <a:off x="6230790" y="630865"/>
            <a:ext cx="3174267"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Upcycling</a:t>
            </a:r>
          </a:p>
        </p:txBody>
      </p:sp>
    </p:spTree>
    <p:extLst>
      <p:ext uri="{BB962C8B-B14F-4D97-AF65-F5344CB8AC3E}">
        <p14:creationId xmlns:p14="http://schemas.microsoft.com/office/powerpoint/2010/main" val="172793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C7AE6-A852-4E84-B9AC-B8B13930AF68}"/>
              </a:ext>
            </a:extLst>
          </p:cNvPr>
          <p:cNvSpPr/>
          <p:nvPr/>
        </p:nvSpPr>
        <p:spPr>
          <a:xfrm>
            <a:off x="3048000" y="1997839"/>
            <a:ext cx="6096000" cy="369332"/>
          </a:xfrm>
          <a:prstGeom prst="rect">
            <a:avLst/>
          </a:prstGeom>
        </p:spPr>
        <p:txBody>
          <a:bodyPr>
            <a:spAutoFit/>
          </a:bodyPr>
          <a:lstStyle/>
          <a:p>
            <a:r>
              <a:rPr lang="en-GB" dirty="0"/>
              <a:t> </a:t>
            </a:r>
          </a:p>
        </p:txBody>
      </p:sp>
      <p:sp>
        <p:nvSpPr>
          <p:cNvPr id="4" name="Rectangle 3">
            <a:extLst>
              <a:ext uri="{FF2B5EF4-FFF2-40B4-BE49-F238E27FC236}">
                <a16:creationId xmlns:a16="http://schemas.microsoft.com/office/drawing/2014/main" id="{97169B54-2959-4496-9485-40FE9767F71F}"/>
              </a:ext>
            </a:extLst>
          </p:cNvPr>
          <p:cNvSpPr/>
          <p:nvPr/>
        </p:nvSpPr>
        <p:spPr>
          <a:xfrm>
            <a:off x="619128" y="560511"/>
            <a:ext cx="5918608" cy="369332"/>
          </a:xfrm>
          <a:prstGeom prst="rect">
            <a:avLst/>
          </a:prstGeom>
        </p:spPr>
        <p:txBody>
          <a:bodyPr wrap="none">
            <a:spAutoFit/>
          </a:bodyPr>
          <a:lstStyle/>
          <a:p>
            <a:r>
              <a:rPr lang="en-GB" dirty="0">
                <a:hlinkClick r:id="rId2"/>
              </a:rPr>
              <a:t>https://youtu.be/uK2ccgH5Q0E?si=iqBmCKXr9zBNWzh7</a:t>
            </a:r>
            <a:endParaRPr lang="en-GB" dirty="0"/>
          </a:p>
        </p:txBody>
      </p:sp>
      <p:pic>
        <p:nvPicPr>
          <p:cNvPr id="5" name="Picture 4">
            <a:extLst>
              <a:ext uri="{FF2B5EF4-FFF2-40B4-BE49-F238E27FC236}">
                <a16:creationId xmlns:a16="http://schemas.microsoft.com/office/drawing/2014/main" id="{7BC301BE-3AAE-4AD3-9C24-9F2E36A347AD}"/>
              </a:ext>
            </a:extLst>
          </p:cNvPr>
          <p:cNvPicPr>
            <a:picLocks noChangeAspect="1"/>
          </p:cNvPicPr>
          <p:nvPr/>
        </p:nvPicPr>
        <p:blipFill>
          <a:blip r:embed="rId3"/>
          <a:stretch>
            <a:fillRect/>
          </a:stretch>
        </p:blipFill>
        <p:spPr>
          <a:xfrm>
            <a:off x="2160938" y="1272971"/>
            <a:ext cx="4376798" cy="2188399"/>
          </a:xfrm>
          <a:prstGeom prst="rect">
            <a:avLst/>
          </a:prstGeom>
        </p:spPr>
      </p:pic>
      <p:pic>
        <p:nvPicPr>
          <p:cNvPr id="6" name="Picture 5">
            <a:extLst>
              <a:ext uri="{FF2B5EF4-FFF2-40B4-BE49-F238E27FC236}">
                <a16:creationId xmlns:a16="http://schemas.microsoft.com/office/drawing/2014/main" id="{F2F7F415-BBE5-4D06-BAAD-6363C829648C}"/>
              </a:ext>
            </a:extLst>
          </p:cNvPr>
          <p:cNvPicPr>
            <a:picLocks noChangeAspect="1"/>
          </p:cNvPicPr>
          <p:nvPr/>
        </p:nvPicPr>
        <p:blipFill>
          <a:blip r:embed="rId4"/>
          <a:stretch>
            <a:fillRect/>
          </a:stretch>
        </p:blipFill>
        <p:spPr>
          <a:xfrm>
            <a:off x="3225047" y="3674233"/>
            <a:ext cx="3942051" cy="2623256"/>
          </a:xfrm>
          <a:prstGeom prst="rect">
            <a:avLst/>
          </a:prstGeom>
        </p:spPr>
      </p:pic>
      <p:pic>
        <p:nvPicPr>
          <p:cNvPr id="7" name="Picture 6">
            <a:extLst>
              <a:ext uri="{FF2B5EF4-FFF2-40B4-BE49-F238E27FC236}">
                <a16:creationId xmlns:a16="http://schemas.microsoft.com/office/drawing/2014/main" id="{68494B52-E553-4254-A14F-FCB4E9E4EF4A}"/>
              </a:ext>
            </a:extLst>
          </p:cNvPr>
          <p:cNvPicPr>
            <a:picLocks noChangeAspect="1"/>
          </p:cNvPicPr>
          <p:nvPr/>
        </p:nvPicPr>
        <p:blipFill>
          <a:blip r:embed="rId5"/>
          <a:stretch>
            <a:fillRect/>
          </a:stretch>
        </p:blipFill>
        <p:spPr>
          <a:xfrm>
            <a:off x="7424798" y="1014351"/>
            <a:ext cx="3611088" cy="3611088"/>
          </a:xfrm>
          <a:prstGeom prst="rect">
            <a:avLst/>
          </a:prstGeom>
        </p:spPr>
      </p:pic>
    </p:spTree>
    <p:extLst>
      <p:ext uri="{BB962C8B-B14F-4D97-AF65-F5344CB8AC3E}">
        <p14:creationId xmlns:p14="http://schemas.microsoft.com/office/powerpoint/2010/main" val="4900251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491</TotalTime>
  <Words>202</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DengXian Light</vt:lpstr>
      <vt:lpstr>Arial</vt:lpstr>
      <vt:lpstr>Calibri</vt:lpstr>
      <vt:lpstr>Century Gothic</vt:lpstr>
      <vt:lpstr>HfW precursive</vt:lpstr>
      <vt:lpstr>Trebuchet MS</vt:lpstr>
      <vt:lpstr>Wingdings 3</vt:lpstr>
      <vt:lpstr>Facet</vt:lpstr>
      <vt:lpstr>PowerPoint Presentation</vt:lpstr>
      <vt:lpstr>PowerPoint Presentation</vt:lpstr>
      <vt:lpstr>Cutting down our consumption at home</vt:lpstr>
      <vt:lpstr>Over half term we talked about how you and your family could pledge to do one thing to try and be responsible consumers. How did you get on?  What did you do?</vt:lpstr>
      <vt:lpstr>There is so much we can do to help the planet and you are all doing a great job!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single use plastic?</dc:title>
  <dc:creator>Jonathan Cooper</dc:creator>
  <cp:lastModifiedBy>Sally Tomlinson</cp:lastModifiedBy>
  <cp:revision>59</cp:revision>
  <dcterms:created xsi:type="dcterms:W3CDTF">2021-09-11T15:35:58Z</dcterms:created>
  <dcterms:modified xsi:type="dcterms:W3CDTF">2023-11-03T11:46:45Z</dcterms:modified>
</cp:coreProperties>
</file>