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89" r:id="rId2"/>
    <p:sldId id="387" r:id="rId3"/>
    <p:sldId id="401" r:id="rId4"/>
    <p:sldId id="402" r:id="rId5"/>
    <p:sldId id="377" r:id="rId6"/>
    <p:sldId id="393" r:id="rId7"/>
    <p:sldId id="391" r:id="rId8"/>
    <p:sldId id="388" r:id="rId9"/>
    <p:sldId id="390" r:id="rId10"/>
    <p:sldId id="403" r:id="rId11"/>
    <p:sldId id="397" r:id="rId12"/>
    <p:sldId id="398" r:id="rId13"/>
    <p:sldId id="394" r:id="rId14"/>
    <p:sldId id="400" r:id="rId15"/>
    <p:sldId id="404" r:id="rId16"/>
    <p:sldId id="405" r:id="rId17"/>
    <p:sldId id="38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EF869C-1BA6-81B3-2906-D0284DD60CE2}" v="912" dt="2024-01-17T13:44:25.051"/>
    <p1510:client id="{5F907A68-FC72-156C-C76A-8482272E3F94}" v="1" dt="2024-01-16T18:32:40.570"/>
    <p1510:client id="{98DC3344-0367-0B99-A9A2-DBF8CED24793}" v="3305" dt="2024-01-16T17:34:04.7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Eberstein" userId="S::katie.eberstein@brighton-hove.gov.uk::8552068e-af68-466d-8240-da5ec5ba8e15" providerId="AD" clId="Web-{5F907A68-FC72-156C-C76A-8482272E3F94}"/>
    <pc:docChg chg="delSld">
      <pc:chgData name="Katie Eberstein" userId="S::katie.eberstein@brighton-hove.gov.uk::8552068e-af68-466d-8240-da5ec5ba8e15" providerId="AD" clId="Web-{5F907A68-FC72-156C-C76A-8482272E3F94}" dt="2024-01-16T18:32:40.570" v="0"/>
      <pc:docMkLst>
        <pc:docMk/>
      </pc:docMkLst>
      <pc:sldChg chg="del">
        <pc:chgData name="Katie Eberstein" userId="S::katie.eberstein@brighton-hove.gov.uk::8552068e-af68-466d-8240-da5ec5ba8e15" providerId="AD" clId="Web-{5F907A68-FC72-156C-C76A-8482272E3F94}" dt="2024-01-16T18:32:40.570" v="0"/>
        <pc:sldMkLst>
          <pc:docMk/>
          <pc:sldMk cId="1722814677" sldId="385"/>
        </pc:sldMkLst>
      </pc:sldChg>
    </pc:docChg>
  </pc:docChgLst>
  <pc:docChgLst>
    <pc:chgData name="Katie Eberstein" userId="S::katie.eberstein@brighton-hove.gov.uk::8552068e-af68-466d-8240-da5ec5ba8e15" providerId="AD" clId="Web-{07EF869C-1BA6-81B3-2906-D0284DD60CE2}"/>
    <pc:docChg chg="addSld delSld modSld">
      <pc:chgData name="Katie Eberstein" userId="S::katie.eberstein@brighton-hove.gov.uk::8552068e-af68-466d-8240-da5ec5ba8e15" providerId="AD" clId="Web-{07EF869C-1BA6-81B3-2906-D0284DD60CE2}" dt="2024-01-17T13:44:25.051" v="557" actId="20577"/>
      <pc:docMkLst>
        <pc:docMk/>
      </pc:docMkLst>
      <pc:sldChg chg="del">
        <pc:chgData name="Katie Eberstein" userId="S::katie.eberstein@brighton-hove.gov.uk::8552068e-af68-466d-8240-da5ec5ba8e15" providerId="AD" clId="Web-{07EF869C-1BA6-81B3-2906-D0284DD60CE2}" dt="2024-01-17T13:31:49.028" v="529"/>
        <pc:sldMkLst>
          <pc:docMk/>
          <pc:sldMk cId="1538877314" sldId="337"/>
        </pc:sldMkLst>
      </pc:sldChg>
      <pc:sldChg chg="del">
        <pc:chgData name="Katie Eberstein" userId="S::katie.eberstein@brighton-hove.gov.uk::8552068e-af68-466d-8240-da5ec5ba8e15" providerId="AD" clId="Web-{07EF869C-1BA6-81B3-2906-D0284DD60CE2}" dt="2024-01-17T13:31:48.997" v="500"/>
        <pc:sldMkLst>
          <pc:docMk/>
          <pc:sldMk cId="2916495576" sldId="338"/>
        </pc:sldMkLst>
      </pc:sldChg>
      <pc:sldChg chg="del">
        <pc:chgData name="Katie Eberstein" userId="S::katie.eberstein@brighton-hove.gov.uk::8552068e-af68-466d-8240-da5ec5ba8e15" providerId="AD" clId="Web-{07EF869C-1BA6-81B3-2906-D0284DD60CE2}" dt="2024-01-17T13:31:48.997" v="499"/>
        <pc:sldMkLst>
          <pc:docMk/>
          <pc:sldMk cId="3955575175" sldId="339"/>
        </pc:sldMkLst>
      </pc:sldChg>
      <pc:sldChg chg="del">
        <pc:chgData name="Katie Eberstein" userId="S::katie.eberstein@brighton-hove.gov.uk::8552068e-af68-466d-8240-da5ec5ba8e15" providerId="AD" clId="Web-{07EF869C-1BA6-81B3-2906-D0284DD60CE2}" dt="2024-01-17T13:31:49.028" v="528"/>
        <pc:sldMkLst>
          <pc:docMk/>
          <pc:sldMk cId="1570770396" sldId="340"/>
        </pc:sldMkLst>
      </pc:sldChg>
      <pc:sldChg chg="del">
        <pc:chgData name="Katie Eberstein" userId="S::katie.eberstein@brighton-hove.gov.uk::8552068e-af68-466d-8240-da5ec5ba8e15" providerId="AD" clId="Web-{07EF869C-1BA6-81B3-2906-D0284DD60CE2}" dt="2024-01-17T13:31:49.028" v="527"/>
        <pc:sldMkLst>
          <pc:docMk/>
          <pc:sldMk cId="217927942" sldId="341"/>
        </pc:sldMkLst>
      </pc:sldChg>
      <pc:sldChg chg="del">
        <pc:chgData name="Katie Eberstein" userId="S::katie.eberstein@brighton-hove.gov.uk::8552068e-af68-466d-8240-da5ec5ba8e15" providerId="AD" clId="Web-{07EF869C-1BA6-81B3-2906-D0284DD60CE2}" dt="2024-01-17T13:31:49.028" v="526"/>
        <pc:sldMkLst>
          <pc:docMk/>
          <pc:sldMk cId="1445464709" sldId="342"/>
        </pc:sldMkLst>
      </pc:sldChg>
      <pc:sldChg chg="del">
        <pc:chgData name="Katie Eberstein" userId="S::katie.eberstein@brighton-hove.gov.uk::8552068e-af68-466d-8240-da5ec5ba8e15" providerId="AD" clId="Web-{07EF869C-1BA6-81B3-2906-D0284DD60CE2}" dt="2024-01-17T13:31:49.028" v="525"/>
        <pc:sldMkLst>
          <pc:docMk/>
          <pc:sldMk cId="2057176" sldId="343"/>
        </pc:sldMkLst>
      </pc:sldChg>
      <pc:sldChg chg="del">
        <pc:chgData name="Katie Eberstein" userId="S::katie.eberstein@brighton-hove.gov.uk::8552068e-af68-466d-8240-da5ec5ba8e15" providerId="AD" clId="Web-{07EF869C-1BA6-81B3-2906-D0284DD60CE2}" dt="2024-01-17T13:31:49.028" v="524"/>
        <pc:sldMkLst>
          <pc:docMk/>
          <pc:sldMk cId="569773046" sldId="344"/>
        </pc:sldMkLst>
      </pc:sldChg>
      <pc:sldChg chg="del">
        <pc:chgData name="Katie Eberstein" userId="S::katie.eberstein@brighton-hove.gov.uk::8552068e-af68-466d-8240-da5ec5ba8e15" providerId="AD" clId="Web-{07EF869C-1BA6-81B3-2906-D0284DD60CE2}" dt="2024-01-17T13:31:49.028" v="523"/>
        <pc:sldMkLst>
          <pc:docMk/>
          <pc:sldMk cId="840969109" sldId="345"/>
        </pc:sldMkLst>
      </pc:sldChg>
      <pc:sldChg chg="del">
        <pc:chgData name="Katie Eberstein" userId="S::katie.eberstein@brighton-hove.gov.uk::8552068e-af68-466d-8240-da5ec5ba8e15" providerId="AD" clId="Web-{07EF869C-1BA6-81B3-2906-D0284DD60CE2}" dt="2024-01-17T13:31:49.012" v="522"/>
        <pc:sldMkLst>
          <pc:docMk/>
          <pc:sldMk cId="1980431458" sldId="346"/>
        </pc:sldMkLst>
      </pc:sldChg>
      <pc:sldChg chg="del">
        <pc:chgData name="Katie Eberstein" userId="S::katie.eberstein@brighton-hove.gov.uk::8552068e-af68-466d-8240-da5ec5ba8e15" providerId="AD" clId="Web-{07EF869C-1BA6-81B3-2906-D0284DD60CE2}" dt="2024-01-17T13:31:49.012" v="521"/>
        <pc:sldMkLst>
          <pc:docMk/>
          <pc:sldMk cId="3680006890" sldId="347"/>
        </pc:sldMkLst>
      </pc:sldChg>
      <pc:sldChg chg="del">
        <pc:chgData name="Katie Eberstein" userId="S::katie.eberstein@brighton-hove.gov.uk::8552068e-af68-466d-8240-da5ec5ba8e15" providerId="AD" clId="Web-{07EF869C-1BA6-81B3-2906-D0284DD60CE2}" dt="2024-01-17T13:31:49.012" v="509"/>
        <pc:sldMkLst>
          <pc:docMk/>
          <pc:sldMk cId="785610032" sldId="348"/>
        </pc:sldMkLst>
      </pc:sldChg>
      <pc:sldChg chg="del">
        <pc:chgData name="Katie Eberstein" userId="S::katie.eberstein@brighton-hove.gov.uk::8552068e-af68-466d-8240-da5ec5ba8e15" providerId="AD" clId="Web-{07EF869C-1BA6-81B3-2906-D0284DD60CE2}" dt="2024-01-17T13:31:49.012" v="508"/>
        <pc:sldMkLst>
          <pc:docMk/>
          <pc:sldMk cId="4101759545" sldId="349"/>
        </pc:sldMkLst>
      </pc:sldChg>
      <pc:sldChg chg="del">
        <pc:chgData name="Katie Eberstein" userId="S::katie.eberstein@brighton-hove.gov.uk::8552068e-af68-466d-8240-da5ec5ba8e15" providerId="AD" clId="Web-{07EF869C-1BA6-81B3-2906-D0284DD60CE2}" dt="2024-01-17T13:31:49.012" v="507"/>
        <pc:sldMkLst>
          <pc:docMk/>
          <pc:sldMk cId="2403999327" sldId="350"/>
        </pc:sldMkLst>
      </pc:sldChg>
      <pc:sldChg chg="del">
        <pc:chgData name="Katie Eberstein" userId="S::katie.eberstein@brighton-hove.gov.uk::8552068e-af68-466d-8240-da5ec5ba8e15" providerId="AD" clId="Web-{07EF869C-1BA6-81B3-2906-D0284DD60CE2}" dt="2024-01-17T13:31:49.012" v="506"/>
        <pc:sldMkLst>
          <pc:docMk/>
          <pc:sldMk cId="638212913" sldId="351"/>
        </pc:sldMkLst>
      </pc:sldChg>
      <pc:sldChg chg="del">
        <pc:chgData name="Katie Eberstein" userId="S::katie.eberstein@brighton-hove.gov.uk::8552068e-af68-466d-8240-da5ec5ba8e15" providerId="AD" clId="Web-{07EF869C-1BA6-81B3-2906-D0284DD60CE2}" dt="2024-01-17T13:31:48.997" v="505"/>
        <pc:sldMkLst>
          <pc:docMk/>
          <pc:sldMk cId="3926290578" sldId="352"/>
        </pc:sldMkLst>
      </pc:sldChg>
      <pc:sldChg chg="del">
        <pc:chgData name="Katie Eberstein" userId="S::katie.eberstein@brighton-hove.gov.uk::8552068e-af68-466d-8240-da5ec5ba8e15" providerId="AD" clId="Web-{07EF869C-1BA6-81B3-2906-D0284DD60CE2}" dt="2024-01-17T13:31:48.997" v="504"/>
        <pc:sldMkLst>
          <pc:docMk/>
          <pc:sldMk cId="3995056280" sldId="353"/>
        </pc:sldMkLst>
      </pc:sldChg>
      <pc:sldChg chg="del">
        <pc:chgData name="Katie Eberstein" userId="S::katie.eberstein@brighton-hove.gov.uk::8552068e-af68-466d-8240-da5ec5ba8e15" providerId="AD" clId="Web-{07EF869C-1BA6-81B3-2906-D0284DD60CE2}" dt="2024-01-17T13:31:48.997" v="503"/>
        <pc:sldMkLst>
          <pc:docMk/>
          <pc:sldMk cId="1046137406" sldId="354"/>
        </pc:sldMkLst>
      </pc:sldChg>
      <pc:sldChg chg="del">
        <pc:chgData name="Katie Eberstein" userId="S::katie.eberstein@brighton-hove.gov.uk::8552068e-af68-466d-8240-da5ec5ba8e15" providerId="AD" clId="Web-{07EF869C-1BA6-81B3-2906-D0284DD60CE2}" dt="2024-01-17T13:31:48.997" v="502"/>
        <pc:sldMkLst>
          <pc:docMk/>
          <pc:sldMk cId="4147052274" sldId="355"/>
        </pc:sldMkLst>
      </pc:sldChg>
      <pc:sldChg chg="del">
        <pc:chgData name="Katie Eberstein" userId="S::katie.eberstein@brighton-hove.gov.uk::8552068e-af68-466d-8240-da5ec5ba8e15" providerId="AD" clId="Web-{07EF869C-1BA6-81B3-2906-D0284DD60CE2}" dt="2024-01-17T13:31:48.997" v="501"/>
        <pc:sldMkLst>
          <pc:docMk/>
          <pc:sldMk cId="3454844536" sldId="356"/>
        </pc:sldMkLst>
      </pc:sldChg>
      <pc:sldChg chg="del">
        <pc:chgData name="Katie Eberstein" userId="S::katie.eberstein@brighton-hove.gov.uk::8552068e-af68-466d-8240-da5ec5ba8e15" providerId="AD" clId="Web-{07EF869C-1BA6-81B3-2906-D0284DD60CE2}" dt="2024-01-17T13:31:49.012" v="520"/>
        <pc:sldMkLst>
          <pc:docMk/>
          <pc:sldMk cId="2146682318" sldId="357"/>
        </pc:sldMkLst>
      </pc:sldChg>
      <pc:sldChg chg="del">
        <pc:chgData name="Katie Eberstein" userId="S::katie.eberstein@brighton-hove.gov.uk::8552068e-af68-466d-8240-da5ec5ba8e15" providerId="AD" clId="Web-{07EF869C-1BA6-81B3-2906-D0284DD60CE2}" dt="2024-01-17T13:31:49.012" v="519"/>
        <pc:sldMkLst>
          <pc:docMk/>
          <pc:sldMk cId="3877756816" sldId="358"/>
        </pc:sldMkLst>
      </pc:sldChg>
      <pc:sldChg chg="del">
        <pc:chgData name="Katie Eberstein" userId="S::katie.eberstein@brighton-hove.gov.uk::8552068e-af68-466d-8240-da5ec5ba8e15" providerId="AD" clId="Web-{07EF869C-1BA6-81B3-2906-D0284DD60CE2}" dt="2024-01-17T13:31:49.012" v="518"/>
        <pc:sldMkLst>
          <pc:docMk/>
          <pc:sldMk cId="675293748" sldId="359"/>
        </pc:sldMkLst>
      </pc:sldChg>
      <pc:sldChg chg="del">
        <pc:chgData name="Katie Eberstein" userId="S::katie.eberstein@brighton-hove.gov.uk::8552068e-af68-466d-8240-da5ec5ba8e15" providerId="AD" clId="Web-{07EF869C-1BA6-81B3-2906-D0284DD60CE2}" dt="2024-01-17T13:31:49.012" v="517"/>
        <pc:sldMkLst>
          <pc:docMk/>
          <pc:sldMk cId="4233021283" sldId="360"/>
        </pc:sldMkLst>
      </pc:sldChg>
      <pc:sldChg chg="del">
        <pc:chgData name="Katie Eberstein" userId="S::katie.eberstein@brighton-hove.gov.uk::8552068e-af68-466d-8240-da5ec5ba8e15" providerId="AD" clId="Web-{07EF869C-1BA6-81B3-2906-D0284DD60CE2}" dt="2024-01-17T13:31:49.012" v="516"/>
        <pc:sldMkLst>
          <pc:docMk/>
          <pc:sldMk cId="2187492181" sldId="361"/>
        </pc:sldMkLst>
      </pc:sldChg>
      <pc:sldChg chg="del">
        <pc:chgData name="Katie Eberstein" userId="S::katie.eberstein@brighton-hove.gov.uk::8552068e-af68-466d-8240-da5ec5ba8e15" providerId="AD" clId="Web-{07EF869C-1BA6-81B3-2906-D0284DD60CE2}" dt="2024-01-17T13:31:49.012" v="515"/>
        <pc:sldMkLst>
          <pc:docMk/>
          <pc:sldMk cId="4240843478" sldId="362"/>
        </pc:sldMkLst>
      </pc:sldChg>
      <pc:sldChg chg="del">
        <pc:chgData name="Katie Eberstein" userId="S::katie.eberstein@brighton-hove.gov.uk::8552068e-af68-466d-8240-da5ec5ba8e15" providerId="AD" clId="Web-{07EF869C-1BA6-81B3-2906-D0284DD60CE2}" dt="2024-01-17T13:31:49.012" v="514"/>
        <pc:sldMkLst>
          <pc:docMk/>
          <pc:sldMk cId="2133333063" sldId="363"/>
        </pc:sldMkLst>
      </pc:sldChg>
      <pc:sldChg chg="del">
        <pc:chgData name="Katie Eberstein" userId="S::katie.eberstein@brighton-hove.gov.uk::8552068e-af68-466d-8240-da5ec5ba8e15" providerId="AD" clId="Web-{07EF869C-1BA6-81B3-2906-D0284DD60CE2}" dt="2024-01-17T13:31:49.012" v="513"/>
        <pc:sldMkLst>
          <pc:docMk/>
          <pc:sldMk cId="2736380858" sldId="364"/>
        </pc:sldMkLst>
      </pc:sldChg>
      <pc:sldChg chg="del">
        <pc:chgData name="Katie Eberstein" userId="S::katie.eberstein@brighton-hove.gov.uk::8552068e-af68-466d-8240-da5ec5ba8e15" providerId="AD" clId="Web-{07EF869C-1BA6-81B3-2906-D0284DD60CE2}" dt="2024-01-17T13:31:49.012" v="512"/>
        <pc:sldMkLst>
          <pc:docMk/>
          <pc:sldMk cId="948190284" sldId="365"/>
        </pc:sldMkLst>
      </pc:sldChg>
      <pc:sldChg chg="del">
        <pc:chgData name="Katie Eberstein" userId="S::katie.eberstein@brighton-hove.gov.uk::8552068e-af68-466d-8240-da5ec5ba8e15" providerId="AD" clId="Web-{07EF869C-1BA6-81B3-2906-D0284DD60CE2}" dt="2024-01-17T13:31:49.012" v="511"/>
        <pc:sldMkLst>
          <pc:docMk/>
          <pc:sldMk cId="3098742489" sldId="366"/>
        </pc:sldMkLst>
      </pc:sldChg>
      <pc:sldChg chg="del">
        <pc:chgData name="Katie Eberstein" userId="S::katie.eberstein@brighton-hove.gov.uk::8552068e-af68-466d-8240-da5ec5ba8e15" providerId="AD" clId="Web-{07EF869C-1BA6-81B3-2906-D0284DD60CE2}" dt="2024-01-17T13:31:49.012" v="510"/>
        <pc:sldMkLst>
          <pc:docMk/>
          <pc:sldMk cId="2883643542" sldId="367"/>
        </pc:sldMkLst>
      </pc:sldChg>
      <pc:sldChg chg="del">
        <pc:chgData name="Katie Eberstein" userId="S::katie.eberstein@brighton-hove.gov.uk::8552068e-af68-466d-8240-da5ec5ba8e15" providerId="AD" clId="Web-{07EF869C-1BA6-81B3-2906-D0284DD60CE2}" dt="2024-01-17T13:31:49.028" v="530"/>
        <pc:sldMkLst>
          <pc:docMk/>
          <pc:sldMk cId="2769742534" sldId="369"/>
        </pc:sldMkLst>
      </pc:sldChg>
      <pc:sldChg chg="del">
        <pc:chgData name="Katie Eberstein" userId="S::katie.eberstein@brighton-hove.gov.uk::8552068e-af68-466d-8240-da5ec5ba8e15" providerId="AD" clId="Web-{07EF869C-1BA6-81B3-2906-D0284DD60CE2}" dt="2024-01-17T13:31:49.028" v="532"/>
        <pc:sldMkLst>
          <pc:docMk/>
          <pc:sldMk cId="1660050728" sldId="370"/>
        </pc:sldMkLst>
      </pc:sldChg>
      <pc:sldChg chg="del">
        <pc:chgData name="Katie Eberstein" userId="S::katie.eberstein@brighton-hove.gov.uk::8552068e-af68-466d-8240-da5ec5ba8e15" providerId="AD" clId="Web-{07EF869C-1BA6-81B3-2906-D0284DD60CE2}" dt="2024-01-17T13:32:10.388" v="535"/>
        <pc:sldMkLst>
          <pc:docMk/>
          <pc:sldMk cId="1343248842" sldId="371"/>
        </pc:sldMkLst>
      </pc:sldChg>
      <pc:sldChg chg="del">
        <pc:chgData name="Katie Eberstein" userId="S::katie.eberstein@brighton-hove.gov.uk::8552068e-af68-466d-8240-da5ec5ba8e15" providerId="AD" clId="Web-{07EF869C-1BA6-81B3-2906-D0284DD60CE2}" dt="2024-01-17T13:31:36.059" v="497"/>
        <pc:sldMkLst>
          <pc:docMk/>
          <pc:sldMk cId="1322219817" sldId="372"/>
        </pc:sldMkLst>
      </pc:sldChg>
      <pc:sldChg chg="del">
        <pc:chgData name="Katie Eberstein" userId="S::katie.eberstein@brighton-hove.gov.uk::8552068e-af68-466d-8240-da5ec5ba8e15" providerId="AD" clId="Web-{07EF869C-1BA6-81B3-2906-D0284DD60CE2}" dt="2024-01-17T13:31:52.762" v="534"/>
        <pc:sldMkLst>
          <pc:docMk/>
          <pc:sldMk cId="718754156" sldId="380"/>
        </pc:sldMkLst>
      </pc:sldChg>
      <pc:sldChg chg="addSp modSp del addAnim">
        <pc:chgData name="Katie Eberstein" userId="S::katie.eberstein@brighton-hove.gov.uk::8552068e-af68-466d-8240-da5ec5ba8e15" providerId="AD" clId="Web-{07EF869C-1BA6-81B3-2906-D0284DD60CE2}" dt="2024-01-17T12:24:53.199" v="193"/>
        <pc:sldMkLst>
          <pc:docMk/>
          <pc:sldMk cId="1010700629" sldId="381"/>
        </pc:sldMkLst>
        <pc:picChg chg="add mod">
          <ac:chgData name="Katie Eberstein" userId="S::katie.eberstein@brighton-hove.gov.uk::8552068e-af68-466d-8240-da5ec5ba8e15" providerId="AD" clId="Web-{07EF869C-1BA6-81B3-2906-D0284DD60CE2}" dt="2024-01-17T12:18:31.031" v="17" actId="1076"/>
          <ac:picMkLst>
            <pc:docMk/>
            <pc:sldMk cId="1010700629" sldId="381"/>
            <ac:picMk id="5" creationId="{26132F1D-2123-3764-DB4F-5A298D5D7C50}"/>
          </ac:picMkLst>
        </pc:picChg>
      </pc:sldChg>
      <pc:sldChg chg="del">
        <pc:chgData name="Katie Eberstein" userId="S::katie.eberstein@brighton-hove.gov.uk::8552068e-af68-466d-8240-da5ec5ba8e15" providerId="AD" clId="Web-{07EF869C-1BA6-81B3-2906-D0284DD60CE2}" dt="2024-01-17T13:31:49.028" v="533"/>
        <pc:sldMkLst>
          <pc:docMk/>
          <pc:sldMk cId="2326478436" sldId="383"/>
        </pc:sldMkLst>
      </pc:sldChg>
      <pc:sldChg chg="del">
        <pc:chgData name="Katie Eberstein" userId="S::katie.eberstein@brighton-hove.gov.uk::8552068e-af68-466d-8240-da5ec5ba8e15" providerId="AD" clId="Web-{07EF869C-1BA6-81B3-2906-D0284DD60CE2}" dt="2024-01-17T13:31:49.028" v="531"/>
        <pc:sldMkLst>
          <pc:docMk/>
          <pc:sldMk cId="2315967183" sldId="384"/>
        </pc:sldMkLst>
      </pc:sldChg>
      <pc:sldChg chg="addSp delSp modSp delAnim">
        <pc:chgData name="Katie Eberstein" userId="S::katie.eberstein@brighton-hove.gov.uk::8552068e-af68-466d-8240-da5ec5ba8e15" providerId="AD" clId="Web-{07EF869C-1BA6-81B3-2906-D0284DD60CE2}" dt="2024-01-17T12:37:10.737" v="215"/>
        <pc:sldMkLst>
          <pc:docMk/>
          <pc:sldMk cId="1253598048" sldId="388"/>
        </pc:sldMkLst>
        <pc:spChg chg="mod">
          <ac:chgData name="Katie Eberstein" userId="S::katie.eberstein@brighton-hove.gov.uk::8552068e-af68-466d-8240-da5ec5ba8e15" providerId="AD" clId="Web-{07EF869C-1BA6-81B3-2906-D0284DD60CE2}" dt="2024-01-17T12:26:31.092" v="212" actId="20577"/>
          <ac:spMkLst>
            <pc:docMk/>
            <pc:sldMk cId="1253598048" sldId="388"/>
            <ac:spMk id="3" creationId="{DB20A8C3-8F0D-963D-F0B7-85AC5B3F0D5F}"/>
          </ac:spMkLst>
        </pc:spChg>
        <pc:spChg chg="add mod">
          <ac:chgData name="Katie Eberstein" userId="S::katie.eberstein@brighton-hove.gov.uk::8552068e-af68-466d-8240-da5ec5ba8e15" providerId="AD" clId="Web-{07EF869C-1BA6-81B3-2906-D0284DD60CE2}" dt="2024-01-17T12:26:53.999" v="214"/>
          <ac:spMkLst>
            <pc:docMk/>
            <pc:sldMk cId="1253598048" sldId="388"/>
            <ac:spMk id="4" creationId="{7A34CC95-8601-AE15-7498-B506F8063B3F}"/>
          </ac:spMkLst>
        </pc:spChg>
        <pc:spChg chg="del">
          <ac:chgData name="Katie Eberstein" userId="S::katie.eberstein@brighton-hove.gov.uk::8552068e-af68-466d-8240-da5ec5ba8e15" providerId="AD" clId="Web-{07EF869C-1BA6-81B3-2906-D0284DD60CE2}" dt="2024-01-17T12:25:12.559" v="198"/>
          <ac:spMkLst>
            <pc:docMk/>
            <pc:sldMk cId="1253598048" sldId="388"/>
            <ac:spMk id="17" creationId="{EF13ED5D-99FD-8E62-B8C1-2E68BBC4231E}"/>
          </ac:spMkLst>
        </pc:spChg>
        <pc:spChg chg="del">
          <ac:chgData name="Katie Eberstein" userId="S::katie.eberstein@brighton-hove.gov.uk::8552068e-af68-466d-8240-da5ec5ba8e15" providerId="AD" clId="Web-{07EF869C-1BA6-81B3-2906-D0284DD60CE2}" dt="2024-01-17T12:25:09.824" v="197"/>
          <ac:spMkLst>
            <pc:docMk/>
            <pc:sldMk cId="1253598048" sldId="388"/>
            <ac:spMk id="18" creationId="{F4D07629-3917-256A-FDD7-B539555719D1}"/>
          </ac:spMkLst>
        </pc:spChg>
        <pc:spChg chg="del">
          <ac:chgData name="Katie Eberstein" userId="S::katie.eberstein@brighton-hove.gov.uk::8552068e-af68-466d-8240-da5ec5ba8e15" providerId="AD" clId="Web-{07EF869C-1BA6-81B3-2906-D0284DD60CE2}" dt="2024-01-17T12:37:10.737" v="215"/>
          <ac:spMkLst>
            <pc:docMk/>
            <pc:sldMk cId="1253598048" sldId="388"/>
            <ac:spMk id="20" creationId="{64E502AD-35C6-31BC-6BC2-002F4EEE2BBD}"/>
          </ac:spMkLst>
        </pc:spChg>
        <pc:picChg chg="add mod">
          <ac:chgData name="Katie Eberstein" userId="S::katie.eberstein@brighton-hove.gov.uk::8552068e-af68-466d-8240-da5ec5ba8e15" providerId="AD" clId="Web-{07EF869C-1BA6-81B3-2906-D0284DD60CE2}" dt="2024-01-17T12:26:22.592" v="207" actId="1076"/>
          <ac:picMkLst>
            <pc:docMk/>
            <pc:sldMk cId="1253598048" sldId="388"/>
            <ac:picMk id="2" creationId="{CA4F9A9A-3FB1-BEF5-C891-9272F2CCFA22}"/>
          </ac:picMkLst>
        </pc:picChg>
        <pc:picChg chg="del">
          <ac:chgData name="Katie Eberstein" userId="S::katie.eberstein@brighton-hove.gov.uk::8552068e-af68-466d-8240-da5ec5ba8e15" providerId="AD" clId="Web-{07EF869C-1BA6-81B3-2906-D0284DD60CE2}" dt="2024-01-17T12:25:04.809" v="195"/>
          <ac:picMkLst>
            <pc:docMk/>
            <pc:sldMk cId="1253598048" sldId="388"/>
            <ac:picMk id="13" creationId="{F8ECEEB6-DF42-54A6-33CD-8C52ADF9903D}"/>
          </ac:picMkLst>
        </pc:picChg>
        <pc:picChg chg="del">
          <ac:chgData name="Katie Eberstein" userId="S::katie.eberstein@brighton-hove.gov.uk::8552068e-af68-466d-8240-da5ec5ba8e15" providerId="AD" clId="Web-{07EF869C-1BA6-81B3-2906-D0284DD60CE2}" dt="2024-01-17T12:25:02.683" v="194"/>
          <ac:picMkLst>
            <pc:docMk/>
            <pc:sldMk cId="1253598048" sldId="388"/>
            <ac:picMk id="16" creationId="{82D97BF4-951E-3C4F-F6D1-4F231DA73F27}"/>
          </ac:picMkLst>
        </pc:picChg>
        <pc:picChg chg="del">
          <ac:chgData name="Katie Eberstein" userId="S::katie.eberstein@brighton-hove.gov.uk::8552068e-af68-466d-8240-da5ec5ba8e15" providerId="AD" clId="Web-{07EF869C-1BA6-81B3-2906-D0284DD60CE2}" dt="2024-01-17T12:25:05.699" v="196"/>
          <ac:picMkLst>
            <pc:docMk/>
            <pc:sldMk cId="1253598048" sldId="388"/>
            <ac:picMk id="19" creationId="{EBFE884A-B4D7-D8DA-2BF3-FABEB91C17C7}"/>
          </ac:picMkLst>
        </pc:picChg>
      </pc:sldChg>
      <pc:sldChg chg="modSp">
        <pc:chgData name="Katie Eberstein" userId="S::katie.eberstein@brighton-hove.gov.uk::8552068e-af68-466d-8240-da5ec5ba8e15" providerId="AD" clId="Web-{07EF869C-1BA6-81B3-2906-D0284DD60CE2}" dt="2024-01-17T12:38:17.036" v="218" actId="1076"/>
        <pc:sldMkLst>
          <pc:docMk/>
          <pc:sldMk cId="802004862" sldId="390"/>
        </pc:sldMkLst>
        <pc:spChg chg="mod">
          <ac:chgData name="Katie Eberstein" userId="S::katie.eberstein@brighton-hove.gov.uk::8552068e-af68-466d-8240-da5ec5ba8e15" providerId="AD" clId="Web-{07EF869C-1BA6-81B3-2906-D0284DD60CE2}" dt="2024-01-17T12:38:17.036" v="218" actId="1076"/>
          <ac:spMkLst>
            <pc:docMk/>
            <pc:sldMk cId="802004862" sldId="390"/>
            <ac:spMk id="4" creationId="{5EA2E8A2-B344-2639-16E5-22217BFA4FE7}"/>
          </ac:spMkLst>
        </pc:spChg>
      </pc:sldChg>
      <pc:sldChg chg="delSp modSp">
        <pc:chgData name="Katie Eberstein" userId="S::katie.eberstein@brighton-hove.gov.uk::8552068e-af68-466d-8240-da5ec5ba8e15" providerId="AD" clId="Web-{07EF869C-1BA6-81B3-2906-D0284DD60CE2}" dt="2024-01-17T12:56:14.881" v="220"/>
        <pc:sldMkLst>
          <pc:docMk/>
          <pc:sldMk cId="647068554" sldId="391"/>
        </pc:sldMkLst>
        <pc:spChg chg="del mod">
          <ac:chgData name="Katie Eberstein" userId="S::katie.eberstein@brighton-hove.gov.uk::8552068e-af68-466d-8240-da5ec5ba8e15" providerId="AD" clId="Web-{07EF869C-1BA6-81B3-2906-D0284DD60CE2}" dt="2024-01-17T12:56:14.881" v="220"/>
          <ac:spMkLst>
            <pc:docMk/>
            <pc:sldMk cId="647068554" sldId="391"/>
            <ac:spMk id="14" creationId="{E3968EF9-FDFB-4C76-9A1D-5002EFB5B816}"/>
          </ac:spMkLst>
        </pc:spChg>
      </pc:sldChg>
      <pc:sldChg chg="addSp delSp modSp">
        <pc:chgData name="Katie Eberstein" userId="S::katie.eberstein@brighton-hove.gov.uk::8552068e-af68-466d-8240-da5ec5ba8e15" providerId="AD" clId="Web-{07EF869C-1BA6-81B3-2906-D0284DD60CE2}" dt="2024-01-17T13:30:29.307" v="494" actId="14100"/>
        <pc:sldMkLst>
          <pc:docMk/>
          <pc:sldMk cId="2400813280" sldId="394"/>
        </pc:sldMkLst>
        <pc:spChg chg="add mod">
          <ac:chgData name="Katie Eberstein" userId="S::katie.eberstein@brighton-hove.gov.uk::8552068e-af68-466d-8240-da5ec5ba8e15" providerId="AD" clId="Web-{07EF869C-1BA6-81B3-2906-D0284DD60CE2}" dt="2024-01-17T13:28:54.491" v="482" actId="1076"/>
          <ac:spMkLst>
            <pc:docMk/>
            <pc:sldMk cId="2400813280" sldId="394"/>
            <ac:spMk id="4" creationId="{430034A2-86E0-6830-4486-56D2BF527AB3}"/>
          </ac:spMkLst>
        </pc:spChg>
        <pc:spChg chg="add mod">
          <ac:chgData name="Katie Eberstein" userId="S::katie.eberstein@brighton-hove.gov.uk::8552068e-af68-466d-8240-da5ec5ba8e15" providerId="AD" clId="Web-{07EF869C-1BA6-81B3-2906-D0284DD60CE2}" dt="2024-01-17T13:28:59.382" v="484" actId="1076"/>
          <ac:spMkLst>
            <pc:docMk/>
            <pc:sldMk cId="2400813280" sldId="394"/>
            <ac:spMk id="6" creationId="{C572476D-0DBC-6163-D757-07B2A48E8944}"/>
          </ac:spMkLst>
        </pc:spChg>
        <pc:picChg chg="mod">
          <ac:chgData name="Katie Eberstein" userId="S::katie.eberstein@brighton-hove.gov.uk::8552068e-af68-466d-8240-da5ec5ba8e15" providerId="AD" clId="Web-{07EF869C-1BA6-81B3-2906-D0284DD60CE2}" dt="2024-01-17T13:28:50.601" v="481" actId="14100"/>
          <ac:picMkLst>
            <pc:docMk/>
            <pc:sldMk cId="2400813280" sldId="394"/>
            <ac:picMk id="2" creationId="{62258D50-3916-D986-F8E9-F78D2D44F33F}"/>
          </ac:picMkLst>
        </pc:picChg>
        <pc:picChg chg="add mod">
          <ac:chgData name="Katie Eberstein" userId="S::katie.eberstein@brighton-hove.gov.uk::8552068e-af68-466d-8240-da5ec5ba8e15" providerId="AD" clId="Web-{07EF869C-1BA6-81B3-2906-D0284DD60CE2}" dt="2024-01-17T13:28:56.648" v="483" actId="1076"/>
          <ac:picMkLst>
            <pc:docMk/>
            <pc:sldMk cId="2400813280" sldId="394"/>
            <ac:picMk id="5" creationId="{BE153595-109A-CB2A-5283-C9E63F4B53D8}"/>
          </ac:picMkLst>
        </pc:picChg>
        <pc:picChg chg="add mod">
          <ac:chgData name="Katie Eberstein" userId="S::katie.eberstein@brighton-hove.gov.uk::8552068e-af68-466d-8240-da5ec5ba8e15" providerId="AD" clId="Web-{07EF869C-1BA6-81B3-2906-D0284DD60CE2}" dt="2024-01-17T13:29:04.570" v="486" actId="14100"/>
          <ac:picMkLst>
            <pc:docMk/>
            <pc:sldMk cId="2400813280" sldId="394"/>
            <ac:picMk id="7" creationId="{474C88F8-B383-D154-9B77-5344AA07DEB1}"/>
          </ac:picMkLst>
        </pc:picChg>
        <pc:picChg chg="add del mod">
          <ac:chgData name="Katie Eberstein" userId="S::katie.eberstein@brighton-hove.gov.uk::8552068e-af68-466d-8240-da5ec5ba8e15" providerId="AD" clId="Web-{07EF869C-1BA6-81B3-2906-D0284DD60CE2}" dt="2024-01-17T13:30:20.978" v="491"/>
          <ac:picMkLst>
            <pc:docMk/>
            <pc:sldMk cId="2400813280" sldId="394"/>
            <ac:picMk id="9" creationId="{3AC28A83-4247-88EE-B89A-6E66D67C033D}"/>
          </ac:picMkLst>
        </pc:picChg>
        <pc:picChg chg="add mod">
          <ac:chgData name="Katie Eberstein" userId="S::katie.eberstein@brighton-hove.gov.uk::8552068e-af68-466d-8240-da5ec5ba8e15" providerId="AD" clId="Web-{07EF869C-1BA6-81B3-2906-D0284DD60CE2}" dt="2024-01-17T13:30:29.307" v="494" actId="14100"/>
          <ac:picMkLst>
            <pc:docMk/>
            <pc:sldMk cId="2400813280" sldId="394"/>
            <ac:picMk id="10" creationId="{EEEAB3F9-BC9D-94BC-9B38-332EC833FC12}"/>
          </ac:picMkLst>
        </pc:picChg>
      </pc:sldChg>
      <pc:sldChg chg="del">
        <pc:chgData name="Katie Eberstein" userId="S::katie.eberstein@brighton-hove.gov.uk::8552068e-af68-466d-8240-da5ec5ba8e15" providerId="AD" clId="Web-{07EF869C-1BA6-81B3-2906-D0284DD60CE2}" dt="2024-01-17T13:31:31.699" v="495"/>
        <pc:sldMkLst>
          <pc:docMk/>
          <pc:sldMk cId="1388573706" sldId="395"/>
        </pc:sldMkLst>
      </pc:sldChg>
      <pc:sldChg chg="del">
        <pc:chgData name="Katie Eberstein" userId="S::katie.eberstein@brighton-hove.gov.uk::8552068e-af68-466d-8240-da5ec5ba8e15" providerId="AD" clId="Web-{07EF869C-1BA6-81B3-2906-D0284DD60CE2}" dt="2024-01-17T13:31:36.871" v="498"/>
        <pc:sldMkLst>
          <pc:docMk/>
          <pc:sldMk cId="2844882433" sldId="396"/>
        </pc:sldMkLst>
      </pc:sldChg>
      <pc:sldChg chg="del">
        <pc:chgData name="Katie Eberstein" userId="S::katie.eberstein@brighton-hove.gov.uk::8552068e-af68-466d-8240-da5ec5ba8e15" providerId="AD" clId="Web-{07EF869C-1BA6-81B3-2906-D0284DD60CE2}" dt="2024-01-17T13:31:32.668" v="496"/>
        <pc:sldMkLst>
          <pc:docMk/>
          <pc:sldMk cId="4289784804" sldId="399"/>
        </pc:sldMkLst>
      </pc:sldChg>
      <pc:sldChg chg="addSp delSp modSp add replId addAnim delAnim">
        <pc:chgData name="Katie Eberstein" userId="S::katie.eberstein@brighton-hove.gov.uk::8552068e-af68-466d-8240-da5ec5ba8e15" providerId="AD" clId="Web-{07EF869C-1BA6-81B3-2906-D0284DD60CE2}" dt="2024-01-17T12:24:45.730" v="192" actId="20577"/>
        <pc:sldMkLst>
          <pc:docMk/>
          <pc:sldMk cId="3121027417" sldId="403"/>
        </pc:sldMkLst>
        <pc:spChg chg="mod">
          <ac:chgData name="Katie Eberstein" userId="S::katie.eberstein@brighton-hove.gov.uk::8552068e-af68-466d-8240-da5ec5ba8e15" providerId="AD" clId="Web-{07EF869C-1BA6-81B3-2906-D0284DD60CE2}" dt="2024-01-17T12:15:22.135" v="6" actId="20577"/>
          <ac:spMkLst>
            <pc:docMk/>
            <pc:sldMk cId="3121027417" sldId="403"/>
            <ac:spMk id="3" creationId="{96E58941-965C-6718-921B-88FE593BAD00}"/>
          </ac:spMkLst>
        </pc:spChg>
        <pc:spChg chg="add mod">
          <ac:chgData name="Katie Eberstein" userId="S::katie.eberstein@brighton-hove.gov.uk::8552068e-af68-466d-8240-da5ec5ba8e15" providerId="AD" clId="Web-{07EF869C-1BA6-81B3-2906-D0284DD60CE2}" dt="2024-01-17T12:24:27.386" v="187" actId="1076"/>
          <ac:spMkLst>
            <pc:docMk/>
            <pc:sldMk cId="3121027417" sldId="403"/>
            <ac:spMk id="6" creationId="{68BDC00B-D97B-AF36-1312-2EBFD1048BF9}"/>
          </ac:spMkLst>
        </pc:spChg>
        <pc:spChg chg="add mod">
          <ac:chgData name="Katie Eberstein" userId="S::katie.eberstein@brighton-hove.gov.uk::8552068e-af68-466d-8240-da5ec5ba8e15" providerId="AD" clId="Web-{07EF869C-1BA6-81B3-2906-D0284DD60CE2}" dt="2024-01-17T12:23:10.211" v="161" actId="20577"/>
          <ac:spMkLst>
            <pc:docMk/>
            <pc:sldMk cId="3121027417" sldId="403"/>
            <ac:spMk id="7" creationId="{0622F070-742C-697D-9124-0914F4103249}"/>
          </ac:spMkLst>
        </pc:spChg>
        <pc:spChg chg="add mod">
          <ac:chgData name="Katie Eberstein" userId="S::katie.eberstein@brighton-hove.gov.uk::8552068e-af68-466d-8240-da5ec5ba8e15" providerId="AD" clId="Web-{07EF869C-1BA6-81B3-2906-D0284DD60CE2}" dt="2024-01-17T12:24:45.730" v="192" actId="20577"/>
          <ac:spMkLst>
            <pc:docMk/>
            <pc:sldMk cId="3121027417" sldId="403"/>
            <ac:spMk id="9" creationId="{EFC83637-26A0-483D-34DE-A884FAF3D319}"/>
          </ac:spMkLst>
        </pc:spChg>
        <pc:spChg chg="del">
          <ac:chgData name="Katie Eberstein" userId="S::katie.eberstein@brighton-hove.gov.uk::8552068e-af68-466d-8240-da5ec5ba8e15" providerId="AD" clId="Web-{07EF869C-1BA6-81B3-2906-D0284DD60CE2}" dt="2024-01-17T12:15:27.322" v="8"/>
          <ac:spMkLst>
            <pc:docMk/>
            <pc:sldMk cId="3121027417" sldId="403"/>
            <ac:spMk id="17" creationId="{B99D2C07-E8A3-59D2-8EF0-9A3BB445969D}"/>
          </ac:spMkLst>
        </pc:spChg>
        <pc:spChg chg="del">
          <ac:chgData name="Katie Eberstein" userId="S::katie.eberstein@brighton-hove.gov.uk::8552068e-af68-466d-8240-da5ec5ba8e15" providerId="AD" clId="Web-{07EF869C-1BA6-81B3-2906-D0284DD60CE2}" dt="2024-01-17T12:15:30.447" v="10"/>
          <ac:spMkLst>
            <pc:docMk/>
            <pc:sldMk cId="3121027417" sldId="403"/>
            <ac:spMk id="18" creationId="{7E771EDC-0362-32E0-4C1F-B11D94BB77A2}"/>
          </ac:spMkLst>
        </pc:spChg>
        <pc:spChg chg="del">
          <ac:chgData name="Katie Eberstein" userId="S::katie.eberstein@brighton-hove.gov.uk::8552068e-af68-466d-8240-da5ec5ba8e15" providerId="AD" clId="Web-{07EF869C-1BA6-81B3-2906-D0284DD60CE2}" dt="2024-01-17T12:15:35.479" v="12"/>
          <ac:spMkLst>
            <pc:docMk/>
            <pc:sldMk cId="3121027417" sldId="403"/>
            <ac:spMk id="20" creationId="{B2212A05-AEB7-9202-85F3-1BE59171B02D}"/>
          </ac:spMkLst>
        </pc:spChg>
        <pc:picChg chg="add mod">
          <ac:chgData name="Katie Eberstein" userId="S::katie.eberstein@brighton-hove.gov.uk::8552068e-af68-466d-8240-da5ec5ba8e15" providerId="AD" clId="Web-{07EF869C-1BA6-81B3-2906-D0284DD60CE2}" dt="2024-01-17T12:18:45.438" v="21" actId="14100"/>
          <ac:picMkLst>
            <pc:docMk/>
            <pc:sldMk cId="3121027417" sldId="403"/>
            <ac:picMk id="2" creationId="{E3DADC09-24F1-DE7C-26CE-3B285A5FCA66}"/>
          </ac:picMkLst>
        </pc:picChg>
        <pc:picChg chg="add mod">
          <ac:chgData name="Katie Eberstein" userId="S::katie.eberstein@brighton-hove.gov.uk::8552068e-af68-466d-8240-da5ec5ba8e15" providerId="AD" clId="Web-{07EF869C-1BA6-81B3-2906-D0284DD60CE2}" dt="2024-01-17T12:23:16.321" v="163" actId="1076"/>
          <ac:picMkLst>
            <pc:docMk/>
            <pc:sldMk cId="3121027417" sldId="403"/>
            <ac:picMk id="5" creationId="{D39A8840-2A1F-8024-62F7-5040F90A9BAF}"/>
          </ac:picMkLst>
        </pc:picChg>
        <pc:picChg chg="add mod">
          <ac:chgData name="Katie Eberstein" userId="S::katie.eberstein@brighton-hove.gov.uk::8552068e-af68-466d-8240-da5ec5ba8e15" providerId="AD" clId="Web-{07EF869C-1BA6-81B3-2906-D0284DD60CE2}" dt="2024-01-17T12:24:18.573" v="185" actId="1076"/>
          <ac:picMkLst>
            <pc:docMk/>
            <pc:sldMk cId="3121027417" sldId="403"/>
            <ac:picMk id="10" creationId="{BF218C14-A58B-F6BF-F56D-E983B7B2E73A}"/>
          </ac:picMkLst>
        </pc:picChg>
        <pc:picChg chg="del">
          <ac:chgData name="Katie Eberstein" userId="S::katie.eberstein@brighton-hove.gov.uk::8552068e-af68-466d-8240-da5ec5ba8e15" providerId="AD" clId="Web-{07EF869C-1BA6-81B3-2906-D0284DD60CE2}" dt="2024-01-17T12:15:39.479" v="13"/>
          <ac:picMkLst>
            <pc:docMk/>
            <pc:sldMk cId="3121027417" sldId="403"/>
            <ac:picMk id="12" creationId="{9C658CF6-D735-84C7-68F0-C74F30C5356A}"/>
          </ac:picMkLst>
        </pc:picChg>
        <pc:picChg chg="del">
          <ac:chgData name="Katie Eberstein" userId="S::katie.eberstein@brighton-hove.gov.uk::8552068e-af68-466d-8240-da5ec5ba8e15" providerId="AD" clId="Web-{07EF869C-1BA6-81B3-2906-D0284DD60CE2}" dt="2024-01-17T12:15:28.150" v="9"/>
          <ac:picMkLst>
            <pc:docMk/>
            <pc:sldMk cId="3121027417" sldId="403"/>
            <ac:picMk id="13" creationId="{7896C7C7-9D16-2E4D-FCF3-96F678929009}"/>
          </ac:picMkLst>
        </pc:picChg>
        <pc:picChg chg="del">
          <ac:chgData name="Katie Eberstein" userId="S::katie.eberstein@brighton-hove.gov.uk::8552068e-af68-466d-8240-da5ec5ba8e15" providerId="AD" clId="Web-{07EF869C-1BA6-81B3-2906-D0284DD60CE2}" dt="2024-01-17T12:15:24.525" v="7"/>
          <ac:picMkLst>
            <pc:docMk/>
            <pc:sldMk cId="3121027417" sldId="403"/>
            <ac:picMk id="16" creationId="{8712EA45-0130-84D1-8AB4-B1513A760302}"/>
          </ac:picMkLst>
        </pc:picChg>
        <pc:picChg chg="del">
          <ac:chgData name="Katie Eberstein" userId="S::katie.eberstein@brighton-hove.gov.uk::8552068e-af68-466d-8240-da5ec5ba8e15" providerId="AD" clId="Web-{07EF869C-1BA6-81B3-2906-D0284DD60CE2}" dt="2024-01-17T12:15:31.307" v="11"/>
          <ac:picMkLst>
            <pc:docMk/>
            <pc:sldMk cId="3121027417" sldId="403"/>
            <ac:picMk id="19" creationId="{39B7D38A-C1EC-6709-9F12-08BC29291857}"/>
          </ac:picMkLst>
        </pc:picChg>
      </pc:sldChg>
      <pc:sldChg chg="delSp modSp add replId">
        <pc:chgData name="Katie Eberstein" userId="S::katie.eberstein@brighton-hove.gov.uk::8552068e-af68-466d-8240-da5ec5ba8e15" providerId="AD" clId="Web-{07EF869C-1BA6-81B3-2906-D0284DD60CE2}" dt="2024-01-17T13:44:25.051" v="557" actId="20577"/>
        <pc:sldMkLst>
          <pc:docMk/>
          <pc:sldMk cId="1352112075" sldId="404"/>
        </pc:sldMkLst>
        <pc:spChg chg="mod">
          <ac:chgData name="Katie Eberstein" userId="S::katie.eberstein@brighton-hove.gov.uk::8552068e-af68-466d-8240-da5ec5ba8e15" providerId="AD" clId="Web-{07EF869C-1BA6-81B3-2906-D0284DD60CE2}" dt="2024-01-17T13:44:25.051" v="557" actId="20577"/>
          <ac:spMkLst>
            <pc:docMk/>
            <pc:sldMk cId="1352112075" sldId="404"/>
            <ac:spMk id="3" creationId="{10EA0DBA-9991-83CF-4D45-7496595CEC8A}"/>
          </ac:spMkLst>
        </pc:spChg>
        <pc:spChg chg="del mod">
          <ac:chgData name="Katie Eberstein" userId="S::katie.eberstein@brighton-hove.gov.uk::8552068e-af68-466d-8240-da5ec5ba8e15" providerId="AD" clId="Web-{07EF869C-1BA6-81B3-2906-D0284DD60CE2}" dt="2024-01-17T13:41:58.312" v="544"/>
          <ac:spMkLst>
            <pc:docMk/>
            <pc:sldMk cId="1352112075" sldId="404"/>
            <ac:spMk id="4" creationId="{899FB751-6675-DF10-EEA5-BC8D97A48761}"/>
          </ac:spMkLst>
        </pc:spChg>
        <pc:picChg chg="del">
          <ac:chgData name="Katie Eberstein" userId="S::katie.eberstein@brighton-hove.gov.uk::8552068e-af68-466d-8240-da5ec5ba8e15" providerId="AD" clId="Web-{07EF869C-1BA6-81B3-2906-D0284DD60CE2}" dt="2024-01-17T13:41:55.859" v="542"/>
          <ac:picMkLst>
            <pc:docMk/>
            <pc:sldMk cId="1352112075" sldId="404"/>
            <ac:picMk id="2" creationId="{637DEF05-23E0-CAF8-20AE-99523B951992}"/>
          </ac:picMkLst>
        </pc:picChg>
        <pc:picChg chg="del">
          <ac:chgData name="Katie Eberstein" userId="S::katie.eberstein@brighton-hove.gov.uk::8552068e-af68-466d-8240-da5ec5ba8e15" providerId="AD" clId="Web-{07EF869C-1BA6-81B3-2906-D0284DD60CE2}" dt="2024-01-17T13:32:36.842" v="541"/>
          <ac:picMkLst>
            <pc:docMk/>
            <pc:sldMk cId="1352112075" sldId="404"/>
            <ac:picMk id="12" creationId="{9DE5B75B-E490-E314-F877-05466462479C}"/>
          </ac:picMkLst>
        </pc:picChg>
      </pc:sldChg>
      <pc:sldChg chg="delSp modSp add replId">
        <pc:chgData name="Katie Eberstein" userId="S::katie.eberstein@brighton-hove.gov.uk::8552068e-af68-466d-8240-da5ec5ba8e15" providerId="AD" clId="Web-{07EF869C-1BA6-81B3-2906-D0284DD60CE2}" dt="2024-01-17T13:44:14.051" v="555" actId="20577"/>
        <pc:sldMkLst>
          <pc:docMk/>
          <pc:sldMk cId="1346712653" sldId="405"/>
        </pc:sldMkLst>
        <pc:spChg chg="mod">
          <ac:chgData name="Katie Eberstein" userId="S::katie.eberstein@brighton-hove.gov.uk::8552068e-af68-466d-8240-da5ec5ba8e15" providerId="AD" clId="Web-{07EF869C-1BA6-81B3-2906-D0284DD60CE2}" dt="2024-01-17T13:44:14.051" v="555" actId="20577"/>
          <ac:spMkLst>
            <pc:docMk/>
            <pc:sldMk cId="1346712653" sldId="405"/>
            <ac:spMk id="3" creationId="{C6A4588A-C9C6-6F99-78DB-7F972679D27D}"/>
          </ac:spMkLst>
        </pc:spChg>
        <pc:spChg chg="del mod">
          <ac:chgData name="Katie Eberstein" userId="S::katie.eberstein@brighton-hove.gov.uk::8552068e-af68-466d-8240-da5ec5ba8e15" providerId="AD" clId="Web-{07EF869C-1BA6-81B3-2906-D0284DD60CE2}" dt="2024-01-17T13:44:02.097" v="552"/>
          <ac:spMkLst>
            <pc:docMk/>
            <pc:sldMk cId="1346712653" sldId="405"/>
            <ac:spMk id="4" creationId="{4A9B814C-A274-5FB8-F6E3-DA3F0695D39A}"/>
          </ac:spMkLst>
        </pc:spChg>
        <pc:picChg chg="del">
          <ac:chgData name="Katie Eberstein" userId="S::katie.eberstein@brighton-hove.gov.uk::8552068e-af68-466d-8240-da5ec5ba8e15" providerId="AD" clId="Web-{07EF869C-1BA6-81B3-2906-D0284DD60CE2}" dt="2024-01-17T13:43:58.503" v="549"/>
          <ac:picMkLst>
            <pc:docMk/>
            <pc:sldMk cId="1346712653" sldId="405"/>
            <ac:picMk id="2" creationId="{C05F6E8A-A159-8F2F-36D9-19034B852897}"/>
          </ac:picMkLst>
        </pc:picChg>
      </pc:sldChg>
    </pc:docChg>
  </pc:docChgLst>
  <pc:docChgLst>
    <pc:chgData name="Katie Eberstein" userId="S::katie.eberstein@brighton-hove.gov.uk::8552068e-af68-466d-8240-da5ec5ba8e15" providerId="AD" clId="Web-{71CAC78B-9D64-E4D8-4662-858EE0486799}"/>
    <pc:docChg chg="addSld delSld modSld sldOrd">
      <pc:chgData name="Katie Eberstein" userId="S::katie.eberstein@brighton-hove.gov.uk::8552068e-af68-466d-8240-da5ec5ba8e15" providerId="AD" clId="Web-{71CAC78B-9D64-E4D8-4662-858EE0486799}" dt="2024-01-12T17:51:30.828" v="515" actId="20577"/>
      <pc:docMkLst>
        <pc:docMk/>
      </pc:docMkLst>
      <pc:sldChg chg="del">
        <pc:chgData name="Katie Eberstein" userId="S::katie.eberstein@brighton-hove.gov.uk::8552068e-af68-466d-8240-da5ec5ba8e15" providerId="AD" clId="Web-{71CAC78B-9D64-E4D8-4662-858EE0486799}" dt="2024-01-11T12:34:22.676" v="0"/>
        <pc:sldMkLst>
          <pc:docMk/>
          <pc:sldMk cId="2878886423" sldId="376"/>
        </pc:sldMkLst>
      </pc:sldChg>
      <pc:sldChg chg="del">
        <pc:chgData name="Katie Eberstein" userId="S::katie.eberstein@brighton-hove.gov.uk::8552068e-af68-466d-8240-da5ec5ba8e15" providerId="AD" clId="Web-{71CAC78B-9D64-E4D8-4662-858EE0486799}" dt="2024-01-11T12:34:23.582" v="1"/>
        <pc:sldMkLst>
          <pc:docMk/>
          <pc:sldMk cId="2338247639" sldId="378"/>
        </pc:sldMkLst>
      </pc:sldChg>
      <pc:sldChg chg="addSp modSp">
        <pc:chgData name="Katie Eberstein" userId="S::katie.eberstein@brighton-hove.gov.uk::8552068e-af68-466d-8240-da5ec5ba8e15" providerId="AD" clId="Web-{71CAC78B-9D64-E4D8-4662-858EE0486799}" dt="2024-01-12T17:47:06.624" v="486"/>
        <pc:sldMkLst>
          <pc:docMk/>
          <pc:sldMk cId="2403507344" sldId="382"/>
        </pc:sldMkLst>
        <pc:picChg chg="add mod">
          <ac:chgData name="Katie Eberstein" userId="S::katie.eberstein@brighton-hove.gov.uk::8552068e-af68-466d-8240-da5ec5ba8e15" providerId="AD" clId="Web-{71CAC78B-9D64-E4D8-4662-858EE0486799}" dt="2024-01-12T17:47:06.624" v="486"/>
          <ac:picMkLst>
            <pc:docMk/>
            <pc:sldMk cId="2403507344" sldId="382"/>
            <ac:picMk id="2" creationId="{F7BF594B-046A-D791-0928-F50BD7AFE99D}"/>
          </ac:picMkLst>
        </pc:picChg>
      </pc:sldChg>
      <pc:sldChg chg="modSp">
        <pc:chgData name="Katie Eberstein" userId="S::katie.eberstein@brighton-hove.gov.uk::8552068e-af68-466d-8240-da5ec5ba8e15" providerId="AD" clId="Web-{71CAC78B-9D64-E4D8-4662-858EE0486799}" dt="2024-01-12T15:11:26.597" v="351" actId="14100"/>
        <pc:sldMkLst>
          <pc:docMk/>
          <pc:sldMk cId="1722814677" sldId="385"/>
        </pc:sldMkLst>
        <pc:picChg chg="mod">
          <ac:chgData name="Katie Eberstein" userId="S::katie.eberstein@brighton-hove.gov.uk::8552068e-af68-466d-8240-da5ec5ba8e15" providerId="AD" clId="Web-{71CAC78B-9D64-E4D8-4662-858EE0486799}" dt="2024-01-12T15:11:26.597" v="351" actId="14100"/>
          <ac:picMkLst>
            <pc:docMk/>
            <pc:sldMk cId="1722814677" sldId="385"/>
            <ac:picMk id="2" creationId="{A95FBBAE-BB3D-6479-47BC-8F36DA69822D}"/>
          </ac:picMkLst>
        </pc:picChg>
      </pc:sldChg>
      <pc:sldChg chg="addSp delSp modSp">
        <pc:chgData name="Katie Eberstein" userId="S::katie.eberstein@brighton-hove.gov.uk::8552068e-af68-466d-8240-da5ec5ba8e15" providerId="AD" clId="Web-{71CAC78B-9D64-E4D8-4662-858EE0486799}" dt="2024-01-12T17:50:33.543" v="491"/>
        <pc:sldMkLst>
          <pc:docMk/>
          <pc:sldMk cId="647068554" sldId="391"/>
        </pc:sldMkLst>
        <pc:spChg chg="add del mod">
          <ac:chgData name="Katie Eberstein" userId="S::katie.eberstein@brighton-hove.gov.uk::8552068e-af68-466d-8240-da5ec5ba8e15" providerId="AD" clId="Web-{71CAC78B-9D64-E4D8-4662-858EE0486799}" dt="2024-01-12T17:50:20.980" v="489"/>
          <ac:spMkLst>
            <pc:docMk/>
            <pc:sldMk cId="647068554" sldId="391"/>
            <ac:spMk id="13" creationId="{7337FC85-F2FB-3683-C4E6-6984519D1765}"/>
          </ac:spMkLst>
        </pc:spChg>
        <pc:spChg chg="add mod">
          <ac:chgData name="Katie Eberstein" userId="S::katie.eberstein@brighton-hove.gov.uk::8552068e-af68-466d-8240-da5ec5ba8e15" providerId="AD" clId="Web-{71CAC78B-9D64-E4D8-4662-858EE0486799}" dt="2024-01-12T17:50:33.543" v="491"/>
          <ac:spMkLst>
            <pc:docMk/>
            <pc:sldMk cId="647068554" sldId="391"/>
            <ac:spMk id="14" creationId="{E3968EF9-FDFB-4C76-9A1D-5002EFB5B816}"/>
          </ac:spMkLst>
        </pc:spChg>
      </pc:sldChg>
      <pc:sldChg chg="addSp modSp add ord replId">
        <pc:chgData name="Katie Eberstein" userId="S::katie.eberstein@brighton-hove.gov.uk::8552068e-af68-466d-8240-da5ec5ba8e15" providerId="AD" clId="Web-{71CAC78B-9D64-E4D8-4662-858EE0486799}" dt="2024-01-12T17:43:06.344" v="484" actId="20577"/>
        <pc:sldMkLst>
          <pc:docMk/>
          <pc:sldMk cId="2400813280" sldId="394"/>
        </pc:sldMkLst>
        <pc:spChg chg="mod">
          <ac:chgData name="Katie Eberstein" userId="S::katie.eberstein@brighton-hove.gov.uk::8552068e-af68-466d-8240-da5ec5ba8e15" providerId="AD" clId="Web-{71CAC78B-9D64-E4D8-4662-858EE0486799}" dt="2024-01-12T17:43:06.344" v="484" actId="20577"/>
          <ac:spMkLst>
            <pc:docMk/>
            <pc:sldMk cId="2400813280" sldId="394"/>
            <ac:spMk id="3" creationId="{59F3ADF3-09EC-F071-8B20-0D73CDFA51EB}"/>
          </ac:spMkLst>
        </pc:spChg>
        <pc:picChg chg="add mod">
          <ac:chgData name="Katie Eberstein" userId="S::katie.eberstein@brighton-hove.gov.uk::8552068e-af68-466d-8240-da5ec5ba8e15" providerId="AD" clId="Web-{71CAC78B-9D64-E4D8-4662-858EE0486799}" dt="2024-01-12T17:43:01.640" v="479" actId="1076"/>
          <ac:picMkLst>
            <pc:docMk/>
            <pc:sldMk cId="2400813280" sldId="394"/>
            <ac:picMk id="2" creationId="{62258D50-3916-D986-F8E9-F78D2D44F33F}"/>
          </ac:picMkLst>
        </pc:picChg>
      </pc:sldChg>
      <pc:sldChg chg="add replId">
        <pc:chgData name="Katie Eberstein" userId="S::katie.eberstein@brighton-hove.gov.uk::8552068e-af68-466d-8240-da5ec5ba8e15" providerId="AD" clId="Web-{71CAC78B-9D64-E4D8-4662-858EE0486799}" dt="2024-01-11T12:36:20.101" v="3"/>
        <pc:sldMkLst>
          <pc:docMk/>
          <pc:sldMk cId="1388573706" sldId="395"/>
        </pc:sldMkLst>
      </pc:sldChg>
      <pc:sldChg chg="add replId">
        <pc:chgData name="Katie Eberstein" userId="S::katie.eberstein@brighton-hove.gov.uk::8552068e-af68-466d-8240-da5ec5ba8e15" providerId="AD" clId="Web-{71CAC78B-9D64-E4D8-4662-858EE0486799}" dt="2024-01-11T12:36:20.726" v="4"/>
        <pc:sldMkLst>
          <pc:docMk/>
          <pc:sldMk cId="2844882433" sldId="396"/>
        </pc:sldMkLst>
      </pc:sldChg>
      <pc:sldChg chg="addSp delSp modSp add replId">
        <pc:chgData name="Katie Eberstein" userId="S::katie.eberstein@brighton-hove.gov.uk::8552068e-af68-466d-8240-da5ec5ba8e15" providerId="AD" clId="Web-{71CAC78B-9D64-E4D8-4662-858EE0486799}" dt="2024-01-12T17:34:41.094" v="475" actId="14100"/>
        <pc:sldMkLst>
          <pc:docMk/>
          <pc:sldMk cId="197701466" sldId="397"/>
        </pc:sldMkLst>
        <pc:spChg chg="add del mod">
          <ac:chgData name="Katie Eberstein" userId="S::katie.eberstein@brighton-hove.gov.uk::8552068e-af68-466d-8240-da5ec5ba8e15" providerId="AD" clId="Web-{71CAC78B-9D64-E4D8-4662-858EE0486799}" dt="2024-01-12T13:13:35.321" v="253"/>
          <ac:spMkLst>
            <pc:docMk/>
            <pc:sldMk cId="197701466" sldId="397"/>
            <ac:spMk id="2" creationId="{BC40FD5F-B5AF-909D-8C2E-2546E55CA6A2}"/>
          </ac:spMkLst>
        </pc:spChg>
        <pc:spChg chg="mod">
          <ac:chgData name="Katie Eberstein" userId="S::katie.eberstein@brighton-hove.gov.uk::8552068e-af68-466d-8240-da5ec5ba8e15" providerId="AD" clId="Web-{71CAC78B-9D64-E4D8-4662-858EE0486799}" dt="2024-01-12T13:07:20.352" v="46" actId="20577"/>
          <ac:spMkLst>
            <pc:docMk/>
            <pc:sldMk cId="197701466" sldId="397"/>
            <ac:spMk id="3" creationId="{25580E5D-4A83-F65F-04A7-F5F9A9C1FA0A}"/>
          </ac:spMkLst>
        </pc:spChg>
        <pc:spChg chg="add mod">
          <ac:chgData name="Katie Eberstein" userId="S::katie.eberstein@brighton-hove.gov.uk::8552068e-af68-466d-8240-da5ec5ba8e15" providerId="AD" clId="Web-{71CAC78B-9D64-E4D8-4662-858EE0486799}" dt="2024-01-12T13:21:33.205" v="346" actId="20577"/>
          <ac:spMkLst>
            <pc:docMk/>
            <pc:sldMk cId="197701466" sldId="397"/>
            <ac:spMk id="7" creationId="{A94A6B9C-7E87-B573-24E5-3643BB8F6CD2}"/>
          </ac:spMkLst>
        </pc:spChg>
        <pc:spChg chg="add del">
          <ac:chgData name="Katie Eberstein" userId="S::katie.eberstein@brighton-hove.gov.uk::8552068e-af68-466d-8240-da5ec5ba8e15" providerId="AD" clId="Web-{71CAC78B-9D64-E4D8-4662-858EE0486799}" dt="2024-01-12T13:15:36.425" v="284"/>
          <ac:spMkLst>
            <pc:docMk/>
            <pc:sldMk cId="197701466" sldId="397"/>
            <ac:spMk id="10" creationId="{B2664481-E8D2-4A35-AC22-CBA56061545D}"/>
          </ac:spMkLst>
        </pc:spChg>
        <pc:spChg chg="add mod">
          <ac:chgData name="Katie Eberstein" userId="S::katie.eberstein@brighton-hove.gov.uk::8552068e-af68-466d-8240-da5ec5ba8e15" providerId="AD" clId="Web-{71CAC78B-9D64-E4D8-4662-858EE0486799}" dt="2024-01-12T13:21:22.813" v="342" actId="14100"/>
          <ac:spMkLst>
            <pc:docMk/>
            <pc:sldMk cId="197701466" sldId="397"/>
            <ac:spMk id="11" creationId="{42E20702-0D4C-0206-856B-679057C68A34}"/>
          </ac:spMkLst>
        </pc:spChg>
        <pc:spChg chg="add del">
          <ac:chgData name="Katie Eberstein" userId="S::katie.eberstein@brighton-hove.gov.uk::8552068e-af68-466d-8240-da5ec5ba8e15" providerId="AD" clId="Web-{71CAC78B-9D64-E4D8-4662-858EE0486799}" dt="2024-01-12T13:18:19.954" v="296"/>
          <ac:spMkLst>
            <pc:docMk/>
            <pc:sldMk cId="197701466" sldId="397"/>
            <ac:spMk id="12" creationId="{8626EC92-26CB-2C8E-D2B9-A92E329AE92A}"/>
          </ac:spMkLst>
        </pc:spChg>
        <pc:picChg chg="add del mod">
          <ac:chgData name="Katie Eberstein" userId="S::katie.eberstein@brighton-hove.gov.uk::8552068e-af68-466d-8240-da5ec5ba8e15" providerId="AD" clId="Web-{71CAC78B-9D64-E4D8-4662-858EE0486799}" dt="2024-01-12T13:17:51.842" v="291"/>
          <ac:picMkLst>
            <pc:docMk/>
            <pc:sldMk cId="197701466" sldId="397"/>
            <ac:picMk id="4" creationId="{4DAC4DF4-A502-FD89-538D-EC363B8DF795}"/>
          </ac:picMkLst>
        </pc:picChg>
        <pc:picChg chg="add del mod">
          <ac:chgData name="Katie Eberstein" userId="S::katie.eberstein@brighton-hove.gov.uk::8552068e-af68-466d-8240-da5ec5ba8e15" providerId="AD" clId="Web-{71CAC78B-9D64-E4D8-4662-858EE0486799}" dt="2024-01-12T13:06:52.225" v="40"/>
          <ac:picMkLst>
            <pc:docMk/>
            <pc:sldMk cId="197701466" sldId="397"/>
            <ac:picMk id="5" creationId="{6D9E68AD-A998-396B-D769-E21DB268E4CC}"/>
          </ac:picMkLst>
        </pc:picChg>
        <pc:picChg chg="add mod">
          <ac:chgData name="Katie Eberstein" userId="S::katie.eberstein@brighton-hove.gov.uk::8552068e-af68-466d-8240-da5ec5ba8e15" providerId="AD" clId="Web-{71CAC78B-9D64-E4D8-4662-858EE0486799}" dt="2024-01-12T13:18:39.346" v="303" actId="1076"/>
          <ac:picMkLst>
            <pc:docMk/>
            <pc:sldMk cId="197701466" sldId="397"/>
            <ac:picMk id="6" creationId="{17E18B40-4AAC-E9D1-9F8A-4425D967EE35}"/>
          </ac:picMkLst>
        </pc:picChg>
        <pc:picChg chg="mod">
          <ac:chgData name="Katie Eberstein" userId="S::katie.eberstein@brighton-hove.gov.uk::8552068e-af68-466d-8240-da5ec5ba8e15" providerId="AD" clId="Web-{71CAC78B-9D64-E4D8-4662-858EE0486799}" dt="2024-01-12T17:34:17.889" v="469" actId="1076"/>
          <ac:picMkLst>
            <pc:docMk/>
            <pc:sldMk cId="197701466" sldId="397"/>
            <ac:picMk id="8" creationId="{1DABAC66-6A44-7BC3-69E3-D312CB6AD0BB}"/>
          </ac:picMkLst>
        </pc:picChg>
        <pc:picChg chg="add mod">
          <ac:chgData name="Katie Eberstein" userId="S::katie.eberstein@brighton-hove.gov.uk::8552068e-af68-466d-8240-da5ec5ba8e15" providerId="AD" clId="Web-{71CAC78B-9D64-E4D8-4662-858EE0486799}" dt="2024-01-12T17:34:19.780" v="470" actId="1076"/>
          <ac:picMkLst>
            <pc:docMk/>
            <pc:sldMk cId="197701466" sldId="397"/>
            <ac:picMk id="9" creationId="{FD10C75A-16D6-BA9C-46F5-B7646EB7F03B}"/>
          </ac:picMkLst>
        </pc:picChg>
        <pc:picChg chg="add mod">
          <ac:chgData name="Katie Eberstein" userId="S::katie.eberstein@brighton-hove.gov.uk::8552068e-af68-466d-8240-da5ec5ba8e15" providerId="AD" clId="Web-{71CAC78B-9D64-E4D8-4662-858EE0486799}" dt="2024-01-12T17:34:36.687" v="474" actId="14100"/>
          <ac:picMkLst>
            <pc:docMk/>
            <pc:sldMk cId="197701466" sldId="397"/>
            <ac:picMk id="13" creationId="{DF8A40C9-81BD-162F-8E8F-258F27CC133F}"/>
          </ac:picMkLst>
        </pc:picChg>
        <pc:picChg chg="add mod">
          <ac:chgData name="Katie Eberstein" userId="S::katie.eberstein@brighton-hove.gov.uk::8552068e-af68-466d-8240-da5ec5ba8e15" providerId="AD" clId="Web-{71CAC78B-9D64-E4D8-4662-858EE0486799}" dt="2024-01-12T17:34:41.094" v="475" actId="14100"/>
          <ac:picMkLst>
            <pc:docMk/>
            <pc:sldMk cId="197701466" sldId="397"/>
            <ac:picMk id="14" creationId="{DA8615A6-1AE8-B3B8-9DA1-ED14816CC65C}"/>
          </ac:picMkLst>
        </pc:picChg>
      </pc:sldChg>
      <pc:sldChg chg="addSp modSp add ord replId addAnim">
        <pc:chgData name="Katie Eberstein" userId="S::katie.eberstein@brighton-hove.gov.uk::8552068e-af68-466d-8240-da5ec5ba8e15" providerId="AD" clId="Web-{71CAC78B-9D64-E4D8-4662-858EE0486799}" dt="2024-01-12T17:33:59.591" v="466" actId="14100"/>
        <pc:sldMkLst>
          <pc:docMk/>
          <pc:sldMk cId="1579526969" sldId="398"/>
        </pc:sldMkLst>
        <pc:spChg chg="mod">
          <ac:chgData name="Katie Eberstein" userId="S::katie.eberstein@brighton-hove.gov.uk::8552068e-af68-466d-8240-da5ec5ba8e15" providerId="AD" clId="Web-{71CAC78B-9D64-E4D8-4662-858EE0486799}" dt="2024-01-12T15:12:25.255" v="359" actId="20577"/>
          <ac:spMkLst>
            <pc:docMk/>
            <pc:sldMk cId="1579526969" sldId="398"/>
            <ac:spMk id="3" creationId="{F9D12720-32B6-B882-CA6D-1B79BE9566BB}"/>
          </ac:spMkLst>
        </pc:spChg>
        <pc:spChg chg="add mod">
          <ac:chgData name="Katie Eberstein" userId="S::katie.eberstein@brighton-hove.gov.uk::8552068e-af68-466d-8240-da5ec5ba8e15" providerId="AD" clId="Web-{71CAC78B-9D64-E4D8-4662-858EE0486799}" dt="2024-01-12T15:15:17.665" v="420" actId="14100"/>
          <ac:spMkLst>
            <pc:docMk/>
            <pc:sldMk cId="1579526969" sldId="398"/>
            <ac:spMk id="6" creationId="{2130339C-39C1-91FD-9A56-45A8401CF885}"/>
          </ac:spMkLst>
        </pc:spChg>
        <pc:spChg chg="add mod">
          <ac:chgData name="Katie Eberstein" userId="S::katie.eberstein@brighton-hove.gov.uk::8552068e-af68-466d-8240-da5ec5ba8e15" providerId="AD" clId="Web-{71CAC78B-9D64-E4D8-4662-858EE0486799}" dt="2024-01-12T17:33:59.591" v="466" actId="14100"/>
          <ac:spMkLst>
            <pc:docMk/>
            <pc:sldMk cId="1579526969" sldId="398"/>
            <ac:spMk id="9" creationId="{1CBB28EA-6814-E610-D7D7-AD73BD7A26D4}"/>
          </ac:spMkLst>
        </pc:spChg>
        <pc:picChg chg="add mod">
          <ac:chgData name="Katie Eberstein" userId="S::katie.eberstein@brighton-hove.gov.uk::8552068e-af68-466d-8240-da5ec5ba8e15" providerId="AD" clId="Web-{71CAC78B-9D64-E4D8-4662-858EE0486799}" dt="2024-01-12T17:33:48.184" v="464" actId="14100"/>
          <ac:picMkLst>
            <pc:docMk/>
            <pc:sldMk cId="1579526969" sldId="398"/>
            <ac:picMk id="2" creationId="{02D77BA9-921B-7165-DBD0-C06EC0528BD9}"/>
          </ac:picMkLst>
        </pc:picChg>
        <pc:picChg chg="add mod">
          <ac:chgData name="Katie Eberstein" userId="S::katie.eberstein@brighton-hove.gov.uk::8552068e-af68-466d-8240-da5ec5ba8e15" providerId="AD" clId="Web-{71CAC78B-9D64-E4D8-4662-858EE0486799}" dt="2024-01-12T15:15:00.696" v="415" actId="14100"/>
          <ac:picMkLst>
            <pc:docMk/>
            <pc:sldMk cId="1579526969" sldId="398"/>
            <ac:picMk id="5" creationId="{6553EA42-98A6-1DC8-51CA-1FE6B9EE9059}"/>
          </ac:picMkLst>
        </pc:picChg>
        <pc:picChg chg="add mod">
          <ac:chgData name="Katie Eberstein" userId="S::katie.eberstein@brighton-hove.gov.uk::8552068e-af68-466d-8240-da5ec5ba8e15" providerId="AD" clId="Web-{71CAC78B-9D64-E4D8-4662-858EE0486799}" dt="2024-01-12T15:14:58.180" v="414" actId="1076"/>
          <ac:picMkLst>
            <pc:docMk/>
            <pc:sldMk cId="1579526969" sldId="398"/>
            <ac:picMk id="7" creationId="{EAC4AD7A-8042-A865-013E-36F35A39786F}"/>
          </ac:picMkLst>
        </pc:picChg>
      </pc:sldChg>
      <pc:sldChg chg="delSp modSp add replId delAnim">
        <pc:chgData name="Katie Eberstein" userId="S::katie.eberstein@brighton-hove.gov.uk::8552068e-af68-466d-8240-da5ec5ba8e15" providerId="AD" clId="Web-{71CAC78B-9D64-E4D8-4662-858EE0486799}" dt="2024-01-12T17:51:30.828" v="515" actId="20577"/>
        <pc:sldMkLst>
          <pc:docMk/>
          <pc:sldMk cId="4289784804" sldId="399"/>
        </pc:sldMkLst>
        <pc:spChg chg="mod">
          <ac:chgData name="Katie Eberstein" userId="S::katie.eberstein@brighton-hove.gov.uk::8552068e-af68-466d-8240-da5ec5ba8e15" providerId="AD" clId="Web-{71CAC78B-9D64-E4D8-4662-858EE0486799}" dt="2024-01-12T17:51:30.828" v="515" actId="20577"/>
          <ac:spMkLst>
            <pc:docMk/>
            <pc:sldMk cId="4289784804" sldId="399"/>
            <ac:spMk id="3" creationId="{908C475E-A7F5-8B09-0D8E-D4031130A5F2}"/>
          </ac:spMkLst>
        </pc:spChg>
        <pc:spChg chg="del">
          <ac:chgData name="Katie Eberstein" userId="S::katie.eberstein@brighton-hove.gov.uk::8552068e-af68-466d-8240-da5ec5ba8e15" providerId="AD" clId="Web-{71CAC78B-9D64-E4D8-4662-858EE0486799}" dt="2024-01-12T17:51:04.529" v="501"/>
          <ac:spMkLst>
            <pc:docMk/>
            <pc:sldMk cId="4289784804" sldId="399"/>
            <ac:spMk id="4" creationId="{420154E4-58CC-127A-0327-98E55B1F40E8}"/>
          </ac:spMkLst>
        </pc:spChg>
        <pc:spChg chg="del">
          <ac:chgData name="Katie Eberstein" userId="S::katie.eberstein@brighton-hove.gov.uk::8552068e-af68-466d-8240-da5ec5ba8e15" providerId="AD" clId="Web-{71CAC78B-9D64-E4D8-4662-858EE0486799}" dt="2024-01-12T17:51:06.951" v="503"/>
          <ac:spMkLst>
            <pc:docMk/>
            <pc:sldMk cId="4289784804" sldId="399"/>
            <ac:spMk id="7" creationId="{DC72656B-537F-198A-8EE3-7D93F6B59D8E}"/>
          </ac:spMkLst>
        </pc:spChg>
        <pc:spChg chg="del mod">
          <ac:chgData name="Katie Eberstein" userId="S::katie.eberstein@brighton-hove.gov.uk::8552068e-af68-466d-8240-da5ec5ba8e15" providerId="AD" clId="Web-{71CAC78B-9D64-E4D8-4662-858EE0486799}" dt="2024-01-12T17:51:01.920" v="499"/>
          <ac:spMkLst>
            <pc:docMk/>
            <pc:sldMk cId="4289784804" sldId="399"/>
            <ac:spMk id="10" creationId="{C3464956-1F9C-5705-CE67-12F0088651F5}"/>
          </ac:spMkLst>
        </pc:spChg>
        <pc:spChg chg="del">
          <ac:chgData name="Katie Eberstein" userId="S::katie.eberstein@brighton-hove.gov.uk::8552068e-af68-466d-8240-da5ec5ba8e15" providerId="AD" clId="Web-{71CAC78B-9D64-E4D8-4662-858EE0486799}" dt="2024-01-12T17:51:03.029" v="500"/>
          <ac:spMkLst>
            <pc:docMk/>
            <pc:sldMk cId="4289784804" sldId="399"/>
            <ac:spMk id="12" creationId="{D22E6D6D-6AF6-965C-3647-E6A5FEF264F7}"/>
          </ac:spMkLst>
        </pc:spChg>
        <pc:spChg chg="del">
          <ac:chgData name="Katie Eberstein" userId="S::katie.eberstein@brighton-hove.gov.uk::8552068e-af68-466d-8240-da5ec5ba8e15" providerId="AD" clId="Web-{71CAC78B-9D64-E4D8-4662-858EE0486799}" dt="2024-01-12T17:50:45.216" v="493"/>
          <ac:spMkLst>
            <pc:docMk/>
            <pc:sldMk cId="4289784804" sldId="399"/>
            <ac:spMk id="14" creationId="{80737BB2-6F42-0064-E4D1-0BE3B4FFECCA}"/>
          </ac:spMkLst>
        </pc:spChg>
        <pc:picChg chg="del">
          <ac:chgData name="Katie Eberstein" userId="S::katie.eberstein@brighton-hove.gov.uk::8552068e-af68-466d-8240-da5ec5ba8e15" providerId="AD" clId="Web-{71CAC78B-9D64-E4D8-4662-858EE0486799}" dt="2024-01-12T17:50:59.826" v="496"/>
          <ac:picMkLst>
            <pc:docMk/>
            <pc:sldMk cId="4289784804" sldId="399"/>
            <ac:picMk id="2" creationId="{AC5882B8-D684-1E66-44CA-1EE001D3FC09}"/>
          </ac:picMkLst>
        </pc:picChg>
        <pc:picChg chg="del">
          <ac:chgData name="Katie Eberstein" userId="S::katie.eberstein@brighton-hove.gov.uk::8552068e-af68-466d-8240-da5ec5ba8e15" providerId="AD" clId="Web-{71CAC78B-9D64-E4D8-4662-858EE0486799}" dt="2024-01-12T17:50:59.138" v="495"/>
          <ac:picMkLst>
            <pc:docMk/>
            <pc:sldMk cId="4289784804" sldId="399"/>
            <ac:picMk id="5" creationId="{4C9ECCB5-CFF7-6F95-18C7-FBC11E53F985}"/>
          </ac:picMkLst>
        </pc:picChg>
        <pc:picChg chg="del">
          <ac:chgData name="Katie Eberstein" userId="S::katie.eberstein@brighton-hove.gov.uk::8552068e-af68-466d-8240-da5ec5ba8e15" providerId="AD" clId="Web-{71CAC78B-9D64-E4D8-4662-858EE0486799}" dt="2024-01-12T17:51:05.311" v="502"/>
          <ac:picMkLst>
            <pc:docMk/>
            <pc:sldMk cId="4289784804" sldId="399"/>
            <ac:picMk id="6" creationId="{7187FABD-5EB6-FF63-5F3B-C76A8D397316}"/>
          </ac:picMkLst>
        </pc:picChg>
        <pc:picChg chg="del">
          <ac:chgData name="Katie Eberstein" userId="S::katie.eberstein@brighton-hove.gov.uk::8552068e-af68-466d-8240-da5ec5ba8e15" providerId="AD" clId="Web-{71CAC78B-9D64-E4D8-4662-858EE0486799}" dt="2024-01-12T17:51:00.404" v="497"/>
          <ac:picMkLst>
            <pc:docMk/>
            <pc:sldMk cId="4289784804" sldId="399"/>
            <ac:picMk id="9" creationId="{4EB53312-279C-6B0C-7484-01B6C71E751F}"/>
          </ac:picMkLst>
        </pc:picChg>
        <pc:picChg chg="del">
          <ac:chgData name="Katie Eberstein" userId="S::katie.eberstein@brighton-hove.gov.uk::8552068e-af68-466d-8240-da5ec5ba8e15" providerId="AD" clId="Web-{71CAC78B-9D64-E4D8-4662-858EE0486799}" dt="2024-01-12T17:50:58.435" v="494"/>
          <ac:picMkLst>
            <pc:docMk/>
            <pc:sldMk cId="4289784804" sldId="399"/>
            <ac:picMk id="11" creationId="{F254073F-D529-3BCF-5C2E-4724FC826822}"/>
          </ac:picMkLst>
        </pc:picChg>
      </pc:sldChg>
      <pc:sldChg chg="add replId">
        <pc:chgData name="Katie Eberstein" userId="S::katie.eberstein@brighton-hove.gov.uk::8552068e-af68-466d-8240-da5ec5ba8e15" providerId="AD" clId="Web-{71CAC78B-9D64-E4D8-4662-858EE0486799}" dt="2024-01-12T17:51:12.920" v="504"/>
        <pc:sldMkLst>
          <pc:docMk/>
          <pc:sldMk cId="2377144857" sldId="400"/>
        </pc:sldMkLst>
      </pc:sldChg>
    </pc:docChg>
  </pc:docChgLst>
  <pc:docChgLst>
    <pc:chgData name="Katie Eberstein" userId="S::katie.eberstein@brighton-hove.gov.uk::8552068e-af68-466d-8240-da5ec5ba8e15" providerId="AD" clId="Web-{98DC3344-0367-0B99-A9A2-DBF8CED24793}"/>
    <pc:docChg chg="addSld modSld sldOrd">
      <pc:chgData name="Katie Eberstein" userId="S::katie.eberstein@brighton-hove.gov.uk::8552068e-af68-466d-8240-da5ec5ba8e15" providerId="AD" clId="Web-{98DC3344-0367-0B99-A9A2-DBF8CED24793}" dt="2024-01-16T17:34:04.757" v="1776"/>
      <pc:docMkLst>
        <pc:docMk/>
      </pc:docMkLst>
      <pc:sldChg chg="ord">
        <pc:chgData name="Katie Eberstein" userId="S::katie.eberstein@brighton-hove.gov.uk::8552068e-af68-466d-8240-da5ec5ba8e15" providerId="AD" clId="Web-{98DC3344-0367-0B99-A9A2-DBF8CED24793}" dt="2024-01-16T16:18:40.309" v="1771"/>
        <pc:sldMkLst>
          <pc:docMk/>
          <pc:sldMk cId="1010700629" sldId="381"/>
        </pc:sldMkLst>
      </pc:sldChg>
      <pc:sldChg chg="addSp delSp modSp delAnim">
        <pc:chgData name="Katie Eberstein" userId="S::katie.eberstein@brighton-hove.gov.uk::8552068e-af68-466d-8240-da5ec5ba8e15" providerId="AD" clId="Web-{98DC3344-0367-0B99-A9A2-DBF8CED24793}" dt="2024-01-16T15:53:35.381" v="571" actId="20577"/>
        <pc:sldMkLst>
          <pc:docMk/>
          <pc:sldMk cId="760625823" sldId="387"/>
        </pc:sldMkLst>
        <pc:spChg chg="mod">
          <ac:chgData name="Katie Eberstein" userId="S::katie.eberstein@brighton-hove.gov.uk::8552068e-af68-466d-8240-da5ec5ba8e15" providerId="AD" clId="Web-{98DC3344-0367-0B99-A9A2-DBF8CED24793}" dt="2024-01-16T15:34:30.181" v="31" actId="20577"/>
          <ac:spMkLst>
            <pc:docMk/>
            <pc:sldMk cId="760625823" sldId="387"/>
            <ac:spMk id="3" creationId="{DB20A8C3-8F0D-963D-F0B7-85AC5B3F0D5F}"/>
          </ac:spMkLst>
        </pc:spChg>
        <pc:spChg chg="mod">
          <ac:chgData name="Katie Eberstein" userId="S::katie.eberstein@brighton-hove.gov.uk::8552068e-af68-466d-8240-da5ec5ba8e15" providerId="AD" clId="Web-{98DC3344-0367-0B99-A9A2-DBF8CED24793}" dt="2024-01-16T15:52:49.193" v="527" actId="20577"/>
          <ac:spMkLst>
            <pc:docMk/>
            <pc:sldMk cId="760625823" sldId="387"/>
            <ac:spMk id="5" creationId="{65533F06-2F84-60CB-3813-04251CEF558E}"/>
          </ac:spMkLst>
        </pc:spChg>
        <pc:spChg chg="del mod">
          <ac:chgData name="Katie Eberstein" userId="S::katie.eberstein@brighton-hove.gov.uk::8552068e-af68-466d-8240-da5ec5ba8e15" providerId="AD" clId="Web-{98DC3344-0367-0B99-A9A2-DBF8CED24793}" dt="2024-01-16T15:51:40.472" v="503"/>
          <ac:spMkLst>
            <pc:docMk/>
            <pc:sldMk cId="760625823" sldId="387"/>
            <ac:spMk id="6" creationId="{A7A68B7D-F2F9-9F74-B4B3-F6FE51B8EFB1}"/>
          </ac:spMkLst>
        </pc:spChg>
        <pc:spChg chg="add mod">
          <ac:chgData name="Katie Eberstein" userId="S::katie.eberstein@brighton-hove.gov.uk::8552068e-af68-466d-8240-da5ec5ba8e15" providerId="AD" clId="Web-{98DC3344-0367-0B99-A9A2-DBF8CED24793}" dt="2024-01-16T15:53:35.381" v="571" actId="20577"/>
          <ac:spMkLst>
            <pc:docMk/>
            <pc:sldMk cId="760625823" sldId="387"/>
            <ac:spMk id="13" creationId="{44D91D5D-0D86-37A5-CA4D-82A07C49CADE}"/>
          </ac:spMkLst>
        </pc:spChg>
        <pc:picChg chg="del">
          <ac:chgData name="Katie Eberstein" userId="S::katie.eberstein@brighton-hove.gov.uk::8552068e-af68-466d-8240-da5ec5ba8e15" providerId="AD" clId="Web-{98DC3344-0367-0B99-A9A2-DBF8CED24793}" dt="2024-01-16T15:32:37.116" v="16"/>
          <ac:picMkLst>
            <pc:docMk/>
            <pc:sldMk cId="760625823" sldId="387"/>
            <ac:picMk id="2" creationId="{FEA6A8E6-EE1D-A5ED-95AB-12FA5B001194}"/>
          </ac:picMkLst>
        </pc:picChg>
        <pc:picChg chg="add del mod">
          <ac:chgData name="Katie Eberstein" userId="S::katie.eberstein@brighton-hove.gov.uk::8552068e-af68-466d-8240-da5ec5ba8e15" providerId="AD" clId="Web-{98DC3344-0367-0B99-A9A2-DBF8CED24793}" dt="2024-01-16T15:37:02.982" v="36"/>
          <ac:picMkLst>
            <pc:docMk/>
            <pc:sldMk cId="760625823" sldId="387"/>
            <ac:picMk id="4" creationId="{ED5100F3-9DBF-1726-F611-685A90088F28}"/>
          </ac:picMkLst>
        </pc:picChg>
        <pc:picChg chg="del">
          <ac:chgData name="Katie Eberstein" userId="S::katie.eberstein@brighton-hove.gov.uk::8552068e-af68-466d-8240-da5ec5ba8e15" providerId="AD" clId="Web-{98DC3344-0367-0B99-A9A2-DBF8CED24793}" dt="2024-01-16T15:32:37.944" v="17"/>
          <ac:picMkLst>
            <pc:docMk/>
            <pc:sldMk cId="760625823" sldId="387"/>
            <ac:picMk id="7" creationId="{B37E58BF-4FBC-F0EF-BD57-2AFF875838D0}"/>
          </ac:picMkLst>
        </pc:picChg>
        <pc:picChg chg="add mod">
          <ac:chgData name="Katie Eberstein" userId="S::katie.eberstein@brighton-hove.gov.uk::8552068e-af68-466d-8240-da5ec5ba8e15" providerId="AD" clId="Web-{98DC3344-0367-0B99-A9A2-DBF8CED24793}" dt="2024-01-16T15:37:05.341" v="37" actId="1076"/>
          <ac:picMkLst>
            <pc:docMk/>
            <pc:sldMk cId="760625823" sldId="387"/>
            <ac:picMk id="8" creationId="{BF915521-9B77-AD7A-C03A-97DEDDB84258}"/>
          </ac:picMkLst>
        </pc:picChg>
        <pc:picChg chg="mod">
          <ac:chgData name="Katie Eberstein" userId="S::katie.eberstein@brighton-hove.gov.uk::8552068e-af68-466d-8240-da5ec5ba8e15" providerId="AD" clId="Web-{98DC3344-0367-0B99-A9A2-DBF8CED24793}" dt="2024-01-16T15:53:00.552" v="530" actId="1076"/>
          <ac:picMkLst>
            <pc:docMk/>
            <pc:sldMk cId="760625823" sldId="387"/>
            <ac:picMk id="9" creationId="{D6E5CD21-BEFF-93E3-9ABE-0969569FDD71}"/>
          </ac:picMkLst>
        </pc:picChg>
        <pc:picChg chg="del">
          <ac:chgData name="Katie Eberstein" userId="S::katie.eberstein@brighton-hove.gov.uk::8552068e-af68-466d-8240-da5ec5ba8e15" providerId="AD" clId="Web-{98DC3344-0367-0B99-A9A2-DBF8CED24793}" dt="2024-01-16T15:32:41.319" v="18"/>
          <ac:picMkLst>
            <pc:docMk/>
            <pc:sldMk cId="760625823" sldId="387"/>
            <ac:picMk id="10" creationId="{58E22600-8B46-E32E-B66C-13476510DB4A}"/>
          </ac:picMkLst>
        </pc:picChg>
        <pc:picChg chg="add mod">
          <ac:chgData name="Katie Eberstein" userId="S::katie.eberstein@brighton-hove.gov.uk::8552068e-af68-466d-8240-da5ec5ba8e15" providerId="AD" clId="Web-{98DC3344-0367-0B99-A9A2-DBF8CED24793}" dt="2024-01-16T15:52:56.021" v="529" actId="1076"/>
          <ac:picMkLst>
            <pc:docMk/>
            <pc:sldMk cId="760625823" sldId="387"/>
            <ac:picMk id="11" creationId="{A86659C5-0F61-B1BC-FC27-45D30C8B7DE1}"/>
          </ac:picMkLst>
        </pc:picChg>
        <pc:picChg chg="add mod">
          <ac:chgData name="Katie Eberstein" userId="S::katie.eberstein@brighton-hove.gov.uk::8552068e-af68-466d-8240-da5ec5ba8e15" providerId="AD" clId="Web-{98DC3344-0367-0B99-A9A2-DBF8CED24793}" dt="2024-01-16T15:53:09.209" v="532" actId="14100"/>
          <ac:picMkLst>
            <pc:docMk/>
            <pc:sldMk cId="760625823" sldId="387"/>
            <ac:picMk id="12" creationId="{FBAE4C2D-0E9E-78E2-625C-D2C3900076AB}"/>
          </ac:picMkLst>
        </pc:picChg>
      </pc:sldChg>
      <pc:sldChg chg="ord">
        <pc:chgData name="Katie Eberstein" userId="S::katie.eberstein@brighton-hove.gov.uk::8552068e-af68-466d-8240-da5ec5ba8e15" providerId="AD" clId="Web-{98DC3344-0367-0B99-A9A2-DBF8CED24793}" dt="2024-01-16T16:18:21.308" v="1768"/>
        <pc:sldMkLst>
          <pc:docMk/>
          <pc:sldMk cId="1253598048" sldId="388"/>
        </pc:sldMkLst>
      </pc:sldChg>
      <pc:sldChg chg="addSp modSp ord">
        <pc:chgData name="Katie Eberstein" userId="S::katie.eberstein@brighton-hove.gov.uk::8552068e-af68-466d-8240-da5ec5ba8e15" providerId="AD" clId="Web-{98DC3344-0367-0B99-A9A2-DBF8CED24793}" dt="2024-01-16T16:17:51.729" v="1762" actId="20577"/>
        <pc:sldMkLst>
          <pc:docMk/>
          <pc:sldMk cId="2200615512" sldId="389"/>
        </pc:sldMkLst>
        <pc:spChg chg="add mod">
          <ac:chgData name="Katie Eberstein" userId="S::katie.eberstein@brighton-hove.gov.uk::8552068e-af68-466d-8240-da5ec5ba8e15" providerId="AD" clId="Web-{98DC3344-0367-0B99-A9A2-DBF8CED24793}" dt="2024-01-16T16:17:51.729" v="1762" actId="20577"/>
          <ac:spMkLst>
            <pc:docMk/>
            <pc:sldMk cId="2200615512" sldId="389"/>
            <ac:spMk id="2" creationId="{4BF474D6-41A7-199B-8360-281B67BDC7D4}"/>
          </ac:spMkLst>
        </pc:spChg>
        <pc:spChg chg="mod">
          <ac:chgData name="Katie Eberstein" userId="S::katie.eberstein@brighton-hove.gov.uk::8552068e-af68-466d-8240-da5ec5ba8e15" providerId="AD" clId="Web-{98DC3344-0367-0B99-A9A2-DBF8CED24793}" dt="2024-01-16T16:09:51.265" v="976" actId="20577"/>
          <ac:spMkLst>
            <pc:docMk/>
            <pc:sldMk cId="2200615512" sldId="389"/>
            <ac:spMk id="3" creationId="{DB20A8C3-8F0D-963D-F0B7-85AC5B3F0D5F}"/>
          </ac:spMkLst>
        </pc:spChg>
      </pc:sldChg>
      <pc:sldChg chg="ord">
        <pc:chgData name="Katie Eberstein" userId="S::katie.eberstein@brighton-hove.gov.uk::8552068e-af68-466d-8240-da5ec5ba8e15" providerId="AD" clId="Web-{98DC3344-0367-0B99-A9A2-DBF8CED24793}" dt="2024-01-16T16:18:12.089" v="1767"/>
        <pc:sldMkLst>
          <pc:docMk/>
          <pc:sldMk cId="802004862" sldId="390"/>
        </pc:sldMkLst>
      </pc:sldChg>
      <pc:sldChg chg="ord">
        <pc:chgData name="Katie Eberstein" userId="S::katie.eberstein@brighton-hove.gov.uk::8552068e-af68-466d-8240-da5ec5ba8e15" providerId="AD" clId="Web-{98DC3344-0367-0B99-A9A2-DBF8CED24793}" dt="2024-01-16T16:18:06.714" v="1766"/>
        <pc:sldMkLst>
          <pc:docMk/>
          <pc:sldMk cId="647068554" sldId="391"/>
        </pc:sldMkLst>
      </pc:sldChg>
      <pc:sldChg chg="ord">
        <pc:chgData name="Katie Eberstein" userId="S::katie.eberstein@brighton-hove.gov.uk::8552068e-af68-466d-8240-da5ec5ba8e15" providerId="AD" clId="Web-{98DC3344-0367-0B99-A9A2-DBF8CED24793}" dt="2024-01-16T16:18:04.214" v="1765"/>
        <pc:sldMkLst>
          <pc:docMk/>
          <pc:sldMk cId="2323306382" sldId="393"/>
        </pc:sldMkLst>
      </pc:sldChg>
      <pc:sldChg chg="ord">
        <pc:chgData name="Katie Eberstein" userId="S::katie.eberstein@brighton-hove.gov.uk::8552068e-af68-466d-8240-da5ec5ba8e15" providerId="AD" clId="Web-{98DC3344-0367-0B99-A9A2-DBF8CED24793}" dt="2024-01-16T17:34:04.757" v="1776"/>
        <pc:sldMkLst>
          <pc:docMk/>
          <pc:sldMk cId="2400813280" sldId="394"/>
        </pc:sldMkLst>
      </pc:sldChg>
      <pc:sldChg chg="ord">
        <pc:chgData name="Katie Eberstein" userId="S::katie.eberstein@brighton-hove.gov.uk::8552068e-af68-466d-8240-da5ec5ba8e15" providerId="AD" clId="Web-{98DC3344-0367-0B99-A9A2-DBF8CED24793}" dt="2024-01-16T16:17:52.979" v="1763"/>
        <pc:sldMkLst>
          <pc:docMk/>
          <pc:sldMk cId="1388573706" sldId="395"/>
        </pc:sldMkLst>
      </pc:sldChg>
      <pc:sldChg chg="ord">
        <pc:chgData name="Katie Eberstein" userId="S::katie.eberstein@brighton-hove.gov.uk::8552068e-af68-466d-8240-da5ec5ba8e15" providerId="AD" clId="Web-{98DC3344-0367-0B99-A9A2-DBF8CED24793}" dt="2024-01-16T16:18:46.090" v="1772"/>
        <pc:sldMkLst>
          <pc:docMk/>
          <pc:sldMk cId="2844882433" sldId="396"/>
        </pc:sldMkLst>
      </pc:sldChg>
      <pc:sldChg chg="ord">
        <pc:chgData name="Katie Eberstein" userId="S::katie.eberstein@brighton-hove.gov.uk::8552068e-af68-466d-8240-da5ec5ba8e15" providerId="AD" clId="Web-{98DC3344-0367-0B99-A9A2-DBF8CED24793}" dt="2024-01-16T16:18:28.574" v="1769"/>
        <pc:sldMkLst>
          <pc:docMk/>
          <pc:sldMk cId="197701466" sldId="397"/>
        </pc:sldMkLst>
      </pc:sldChg>
      <pc:sldChg chg="ord">
        <pc:chgData name="Katie Eberstein" userId="S::katie.eberstein@brighton-hove.gov.uk::8552068e-af68-466d-8240-da5ec5ba8e15" providerId="AD" clId="Web-{98DC3344-0367-0B99-A9A2-DBF8CED24793}" dt="2024-01-16T16:18:53.840" v="1774"/>
        <pc:sldMkLst>
          <pc:docMk/>
          <pc:sldMk cId="1579526969" sldId="398"/>
        </pc:sldMkLst>
      </pc:sldChg>
      <pc:sldChg chg="addSp delSp modSp add replId delAnim">
        <pc:chgData name="Katie Eberstein" userId="S::katie.eberstein@brighton-hove.gov.uk::8552068e-af68-466d-8240-da5ec5ba8e15" providerId="AD" clId="Web-{98DC3344-0367-0B99-A9A2-DBF8CED24793}" dt="2024-01-16T16:08:31.091" v="972" actId="20577"/>
        <pc:sldMkLst>
          <pc:docMk/>
          <pc:sldMk cId="3289599364" sldId="401"/>
        </pc:sldMkLst>
        <pc:spChg chg="mod">
          <ac:chgData name="Katie Eberstein" userId="S::katie.eberstein@brighton-hove.gov.uk::8552068e-af68-466d-8240-da5ec5ba8e15" providerId="AD" clId="Web-{98DC3344-0367-0B99-A9A2-DBF8CED24793}" dt="2024-01-16T15:53:53.538" v="582" actId="20577"/>
          <ac:spMkLst>
            <pc:docMk/>
            <pc:sldMk cId="3289599364" sldId="401"/>
            <ac:spMk id="3" creationId="{A93E692B-CFED-76B8-45D4-C3E50FDC1700}"/>
          </ac:spMkLst>
        </pc:spChg>
        <pc:spChg chg="mod">
          <ac:chgData name="Katie Eberstein" userId="S::katie.eberstein@brighton-hove.gov.uk::8552068e-af68-466d-8240-da5ec5ba8e15" providerId="AD" clId="Web-{98DC3344-0367-0B99-A9A2-DBF8CED24793}" dt="2024-01-16T16:08:31.091" v="972" actId="20577"/>
          <ac:spMkLst>
            <pc:docMk/>
            <pc:sldMk cId="3289599364" sldId="401"/>
            <ac:spMk id="5" creationId="{AB5B9FE2-DA37-89D0-7A72-2EA78E6C3C21}"/>
          </ac:spMkLst>
        </pc:spChg>
        <pc:spChg chg="del">
          <ac:chgData name="Katie Eberstein" userId="S::katie.eberstein@brighton-hove.gov.uk::8552068e-af68-466d-8240-da5ec5ba8e15" providerId="AD" clId="Web-{98DC3344-0367-0B99-A9A2-DBF8CED24793}" dt="2024-01-16T15:56:29.948" v="648"/>
          <ac:spMkLst>
            <pc:docMk/>
            <pc:sldMk cId="3289599364" sldId="401"/>
            <ac:spMk id="6" creationId="{C1BAFFAB-2BD7-7637-4940-0AD676C6FD11}"/>
          </ac:spMkLst>
        </pc:spChg>
        <pc:spChg chg="add mod">
          <ac:chgData name="Katie Eberstein" userId="S::katie.eberstein@brighton-hove.gov.uk::8552068e-af68-466d-8240-da5ec5ba8e15" providerId="AD" clId="Web-{98DC3344-0367-0B99-A9A2-DBF8CED24793}" dt="2024-01-16T16:06:09.150" v="917" actId="1076"/>
          <ac:spMkLst>
            <pc:docMk/>
            <pc:sldMk cId="3289599364" sldId="401"/>
            <ac:spMk id="11" creationId="{203FFE09-373F-68E9-D8A4-DCEDDDA80A88}"/>
          </ac:spMkLst>
        </pc:spChg>
        <pc:spChg chg="add del mod">
          <ac:chgData name="Katie Eberstein" userId="S::katie.eberstein@brighton-hove.gov.uk::8552068e-af68-466d-8240-da5ec5ba8e15" providerId="AD" clId="Web-{98DC3344-0367-0B99-A9A2-DBF8CED24793}" dt="2024-01-16T15:58:35.810" v="719"/>
          <ac:spMkLst>
            <pc:docMk/>
            <pc:sldMk cId="3289599364" sldId="401"/>
            <ac:spMk id="12" creationId="{C3F9A2AD-8F73-0EEE-0C07-ADC9555C63D5}"/>
          </ac:spMkLst>
        </pc:spChg>
        <pc:picChg chg="del">
          <ac:chgData name="Katie Eberstein" userId="S::katie.eberstein@brighton-hove.gov.uk::8552068e-af68-466d-8240-da5ec5ba8e15" providerId="AD" clId="Web-{98DC3344-0367-0B99-A9A2-DBF8CED24793}" dt="2024-01-16T15:54:03.429" v="590"/>
          <ac:picMkLst>
            <pc:docMk/>
            <pc:sldMk cId="3289599364" sldId="401"/>
            <ac:picMk id="2" creationId="{9B2EF416-7FD3-DAF5-B87B-AAC3FDCB7664}"/>
          </ac:picMkLst>
        </pc:picChg>
        <pc:picChg chg="add del mod">
          <ac:chgData name="Katie Eberstein" userId="S::katie.eberstein@brighton-hove.gov.uk::8552068e-af68-466d-8240-da5ec5ba8e15" providerId="AD" clId="Web-{98DC3344-0367-0B99-A9A2-DBF8CED24793}" dt="2024-01-16T15:58:29.529" v="716"/>
          <ac:picMkLst>
            <pc:docMk/>
            <pc:sldMk cId="3289599364" sldId="401"/>
            <ac:picMk id="4" creationId="{70D8DDC3-4682-4CC7-B4FF-409831E625E4}"/>
          </ac:picMkLst>
        </pc:picChg>
        <pc:picChg chg="del">
          <ac:chgData name="Katie Eberstein" userId="S::katie.eberstein@brighton-hove.gov.uk::8552068e-af68-466d-8240-da5ec5ba8e15" providerId="AD" clId="Web-{98DC3344-0367-0B99-A9A2-DBF8CED24793}" dt="2024-01-16T15:53:55.569" v="583"/>
          <ac:picMkLst>
            <pc:docMk/>
            <pc:sldMk cId="3289599364" sldId="401"/>
            <ac:picMk id="7" creationId="{965CFC8C-77B1-6160-E70A-1B5DF00B4EC5}"/>
          </ac:picMkLst>
        </pc:picChg>
        <pc:picChg chg="add mod">
          <ac:chgData name="Katie Eberstein" userId="S::katie.eberstein@brighton-hove.gov.uk::8552068e-af68-466d-8240-da5ec5ba8e15" providerId="AD" clId="Web-{98DC3344-0367-0B99-A9A2-DBF8CED24793}" dt="2024-01-16T16:06:11.556" v="918" actId="1076"/>
          <ac:picMkLst>
            <pc:docMk/>
            <pc:sldMk cId="3289599364" sldId="401"/>
            <ac:picMk id="8" creationId="{D63CF4F2-0E91-0E72-ABB5-51622ACCCB0E}"/>
          </ac:picMkLst>
        </pc:picChg>
        <pc:picChg chg="del">
          <ac:chgData name="Katie Eberstein" userId="S::katie.eberstein@brighton-hove.gov.uk::8552068e-af68-466d-8240-da5ec5ba8e15" providerId="AD" clId="Web-{98DC3344-0367-0B99-A9A2-DBF8CED24793}" dt="2024-01-16T15:56:25.089" v="646"/>
          <ac:picMkLst>
            <pc:docMk/>
            <pc:sldMk cId="3289599364" sldId="401"/>
            <ac:picMk id="10" creationId="{46A2466A-BDC8-4982-8774-F292361A1ACC}"/>
          </ac:picMkLst>
        </pc:picChg>
        <pc:picChg chg="add mod">
          <ac:chgData name="Katie Eberstein" userId="S::katie.eberstein@brighton-hove.gov.uk::8552068e-af68-466d-8240-da5ec5ba8e15" providerId="AD" clId="Web-{98DC3344-0367-0B99-A9A2-DBF8CED24793}" dt="2024-01-16T15:58:48.451" v="722" actId="14100"/>
          <ac:picMkLst>
            <pc:docMk/>
            <pc:sldMk cId="3289599364" sldId="401"/>
            <ac:picMk id="13" creationId="{CA71D88F-1BA6-D930-1659-33482A616037}"/>
          </ac:picMkLst>
        </pc:picChg>
      </pc:sldChg>
      <pc:sldChg chg="add replId">
        <pc:chgData name="Katie Eberstein" userId="S::katie.eberstein@brighton-hove.gov.uk::8552068e-af68-466d-8240-da5ec5ba8e15" providerId="AD" clId="Web-{98DC3344-0367-0B99-A9A2-DBF8CED24793}" dt="2024-01-16T15:32:07.162" v="1"/>
        <pc:sldMkLst>
          <pc:docMk/>
          <pc:sldMk cId="2369179386" sldId="402"/>
        </pc:sldMkLst>
      </pc:sldChg>
    </pc:docChg>
  </pc:docChgLst>
  <pc:docChgLst>
    <pc:chgData name="Katie Eberstein" userId="8552068e-af68-466d-8240-da5ec5ba8e15" providerId="ADAL" clId="{7AED085D-FF31-44D6-82DF-402575F7A85F}"/>
    <pc:docChg chg="custSel addSld delSld modSld sldOrd">
      <pc:chgData name="Katie Eberstein" userId="8552068e-af68-466d-8240-da5ec5ba8e15" providerId="ADAL" clId="{7AED085D-FF31-44D6-82DF-402575F7A85F}" dt="2024-01-10T15:38:37.601" v="3221" actId="47"/>
      <pc:docMkLst>
        <pc:docMk/>
      </pc:docMkLst>
      <pc:sldChg chg="del">
        <pc:chgData name="Katie Eberstein" userId="8552068e-af68-466d-8240-da5ec5ba8e15" providerId="ADAL" clId="{7AED085D-FF31-44D6-82DF-402575F7A85F}" dt="2024-01-10T15:38:17.134" v="3217" actId="47"/>
        <pc:sldMkLst>
          <pc:docMk/>
          <pc:sldMk cId="1482171634" sldId="336"/>
        </pc:sldMkLst>
      </pc:sldChg>
      <pc:sldChg chg="del">
        <pc:chgData name="Katie Eberstein" userId="8552068e-af68-466d-8240-da5ec5ba8e15" providerId="ADAL" clId="{7AED085D-FF31-44D6-82DF-402575F7A85F}" dt="2024-01-10T15:38:24.533" v="3220" actId="47"/>
        <pc:sldMkLst>
          <pc:docMk/>
          <pc:sldMk cId="4152957312" sldId="368"/>
        </pc:sldMkLst>
      </pc:sldChg>
      <pc:sldChg chg="del">
        <pc:chgData name="Katie Eberstein" userId="8552068e-af68-466d-8240-da5ec5ba8e15" providerId="ADAL" clId="{7AED085D-FF31-44D6-82DF-402575F7A85F}" dt="2024-01-10T15:38:37.601" v="3221" actId="47"/>
        <pc:sldMkLst>
          <pc:docMk/>
          <pc:sldMk cId="2758591655" sldId="373"/>
        </pc:sldMkLst>
      </pc:sldChg>
      <pc:sldChg chg="del">
        <pc:chgData name="Katie Eberstein" userId="8552068e-af68-466d-8240-da5ec5ba8e15" providerId="ADAL" clId="{7AED085D-FF31-44D6-82DF-402575F7A85F}" dt="2024-01-10T15:38:18.354" v="3218" actId="47"/>
        <pc:sldMkLst>
          <pc:docMk/>
          <pc:sldMk cId="2489977177" sldId="374"/>
        </pc:sldMkLst>
      </pc:sldChg>
      <pc:sldChg chg="addSp modSp del mod">
        <pc:chgData name="Katie Eberstein" userId="8552068e-af68-466d-8240-da5ec5ba8e15" providerId="ADAL" clId="{7AED085D-FF31-44D6-82DF-402575F7A85F}" dt="2024-01-10T15:38:20.202" v="3219" actId="47"/>
        <pc:sldMkLst>
          <pc:docMk/>
          <pc:sldMk cId="995377753" sldId="375"/>
        </pc:sldMkLst>
        <pc:picChg chg="add mod">
          <ac:chgData name="Katie Eberstein" userId="8552068e-af68-466d-8240-da5ec5ba8e15" providerId="ADAL" clId="{7AED085D-FF31-44D6-82DF-402575F7A85F}" dt="2024-01-10T15:23:42.413" v="2905" actId="1076"/>
          <ac:picMkLst>
            <pc:docMk/>
            <pc:sldMk cId="995377753" sldId="375"/>
            <ac:picMk id="6" creationId="{4BF27278-DEAB-3B0A-F5DA-27C31D01BE5B}"/>
          </ac:picMkLst>
        </pc:picChg>
      </pc:sldChg>
      <pc:sldChg chg="addSp delSp modSp mod ord delAnim modAnim">
        <pc:chgData name="Katie Eberstein" userId="8552068e-af68-466d-8240-da5ec5ba8e15" providerId="ADAL" clId="{7AED085D-FF31-44D6-82DF-402575F7A85F}" dt="2024-01-10T14:05:47.386" v="795" actId="1076"/>
        <pc:sldMkLst>
          <pc:docMk/>
          <pc:sldMk cId="2952990602" sldId="377"/>
        </pc:sldMkLst>
        <pc:spChg chg="mod">
          <ac:chgData name="Katie Eberstein" userId="8552068e-af68-466d-8240-da5ec5ba8e15" providerId="ADAL" clId="{7AED085D-FF31-44D6-82DF-402575F7A85F}" dt="2024-01-10T13:47:49.751" v="549" actId="20577"/>
          <ac:spMkLst>
            <pc:docMk/>
            <pc:sldMk cId="2952990602" sldId="377"/>
            <ac:spMk id="3" creationId="{DB20A8C3-8F0D-963D-F0B7-85AC5B3F0D5F}"/>
          </ac:spMkLst>
        </pc:spChg>
        <pc:spChg chg="add del mod">
          <ac:chgData name="Katie Eberstein" userId="8552068e-af68-466d-8240-da5ec5ba8e15" providerId="ADAL" clId="{7AED085D-FF31-44D6-82DF-402575F7A85F}" dt="2024-01-10T13:46:09.152" v="500" actId="478"/>
          <ac:spMkLst>
            <pc:docMk/>
            <pc:sldMk cId="2952990602" sldId="377"/>
            <ac:spMk id="5" creationId="{65533F06-2F84-60CB-3813-04251CEF558E}"/>
          </ac:spMkLst>
        </pc:spChg>
        <pc:spChg chg="add del mod">
          <ac:chgData name="Katie Eberstein" userId="8552068e-af68-466d-8240-da5ec5ba8e15" providerId="ADAL" clId="{7AED085D-FF31-44D6-82DF-402575F7A85F}" dt="2024-01-10T13:46:14.416" v="502" actId="478"/>
          <ac:spMkLst>
            <pc:docMk/>
            <pc:sldMk cId="2952990602" sldId="377"/>
            <ac:spMk id="6" creationId="{A7A68B7D-F2F9-9F74-B4B3-F6FE51B8EFB1}"/>
          </ac:spMkLst>
        </pc:spChg>
        <pc:spChg chg="add mod">
          <ac:chgData name="Katie Eberstein" userId="8552068e-af68-466d-8240-da5ec5ba8e15" providerId="ADAL" clId="{7AED085D-FF31-44D6-82DF-402575F7A85F}" dt="2024-01-10T13:47:56.404" v="550" actId="14100"/>
          <ac:spMkLst>
            <pc:docMk/>
            <pc:sldMk cId="2952990602" sldId="377"/>
            <ac:spMk id="12" creationId="{2AA8FA46-B827-D003-4C34-BACD55FC366C}"/>
          </ac:spMkLst>
        </pc:spChg>
        <pc:spChg chg="add mod">
          <ac:chgData name="Katie Eberstein" userId="8552068e-af68-466d-8240-da5ec5ba8e15" providerId="ADAL" clId="{7AED085D-FF31-44D6-82DF-402575F7A85F}" dt="2024-01-10T14:05:27.553" v="791" actId="6549"/>
          <ac:spMkLst>
            <pc:docMk/>
            <pc:sldMk cId="2952990602" sldId="377"/>
            <ac:spMk id="15" creationId="{0EE9902B-A4F2-01D5-5F26-D489C5E688F3}"/>
          </ac:spMkLst>
        </pc:spChg>
        <pc:spChg chg="add mod">
          <ac:chgData name="Katie Eberstein" userId="8552068e-af68-466d-8240-da5ec5ba8e15" providerId="ADAL" clId="{7AED085D-FF31-44D6-82DF-402575F7A85F}" dt="2024-01-10T14:05:41.185" v="794" actId="1076"/>
          <ac:spMkLst>
            <pc:docMk/>
            <pc:sldMk cId="2952990602" sldId="377"/>
            <ac:spMk id="17" creationId="{F3E81013-26C1-4C9C-BFD8-0CA0BB83FF00}"/>
          </ac:spMkLst>
        </pc:spChg>
        <pc:picChg chg="del mod">
          <ac:chgData name="Katie Eberstein" userId="8552068e-af68-466d-8240-da5ec5ba8e15" providerId="ADAL" clId="{7AED085D-FF31-44D6-82DF-402575F7A85F}" dt="2024-01-10T13:46:12.443" v="501" actId="478"/>
          <ac:picMkLst>
            <pc:docMk/>
            <pc:sldMk cId="2952990602" sldId="377"/>
            <ac:picMk id="2" creationId="{FEA6A8E6-EE1D-A5ED-95AB-12FA5B001194}"/>
          </ac:picMkLst>
        </pc:picChg>
        <pc:picChg chg="add del mod">
          <ac:chgData name="Katie Eberstein" userId="8552068e-af68-466d-8240-da5ec5ba8e15" providerId="ADAL" clId="{7AED085D-FF31-44D6-82DF-402575F7A85F}" dt="2024-01-10T13:46:07.052" v="499" actId="478"/>
          <ac:picMkLst>
            <pc:docMk/>
            <pc:sldMk cId="2952990602" sldId="377"/>
            <ac:picMk id="7" creationId="{B37E58BF-4FBC-F0EF-BD57-2AFF875838D0}"/>
          </ac:picMkLst>
        </pc:picChg>
        <pc:picChg chg="add mod">
          <ac:chgData name="Katie Eberstein" userId="8552068e-af68-466d-8240-da5ec5ba8e15" providerId="ADAL" clId="{7AED085D-FF31-44D6-82DF-402575F7A85F}" dt="2024-01-10T14:05:47.386" v="795" actId="1076"/>
          <ac:picMkLst>
            <pc:docMk/>
            <pc:sldMk cId="2952990602" sldId="377"/>
            <ac:picMk id="10" creationId="{58E22600-8B46-E32E-B66C-13476510DB4A}"/>
          </ac:picMkLst>
        </pc:picChg>
        <pc:picChg chg="add mod">
          <ac:chgData name="Katie Eberstein" userId="8552068e-af68-466d-8240-da5ec5ba8e15" providerId="ADAL" clId="{7AED085D-FF31-44D6-82DF-402575F7A85F}" dt="2024-01-10T13:47:33.151" v="510" actId="1076"/>
          <ac:picMkLst>
            <pc:docMk/>
            <pc:sldMk cId="2952990602" sldId="377"/>
            <ac:picMk id="13" creationId="{4F9266C5-E24E-95BE-ACF5-79D6E284DDDD}"/>
          </ac:picMkLst>
        </pc:picChg>
        <pc:picChg chg="add mod">
          <ac:chgData name="Katie Eberstein" userId="8552068e-af68-466d-8240-da5ec5ba8e15" providerId="ADAL" clId="{7AED085D-FF31-44D6-82DF-402575F7A85F}" dt="2024-01-10T14:04:23.837" v="669" actId="14100"/>
          <ac:picMkLst>
            <pc:docMk/>
            <pc:sldMk cId="2952990602" sldId="377"/>
            <ac:picMk id="14" creationId="{625FE14F-7BA9-EFA4-EA79-303497EB847B}"/>
          </ac:picMkLst>
        </pc:picChg>
        <pc:picChg chg="add mod">
          <ac:chgData name="Katie Eberstein" userId="8552068e-af68-466d-8240-da5ec5ba8e15" providerId="ADAL" clId="{7AED085D-FF31-44D6-82DF-402575F7A85F}" dt="2024-01-10T14:05:37.545" v="793" actId="1076"/>
          <ac:picMkLst>
            <pc:docMk/>
            <pc:sldMk cId="2952990602" sldId="377"/>
            <ac:picMk id="16" creationId="{011C26EB-C415-5D94-EB6D-58C89AB50173}"/>
          </ac:picMkLst>
        </pc:picChg>
      </pc:sldChg>
      <pc:sldChg chg="del">
        <pc:chgData name="Katie Eberstein" userId="8552068e-af68-466d-8240-da5ec5ba8e15" providerId="ADAL" clId="{7AED085D-FF31-44D6-82DF-402575F7A85F}" dt="2024-01-10T14:33:47.300" v="1445" actId="47"/>
        <pc:sldMkLst>
          <pc:docMk/>
          <pc:sldMk cId="79348006" sldId="379"/>
        </pc:sldMkLst>
      </pc:sldChg>
      <pc:sldChg chg="add del setBg">
        <pc:chgData name="Katie Eberstein" userId="8552068e-af68-466d-8240-da5ec5ba8e15" providerId="ADAL" clId="{7AED085D-FF31-44D6-82DF-402575F7A85F}" dt="2024-01-10T14:05:59.888" v="796" actId="47"/>
        <pc:sldMkLst>
          <pc:docMk/>
          <pc:sldMk cId="2261444194" sldId="386"/>
        </pc:sldMkLst>
      </pc:sldChg>
      <pc:sldChg chg="add del setBg">
        <pc:chgData name="Katie Eberstein" userId="8552068e-af68-466d-8240-da5ec5ba8e15" providerId="ADAL" clId="{7AED085D-FF31-44D6-82DF-402575F7A85F}" dt="2024-01-10T14:06:30.918" v="798" actId="47"/>
        <pc:sldMkLst>
          <pc:docMk/>
          <pc:sldMk cId="191089091" sldId="388"/>
        </pc:sldMkLst>
      </pc:sldChg>
      <pc:sldChg chg="addSp delSp modSp mod delAnim modAnim">
        <pc:chgData name="Katie Eberstein" userId="8552068e-af68-466d-8240-da5ec5ba8e15" providerId="ADAL" clId="{7AED085D-FF31-44D6-82DF-402575F7A85F}" dt="2024-01-10T15:37:37.224" v="3216" actId="1076"/>
        <pc:sldMkLst>
          <pc:docMk/>
          <pc:sldMk cId="1253598048" sldId="388"/>
        </pc:sldMkLst>
        <pc:spChg chg="mod">
          <ac:chgData name="Katie Eberstein" userId="8552068e-af68-466d-8240-da5ec5ba8e15" providerId="ADAL" clId="{7AED085D-FF31-44D6-82DF-402575F7A85F}" dt="2024-01-10T15:33:34.290" v="2930" actId="20577"/>
          <ac:spMkLst>
            <pc:docMk/>
            <pc:sldMk cId="1253598048" sldId="388"/>
            <ac:spMk id="3" creationId="{DB20A8C3-8F0D-963D-F0B7-85AC5B3F0D5F}"/>
          </ac:spMkLst>
        </pc:spChg>
        <pc:spChg chg="del">
          <ac:chgData name="Katie Eberstein" userId="8552068e-af68-466d-8240-da5ec5ba8e15" providerId="ADAL" clId="{7AED085D-FF31-44D6-82DF-402575F7A85F}" dt="2024-01-10T14:06:39.595" v="803" actId="478"/>
          <ac:spMkLst>
            <pc:docMk/>
            <pc:sldMk cId="1253598048" sldId="388"/>
            <ac:spMk id="5" creationId="{65533F06-2F84-60CB-3813-04251CEF558E}"/>
          </ac:spMkLst>
        </pc:spChg>
        <pc:spChg chg="del mod">
          <ac:chgData name="Katie Eberstein" userId="8552068e-af68-466d-8240-da5ec5ba8e15" providerId="ADAL" clId="{7AED085D-FF31-44D6-82DF-402575F7A85F}" dt="2024-01-10T14:06:38.199" v="802" actId="478"/>
          <ac:spMkLst>
            <pc:docMk/>
            <pc:sldMk cId="1253598048" sldId="388"/>
            <ac:spMk id="6" creationId="{A7A68B7D-F2F9-9F74-B4B3-F6FE51B8EFB1}"/>
          </ac:spMkLst>
        </pc:spChg>
        <pc:spChg chg="add del">
          <ac:chgData name="Katie Eberstein" userId="8552068e-af68-466d-8240-da5ec5ba8e15" providerId="ADAL" clId="{7AED085D-FF31-44D6-82DF-402575F7A85F}" dt="2024-01-10T15:33:07.210" v="2912" actId="478"/>
          <ac:spMkLst>
            <pc:docMk/>
            <pc:sldMk cId="1253598048" sldId="388"/>
            <ac:spMk id="15" creationId="{1DCDEDBA-CE06-7D42-40E9-BA015756DF83}"/>
          </ac:spMkLst>
        </pc:spChg>
        <pc:spChg chg="add mod">
          <ac:chgData name="Katie Eberstein" userId="8552068e-af68-466d-8240-da5ec5ba8e15" providerId="ADAL" clId="{7AED085D-FF31-44D6-82DF-402575F7A85F}" dt="2024-01-10T15:33:57.090" v="2979" actId="20577"/>
          <ac:spMkLst>
            <pc:docMk/>
            <pc:sldMk cId="1253598048" sldId="388"/>
            <ac:spMk id="17" creationId="{EF13ED5D-99FD-8E62-B8C1-2E68BBC4231E}"/>
          </ac:spMkLst>
        </pc:spChg>
        <pc:spChg chg="add mod">
          <ac:chgData name="Katie Eberstein" userId="8552068e-af68-466d-8240-da5ec5ba8e15" providerId="ADAL" clId="{7AED085D-FF31-44D6-82DF-402575F7A85F}" dt="2024-01-10T15:34:45.680" v="3148" actId="20577"/>
          <ac:spMkLst>
            <pc:docMk/>
            <pc:sldMk cId="1253598048" sldId="388"/>
            <ac:spMk id="18" creationId="{F4D07629-3917-256A-FDD7-B539555719D1}"/>
          </ac:spMkLst>
        </pc:spChg>
        <pc:spChg chg="add mod">
          <ac:chgData name="Katie Eberstein" userId="8552068e-af68-466d-8240-da5ec5ba8e15" providerId="ADAL" clId="{7AED085D-FF31-44D6-82DF-402575F7A85F}" dt="2024-01-10T15:37:25.078" v="3214" actId="1076"/>
          <ac:spMkLst>
            <pc:docMk/>
            <pc:sldMk cId="1253598048" sldId="388"/>
            <ac:spMk id="20" creationId="{64E502AD-35C6-31BC-6BC2-002F4EEE2BBD}"/>
          </ac:spMkLst>
        </pc:spChg>
        <pc:picChg chg="del">
          <ac:chgData name="Katie Eberstein" userId="8552068e-af68-466d-8240-da5ec5ba8e15" providerId="ADAL" clId="{7AED085D-FF31-44D6-82DF-402575F7A85F}" dt="2024-01-10T14:06:36.168" v="800" actId="478"/>
          <ac:picMkLst>
            <pc:docMk/>
            <pc:sldMk cId="1253598048" sldId="388"/>
            <ac:picMk id="2" creationId="{FEA6A8E6-EE1D-A5ED-95AB-12FA5B001194}"/>
          </ac:picMkLst>
        </pc:picChg>
        <pc:picChg chg="del">
          <ac:chgData name="Katie Eberstein" userId="8552068e-af68-466d-8240-da5ec5ba8e15" providerId="ADAL" clId="{7AED085D-FF31-44D6-82DF-402575F7A85F}" dt="2024-01-10T14:06:35.167" v="799" actId="478"/>
          <ac:picMkLst>
            <pc:docMk/>
            <pc:sldMk cId="1253598048" sldId="388"/>
            <ac:picMk id="7" creationId="{B37E58BF-4FBC-F0EF-BD57-2AFF875838D0}"/>
          </ac:picMkLst>
        </pc:picChg>
        <pc:picChg chg="add mod">
          <ac:chgData name="Katie Eberstein" userId="8552068e-af68-466d-8240-da5ec5ba8e15" providerId="ADAL" clId="{7AED085D-FF31-44D6-82DF-402575F7A85F}" dt="2024-01-10T15:33:37.971" v="2931" actId="14100"/>
          <ac:picMkLst>
            <pc:docMk/>
            <pc:sldMk cId="1253598048" sldId="388"/>
            <ac:picMk id="8" creationId="{2814DD3D-04C4-99AE-C0CB-C7EBD9971300}"/>
          </ac:picMkLst>
        </pc:picChg>
        <pc:picChg chg="del">
          <ac:chgData name="Katie Eberstein" userId="8552068e-af68-466d-8240-da5ec5ba8e15" providerId="ADAL" clId="{7AED085D-FF31-44D6-82DF-402575F7A85F}" dt="2024-01-10T14:06:41.616" v="805" actId="478"/>
          <ac:picMkLst>
            <pc:docMk/>
            <pc:sldMk cId="1253598048" sldId="388"/>
            <ac:picMk id="9" creationId="{D6E5CD21-BEFF-93E3-9ABE-0969569FDD71}"/>
          </ac:picMkLst>
        </pc:picChg>
        <pc:picChg chg="del">
          <ac:chgData name="Katie Eberstein" userId="8552068e-af68-466d-8240-da5ec5ba8e15" providerId="ADAL" clId="{7AED085D-FF31-44D6-82DF-402575F7A85F}" dt="2024-01-10T14:06:40.640" v="804" actId="478"/>
          <ac:picMkLst>
            <pc:docMk/>
            <pc:sldMk cId="1253598048" sldId="388"/>
            <ac:picMk id="10" creationId="{58E22600-8B46-E32E-B66C-13476510DB4A}"/>
          </ac:picMkLst>
        </pc:picChg>
        <pc:picChg chg="add mod">
          <ac:chgData name="Katie Eberstein" userId="8552068e-af68-466d-8240-da5ec5ba8e15" providerId="ADAL" clId="{7AED085D-FF31-44D6-82DF-402575F7A85F}" dt="2024-01-10T15:37:17.725" v="3213" actId="14100"/>
          <ac:picMkLst>
            <pc:docMk/>
            <pc:sldMk cId="1253598048" sldId="388"/>
            <ac:picMk id="12" creationId="{26A719E7-0E71-6E4F-E6A0-0AB3E838E0BE}"/>
          </ac:picMkLst>
        </pc:picChg>
        <pc:picChg chg="add mod">
          <ac:chgData name="Katie Eberstein" userId="8552068e-af68-466d-8240-da5ec5ba8e15" providerId="ADAL" clId="{7AED085D-FF31-44D6-82DF-402575F7A85F}" dt="2024-01-10T15:37:37.224" v="3216" actId="1076"/>
          <ac:picMkLst>
            <pc:docMk/>
            <pc:sldMk cId="1253598048" sldId="388"/>
            <ac:picMk id="13" creationId="{F8ECEEB6-DF42-54A6-33CD-8C52ADF9903D}"/>
          </ac:picMkLst>
        </pc:picChg>
        <pc:picChg chg="add mod">
          <ac:chgData name="Katie Eberstein" userId="8552068e-af68-466d-8240-da5ec5ba8e15" providerId="ADAL" clId="{7AED085D-FF31-44D6-82DF-402575F7A85F}" dt="2024-01-10T15:33:28.379" v="2916" actId="14100"/>
          <ac:picMkLst>
            <pc:docMk/>
            <pc:sldMk cId="1253598048" sldId="388"/>
            <ac:picMk id="16" creationId="{82D97BF4-951E-3C4F-F6D1-4F231DA73F27}"/>
          </ac:picMkLst>
        </pc:picChg>
        <pc:picChg chg="add mod">
          <ac:chgData name="Katie Eberstein" userId="8552068e-af68-466d-8240-da5ec5ba8e15" providerId="ADAL" clId="{7AED085D-FF31-44D6-82DF-402575F7A85F}" dt="2024-01-10T15:37:28.183" v="3215" actId="1076"/>
          <ac:picMkLst>
            <pc:docMk/>
            <pc:sldMk cId="1253598048" sldId="388"/>
            <ac:picMk id="19" creationId="{EBFE884A-B4D7-D8DA-2BF3-FABEB91C17C7}"/>
          </ac:picMkLst>
        </pc:picChg>
      </pc:sldChg>
      <pc:sldChg chg="addSp delSp modSp add mod modAnim">
        <pc:chgData name="Katie Eberstein" userId="8552068e-af68-466d-8240-da5ec5ba8e15" providerId="ADAL" clId="{7AED085D-FF31-44D6-82DF-402575F7A85F}" dt="2024-01-10T15:21:50.117" v="2897" actId="1076"/>
        <pc:sldMkLst>
          <pc:docMk/>
          <pc:sldMk cId="802004862" sldId="390"/>
        </pc:sldMkLst>
        <pc:spChg chg="mod">
          <ac:chgData name="Katie Eberstein" userId="8552068e-af68-466d-8240-da5ec5ba8e15" providerId="ADAL" clId="{7AED085D-FF31-44D6-82DF-402575F7A85F}" dt="2024-01-10T15:19:50.068" v="2876" actId="1076"/>
          <ac:spMkLst>
            <pc:docMk/>
            <pc:sldMk cId="802004862" sldId="390"/>
            <ac:spMk id="3" creationId="{DB20A8C3-8F0D-963D-F0B7-85AC5B3F0D5F}"/>
          </ac:spMkLst>
        </pc:spChg>
        <pc:spChg chg="add mod">
          <ac:chgData name="Katie Eberstein" userId="8552068e-af68-466d-8240-da5ec5ba8e15" providerId="ADAL" clId="{7AED085D-FF31-44D6-82DF-402575F7A85F}" dt="2024-01-10T15:19:55.429" v="2878" actId="1076"/>
          <ac:spMkLst>
            <pc:docMk/>
            <pc:sldMk cId="802004862" sldId="390"/>
            <ac:spMk id="4" creationId="{5EA2E8A2-B344-2639-16E5-22217BFA4FE7}"/>
          </ac:spMkLst>
        </pc:spChg>
        <pc:spChg chg="add mod">
          <ac:chgData name="Katie Eberstein" userId="8552068e-af68-466d-8240-da5ec5ba8e15" providerId="ADAL" clId="{7AED085D-FF31-44D6-82DF-402575F7A85F}" dt="2024-01-10T15:21:50.117" v="2897" actId="1076"/>
          <ac:spMkLst>
            <pc:docMk/>
            <pc:sldMk cId="802004862" sldId="390"/>
            <ac:spMk id="10" creationId="{AAEFF8B0-5667-D09A-9E37-DDB9B5DC052F}"/>
          </ac:spMkLst>
        </pc:spChg>
        <pc:picChg chg="add mod">
          <ac:chgData name="Katie Eberstein" userId="8552068e-af68-466d-8240-da5ec5ba8e15" providerId="ADAL" clId="{7AED085D-FF31-44D6-82DF-402575F7A85F}" dt="2024-01-10T15:21:45.357" v="2896" actId="14100"/>
          <ac:picMkLst>
            <pc:docMk/>
            <pc:sldMk cId="802004862" sldId="390"/>
            <ac:picMk id="2" creationId="{A68C4D3E-890E-1B16-5841-21EEA52DB032}"/>
          </ac:picMkLst>
        </pc:picChg>
        <pc:picChg chg="add del mod">
          <ac:chgData name="Katie Eberstein" userId="8552068e-af68-466d-8240-da5ec5ba8e15" providerId="ADAL" clId="{7AED085D-FF31-44D6-82DF-402575F7A85F}" dt="2024-01-10T15:07:36.424" v="2270" actId="478"/>
          <ac:picMkLst>
            <pc:docMk/>
            <pc:sldMk cId="802004862" sldId="390"/>
            <ac:picMk id="5" creationId="{8010974A-E204-6385-F78E-7D2C6C72910C}"/>
          </ac:picMkLst>
        </pc:picChg>
        <pc:picChg chg="add mod">
          <ac:chgData name="Katie Eberstein" userId="8552068e-af68-466d-8240-da5ec5ba8e15" providerId="ADAL" clId="{7AED085D-FF31-44D6-82DF-402575F7A85F}" dt="2024-01-10T15:20:55.454" v="2887" actId="14100"/>
          <ac:picMkLst>
            <pc:docMk/>
            <pc:sldMk cId="802004862" sldId="390"/>
            <ac:picMk id="6" creationId="{35283CE9-FA27-DB59-BB83-D06BE73CF224}"/>
          </ac:picMkLst>
        </pc:picChg>
        <pc:picChg chg="add mod">
          <ac:chgData name="Katie Eberstein" userId="8552068e-af68-466d-8240-da5ec5ba8e15" providerId="ADAL" clId="{7AED085D-FF31-44D6-82DF-402575F7A85F}" dt="2024-01-10T15:19:51.725" v="2877" actId="1076"/>
          <ac:picMkLst>
            <pc:docMk/>
            <pc:sldMk cId="802004862" sldId="390"/>
            <ac:picMk id="7" creationId="{D96B9071-CB15-2518-6AC1-C281EC821EF3}"/>
          </ac:picMkLst>
        </pc:picChg>
        <pc:picChg chg="add mod">
          <ac:chgData name="Katie Eberstein" userId="8552068e-af68-466d-8240-da5ec5ba8e15" providerId="ADAL" clId="{7AED085D-FF31-44D6-82DF-402575F7A85F}" dt="2024-01-10T15:21:01.837" v="2889" actId="14100"/>
          <ac:picMkLst>
            <pc:docMk/>
            <pc:sldMk cId="802004862" sldId="390"/>
            <ac:picMk id="9" creationId="{44FBA15E-16DA-C87C-581B-22AB85D45DC4}"/>
          </ac:picMkLst>
        </pc:picChg>
        <pc:picChg chg="add mod">
          <ac:chgData name="Katie Eberstein" userId="8552068e-af68-466d-8240-da5ec5ba8e15" providerId="ADAL" clId="{7AED085D-FF31-44D6-82DF-402575F7A85F}" dt="2024-01-10T15:21:39.779" v="2895" actId="14100"/>
          <ac:picMkLst>
            <pc:docMk/>
            <pc:sldMk cId="802004862" sldId="390"/>
            <ac:picMk id="11" creationId="{BFEA0873-1A53-35F3-638B-9B371ADB99CC}"/>
          </ac:picMkLst>
        </pc:picChg>
        <pc:picChg chg="add mod">
          <ac:chgData name="Katie Eberstein" userId="8552068e-af68-466d-8240-da5ec5ba8e15" providerId="ADAL" clId="{7AED085D-FF31-44D6-82DF-402575F7A85F}" dt="2024-01-10T15:20:47.654" v="2885" actId="14100"/>
          <ac:picMkLst>
            <pc:docMk/>
            <pc:sldMk cId="802004862" sldId="390"/>
            <ac:picMk id="12" creationId="{431ACB60-AD9A-E558-A0D2-90CDB30B1746}"/>
          </ac:picMkLst>
        </pc:picChg>
      </pc:sldChg>
      <pc:sldChg chg="addSp modSp mod modAnim">
        <pc:chgData name="Katie Eberstein" userId="8552068e-af68-466d-8240-da5ec5ba8e15" providerId="ADAL" clId="{7AED085D-FF31-44D6-82DF-402575F7A85F}" dt="2024-01-10T14:58:39.520" v="2160" actId="1076"/>
        <pc:sldMkLst>
          <pc:docMk/>
          <pc:sldMk cId="647068554" sldId="391"/>
        </pc:sldMkLst>
        <pc:spChg chg="mod">
          <ac:chgData name="Katie Eberstein" userId="8552068e-af68-466d-8240-da5ec5ba8e15" providerId="ADAL" clId="{7AED085D-FF31-44D6-82DF-402575F7A85F}" dt="2024-01-10T14:36:02.096" v="1455" actId="113"/>
          <ac:spMkLst>
            <pc:docMk/>
            <pc:sldMk cId="647068554" sldId="391"/>
            <ac:spMk id="3" creationId="{DB20A8C3-8F0D-963D-F0B7-85AC5B3F0D5F}"/>
          </ac:spMkLst>
        </pc:spChg>
        <pc:spChg chg="add mod">
          <ac:chgData name="Katie Eberstein" userId="8552068e-af68-466d-8240-da5ec5ba8e15" providerId="ADAL" clId="{7AED085D-FF31-44D6-82DF-402575F7A85F}" dt="2024-01-10T14:55:58.256" v="2101" actId="1076"/>
          <ac:spMkLst>
            <pc:docMk/>
            <pc:sldMk cId="647068554" sldId="391"/>
            <ac:spMk id="4" creationId="{64DF3DB9-75DF-7B0A-43D1-6DB8050A6CFE}"/>
          </ac:spMkLst>
        </pc:spChg>
        <pc:spChg chg="add mod">
          <ac:chgData name="Katie Eberstein" userId="8552068e-af68-466d-8240-da5ec5ba8e15" providerId="ADAL" clId="{7AED085D-FF31-44D6-82DF-402575F7A85F}" dt="2024-01-10T14:58:21.802" v="2159" actId="6549"/>
          <ac:spMkLst>
            <pc:docMk/>
            <pc:sldMk cId="647068554" sldId="391"/>
            <ac:spMk id="7" creationId="{49EAEA98-1BC9-C9A8-FF7D-73036987D0BB}"/>
          </ac:spMkLst>
        </pc:spChg>
        <pc:spChg chg="add mod">
          <ac:chgData name="Katie Eberstein" userId="8552068e-af68-466d-8240-da5ec5ba8e15" providerId="ADAL" clId="{7AED085D-FF31-44D6-82DF-402575F7A85F}" dt="2024-01-10T14:56:51.877" v="2143" actId="14100"/>
          <ac:spMkLst>
            <pc:docMk/>
            <pc:sldMk cId="647068554" sldId="391"/>
            <ac:spMk id="10" creationId="{A095AC98-FEE4-D6B4-EE61-FAE8FFB9EF3C}"/>
          </ac:spMkLst>
        </pc:spChg>
        <pc:spChg chg="add mod">
          <ac:chgData name="Katie Eberstein" userId="8552068e-af68-466d-8240-da5ec5ba8e15" providerId="ADAL" clId="{7AED085D-FF31-44D6-82DF-402575F7A85F}" dt="2024-01-10T14:57:33.319" v="2150" actId="20577"/>
          <ac:spMkLst>
            <pc:docMk/>
            <pc:sldMk cId="647068554" sldId="391"/>
            <ac:spMk id="12" creationId="{8EDDDA8F-B60D-5A4A-5090-C488CA498B33}"/>
          </ac:spMkLst>
        </pc:spChg>
        <pc:picChg chg="add mod">
          <ac:chgData name="Katie Eberstein" userId="8552068e-af68-466d-8240-da5ec5ba8e15" providerId="ADAL" clId="{7AED085D-FF31-44D6-82DF-402575F7A85F}" dt="2024-01-10T14:55:55.431" v="2100" actId="1076"/>
          <ac:picMkLst>
            <pc:docMk/>
            <pc:sldMk cId="647068554" sldId="391"/>
            <ac:picMk id="2" creationId="{B211CE91-51E9-2543-BD1E-A9BD127AFA72}"/>
          </ac:picMkLst>
        </pc:picChg>
        <pc:picChg chg="add mod">
          <ac:chgData name="Katie Eberstein" userId="8552068e-af68-466d-8240-da5ec5ba8e15" providerId="ADAL" clId="{7AED085D-FF31-44D6-82DF-402575F7A85F}" dt="2024-01-10T14:40:16.187" v="1540" actId="14100"/>
          <ac:picMkLst>
            <pc:docMk/>
            <pc:sldMk cId="647068554" sldId="391"/>
            <ac:picMk id="5" creationId="{C8D9B8AB-6ECB-9704-B2B3-EEFE550EA78A}"/>
          </ac:picMkLst>
        </pc:picChg>
        <pc:picChg chg="add mod">
          <ac:chgData name="Katie Eberstein" userId="8552068e-af68-466d-8240-da5ec5ba8e15" providerId="ADAL" clId="{7AED085D-FF31-44D6-82DF-402575F7A85F}" dt="2024-01-10T14:55:40.424" v="2097" actId="14100"/>
          <ac:picMkLst>
            <pc:docMk/>
            <pc:sldMk cId="647068554" sldId="391"/>
            <ac:picMk id="6" creationId="{51484B79-239D-E745-1489-2E3A25B4C883}"/>
          </ac:picMkLst>
        </pc:picChg>
        <pc:picChg chg="mod">
          <ac:chgData name="Katie Eberstein" userId="8552068e-af68-466d-8240-da5ec5ba8e15" providerId="ADAL" clId="{7AED085D-FF31-44D6-82DF-402575F7A85F}" dt="2024-01-10T14:58:39.520" v="2160" actId="1076"/>
          <ac:picMkLst>
            <pc:docMk/>
            <pc:sldMk cId="647068554" sldId="391"/>
            <ac:picMk id="8" creationId="{2814DD3D-04C4-99AE-C0CB-C7EBD9971300}"/>
          </ac:picMkLst>
        </pc:picChg>
        <pc:picChg chg="add mod">
          <ac:chgData name="Katie Eberstein" userId="8552068e-af68-466d-8240-da5ec5ba8e15" providerId="ADAL" clId="{7AED085D-FF31-44D6-82DF-402575F7A85F}" dt="2024-01-10T14:47:33.889" v="2094" actId="14100"/>
          <ac:picMkLst>
            <pc:docMk/>
            <pc:sldMk cId="647068554" sldId="391"/>
            <ac:picMk id="9" creationId="{D682AD3F-0E00-94A4-2E67-C7A7A9674CDE}"/>
          </ac:picMkLst>
        </pc:picChg>
        <pc:picChg chg="add mod">
          <ac:chgData name="Katie Eberstein" userId="8552068e-af68-466d-8240-da5ec5ba8e15" providerId="ADAL" clId="{7AED085D-FF31-44D6-82DF-402575F7A85F}" dt="2024-01-10T14:55:53.521" v="2099" actId="14100"/>
          <ac:picMkLst>
            <pc:docMk/>
            <pc:sldMk cId="647068554" sldId="391"/>
            <ac:picMk id="11" creationId="{BE1C3DCF-56E7-6B2C-BD34-50BF15E25776}"/>
          </ac:picMkLst>
        </pc:picChg>
      </pc:sldChg>
      <pc:sldChg chg="addSp modSp del mod">
        <pc:chgData name="Katie Eberstein" userId="8552068e-af68-466d-8240-da5ec5ba8e15" providerId="ADAL" clId="{7AED085D-FF31-44D6-82DF-402575F7A85F}" dt="2024-01-10T14:33:39.994" v="1444" actId="47"/>
        <pc:sldMkLst>
          <pc:docMk/>
          <pc:sldMk cId="484452651" sldId="392"/>
        </pc:sldMkLst>
        <pc:spChg chg="mod">
          <ac:chgData name="Katie Eberstein" userId="8552068e-af68-466d-8240-da5ec5ba8e15" providerId="ADAL" clId="{7AED085D-FF31-44D6-82DF-402575F7A85F}" dt="2024-01-10T14:27:02.209" v="1438" actId="20577"/>
          <ac:spMkLst>
            <pc:docMk/>
            <pc:sldMk cId="484452651" sldId="392"/>
            <ac:spMk id="3" creationId="{DB20A8C3-8F0D-963D-F0B7-85AC5B3F0D5F}"/>
          </ac:spMkLst>
        </pc:spChg>
        <pc:picChg chg="add mod">
          <ac:chgData name="Katie Eberstein" userId="8552068e-af68-466d-8240-da5ec5ba8e15" providerId="ADAL" clId="{7AED085D-FF31-44D6-82DF-402575F7A85F}" dt="2024-01-10T14:27:51.371" v="1443" actId="14100"/>
          <ac:picMkLst>
            <pc:docMk/>
            <pc:sldMk cId="484452651" sldId="392"/>
            <ac:picMk id="2" creationId="{F3288D42-D961-2FC9-93B1-98EC14D8CAFA}"/>
          </ac:picMkLst>
        </pc:picChg>
      </pc:sldChg>
      <pc:sldChg chg="addSp modSp mod modAnim">
        <pc:chgData name="Katie Eberstein" userId="8552068e-af68-466d-8240-da5ec5ba8e15" providerId="ADAL" clId="{7AED085D-FF31-44D6-82DF-402575F7A85F}" dt="2024-01-10T14:26:45.869" v="1432" actId="14100"/>
        <pc:sldMkLst>
          <pc:docMk/>
          <pc:sldMk cId="2323306382" sldId="393"/>
        </pc:sldMkLst>
        <pc:spChg chg="mod">
          <ac:chgData name="Katie Eberstein" userId="8552068e-af68-466d-8240-da5ec5ba8e15" providerId="ADAL" clId="{7AED085D-FF31-44D6-82DF-402575F7A85F}" dt="2024-01-10T14:07:55.834" v="827" actId="20577"/>
          <ac:spMkLst>
            <pc:docMk/>
            <pc:sldMk cId="2323306382" sldId="393"/>
            <ac:spMk id="3" creationId="{DB20A8C3-8F0D-963D-F0B7-85AC5B3F0D5F}"/>
          </ac:spMkLst>
        </pc:spChg>
        <pc:spChg chg="add mod">
          <ac:chgData name="Katie Eberstein" userId="8552068e-af68-466d-8240-da5ec5ba8e15" providerId="ADAL" clId="{7AED085D-FF31-44D6-82DF-402575F7A85F}" dt="2024-01-10T14:21:33.127" v="1304" actId="1076"/>
          <ac:spMkLst>
            <pc:docMk/>
            <pc:sldMk cId="2323306382" sldId="393"/>
            <ac:spMk id="5" creationId="{22D45F1B-1FA3-080B-AACE-2073F0A8D2F8}"/>
          </ac:spMkLst>
        </pc:spChg>
        <pc:spChg chg="add mod">
          <ac:chgData name="Katie Eberstein" userId="8552068e-af68-466d-8240-da5ec5ba8e15" providerId="ADAL" clId="{7AED085D-FF31-44D6-82DF-402575F7A85F}" dt="2024-01-10T14:25:12.535" v="1420" actId="20577"/>
          <ac:spMkLst>
            <pc:docMk/>
            <pc:sldMk cId="2323306382" sldId="393"/>
            <ac:spMk id="6" creationId="{9BF58A6E-F9AF-2BD4-1D03-F25D05615276}"/>
          </ac:spMkLst>
        </pc:spChg>
        <pc:spChg chg="add mod">
          <ac:chgData name="Katie Eberstein" userId="8552068e-af68-466d-8240-da5ec5ba8e15" providerId="ADAL" clId="{7AED085D-FF31-44D6-82DF-402575F7A85F}" dt="2024-01-10T14:21:23.288" v="1302" actId="14100"/>
          <ac:spMkLst>
            <pc:docMk/>
            <pc:sldMk cId="2323306382" sldId="393"/>
            <ac:spMk id="7" creationId="{52613408-F491-3095-9896-E2DF2573F1DB}"/>
          </ac:spMkLst>
        </pc:spChg>
        <pc:picChg chg="add mod">
          <ac:chgData name="Katie Eberstein" userId="8552068e-af68-466d-8240-da5ec5ba8e15" providerId="ADAL" clId="{7AED085D-FF31-44D6-82DF-402575F7A85F}" dt="2024-01-10T14:17:37.479" v="883" actId="1076"/>
          <ac:picMkLst>
            <pc:docMk/>
            <pc:sldMk cId="2323306382" sldId="393"/>
            <ac:picMk id="2" creationId="{A23534E3-F0B7-12CB-F5FF-70F2C9005FF9}"/>
          </ac:picMkLst>
        </pc:picChg>
        <pc:picChg chg="add mod">
          <ac:chgData name="Katie Eberstein" userId="8552068e-af68-466d-8240-da5ec5ba8e15" providerId="ADAL" clId="{7AED085D-FF31-44D6-82DF-402575F7A85F}" dt="2024-01-10T14:21:02.559" v="1296" actId="1076"/>
          <ac:picMkLst>
            <pc:docMk/>
            <pc:sldMk cId="2323306382" sldId="393"/>
            <ac:picMk id="4" creationId="{FB0EEF79-4D35-802F-4FC0-17987ADD1651}"/>
          </ac:picMkLst>
        </pc:picChg>
        <pc:picChg chg="mod">
          <ac:chgData name="Katie Eberstein" userId="8552068e-af68-466d-8240-da5ec5ba8e15" providerId="ADAL" clId="{7AED085D-FF31-44D6-82DF-402575F7A85F}" dt="2024-01-10T14:21:06.167" v="1297" actId="14100"/>
          <ac:picMkLst>
            <pc:docMk/>
            <pc:sldMk cId="2323306382" sldId="393"/>
            <ac:picMk id="8" creationId="{2814DD3D-04C4-99AE-C0CB-C7EBD9971300}"/>
          </ac:picMkLst>
        </pc:picChg>
        <pc:picChg chg="add mod">
          <ac:chgData name="Katie Eberstein" userId="8552068e-af68-466d-8240-da5ec5ba8e15" providerId="ADAL" clId="{7AED085D-FF31-44D6-82DF-402575F7A85F}" dt="2024-01-10T14:25:29.973" v="1423" actId="14100"/>
          <ac:picMkLst>
            <pc:docMk/>
            <pc:sldMk cId="2323306382" sldId="393"/>
            <ac:picMk id="10" creationId="{DC8580BC-C8AD-2C6D-17AB-9E822C1E8954}"/>
          </ac:picMkLst>
        </pc:picChg>
        <pc:picChg chg="add mod">
          <ac:chgData name="Katie Eberstein" userId="8552068e-af68-466d-8240-da5ec5ba8e15" providerId="ADAL" clId="{7AED085D-FF31-44D6-82DF-402575F7A85F}" dt="2024-01-10T14:25:20.445" v="1421" actId="14100"/>
          <ac:picMkLst>
            <pc:docMk/>
            <pc:sldMk cId="2323306382" sldId="393"/>
            <ac:picMk id="11" creationId="{FECC98FE-E1D3-2B42-E100-038EE0499205}"/>
          </ac:picMkLst>
        </pc:picChg>
        <pc:picChg chg="add mod">
          <ac:chgData name="Katie Eberstein" userId="8552068e-af68-466d-8240-da5ec5ba8e15" providerId="ADAL" clId="{7AED085D-FF31-44D6-82DF-402575F7A85F}" dt="2024-01-10T14:26:14.588" v="1426" actId="14100"/>
          <ac:picMkLst>
            <pc:docMk/>
            <pc:sldMk cId="2323306382" sldId="393"/>
            <ac:picMk id="12" creationId="{6438D6F8-17FA-4C4F-0AF3-9BD7871EE6A9}"/>
          </ac:picMkLst>
        </pc:picChg>
        <pc:picChg chg="add mod">
          <ac:chgData name="Katie Eberstein" userId="8552068e-af68-466d-8240-da5ec5ba8e15" providerId="ADAL" clId="{7AED085D-FF31-44D6-82DF-402575F7A85F}" dt="2024-01-10T14:26:45.869" v="1432" actId="14100"/>
          <ac:picMkLst>
            <pc:docMk/>
            <pc:sldMk cId="2323306382" sldId="393"/>
            <ac:picMk id="13" creationId="{61376438-6D0B-C8F6-A648-FF13C94D8F9C}"/>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5335F-5702-900B-F566-AC6A1C9DA1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E582F37-ED5C-192B-184A-3C8D3B9D3F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579C5AB-20E3-658B-5277-5E3DF5AA9116}"/>
              </a:ext>
            </a:extLst>
          </p:cNvPr>
          <p:cNvSpPr>
            <a:spLocks noGrp="1"/>
          </p:cNvSpPr>
          <p:nvPr>
            <p:ph type="dt" sz="half" idx="10"/>
          </p:nvPr>
        </p:nvSpPr>
        <p:spPr/>
        <p:txBody>
          <a:bodyPr/>
          <a:lstStyle/>
          <a:p>
            <a:fld id="{2FBF7185-F7CE-4F0B-B088-651F95C44EF6}" type="datetimeFigureOut">
              <a:rPr lang="en-GB" smtClean="0"/>
              <a:t>22/01/2024</a:t>
            </a:fld>
            <a:endParaRPr lang="en-GB"/>
          </a:p>
        </p:txBody>
      </p:sp>
      <p:sp>
        <p:nvSpPr>
          <p:cNvPr id="5" name="Footer Placeholder 4">
            <a:extLst>
              <a:ext uri="{FF2B5EF4-FFF2-40B4-BE49-F238E27FC236}">
                <a16:creationId xmlns:a16="http://schemas.microsoft.com/office/drawing/2014/main" id="{FF0F5F2C-0F39-005F-1787-120ADF072D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CD1B94-1199-3EA3-1C54-BDD8F0913370}"/>
              </a:ext>
            </a:extLst>
          </p:cNvPr>
          <p:cNvSpPr>
            <a:spLocks noGrp="1"/>
          </p:cNvSpPr>
          <p:nvPr>
            <p:ph type="sldNum" sz="quarter" idx="12"/>
          </p:nvPr>
        </p:nvSpPr>
        <p:spPr/>
        <p:txBody>
          <a:bodyPr/>
          <a:lstStyle/>
          <a:p>
            <a:fld id="{F93712E1-257C-4F05-97E0-9234E3213E46}" type="slidenum">
              <a:rPr lang="en-GB" smtClean="0"/>
              <a:t>‹#›</a:t>
            </a:fld>
            <a:endParaRPr lang="en-GB"/>
          </a:p>
        </p:txBody>
      </p:sp>
    </p:spTree>
    <p:extLst>
      <p:ext uri="{BB962C8B-B14F-4D97-AF65-F5344CB8AC3E}">
        <p14:creationId xmlns:p14="http://schemas.microsoft.com/office/powerpoint/2010/main" val="2431500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52ED-DE53-EE87-5260-183ABD4958D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429E761-FE10-5482-F541-F1E682C237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EA7D2A-BC4F-E19F-C93A-0EF1894E5974}"/>
              </a:ext>
            </a:extLst>
          </p:cNvPr>
          <p:cNvSpPr>
            <a:spLocks noGrp="1"/>
          </p:cNvSpPr>
          <p:nvPr>
            <p:ph type="dt" sz="half" idx="10"/>
          </p:nvPr>
        </p:nvSpPr>
        <p:spPr/>
        <p:txBody>
          <a:bodyPr/>
          <a:lstStyle/>
          <a:p>
            <a:fld id="{2FBF7185-F7CE-4F0B-B088-651F95C44EF6}" type="datetimeFigureOut">
              <a:rPr lang="en-GB" smtClean="0"/>
              <a:t>22/01/2024</a:t>
            </a:fld>
            <a:endParaRPr lang="en-GB"/>
          </a:p>
        </p:txBody>
      </p:sp>
      <p:sp>
        <p:nvSpPr>
          <p:cNvPr id="5" name="Footer Placeholder 4">
            <a:extLst>
              <a:ext uri="{FF2B5EF4-FFF2-40B4-BE49-F238E27FC236}">
                <a16:creationId xmlns:a16="http://schemas.microsoft.com/office/drawing/2014/main" id="{FA0BC1A9-9D7C-FB20-9840-0B5E5080E1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159EB2-6356-0989-B904-F92389B3915D}"/>
              </a:ext>
            </a:extLst>
          </p:cNvPr>
          <p:cNvSpPr>
            <a:spLocks noGrp="1"/>
          </p:cNvSpPr>
          <p:nvPr>
            <p:ph type="sldNum" sz="quarter" idx="12"/>
          </p:nvPr>
        </p:nvSpPr>
        <p:spPr/>
        <p:txBody>
          <a:bodyPr/>
          <a:lstStyle/>
          <a:p>
            <a:fld id="{F93712E1-257C-4F05-97E0-9234E3213E46}" type="slidenum">
              <a:rPr lang="en-GB" smtClean="0"/>
              <a:t>‹#›</a:t>
            </a:fld>
            <a:endParaRPr lang="en-GB"/>
          </a:p>
        </p:txBody>
      </p:sp>
    </p:spTree>
    <p:extLst>
      <p:ext uri="{BB962C8B-B14F-4D97-AF65-F5344CB8AC3E}">
        <p14:creationId xmlns:p14="http://schemas.microsoft.com/office/powerpoint/2010/main" val="2321787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3C2449-5E9B-070E-9C76-A44FC43E0FF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654922E-494C-EC44-FB8D-D20B528D2D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AF036C-6FB1-0659-CEED-3BB043E008EF}"/>
              </a:ext>
            </a:extLst>
          </p:cNvPr>
          <p:cNvSpPr>
            <a:spLocks noGrp="1"/>
          </p:cNvSpPr>
          <p:nvPr>
            <p:ph type="dt" sz="half" idx="10"/>
          </p:nvPr>
        </p:nvSpPr>
        <p:spPr/>
        <p:txBody>
          <a:bodyPr/>
          <a:lstStyle/>
          <a:p>
            <a:fld id="{2FBF7185-F7CE-4F0B-B088-651F95C44EF6}" type="datetimeFigureOut">
              <a:rPr lang="en-GB" smtClean="0"/>
              <a:t>22/01/2024</a:t>
            </a:fld>
            <a:endParaRPr lang="en-GB"/>
          </a:p>
        </p:txBody>
      </p:sp>
      <p:sp>
        <p:nvSpPr>
          <p:cNvPr id="5" name="Footer Placeholder 4">
            <a:extLst>
              <a:ext uri="{FF2B5EF4-FFF2-40B4-BE49-F238E27FC236}">
                <a16:creationId xmlns:a16="http://schemas.microsoft.com/office/drawing/2014/main" id="{96507A5C-79AD-C3BB-2845-6A73422AF4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696BF7-706E-2283-7545-73E7BEF6992A}"/>
              </a:ext>
            </a:extLst>
          </p:cNvPr>
          <p:cNvSpPr>
            <a:spLocks noGrp="1"/>
          </p:cNvSpPr>
          <p:nvPr>
            <p:ph type="sldNum" sz="quarter" idx="12"/>
          </p:nvPr>
        </p:nvSpPr>
        <p:spPr/>
        <p:txBody>
          <a:bodyPr/>
          <a:lstStyle/>
          <a:p>
            <a:fld id="{F93712E1-257C-4F05-97E0-9234E3213E46}" type="slidenum">
              <a:rPr lang="en-GB" smtClean="0"/>
              <a:t>‹#›</a:t>
            </a:fld>
            <a:endParaRPr lang="en-GB"/>
          </a:p>
        </p:txBody>
      </p:sp>
    </p:spTree>
    <p:extLst>
      <p:ext uri="{BB962C8B-B14F-4D97-AF65-F5344CB8AC3E}">
        <p14:creationId xmlns:p14="http://schemas.microsoft.com/office/powerpoint/2010/main" val="3915118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DE650-1D3C-6622-2EC3-1DD546A53F4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E26A9A-F8AA-2226-2A0B-3D7722C1AD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977BE6-7B85-C169-369C-CD801A180BEE}"/>
              </a:ext>
            </a:extLst>
          </p:cNvPr>
          <p:cNvSpPr>
            <a:spLocks noGrp="1"/>
          </p:cNvSpPr>
          <p:nvPr>
            <p:ph type="dt" sz="half" idx="10"/>
          </p:nvPr>
        </p:nvSpPr>
        <p:spPr/>
        <p:txBody>
          <a:bodyPr/>
          <a:lstStyle/>
          <a:p>
            <a:fld id="{2FBF7185-F7CE-4F0B-B088-651F95C44EF6}" type="datetimeFigureOut">
              <a:rPr lang="en-GB" smtClean="0"/>
              <a:t>22/01/2024</a:t>
            </a:fld>
            <a:endParaRPr lang="en-GB"/>
          </a:p>
        </p:txBody>
      </p:sp>
      <p:sp>
        <p:nvSpPr>
          <p:cNvPr id="5" name="Footer Placeholder 4">
            <a:extLst>
              <a:ext uri="{FF2B5EF4-FFF2-40B4-BE49-F238E27FC236}">
                <a16:creationId xmlns:a16="http://schemas.microsoft.com/office/drawing/2014/main" id="{16BCE8B2-924F-F5CD-D732-BD80A9B3A8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2BDAC1-AA8D-8548-6D0D-15DF1BE27750}"/>
              </a:ext>
            </a:extLst>
          </p:cNvPr>
          <p:cNvSpPr>
            <a:spLocks noGrp="1"/>
          </p:cNvSpPr>
          <p:nvPr>
            <p:ph type="sldNum" sz="quarter" idx="12"/>
          </p:nvPr>
        </p:nvSpPr>
        <p:spPr/>
        <p:txBody>
          <a:bodyPr/>
          <a:lstStyle/>
          <a:p>
            <a:fld id="{F93712E1-257C-4F05-97E0-9234E3213E46}" type="slidenum">
              <a:rPr lang="en-GB" smtClean="0"/>
              <a:t>‹#›</a:t>
            </a:fld>
            <a:endParaRPr lang="en-GB"/>
          </a:p>
        </p:txBody>
      </p:sp>
    </p:spTree>
    <p:extLst>
      <p:ext uri="{BB962C8B-B14F-4D97-AF65-F5344CB8AC3E}">
        <p14:creationId xmlns:p14="http://schemas.microsoft.com/office/powerpoint/2010/main" val="3665408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655CE-B778-9532-C70C-A8340E0E4A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FA3519-6652-B961-F335-068289229B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7A28FB-DA30-5661-9F97-9435BFA1C0BD}"/>
              </a:ext>
            </a:extLst>
          </p:cNvPr>
          <p:cNvSpPr>
            <a:spLocks noGrp="1"/>
          </p:cNvSpPr>
          <p:nvPr>
            <p:ph type="dt" sz="half" idx="10"/>
          </p:nvPr>
        </p:nvSpPr>
        <p:spPr/>
        <p:txBody>
          <a:bodyPr/>
          <a:lstStyle/>
          <a:p>
            <a:fld id="{2FBF7185-F7CE-4F0B-B088-651F95C44EF6}" type="datetimeFigureOut">
              <a:rPr lang="en-GB" smtClean="0"/>
              <a:t>22/01/2024</a:t>
            </a:fld>
            <a:endParaRPr lang="en-GB"/>
          </a:p>
        </p:txBody>
      </p:sp>
      <p:sp>
        <p:nvSpPr>
          <p:cNvPr id="5" name="Footer Placeholder 4">
            <a:extLst>
              <a:ext uri="{FF2B5EF4-FFF2-40B4-BE49-F238E27FC236}">
                <a16:creationId xmlns:a16="http://schemas.microsoft.com/office/drawing/2014/main" id="{D18DCCB8-163F-0D6C-E26A-BFD63E54D4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8DCBC6-CA2B-EAF5-93A0-8366D1E405D4}"/>
              </a:ext>
            </a:extLst>
          </p:cNvPr>
          <p:cNvSpPr>
            <a:spLocks noGrp="1"/>
          </p:cNvSpPr>
          <p:nvPr>
            <p:ph type="sldNum" sz="quarter" idx="12"/>
          </p:nvPr>
        </p:nvSpPr>
        <p:spPr/>
        <p:txBody>
          <a:bodyPr/>
          <a:lstStyle/>
          <a:p>
            <a:fld id="{F93712E1-257C-4F05-97E0-9234E3213E46}" type="slidenum">
              <a:rPr lang="en-GB" smtClean="0"/>
              <a:t>‹#›</a:t>
            </a:fld>
            <a:endParaRPr lang="en-GB"/>
          </a:p>
        </p:txBody>
      </p:sp>
    </p:spTree>
    <p:extLst>
      <p:ext uri="{BB962C8B-B14F-4D97-AF65-F5344CB8AC3E}">
        <p14:creationId xmlns:p14="http://schemas.microsoft.com/office/powerpoint/2010/main" val="1614065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AA365-82A4-3FFF-4C8D-BC3FC34AA8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BE977C-17BE-8FE6-B959-FD7C0D6BEB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E4382D1-F05A-F334-13D0-B2589F8578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006FE1A-1C88-52D8-840F-1D3A76D79FDA}"/>
              </a:ext>
            </a:extLst>
          </p:cNvPr>
          <p:cNvSpPr>
            <a:spLocks noGrp="1"/>
          </p:cNvSpPr>
          <p:nvPr>
            <p:ph type="dt" sz="half" idx="10"/>
          </p:nvPr>
        </p:nvSpPr>
        <p:spPr/>
        <p:txBody>
          <a:bodyPr/>
          <a:lstStyle/>
          <a:p>
            <a:fld id="{2FBF7185-F7CE-4F0B-B088-651F95C44EF6}" type="datetimeFigureOut">
              <a:rPr lang="en-GB" smtClean="0"/>
              <a:t>22/01/2024</a:t>
            </a:fld>
            <a:endParaRPr lang="en-GB"/>
          </a:p>
        </p:txBody>
      </p:sp>
      <p:sp>
        <p:nvSpPr>
          <p:cNvPr id="6" name="Footer Placeholder 5">
            <a:extLst>
              <a:ext uri="{FF2B5EF4-FFF2-40B4-BE49-F238E27FC236}">
                <a16:creationId xmlns:a16="http://schemas.microsoft.com/office/drawing/2014/main" id="{F6673C0F-9B10-C299-0C2C-2C63F4AA5A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B58D42-74A5-5EE4-B19F-A0B897EFC52C}"/>
              </a:ext>
            </a:extLst>
          </p:cNvPr>
          <p:cNvSpPr>
            <a:spLocks noGrp="1"/>
          </p:cNvSpPr>
          <p:nvPr>
            <p:ph type="sldNum" sz="quarter" idx="12"/>
          </p:nvPr>
        </p:nvSpPr>
        <p:spPr/>
        <p:txBody>
          <a:bodyPr/>
          <a:lstStyle/>
          <a:p>
            <a:fld id="{F93712E1-257C-4F05-97E0-9234E3213E46}" type="slidenum">
              <a:rPr lang="en-GB" smtClean="0"/>
              <a:t>‹#›</a:t>
            </a:fld>
            <a:endParaRPr lang="en-GB"/>
          </a:p>
        </p:txBody>
      </p:sp>
    </p:spTree>
    <p:extLst>
      <p:ext uri="{BB962C8B-B14F-4D97-AF65-F5344CB8AC3E}">
        <p14:creationId xmlns:p14="http://schemas.microsoft.com/office/powerpoint/2010/main" val="643290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0FEB9-083A-308A-9D4A-31D808B27D4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2FA495-5E82-D668-F7EC-000BB75CC2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C8C887-4540-043B-906B-6951057449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62D9817-2456-8B7E-52B1-C7510AE1C5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5AAFF7-0665-070D-66D9-840B0AE4ED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8ECE28-AF8F-124B-11CE-B1B9C4DCC09D}"/>
              </a:ext>
            </a:extLst>
          </p:cNvPr>
          <p:cNvSpPr>
            <a:spLocks noGrp="1"/>
          </p:cNvSpPr>
          <p:nvPr>
            <p:ph type="dt" sz="half" idx="10"/>
          </p:nvPr>
        </p:nvSpPr>
        <p:spPr/>
        <p:txBody>
          <a:bodyPr/>
          <a:lstStyle/>
          <a:p>
            <a:fld id="{2FBF7185-F7CE-4F0B-B088-651F95C44EF6}" type="datetimeFigureOut">
              <a:rPr lang="en-GB" smtClean="0"/>
              <a:t>22/01/2024</a:t>
            </a:fld>
            <a:endParaRPr lang="en-GB"/>
          </a:p>
        </p:txBody>
      </p:sp>
      <p:sp>
        <p:nvSpPr>
          <p:cNvPr id="8" name="Footer Placeholder 7">
            <a:extLst>
              <a:ext uri="{FF2B5EF4-FFF2-40B4-BE49-F238E27FC236}">
                <a16:creationId xmlns:a16="http://schemas.microsoft.com/office/drawing/2014/main" id="{DE9A6E6F-7942-CED1-149F-34E830EB2EC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2D7FC34-E779-4F2C-16FB-71F9675E4E72}"/>
              </a:ext>
            </a:extLst>
          </p:cNvPr>
          <p:cNvSpPr>
            <a:spLocks noGrp="1"/>
          </p:cNvSpPr>
          <p:nvPr>
            <p:ph type="sldNum" sz="quarter" idx="12"/>
          </p:nvPr>
        </p:nvSpPr>
        <p:spPr/>
        <p:txBody>
          <a:bodyPr/>
          <a:lstStyle/>
          <a:p>
            <a:fld id="{F93712E1-257C-4F05-97E0-9234E3213E46}" type="slidenum">
              <a:rPr lang="en-GB" smtClean="0"/>
              <a:t>‹#›</a:t>
            </a:fld>
            <a:endParaRPr lang="en-GB"/>
          </a:p>
        </p:txBody>
      </p:sp>
    </p:spTree>
    <p:extLst>
      <p:ext uri="{BB962C8B-B14F-4D97-AF65-F5344CB8AC3E}">
        <p14:creationId xmlns:p14="http://schemas.microsoft.com/office/powerpoint/2010/main" val="1973365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6A8-5ECA-09BA-E36E-1155585CD82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A3A9AF6-410D-553E-1C69-FADA1E873827}"/>
              </a:ext>
            </a:extLst>
          </p:cNvPr>
          <p:cNvSpPr>
            <a:spLocks noGrp="1"/>
          </p:cNvSpPr>
          <p:nvPr>
            <p:ph type="dt" sz="half" idx="10"/>
          </p:nvPr>
        </p:nvSpPr>
        <p:spPr/>
        <p:txBody>
          <a:bodyPr/>
          <a:lstStyle/>
          <a:p>
            <a:fld id="{2FBF7185-F7CE-4F0B-B088-651F95C44EF6}" type="datetimeFigureOut">
              <a:rPr lang="en-GB" smtClean="0"/>
              <a:t>22/01/2024</a:t>
            </a:fld>
            <a:endParaRPr lang="en-GB"/>
          </a:p>
        </p:txBody>
      </p:sp>
      <p:sp>
        <p:nvSpPr>
          <p:cNvPr id="4" name="Footer Placeholder 3">
            <a:extLst>
              <a:ext uri="{FF2B5EF4-FFF2-40B4-BE49-F238E27FC236}">
                <a16:creationId xmlns:a16="http://schemas.microsoft.com/office/drawing/2014/main" id="{83A9B221-FD07-ED4E-762C-AF0E5C4267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2F9F825-CD4A-266B-8862-AFB26259E946}"/>
              </a:ext>
            </a:extLst>
          </p:cNvPr>
          <p:cNvSpPr>
            <a:spLocks noGrp="1"/>
          </p:cNvSpPr>
          <p:nvPr>
            <p:ph type="sldNum" sz="quarter" idx="12"/>
          </p:nvPr>
        </p:nvSpPr>
        <p:spPr/>
        <p:txBody>
          <a:bodyPr/>
          <a:lstStyle/>
          <a:p>
            <a:fld id="{F93712E1-257C-4F05-97E0-9234E3213E46}" type="slidenum">
              <a:rPr lang="en-GB" smtClean="0"/>
              <a:t>‹#›</a:t>
            </a:fld>
            <a:endParaRPr lang="en-GB"/>
          </a:p>
        </p:txBody>
      </p:sp>
    </p:spTree>
    <p:extLst>
      <p:ext uri="{BB962C8B-B14F-4D97-AF65-F5344CB8AC3E}">
        <p14:creationId xmlns:p14="http://schemas.microsoft.com/office/powerpoint/2010/main" val="3912060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7C6D0-91DE-BD67-D7C2-B0A358F2569E}"/>
              </a:ext>
            </a:extLst>
          </p:cNvPr>
          <p:cNvSpPr>
            <a:spLocks noGrp="1"/>
          </p:cNvSpPr>
          <p:nvPr>
            <p:ph type="dt" sz="half" idx="10"/>
          </p:nvPr>
        </p:nvSpPr>
        <p:spPr/>
        <p:txBody>
          <a:bodyPr/>
          <a:lstStyle/>
          <a:p>
            <a:fld id="{2FBF7185-F7CE-4F0B-B088-651F95C44EF6}" type="datetimeFigureOut">
              <a:rPr lang="en-GB" smtClean="0"/>
              <a:t>22/01/2024</a:t>
            </a:fld>
            <a:endParaRPr lang="en-GB"/>
          </a:p>
        </p:txBody>
      </p:sp>
      <p:sp>
        <p:nvSpPr>
          <p:cNvPr id="3" name="Footer Placeholder 2">
            <a:extLst>
              <a:ext uri="{FF2B5EF4-FFF2-40B4-BE49-F238E27FC236}">
                <a16:creationId xmlns:a16="http://schemas.microsoft.com/office/drawing/2014/main" id="{3EF80C1E-1BF6-EB40-B372-2B875ACAB85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2D853CE-31B2-7E55-373E-2E02B3FC0BD6}"/>
              </a:ext>
            </a:extLst>
          </p:cNvPr>
          <p:cNvSpPr>
            <a:spLocks noGrp="1"/>
          </p:cNvSpPr>
          <p:nvPr>
            <p:ph type="sldNum" sz="quarter" idx="12"/>
          </p:nvPr>
        </p:nvSpPr>
        <p:spPr/>
        <p:txBody>
          <a:bodyPr/>
          <a:lstStyle/>
          <a:p>
            <a:fld id="{F93712E1-257C-4F05-97E0-9234E3213E46}" type="slidenum">
              <a:rPr lang="en-GB" smtClean="0"/>
              <a:t>‹#›</a:t>
            </a:fld>
            <a:endParaRPr lang="en-GB"/>
          </a:p>
        </p:txBody>
      </p:sp>
    </p:spTree>
    <p:extLst>
      <p:ext uri="{BB962C8B-B14F-4D97-AF65-F5344CB8AC3E}">
        <p14:creationId xmlns:p14="http://schemas.microsoft.com/office/powerpoint/2010/main" val="2267381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E34D7-9E0D-4871-17AC-C4A9E2111F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831EADE-5158-98DD-0B97-FD39A8E170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5F4CF33-76F2-9C39-647D-71E86F5FC3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006DA-9F22-4C2E-1E9D-C67D0E5B4E75}"/>
              </a:ext>
            </a:extLst>
          </p:cNvPr>
          <p:cNvSpPr>
            <a:spLocks noGrp="1"/>
          </p:cNvSpPr>
          <p:nvPr>
            <p:ph type="dt" sz="half" idx="10"/>
          </p:nvPr>
        </p:nvSpPr>
        <p:spPr/>
        <p:txBody>
          <a:bodyPr/>
          <a:lstStyle/>
          <a:p>
            <a:fld id="{2FBF7185-F7CE-4F0B-B088-651F95C44EF6}" type="datetimeFigureOut">
              <a:rPr lang="en-GB" smtClean="0"/>
              <a:t>22/01/2024</a:t>
            </a:fld>
            <a:endParaRPr lang="en-GB"/>
          </a:p>
        </p:txBody>
      </p:sp>
      <p:sp>
        <p:nvSpPr>
          <p:cNvPr id="6" name="Footer Placeholder 5">
            <a:extLst>
              <a:ext uri="{FF2B5EF4-FFF2-40B4-BE49-F238E27FC236}">
                <a16:creationId xmlns:a16="http://schemas.microsoft.com/office/drawing/2014/main" id="{F8153B40-6112-7692-D2E0-3EDF1A2D43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0BB8303-0422-87A2-48E0-9E326B5F42DC}"/>
              </a:ext>
            </a:extLst>
          </p:cNvPr>
          <p:cNvSpPr>
            <a:spLocks noGrp="1"/>
          </p:cNvSpPr>
          <p:nvPr>
            <p:ph type="sldNum" sz="quarter" idx="12"/>
          </p:nvPr>
        </p:nvSpPr>
        <p:spPr/>
        <p:txBody>
          <a:bodyPr/>
          <a:lstStyle/>
          <a:p>
            <a:fld id="{F93712E1-257C-4F05-97E0-9234E3213E46}" type="slidenum">
              <a:rPr lang="en-GB" smtClean="0"/>
              <a:t>‹#›</a:t>
            </a:fld>
            <a:endParaRPr lang="en-GB"/>
          </a:p>
        </p:txBody>
      </p:sp>
    </p:spTree>
    <p:extLst>
      <p:ext uri="{BB962C8B-B14F-4D97-AF65-F5344CB8AC3E}">
        <p14:creationId xmlns:p14="http://schemas.microsoft.com/office/powerpoint/2010/main" val="3167298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16804-1CC3-0066-E783-EB0D832EC7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FEF7439-8EDE-06FA-C86C-A850D0F0B3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8007955-91A4-036F-A3E4-D3082DE6D3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8A8D26-71B8-B3C3-D238-8A93EAE3C748}"/>
              </a:ext>
            </a:extLst>
          </p:cNvPr>
          <p:cNvSpPr>
            <a:spLocks noGrp="1"/>
          </p:cNvSpPr>
          <p:nvPr>
            <p:ph type="dt" sz="half" idx="10"/>
          </p:nvPr>
        </p:nvSpPr>
        <p:spPr/>
        <p:txBody>
          <a:bodyPr/>
          <a:lstStyle/>
          <a:p>
            <a:fld id="{2FBF7185-F7CE-4F0B-B088-651F95C44EF6}" type="datetimeFigureOut">
              <a:rPr lang="en-GB" smtClean="0"/>
              <a:t>22/01/2024</a:t>
            </a:fld>
            <a:endParaRPr lang="en-GB"/>
          </a:p>
        </p:txBody>
      </p:sp>
      <p:sp>
        <p:nvSpPr>
          <p:cNvPr id="6" name="Footer Placeholder 5">
            <a:extLst>
              <a:ext uri="{FF2B5EF4-FFF2-40B4-BE49-F238E27FC236}">
                <a16:creationId xmlns:a16="http://schemas.microsoft.com/office/drawing/2014/main" id="{958F76F2-5310-D04F-A95E-C6B697A4FB8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7DE1A3-BE4C-0181-415D-76F535A0F3D3}"/>
              </a:ext>
            </a:extLst>
          </p:cNvPr>
          <p:cNvSpPr>
            <a:spLocks noGrp="1"/>
          </p:cNvSpPr>
          <p:nvPr>
            <p:ph type="sldNum" sz="quarter" idx="12"/>
          </p:nvPr>
        </p:nvSpPr>
        <p:spPr/>
        <p:txBody>
          <a:bodyPr/>
          <a:lstStyle/>
          <a:p>
            <a:fld id="{F93712E1-257C-4F05-97E0-9234E3213E46}" type="slidenum">
              <a:rPr lang="en-GB" smtClean="0"/>
              <a:t>‹#›</a:t>
            </a:fld>
            <a:endParaRPr lang="en-GB"/>
          </a:p>
        </p:txBody>
      </p:sp>
    </p:spTree>
    <p:extLst>
      <p:ext uri="{BB962C8B-B14F-4D97-AF65-F5344CB8AC3E}">
        <p14:creationId xmlns:p14="http://schemas.microsoft.com/office/powerpoint/2010/main" val="1426676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05A65B-AB75-BA78-EA57-72C13F6596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34EDE63-3782-9879-0321-487CB7C530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FF92A7-3F29-291D-6D25-7F328D5FD9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F7185-F7CE-4F0B-B088-651F95C44EF6}" type="datetimeFigureOut">
              <a:rPr lang="en-GB" smtClean="0"/>
              <a:t>22/01/2024</a:t>
            </a:fld>
            <a:endParaRPr lang="en-GB"/>
          </a:p>
        </p:txBody>
      </p:sp>
      <p:sp>
        <p:nvSpPr>
          <p:cNvPr id="5" name="Footer Placeholder 4">
            <a:extLst>
              <a:ext uri="{FF2B5EF4-FFF2-40B4-BE49-F238E27FC236}">
                <a16:creationId xmlns:a16="http://schemas.microsoft.com/office/drawing/2014/main" id="{441F9A93-9084-2230-5D91-11EC824AB8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A89F27F-99B9-6A51-8F97-AD88AB8768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712E1-257C-4F05-97E0-9234E3213E46}" type="slidenum">
              <a:rPr lang="en-GB" smtClean="0"/>
              <a:t>‹#›</a:t>
            </a:fld>
            <a:endParaRPr lang="en-GB"/>
          </a:p>
        </p:txBody>
      </p:sp>
    </p:spTree>
    <p:extLst>
      <p:ext uri="{BB962C8B-B14F-4D97-AF65-F5344CB8AC3E}">
        <p14:creationId xmlns:p14="http://schemas.microsoft.com/office/powerpoint/2010/main" val="4207418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ideo" Target="https://www.youtube.com/embed/77-AKqFSggw?feature=oembed" TargetMode="External"/><Relationship Id="rId6" Type="http://schemas.openxmlformats.org/officeDocument/2006/relationships/hyperlink" Target="https://www.railwaylandproject.org/green-careers" TargetMode="External"/><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PNG"/><Relationship Id="rId7"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video" Target="https://www.youtube.com/embed/mMh1m0B3piA?feature=oembed" TargetMode="External"/><Relationship Id="rId6" Type="http://schemas.openxmlformats.org/officeDocument/2006/relationships/image" Target="../media/image37.jpeg"/><Relationship Id="rId5" Type="http://schemas.openxmlformats.org/officeDocument/2006/relationships/hyperlink" Target="https://itstime.earth/speakers/lesein-mutunkei" TargetMode="Externa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realjunkfoodbrighton.co.uk/about/" TargetMode="External"/><Relationship Id="rId2" Type="http://schemas.openxmlformats.org/officeDocument/2006/relationships/slideLayout" Target="../slideLayouts/slideLayout2.xml"/><Relationship Id="rId1" Type="http://schemas.openxmlformats.org/officeDocument/2006/relationships/video" Target="https://www.youtube.com/embed/7-QzKYFxI7g?feature=oembed" TargetMode="Externa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video" Target="https://www.youtube.com/embed/3fUnqb5nQr8?feature=oembed" TargetMode="Externa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video" Target="https://www.youtube.com/embed/rnRF7Js5eIo?feature=oembed" TargetMode="External"/><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video" Target="https://www.youtube.com/embed/rnRF7Js5eIo?feature=oembed" TargetMode="Externa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video" Target="https://www.youtube.com/embed/sCdtz2w3MdY?feature=oembed" TargetMode="Externa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video" Target="https://www.youtube.com/embed/bXH--TDGId8?feature=oembed" TargetMode="Externa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gif"/><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ideo" Target="https://www.youtube.com/embed/3LTIw-hknss?feature=oembed" TargetMode="External"/><Relationship Id="rId6" Type="http://schemas.openxmlformats.org/officeDocument/2006/relationships/hyperlink" Target="https://en.wikipedia.org/wiki/Waste_House" TargetMode="External"/><Relationship Id="rId5" Type="http://schemas.openxmlformats.org/officeDocument/2006/relationships/hyperlink" Target="https://www.ilovefreegle.org/" TargetMode="Externa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hyperlink" Target="https://www.bbc.co.uk/newsround/49751240" TargetMode="External"/><Relationship Id="rId2" Type="http://schemas.openxmlformats.org/officeDocument/2006/relationships/video" Target="https://www.youtube.com/embed/B27IR2tCazk?feature=oembed" TargetMode="External"/><Relationship Id="rId1" Type="http://schemas.openxmlformats.org/officeDocument/2006/relationships/video" Target="https://www.youtube.com/embed/Cnrcfz8xSyc?feature=oembed" TargetMode="External"/><Relationship Id="rId6" Type="http://schemas.openxmlformats.org/officeDocument/2006/relationships/hyperlink" Target="https://www.bbc.co.uk/newsround/48738181" TargetMode="External"/><Relationship Id="rId5" Type="http://schemas.openxmlformats.org/officeDocument/2006/relationships/image" Target="../media/image10.png"/><Relationship Id="rId10" Type="http://schemas.openxmlformats.org/officeDocument/2006/relationships/image" Target="../media/image13.jpeg"/><Relationship Id="rId4" Type="http://schemas.openxmlformats.org/officeDocument/2006/relationships/image" Target="../media/image2.gif"/><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ideo" Target="https://www.youtube.com/embed/TnGIt5lakG4?feature=oembed" TargetMode="Externa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video" Target="https://www.youtube.com/embed/wGe65xwd-0c?feature=oembed" TargetMode="External"/><Relationship Id="rId1" Type="http://schemas.openxmlformats.org/officeDocument/2006/relationships/video" Target="https://www.youtube.com/embed/nPkr9HmglG0?feature=oembed" TargetMode="Externa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PNG"/><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video" Target="https://www.youtube.com/embed/IW3jEIYBFzg?feature=oembed" TargetMode="External"/><Relationship Id="rId1" Type="http://schemas.openxmlformats.org/officeDocument/2006/relationships/video" Target="https://www.youtube.com/embed/Pv1Otdg4fok?feature=oembed" TargetMode="External"/><Relationship Id="rId6" Type="http://schemas.openxmlformats.org/officeDocument/2006/relationships/image" Target="../media/image28.pn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1.PNG"/><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C7E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20A8C3-8F0D-963D-F0B7-85AC5B3F0D5F}"/>
              </a:ext>
            </a:extLst>
          </p:cNvPr>
          <p:cNvSpPr>
            <a:spLocks noGrp="1"/>
          </p:cNvSpPr>
          <p:nvPr>
            <p:ph type="title"/>
          </p:nvPr>
        </p:nvSpPr>
        <p:spPr>
          <a:xfrm>
            <a:off x="238664" y="0"/>
            <a:ext cx="10515600" cy="1325563"/>
          </a:xfrm>
        </p:spPr>
        <p:txBody>
          <a:bodyPr/>
          <a:lstStyle/>
          <a:p>
            <a:r>
              <a:rPr lang="en-GB" b="1" dirty="0"/>
              <a:t> Changemakers </a:t>
            </a:r>
          </a:p>
        </p:txBody>
      </p:sp>
      <p:pic>
        <p:nvPicPr>
          <p:cNvPr id="8" name="Picture 7" descr="A black text on a white background&#10;&#10;Description automatically generated">
            <a:extLst>
              <a:ext uri="{FF2B5EF4-FFF2-40B4-BE49-F238E27FC236}">
                <a16:creationId xmlns:a16="http://schemas.microsoft.com/office/drawing/2014/main" id="{2814DD3D-04C4-99AE-C0CB-C7EBD99713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7945" y="153123"/>
            <a:ext cx="2725391" cy="946808"/>
          </a:xfrm>
          <a:prstGeom prst="rect">
            <a:avLst/>
          </a:prstGeom>
        </p:spPr>
      </p:pic>
      <p:sp>
        <p:nvSpPr>
          <p:cNvPr id="2" name="TextBox 1">
            <a:extLst>
              <a:ext uri="{FF2B5EF4-FFF2-40B4-BE49-F238E27FC236}">
                <a16:creationId xmlns:a16="http://schemas.microsoft.com/office/drawing/2014/main" id="{4BF474D6-41A7-199B-8360-281B67BDC7D4}"/>
              </a:ext>
            </a:extLst>
          </p:cNvPr>
          <p:cNvSpPr txBox="1"/>
          <p:nvPr/>
        </p:nvSpPr>
        <p:spPr>
          <a:xfrm>
            <a:off x="522941" y="1180352"/>
            <a:ext cx="1039905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This resource has been created to support the Our City Our World assembly programme.  It highlights local, national and global changemakers, people working  to raise awareness of the climate crisis or impact emissions.  </a:t>
            </a:r>
          </a:p>
          <a:p>
            <a:endParaRPr lang="en-GB" dirty="0">
              <a:cs typeface="Calibri"/>
            </a:endParaRPr>
          </a:p>
          <a:p>
            <a:r>
              <a:rPr lang="en-GB" dirty="0">
                <a:cs typeface="Calibri"/>
              </a:rPr>
              <a:t>Each slide contains basic information about and an image of the changemaker,  usually a </a:t>
            </a:r>
            <a:r>
              <a:rPr lang="en-GB" dirty="0" err="1">
                <a:cs typeface="Calibri"/>
              </a:rPr>
              <a:t>youtube</a:t>
            </a:r>
            <a:r>
              <a:rPr lang="en-GB" dirty="0">
                <a:cs typeface="Calibri"/>
              </a:rPr>
              <a:t> link and details of where to find more information.   </a:t>
            </a:r>
          </a:p>
          <a:p>
            <a:r>
              <a:rPr lang="en-GB" dirty="0">
                <a:cs typeface="Calibri"/>
              </a:rPr>
              <a:t>It's not intended that you use the presentation in it's current form – rather please take the slides relevant to topics you are studying and edit the content to suit your class.   Some schools are focusing on a different changemaker each term.  </a:t>
            </a:r>
          </a:p>
          <a:p>
            <a:endParaRPr lang="en-GB" dirty="0">
              <a:cs typeface="Calibri"/>
            </a:endParaRPr>
          </a:p>
          <a:p>
            <a:r>
              <a:rPr lang="en-GB" dirty="0">
                <a:cs typeface="Calibri"/>
              </a:rPr>
              <a:t>Sharing stories of changemakers is important to maintain hope and optimism about the future of the planet.  Children need to be aware of ways that individuals and groups, both locally and nationally, are having a positive impact on the world, and that their actions, however small, </a:t>
            </a:r>
            <a:r>
              <a:rPr lang="en-GB" dirty="0" err="1">
                <a:cs typeface="Calibri"/>
              </a:rPr>
              <a:t>canhave</a:t>
            </a:r>
            <a:r>
              <a:rPr lang="en-GB" dirty="0">
                <a:cs typeface="Calibri"/>
              </a:rPr>
              <a:t> a positive impact, especially when amplified by all the other good work going on. </a:t>
            </a:r>
            <a:endParaRPr lang="en-GB" dirty="0"/>
          </a:p>
        </p:txBody>
      </p:sp>
    </p:spTree>
    <p:extLst>
      <p:ext uri="{BB962C8B-B14F-4D97-AF65-F5344CB8AC3E}">
        <p14:creationId xmlns:p14="http://schemas.microsoft.com/office/powerpoint/2010/main" val="2200615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C7E8"/>
        </a:solidFill>
        <a:effectLst/>
      </p:bgPr>
    </p:bg>
    <p:spTree>
      <p:nvGrpSpPr>
        <p:cNvPr id="1" name="">
          <a:extLst>
            <a:ext uri="{FF2B5EF4-FFF2-40B4-BE49-F238E27FC236}">
              <a16:creationId xmlns:a16="http://schemas.microsoft.com/office/drawing/2014/main" id="{34F77CB0-63EF-4CF5-A1B1-9BA05C6A3D3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6E58941-965C-6718-921B-88FE593BAD00}"/>
              </a:ext>
            </a:extLst>
          </p:cNvPr>
          <p:cNvSpPr>
            <a:spLocks noGrp="1"/>
          </p:cNvSpPr>
          <p:nvPr>
            <p:ph type="title"/>
          </p:nvPr>
        </p:nvSpPr>
        <p:spPr>
          <a:xfrm>
            <a:off x="238664" y="0"/>
            <a:ext cx="10515600" cy="1325563"/>
          </a:xfrm>
        </p:spPr>
        <p:txBody>
          <a:bodyPr/>
          <a:lstStyle/>
          <a:p>
            <a:r>
              <a:rPr lang="en-GB" b="1" dirty="0"/>
              <a:t>Local </a:t>
            </a:r>
            <a:r>
              <a:rPr lang="en-GB" b="1" dirty="0" err="1"/>
              <a:t>Biodiverstiy</a:t>
            </a:r>
            <a:r>
              <a:rPr lang="en-GB" b="1" dirty="0"/>
              <a:t> Changemaker </a:t>
            </a:r>
            <a:br>
              <a:rPr lang="en-GB" b="1" dirty="0"/>
            </a:br>
            <a:r>
              <a:rPr lang="en-GB" b="1" dirty="0"/>
              <a:t>Kim Dawson</a:t>
            </a:r>
          </a:p>
        </p:txBody>
      </p:sp>
      <p:pic>
        <p:nvPicPr>
          <p:cNvPr id="8" name="Picture 7" descr="A black text on a white background&#10;&#10;Description automatically generated">
            <a:extLst>
              <a:ext uri="{FF2B5EF4-FFF2-40B4-BE49-F238E27FC236}">
                <a16:creationId xmlns:a16="http://schemas.microsoft.com/office/drawing/2014/main" id="{F45E5CDB-6927-D785-DD54-B681423FA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1258" y="153123"/>
            <a:ext cx="2312078" cy="803222"/>
          </a:xfrm>
          <a:prstGeom prst="rect">
            <a:avLst/>
          </a:prstGeom>
        </p:spPr>
      </p:pic>
      <p:pic>
        <p:nvPicPr>
          <p:cNvPr id="2" name="Picture 1" descr="Bat Blitz across Greenhavens – Greenhavens Network">
            <a:extLst>
              <a:ext uri="{FF2B5EF4-FFF2-40B4-BE49-F238E27FC236}">
                <a16:creationId xmlns:a16="http://schemas.microsoft.com/office/drawing/2014/main" id="{E3DADC09-24F1-DE7C-26CE-3B285A5FCA66}"/>
              </a:ext>
            </a:extLst>
          </p:cNvPr>
          <p:cNvPicPr>
            <a:picLocks noChangeAspect="1"/>
          </p:cNvPicPr>
          <p:nvPr/>
        </p:nvPicPr>
        <p:blipFill>
          <a:blip r:embed="rId4"/>
          <a:stretch>
            <a:fillRect/>
          </a:stretch>
        </p:blipFill>
        <p:spPr>
          <a:xfrm>
            <a:off x="419875" y="1383119"/>
            <a:ext cx="5371982" cy="3822229"/>
          </a:xfrm>
          <a:prstGeom prst="rect">
            <a:avLst/>
          </a:prstGeom>
        </p:spPr>
      </p:pic>
      <p:pic>
        <p:nvPicPr>
          <p:cNvPr id="5" name="Online Media 1" title="Biodiversity officer Kim Dawson on SDG 15  Life On Land - #LocalChampionsInterviews">
            <a:hlinkClick r:id="" action="ppaction://media"/>
            <a:extLst>
              <a:ext uri="{FF2B5EF4-FFF2-40B4-BE49-F238E27FC236}">
                <a16:creationId xmlns:a16="http://schemas.microsoft.com/office/drawing/2014/main" id="{D39A8840-2A1F-8024-62F7-5040F90A9BAF}"/>
              </a:ext>
            </a:extLst>
          </p:cNvPr>
          <p:cNvPicPr>
            <a:picLocks noRot="1" noChangeAspect="1"/>
          </p:cNvPicPr>
          <p:nvPr>
            <a:videoFile r:link="rId1"/>
          </p:nvPr>
        </p:nvPicPr>
        <p:blipFill>
          <a:blip r:embed="rId5"/>
          <a:stretch>
            <a:fillRect/>
          </a:stretch>
        </p:blipFill>
        <p:spPr>
          <a:xfrm>
            <a:off x="6472298" y="2871376"/>
            <a:ext cx="5484518" cy="3100211"/>
          </a:xfrm>
          <a:prstGeom prst="rect">
            <a:avLst/>
          </a:prstGeom>
        </p:spPr>
      </p:pic>
      <p:sp>
        <p:nvSpPr>
          <p:cNvPr id="6" name="TextBox 5">
            <a:extLst>
              <a:ext uri="{FF2B5EF4-FFF2-40B4-BE49-F238E27FC236}">
                <a16:creationId xmlns:a16="http://schemas.microsoft.com/office/drawing/2014/main" id="{68BDC00B-D97B-AF36-1312-2EBFD1048BF9}"/>
              </a:ext>
            </a:extLst>
          </p:cNvPr>
          <p:cNvSpPr txBox="1"/>
          <p:nvPr/>
        </p:nvSpPr>
        <p:spPr>
          <a:xfrm>
            <a:off x="6472295" y="1476962"/>
            <a:ext cx="391348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Listen to Kim talk about SDG 15 'Life on Land' and why it's so important to protect our biodiversity and what's being done in Brighton &amp; Hove .</a:t>
            </a:r>
            <a:endParaRPr lang="en-GB" dirty="0"/>
          </a:p>
        </p:txBody>
      </p:sp>
      <p:sp>
        <p:nvSpPr>
          <p:cNvPr id="7" name="TextBox 6">
            <a:extLst>
              <a:ext uri="{FF2B5EF4-FFF2-40B4-BE49-F238E27FC236}">
                <a16:creationId xmlns:a16="http://schemas.microsoft.com/office/drawing/2014/main" id="{0622F070-742C-697D-9124-0914F4103249}"/>
              </a:ext>
            </a:extLst>
          </p:cNvPr>
          <p:cNvSpPr txBox="1"/>
          <p:nvPr/>
        </p:nvSpPr>
        <p:spPr>
          <a:xfrm>
            <a:off x="479777" y="5371629"/>
            <a:ext cx="52305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Kim is an ecologist who works to protect habitats and species in Brighton &amp; Hove.</a:t>
            </a:r>
            <a:endParaRPr lang="en-GB" dirty="0"/>
          </a:p>
        </p:txBody>
      </p:sp>
      <p:sp>
        <p:nvSpPr>
          <p:cNvPr id="9" name="TextBox 8">
            <a:extLst>
              <a:ext uri="{FF2B5EF4-FFF2-40B4-BE49-F238E27FC236}">
                <a16:creationId xmlns:a16="http://schemas.microsoft.com/office/drawing/2014/main" id="{EFC83637-26A0-483D-34DE-A884FAF3D319}"/>
              </a:ext>
            </a:extLst>
          </p:cNvPr>
          <p:cNvSpPr txBox="1"/>
          <p:nvPr/>
        </p:nvSpPr>
        <p:spPr>
          <a:xfrm>
            <a:off x="6472296" y="6077185"/>
            <a:ext cx="53904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You can listen to Kim talking about being an ecologist and jobs that involve protecting our environment </a:t>
            </a:r>
            <a:r>
              <a:rPr lang="en-GB" dirty="0">
                <a:cs typeface="Calibri"/>
                <a:hlinkClick r:id="rId6"/>
              </a:rPr>
              <a:t>here</a:t>
            </a:r>
            <a:r>
              <a:rPr lang="en-GB" dirty="0">
                <a:cs typeface="Calibri"/>
              </a:rPr>
              <a:t>.  </a:t>
            </a:r>
            <a:endParaRPr lang="en-GB" dirty="0"/>
          </a:p>
        </p:txBody>
      </p:sp>
      <p:pic>
        <p:nvPicPr>
          <p:cNvPr id="10" name="Picture 9" descr="A green sign with white text and a tree and birds&#10;&#10;Description automatically generated">
            <a:extLst>
              <a:ext uri="{FF2B5EF4-FFF2-40B4-BE49-F238E27FC236}">
                <a16:creationId xmlns:a16="http://schemas.microsoft.com/office/drawing/2014/main" id="{BF218C14-A58B-F6BF-F56D-E983B7B2E73A}"/>
              </a:ext>
            </a:extLst>
          </p:cNvPr>
          <p:cNvPicPr>
            <a:picLocks noChangeAspect="1"/>
          </p:cNvPicPr>
          <p:nvPr/>
        </p:nvPicPr>
        <p:blipFill>
          <a:blip r:embed="rId7"/>
          <a:stretch>
            <a:fillRect/>
          </a:stretch>
        </p:blipFill>
        <p:spPr>
          <a:xfrm>
            <a:off x="10564635" y="1217553"/>
            <a:ext cx="1354432" cy="1459560"/>
          </a:xfrm>
          <a:prstGeom prst="rect">
            <a:avLst/>
          </a:prstGeom>
        </p:spPr>
      </p:pic>
    </p:spTree>
    <p:extLst>
      <p:ext uri="{BB962C8B-B14F-4D97-AF65-F5344CB8AC3E}">
        <p14:creationId xmlns:p14="http://schemas.microsoft.com/office/powerpoint/2010/main" val="312102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C7E8"/>
        </a:solidFill>
        <a:effectLst/>
      </p:bgPr>
    </p:bg>
    <p:spTree>
      <p:nvGrpSpPr>
        <p:cNvPr id="1" name="">
          <a:extLst>
            <a:ext uri="{FF2B5EF4-FFF2-40B4-BE49-F238E27FC236}">
              <a16:creationId xmlns:a16="http://schemas.microsoft.com/office/drawing/2014/main" id="{33505872-45AC-805B-5E85-4D4575CB7F5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580E5D-4A83-F65F-04A7-F5F9A9C1FA0A}"/>
              </a:ext>
            </a:extLst>
          </p:cNvPr>
          <p:cNvSpPr>
            <a:spLocks noGrp="1"/>
          </p:cNvSpPr>
          <p:nvPr>
            <p:ph type="title"/>
          </p:nvPr>
        </p:nvSpPr>
        <p:spPr>
          <a:xfrm>
            <a:off x="238664" y="0"/>
            <a:ext cx="10515600" cy="1325563"/>
          </a:xfrm>
        </p:spPr>
        <p:txBody>
          <a:bodyPr/>
          <a:lstStyle/>
          <a:p>
            <a:r>
              <a:rPr lang="en-GB" b="1" dirty="0"/>
              <a:t>Global Biodiversity Changemaker </a:t>
            </a:r>
            <a:br>
              <a:rPr lang="en-GB" b="1" dirty="0">
                <a:cs typeface="Calibri Light"/>
              </a:rPr>
            </a:br>
            <a:r>
              <a:rPr lang="en-GB" b="1" dirty="0" err="1"/>
              <a:t>Lesein</a:t>
            </a:r>
            <a:r>
              <a:rPr lang="en-GB" b="1" dirty="0"/>
              <a:t> </a:t>
            </a:r>
            <a:r>
              <a:rPr lang="en-GB" b="1" dirty="0" err="1"/>
              <a:t>Mutunkei</a:t>
            </a:r>
            <a:endParaRPr lang="en-GB" b="1" dirty="0">
              <a:cs typeface="Calibri Light"/>
            </a:endParaRPr>
          </a:p>
        </p:txBody>
      </p:sp>
      <p:pic>
        <p:nvPicPr>
          <p:cNvPr id="8" name="Picture 7" descr="A black text on a white background&#10;&#10;Description automatically generated">
            <a:extLst>
              <a:ext uri="{FF2B5EF4-FFF2-40B4-BE49-F238E27FC236}">
                <a16:creationId xmlns:a16="http://schemas.microsoft.com/office/drawing/2014/main" id="{1DABAC66-6A44-7BC3-69E3-D312CB6AD0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7945" y="95614"/>
            <a:ext cx="2725391" cy="946808"/>
          </a:xfrm>
          <a:prstGeom prst="rect">
            <a:avLst/>
          </a:prstGeom>
        </p:spPr>
      </p:pic>
      <p:pic>
        <p:nvPicPr>
          <p:cNvPr id="6" name="Picture 5" descr="Lesein Mutunkei - GivingTuesday">
            <a:extLst>
              <a:ext uri="{FF2B5EF4-FFF2-40B4-BE49-F238E27FC236}">
                <a16:creationId xmlns:a16="http://schemas.microsoft.com/office/drawing/2014/main" id="{17E18B40-4AAC-E9D1-9F8A-4425D967EE35}"/>
              </a:ext>
            </a:extLst>
          </p:cNvPr>
          <p:cNvPicPr>
            <a:picLocks noChangeAspect="1"/>
          </p:cNvPicPr>
          <p:nvPr/>
        </p:nvPicPr>
        <p:blipFill>
          <a:blip r:embed="rId4"/>
          <a:stretch>
            <a:fillRect/>
          </a:stretch>
        </p:blipFill>
        <p:spPr>
          <a:xfrm>
            <a:off x="236778" y="1571445"/>
            <a:ext cx="3063275" cy="3039373"/>
          </a:xfrm>
          <a:prstGeom prst="rect">
            <a:avLst/>
          </a:prstGeom>
        </p:spPr>
      </p:pic>
      <p:sp>
        <p:nvSpPr>
          <p:cNvPr id="7" name="TextBox 6">
            <a:extLst>
              <a:ext uri="{FF2B5EF4-FFF2-40B4-BE49-F238E27FC236}">
                <a16:creationId xmlns:a16="http://schemas.microsoft.com/office/drawing/2014/main" id="{A94A6B9C-7E87-B573-24E5-3643BB8F6CD2}"/>
              </a:ext>
            </a:extLst>
          </p:cNvPr>
          <p:cNvSpPr txBox="1"/>
          <p:nvPr/>
        </p:nvSpPr>
        <p:spPr>
          <a:xfrm>
            <a:off x="202128" y="4437529"/>
            <a:ext cx="5287766"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000" dirty="0">
              <a:cs typeface="Calibri"/>
            </a:endParaRPr>
          </a:p>
          <a:p>
            <a:r>
              <a:rPr lang="en-GB" sz="2000" dirty="0" err="1">
                <a:cs typeface="Calibri"/>
              </a:rPr>
              <a:t>Lesein</a:t>
            </a:r>
            <a:r>
              <a:rPr lang="en-GB" sz="2000" dirty="0">
                <a:cs typeface="Calibri"/>
              </a:rPr>
              <a:t> plants 11 trees every time he scores a goal in football.  So far he has planted over 3000 trees and encouraged his friends, schools and football clubs all over the world to get involved.  </a:t>
            </a:r>
          </a:p>
          <a:p>
            <a:endParaRPr lang="en-GB" sz="2000" dirty="0">
              <a:cs typeface="Calibri"/>
            </a:endParaRPr>
          </a:p>
          <a:p>
            <a:r>
              <a:rPr lang="en-GB" sz="2000" dirty="0">
                <a:cs typeface="Calibri"/>
              </a:rPr>
              <a:t>Find out more about </a:t>
            </a:r>
            <a:r>
              <a:rPr lang="en-GB" sz="2000" dirty="0" err="1">
                <a:cs typeface="Calibri"/>
              </a:rPr>
              <a:t>Lesein</a:t>
            </a:r>
            <a:r>
              <a:rPr lang="en-GB" sz="2000" dirty="0">
                <a:cs typeface="Calibri"/>
              </a:rPr>
              <a:t> </a:t>
            </a:r>
            <a:r>
              <a:rPr lang="en-GB" sz="2000" dirty="0">
                <a:cs typeface="Calibri"/>
                <a:hlinkClick r:id="rId5"/>
              </a:rPr>
              <a:t>here.</a:t>
            </a:r>
            <a:endParaRPr lang="en-GB" sz="2000" dirty="0">
              <a:cs typeface="Calibri"/>
            </a:endParaRPr>
          </a:p>
        </p:txBody>
      </p:sp>
      <p:pic>
        <p:nvPicPr>
          <p:cNvPr id="9" name="Online Media 8" title="TREES4GOALS: The teenager combating climate change with his football - BBC What's New">
            <a:hlinkClick r:id="" action="ppaction://media"/>
            <a:extLst>
              <a:ext uri="{FF2B5EF4-FFF2-40B4-BE49-F238E27FC236}">
                <a16:creationId xmlns:a16="http://schemas.microsoft.com/office/drawing/2014/main" id="{FD10C75A-16D6-BA9C-46F5-B7646EB7F03B}"/>
              </a:ext>
            </a:extLst>
          </p:cNvPr>
          <p:cNvPicPr>
            <a:picLocks noRot="1" noChangeAspect="1"/>
          </p:cNvPicPr>
          <p:nvPr>
            <a:videoFile r:link="rId1"/>
          </p:nvPr>
        </p:nvPicPr>
        <p:blipFill>
          <a:blip r:embed="rId6"/>
          <a:stretch>
            <a:fillRect/>
          </a:stretch>
        </p:blipFill>
        <p:spPr>
          <a:xfrm>
            <a:off x="6100972" y="1088365"/>
            <a:ext cx="5828851" cy="3444815"/>
          </a:xfrm>
          <a:prstGeom prst="rect">
            <a:avLst/>
          </a:prstGeom>
        </p:spPr>
      </p:pic>
      <p:sp>
        <p:nvSpPr>
          <p:cNvPr id="11" name="TextBox 10">
            <a:extLst>
              <a:ext uri="{FF2B5EF4-FFF2-40B4-BE49-F238E27FC236}">
                <a16:creationId xmlns:a16="http://schemas.microsoft.com/office/drawing/2014/main" id="{42E20702-0D4C-0206-856B-679057C68A34}"/>
              </a:ext>
            </a:extLst>
          </p:cNvPr>
          <p:cNvSpPr txBox="1"/>
          <p:nvPr/>
        </p:nvSpPr>
        <p:spPr>
          <a:xfrm>
            <a:off x="3521889" y="1573615"/>
            <a:ext cx="244753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err="1">
                <a:cs typeface="Calibri"/>
              </a:rPr>
              <a:t>Lesein</a:t>
            </a:r>
            <a:r>
              <a:rPr lang="en-GB" sz="2000" dirty="0">
                <a:cs typeface="Calibri"/>
              </a:rPr>
              <a:t> </a:t>
            </a:r>
            <a:r>
              <a:rPr lang="en-GB" sz="2000" dirty="0" err="1">
                <a:cs typeface="Calibri"/>
              </a:rPr>
              <a:t>Mutunkei</a:t>
            </a:r>
            <a:r>
              <a:rPr lang="en-GB" sz="2000" dirty="0">
                <a:cs typeface="Calibri"/>
              </a:rPr>
              <a:t> is a teenager from Kenya.  After learning about pollution and deforestation at school when he was 12 years old, he founded Tree4Goals</a:t>
            </a:r>
            <a:endParaRPr lang="en-US" sz="2000" dirty="0"/>
          </a:p>
        </p:txBody>
      </p:sp>
      <p:pic>
        <p:nvPicPr>
          <p:cNvPr id="13" name="Picture 12" descr="Lesein Mutunkei: This teenager in Kenya is hoping to catch FIFA's attention  -- but not for his football skills | CNN">
            <a:extLst>
              <a:ext uri="{FF2B5EF4-FFF2-40B4-BE49-F238E27FC236}">
                <a16:creationId xmlns:a16="http://schemas.microsoft.com/office/drawing/2014/main" id="{DF8A40C9-81BD-162F-8E8F-258F27CC133F}"/>
              </a:ext>
            </a:extLst>
          </p:cNvPr>
          <p:cNvPicPr>
            <a:picLocks noChangeAspect="1"/>
          </p:cNvPicPr>
          <p:nvPr/>
        </p:nvPicPr>
        <p:blipFill>
          <a:blip r:embed="rId7"/>
          <a:stretch>
            <a:fillRect/>
          </a:stretch>
        </p:blipFill>
        <p:spPr>
          <a:xfrm>
            <a:off x="8280730" y="4612975"/>
            <a:ext cx="3667484" cy="2146540"/>
          </a:xfrm>
          <a:prstGeom prst="rect">
            <a:avLst/>
          </a:prstGeom>
        </p:spPr>
      </p:pic>
      <p:pic>
        <p:nvPicPr>
          <p:cNvPr id="14" name="Picture 13" descr="Map of Kenya - Facts &amp; Information - Beautiful World Travel Guide">
            <a:extLst>
              <a:ext uri="{FF2B5EF4-FFF2-40B4-BE49-F238E27FC236}">
                <a16:creationId xmlns:a16="http://schemas.microsoft.com/office/drawing/2014/main" id="{DA8615A6-1AE8-B3B8-9DA1-ED14816CC65C}"/>
              </a:ext>
            </a:extLst>
          </p:cNvPr>
          <p:cNvPicPr>
            <a:picLocks noChangeAspect="1"/>
          </p:cNvPicPr>
          <p:nvPr/>
        </p:nvPicPr>
        <p:blipFill>
          <a:blip r:embed="rId8"/>
          <a:stretch>
            <a:fillRect/>
          </a:stretch>
        </p:blipFill>
        <p:spPr>
          <a:xfrm>
            <a:off x="6097617" y="4610189"/>
            <a:ext cx="2038350" cy="2152112"/>
          </a:xfrm>
          <a:prstGeom prst="rect">
            <a:avLst/>
          </a:prstGeom>
        </p:spPr>
      </p:pic>
    </p:spTree>
    <p:extLst>
      <p:ext uri="{BB962C8B-B14F-4D97-AF65-F5344CB8AC3E}">
        <p14:creationId xmlns:p14="http://schemas.microsoft.com/office/powerpoint/2010/main" val="197701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C7E8"/>
        </a:solidFill>
        <a:effectLst/>
      </p:bgPr>
    </p:bg>
    <p:spTree>
      <p:nvGrpSpPr>
        <p:cNvPr id="1" name="">
          <a:extLst>
            <a:ext uri="{FF2B5EF4-FFF2-40B4-BE49-F238E27FC236}">
              <a16:creationId xmlns:a16="http://schemas.microsoft.com/office/drawing/2014/main" id="{FD045585-E9B0-2838-8997-BE8243B3D9A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9D12720-32B6-B882-CA6D-1B79BE9566BB}"/>
              </a:ext>
            </a:extLst>
          </p:cNvPr>
          <p:cNvSpPr>
            <a:spLocks noGrp="1"/>
          </p:cNvSpPr>
          <p:nvPr>
            <p:ph type="title"/>
          </p:nvPr>
        </p:nvSpPr>
        <p:spPr>
          <a:xfrm>
            <a:off x="238664" y="0"/>
            <a:ext cx="10515600" cy="1325563"/>
          </a:xfrm>
        </p:spPr>
        <p:txBody>
          <a:bodyPr/>
          <a:lstStyle/>
          <a:p>
            <a:r>
              <a:rPr lang="en-GB" b="1" dirty="0"/>
              <a:t>Local Food Changemakers </a:t>
            </a:r>
            <a:br>
              <a:rPr lang="en-GB" b="1" dirty="0">
                <a:cs typeface="Calibri Light"/>
              </a:rPr>
            </a:br>
            <a:r>
              <a:rPr lang="en-GB" b="1" dirty="0"/>
              <a:t>Real Junk Food Project</a:t>
            </a:r>
            <a:endParaRPr lang="en-GB" b="1" dirty="0">
              <a:cs typeface="Calibri Light"/>
            </a:endParaRPr>
          </a:p>
        </p:txBody>
      </p:sp>
      <p:pic>
        <p:nvPicPr>
          <p:cNvPr id="8" name="Picture 7" descr="A black text on a white background&#10;&#10;Description automatically generated">
            <a:extLst>
              <a:ext uri="{FF2B5EF4-FFF2-40B4-BE49-F238E27FC236}">
                <a16:creationId xmlns:a16="http://schemas.microsoft.com/office/drawing/2014/main" id="{04ACF9F5-0476-0F5B-A20B-2A1F39C23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7945" y="153123"/>
            <a:ext cx="2725391" cy="946808"/>
          </a:xfrm>
          <a:prstGeom prst="rect">
            <a:avLst/>
          </a:prstGeom>
        </p:spPr>
      </p:pic>
      <p:pic>
        <p:nvPicPr>
          <p:cNvPr id="2" name="Picture 1" descr="Covid-19 - The Real Junk Food Project | Brighton">
            <a:extLst>
              <a:ext uri="{FF2B5EF4-FFF2-40B4-BE49-F238E27FC236}">
                <a16:creationId xmlns:a16="http://schemas.microsoft.com/office/drawing/2014/main" id="{02D77BA9-921B-7165-DBD0-C06EC0528BD9}"/>
              </a:ext>
            </a:extLst>
          </p:cNvPr>
          <p:cNvPicPr>
            <a:picLocks noChangeAspect="1"/>
          </p:cNvPicPr>
          <p:nvPr/>
        </p:nvPicPr>
        <p:blipFill>
          <a:blip r:embed="rId4"/>
          <a:stretch>
            <a:fillRect/>
          </a:stretch>
        </p:blipFill>
        <p:spPr>
          <a:xfrm>
            <a:off x="415686" y="1469546"/>
            <a:ext cx="5465910" cy="3573851"/>
          </a:xfrm>
          <a:prstGeom prst="rect">
            <a:avLst/>
          </a:prstGeom>
        </p:spPr>
      </p:pic>
      <p:pic>
        <p:nvPicPr>
          <p:cNvPr id="5" name="Online Media 1" title="Paul Loman on SDG 2 Zero Hunger - #LocalChampionsInterviews">
            <a:hlinkClick r:id="" action="ppaction://media"/>
            <a:extLst>
              <a:ext uri="{FF2B5EF4-FFF2-40B4-BE49-F238E27FC236}">
                <a16:creationId xmlns:a16="http://schemas.microsoft.com/office/drawing/2014/main" id="{6553EA42-98A6-1DC8-51CA-1FE6B9EE9059}"/>
              </a:ext>
            </a:extLst>
          </p:cNvPr>
          <p:cNvPicPr>
            <a:picLocks noRot="1" noChangeAspect="1"/>
          </p:cNvPicPr>
          <p:nvPr>
            <a:videoFile r:link="rId1"/>
          </p:nvPr>
        </p:nvPicPr>
        <p:blipFill>
          <a:blip r:embed="rId5"/>
          <a:stretch>
            <a:fillRect/>
          </a:stretch>
        </p:blipFill>
        <p:spPr>
          <a:xfrm>
            <a:off x="6838832" y="1316847"/>
            <a:ext cx="5171055" cy="3807363"/>
          </a:xfrm>
          <a:prstGeom prst="rect">
            <a:avLst/>
          </a:prstGeom>
        </p:spPr>
      </p:pic>
      <p:sp>
        <p:nvSpPr>
          <p:cNvPr id="6" name="TextBox 5">
            <a:extLst>
              <a:ext uri="{FF2B5EF4-FFF2-40B4-BE49-F238E27FC236}">
                <a16:creationId xmlns:a16="http://schemas.microsoft.com/office/drawing/2014/main" id="{2130339C-39C1-91FD-9A56-45A8401CF885}"/>
              </a:ext>
            </a:extLst>
          </p:cNvPr>
          <p:cNvSpPr txBox="1"/>
          <p:nvPr/>
        </p:nvSpPr>
        <p:spPr>
          <a:xfrm>
            <a:off x="6832627" y="5268033"/>
            <a:ext cx="3668763" cy="15840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cs typeface="Calibri"/>
              </a:rPr>
              <a:t>Listen to Paul Loman, of the Real Junk Food Project talk about their work and SDG 2 – Zero Hunger</a:t>
            </a:r>
            <a:endParaRPr lang="en-GB" sz="2400" dirty="0"/>
          </a:p>
        </p:txBody>
      </p:sp>
      <p:pic>
        <p:nvPicPr>
          <p:cNvPr id="7" name="Picture 6" descr="A yellow sign with a bowl of soup and text&#10;&#10;Description automatically generated">
            <a:extLst>
              <a:ext uri="{FF2B5EF4-FFF2-40B4-BE49-F238E27FC236}">
                <a16:creationId xmlns:a16="http://schemas.microsoft.com/office/drawing/2014/main" id="{EAC4AD7A-8042-A865-013E-36F35A39786F}"/>
              </a:ext>
            </a:extLst>
          </p:cNvPr>
          <p:cNvPicPr>
            <a:picLocks noChangeAspect="1"/>
          </p:cNvPicPr>
          <p:nvPr/>
        </p:nvPicPr>
        <p:blipFill>
          <a:blip r:embed="rId6"/>
          <a:stretch>
            <a:fillRect/>
          </a:stretch>
        </p:blipFill>
        <p:spPr>
          <a:xfrm>
            <a:off x="10595754" y="5264090"/>
            <a:ext cx="1409700" cy="1390650"/>
          </a:xfrm>
          <a:prstGeom prst="rect">
            <a:avLst/>
          </a:prstGeom>
        </p:spPr>
      </p:pic>
      <p:sp>
        <p:nvSpPr>
          <p:cNvPr id="9" name="TextBox 8">
            <a:extLst>
              <a:ext uri="{FF2B5EF4-FFF2-40B4-BE49-F238E27FC236}">
                <a16:creationId xmlns:a16="http://schemas.microsoft.com/office/drawing/2014/main" id="{1CBB28EA-6814-E610-D7D7-AD73BD7A26D4}"/>
              </a:ext>
            </a:extLst>
          </p:cNvPr>
          <p:cNvSpPr txBox="1"/>
          <p:nvPr/>
        </p:nvSpPr>
        <p:spPr>
          <a:xfrm>
            <a:off x="360843" y="5054909"/>
            <a:ext cx="621158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alibri"/>
                <a:ea typeface="Raleway"/>
                <a:cs typeface="Raleway"/>
              </a:rPr>
              <a:t>The Real Junk Food Project Brighton tries to intercept food waste that would otherwise go to land fill and use it to feed people who need it, on a ‘pay as you feel’ basis.  Find out more </a:t>
            </a:r>
            <a:r>
              <a:rPr lang="en-GB" sz="2400" dirty="0">
                <a:latin typeface="Calibri"/>
                <a:ea typeface="Raleway"/>
                <a:cs typeface="Raleway"/>
                <a:hlinkClick r:id="rId7"/>
              </a:rPr>
              <a:t>here.</a:t>
            </a:r>
            <a:endParaRPr lang="en-GB" sz="2400" dirty="0">
              <a:latin typeface="Calibri"/>
              <a:cs typeface="Calibri" panose="020F0502020204030204"/>
            </a:endParaRPr>
          </a:p>
        </p:txBody>
      </p:sp>
    </p:spTree>
    <p:extLst>
      <p:ext uri="{BB962C8B-B14F-4D97-AF65-F5344CB8AC3E}">
        <p14:creationId xmlns:p14="http://schemas.microsoft.com/office/powerpoint/2010/main" val="157952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C7E8"/>
        </a:solidFill>
        <a:effectLst/>
      </p:bgPr>
    </p:bg>
    <p:spTree>
      <p:nvGrpSpPr>
        <p:cNvPr id="1" name="">
          <a:extLst>
            <a:ext uri="{FF2B5EF4-FFF2-40B4-BE49-F238E27FC236}">
              <a16:creationId xmlns:a16="http://schemas.microsoft.com/office/drawing/2014/main" id="{0B47C7CE-00AD-4A33-9094-C74F9FB8BE1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F3ADF3-09EC-F071-8B20-0D73CDFA51EB}"/>
              </a:ext>
            </a:extLst>
          </p:cNvPr>
          <p:cNvSpPr>
            <a:spLocks noGrp="1"/>
          </p:cNvSpPr>
          <p:nvPr>
            <p:ph type="title"/>
          </p:nvPr>
        </p:nvSpPr>
        <p:spPr>
          <a:xfrm>
            <a:off x="238664" y="0"/>
            <a:ext cx="10515600" cy="1325563"/>
          </a:xfrm>
        </p:spPr>
        <p:txBody>
          <a:bodyPr/>
          <a:lstStyle/>
          <a:p>
            <a:r>
              <a:rPr lang="en-GB" b="1" dirty="0"/>
              <a:t>Global Food Changemaker – Nidhi Pant</a:t>
            </a:r>
          </a:p>
        </p:txBody>
      </p:sp>
      <p:pic>
        <p:nvPicPr>
          <p:cNvPr id="8" name="Picture 7" descr="A black text on a white background&#10;&#10;Description automatically generated">
            <a:extLst>
              <a:ext uri="{FF2B5EF4-FFF2-40B4-BE49-F238E27FC236}">
                <a16:creationId xmlns:a16="http://schemas.microsoft.com/office/drawing/2014/main" id="{F6735FA5-9B1E-37C9-E082-6F683C1E7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7945" y="153123"/>
            <a:ext cx="2725391" cy="946808"/>
          </a:xfrm>
          <a:prstGeom prst="rect">
            <a:avLst/>
          </a:prstGeom>
        </p:spPr>
      </p:pic>
      <p:pic>
        <p:nvPicPr>
          <p:cNvPr id="2" name="Picture 1" descr="A person smiling at camera&#10;&#10;Description automatically generated">
            <a:extLst>
              <a:ext uri="{FF2B5EF4-FFF2-40B4-BE49-F238E27FC236}">
                <a16:creationId xmlns:a16="http://schemas.microsoft.com/office/drawing/2014/main" id="{62258D50-3916-D986-F8E9-F78D2D44F33F}"/>
              </a:ext>
            </a:extLst>
          </p:cNvPr>
          <p:cNvPicPr>
            <a:picLocks noChangeAspect="1"/>
          </p:cNvPicPr>
          <p:nvPr/>
        </p:nvPicPr>
        <p:blipFill>
          <a:blip r:embed="rId4"/>
          <a:stretch>
            <a:fillRect/>
          </a:stretch>
        </p:blipFill>
        <p:spPr>
          <a:xfrm>
            <a:off x="406070" y="964452"/>
            <a:ext cx="5261123" cy="5280173"/>
          </a:xfrm>
          <a:prstGeom prst="rect">
            <a:avLst/>
          </a:prstGeom>
        </p:spPr>
      </p:pic>
      <p:sp>
        <p:nvSpPr>
          <p:cNvPr id="4" name="TextBox 3">
            <a:extLst>
              <a:ext uri="{FF2B5EF4-FFF2-40B4-BE49-F238E27FC236}">
                <a16:creationId xmlns:a16="http://schemas.microsoft.com/office/drawing/2014/main" id="{430034A2-86E0-6830-4486-56D2BF527AB3}"/>
              </a:ext>
            </a:extLst>
          </p:cNvPr>
          <p:cNvSpPr txBox="1"/>
          <p:nvPr/>
        </p:nvSpPr>
        <p:spPr>
          <a:xfrm>
            <a:off x="5839047" y="1205023"/>
            <a:ext cx="558209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Nidhi was born up in the Himalayas and lived in Mumbai, a large Indian city.  As a young child travelling around India, she noticed how some communities were suffering terrible hunger and others had lots of food waste. </a:t>
            </a:r>
          </a:p>
          <a:p>
            <a:r>
              <a:rPr lang="en-GB" dirty="0">
                <a:cs typeface="Calibri"/>
              </a:rPr>
              <a:t>She studied engineering and designed a solar powered food dehydrator to help farmers preserve their crops without using chemicals, preventing food waste. Her work also supports and trains women in farming technology.   </a:t>
            </a:r>
          </a:p>
        </p:txBody>
      </p:sp>
      <p:pic>
        <p:nvPicPr>
          <p:cNvPr id="5" name="Online Media 4" title="Meet the 2022 Cisco Youth Leadership Award Winner, Nidhi Pant | Global Citizen Prize 2022">
            <a:hlinkClick r:id="" action="ppaction://media"/>
            <a:extLst>
              <a:ext uri="{FF2B5EF4-FFF2-40B4-BE49-F238E27FC236}">
                <a16:creationId xmlns:a16="http://schemas.microsoft.com/office/drawing/2014/main" id="{BE153595-109A-CB2A-5283-C9E63F4B53D8}"/>
              </a:ext>
            </a:extLst>
          </p:cNvPr>
          <p:cNvPicPr>
            <a:picLocks noRot="1" noChangeAspect="1"/>
          </p:cNvPicPr>
          <p:nvPr>
            <a:videoFile r:link="rId1"/>
          </p:nvPr>
        </p:nvPicPr>
        <p:blipFill>
          <a:blip r:embed="rId5"/>
          <a:stretch>
            <a:fillRect/>
          </a:stretch>
        </p:blipFill>
        <p:spPr>
          <a:xfrm>
            <a:off x="5955191" y="3583172"/>
            <a:ext cx="3464111" cy="1827028"/>
          </a:xfrm>
          <a:prstGeom prst="rect">
            <a:avLst/>
          </a:prstGeom>
        </p:spPr>
      </p:pic>
      <p:sp>
        <p:nvSpPr>
          <p:cNvPr id="6" name="TextBox 5">
            <a:extLst>
              <a:ext uri="{FF2B5EF4-FFF2-40B4-BE49-F238E27FC236}">
                <a16:creationId xmlns:a16="http://schemas.microsoft.com/office/drawing/2014/main" id="{C572476D-0DBC-6163-D757-07B2A48E8944}"/>
              </a:ext>
            </a:extLst>
          </p:cNvPr>
          <p:cNvSpPr txBox="1"/>
          <p:nvPr/>
        </p:nvSpPr>
        <p:spPr>
          <a:xfrm>
            <a:off x="5918790" y="5546651"/>
            <a:ext cx="34998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Listen to Nidhi talk about her work and the youth leadership award she has been given.</a:t>
            </a:r>
            <a:endParaRPr lang="en-GB" dirty="0"/>
          </a:p>
        </p:txBody>
      </p:sp>
      <p:pic>
        <p:nvPicPr>
          <p:cNvPr id="7" name="Picture 6" descr="S4S Technologies - The Earthshot Prize">
            <a:extLst>
              <a:ext uri="{FF2B5EF4-FFF2-40B4-BE49-F238E27FC236}">
                <a16:creationId xmlns:a16="http://schemas.microsoft.com/office/drawing/2014/main" id="{474C88F8-B383-D154-9B77-5344AA07DEB1}"/>
              </a:ext>
            </a:extLst>
          </p:cNvPr>
          <p:cNvPicPr>
            <a:picLocks noChangeAspect="1"/>
          </p:cNvPicPr>
          <p:nvPr/>
        </p:nvPicPr>
        <p:blipFill>
          <a:blip r:embed="rId6"/>
          <a:stretch>
            <a:fillRect/>
          </a:stretch>
        </p:blipFill>
        <p:spPr>
          <a:xfrm>
            <a:off x="9522785" y="3585830"/>
            <a:ext cx="2618268" cy="1467294"/>
          </a:xfrm>
          <a:prstGeom prst="rect">
            <a:avLst/>
          </a:prstGeom>
        </p:spPr>
      </p:pic>
      <p:pic>
        <p:nvPicPr>
          <p:cNvPr id="10" name="Picture 9" descr="S4S Technologies - The Earthshot Prize">
            <a:extLst>
              <a:ext uri="{FF2B5EF4-FFF2-40B4-BE49-F238E27FC236}">
                <a16:creationId xmlns:a16="http://schemas.microsoft.com/office/drawing/2014/main" id="{EEEAB3F9-BC9D-94BC-9B38-332EC833FC12}"/>
              </a:ext>
            </a:extLst>
          </p:cNvPr>
          <p:cNvPicPr>
            <a:picLocks noChangeAspect="1"/>
          </p:cNvPicPr>
          <p:nvPr/>
        </p:nvPicPr>
        <p:blipFill>
          <a:blip r:embed="rId7"/>
          <a:stretch>
            <a:fillRect/>
          </a:stretch>
        </p:blipFill>
        <p:spPr>
          <a:xfrm>
            <a:off x="9522785" y="5118691"/>
            <a:ext cx="2618268" cy="1467294"/>
          </a:xfrm>
          <a:prstGeom prst="rect">
            <a:avLst/>
          </a:prstGeom>
        </p:spPr>
      </p:pic>
    </p:spTree>
    <p:extLst>
      <p:ext uri="{BB962C8B-B14F-4D97-AF65-F5344CB8AC3E}">
        <p14:creationId xmlns:p14="http://schemas.microsoft.com/office/powerpoint/2010/main" val="2400813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C7E8"/>
        </a:solidFill>
        <a:effectLst/>
      </p:bgPr>
    </p:bg>
    <p:spTree>
      <p:nvGrpSpPr>
        <p:cNvPr id="1" name="">
          <a:extLst>
            <a:ext uri="{FF2B5EF4-FFF2-40B4-BE49-F238E27FC236}">
              <a16:creationId xmlns:a16="http://schemas.microsoft.com/office/drawing/2014/main" id="{FEE3F1E0-1523-BC58-3A29-5DB9939DBA6B}"/>
            </a:ext>
          </a:extLst>
        </p:cNvPr>
        <p:cNvGrpSpPr/>
        <p:nvPr/>
      </p:nvGrpSpPr>
      <p:grpSpPr>
        <a:xfrm>
          <a:off x="0" y="0"/>
          <a:ext cx="0" cy="0"/>
          <a:chOff x="0" y="0"/>
          <a:chExt cx="0" cy="0"/>
        </a:xfrm>
      </p:grpSpPr>
      <p:pic>
        <p:nvPicPr>
          <p:cNvPr id="9" name="Picture 8" descr="OCOW.jpg">
            <a:extLst>
              <a:ext uri="{FF2B5EF4-FFF2-40B4-BE49-F238E27FC236}">
                <a16:creationId xmlns:a16="http://schemas.microsoft.com/office/drawing/2014/main" id="{38D65D2D-6519-5AA9-D40E-8BD6A1E46022}"/>
              </a:ext>
            </a:extLst>
          </p:cNvPr>
          <p:cNvPicPr>
            <a:picLocks noChangeAspect="1"/>
          </p:cNvPicPr>
          <p:nvPr/>
        </p:nvPicPr>
        <p:blipFill>
          <a:blip r:embed="rId3"/>
          <a:stretch>
            <a:fillRect/>
          </a:stretch>
        </p:blipFill>
        <p:spPr>
          <a:xfrm>
            <a:off x="10624132" y="288985"/>
            <a:ext cx="1329204" cy="1320344"/>
          </a:xfrm>
          <a:prstGeom prst="rect">
            <a:avLst/>
          </a:prstGeom>
        </p:spPr>
      </p:pic>
      <p:sp>
        <p:nvSpPr>
          <p:cNvPr id="3" name="Title 2">
            <a:extLst>
              <a:ext uri="{FF2B5EF4-FFF2-40B4-BE49-F238E27FC236}">
                <a16:creationId xmlns:a16="http://schemas.microsoft.com/office/drawing/2014/main" id="{40346FCE-EBF3-79AD-1489-B0CE00B5C611}"/>
              </a:ext>
            </a:extLst>
          </p:cNvPr>
          <p:cNvSpPr>
            <a:spLocks noGrp="1"/>
          </p:cNvSpPr>
          <p:nvPr>
            <p:ph type="title"/>
          </p:nvPr>
        </p:nvSpPr>
        <p:spPr/>
        <p:txBody>
          <a:bodyPr/>
          <a:lstStyle/>
          <a:p>
            <a:r>
              <a:rPr lang="en-GB" dirty="0"/>
              <a:t>Global</a:t>
            </a:r>
          </a:p>
        </p:txBody>
      </p:sp>
      <p:pic>
        <p:nvPicPr>
          <p:cNvPr id="2" name="Online Media 1" title="Finland's new generation of climate heroes - BBC World Service">
            <a:hlinkClick r:id="" action="ppaction://media"/>
            <a:extLst>
              <a:ext uri="{FF2B5EF4-FFF2-40B4-BE49-F238E27FC236}">
                <a16:creationId xmlns:a16="http://schemas.microsoft.com/office/drawing/2014/main" id="{0C1571B2-C668-6A5C-14C3-8FFF9AE8F542}"/>
              </a:ext>
            </a:extLst>
          </p:cNvPr>
          <p:cNvPicPr>
            <a:picLocks noRot="1" noChangeAspect="1"/>
          </p:cNvPicPr>
          <p:nvPr>
            <a:videoFile r:link="rId1"/>
          </p:nvPr>
        </p:nvPicPr>
        <p:blipFill>
          <a:blip r:embed="rId4"/>
          <a:stretch>
            <a:fillRect/>
          </a:stretch>
        </p:blipFill>
        <p:spPr>
          <a:xfrm>
            <a:off x="1241425" y="685800"/>
            <a:ext cx="9710738" cy="5486400"/>
          </a:xfrm>
          <a:prstGeom prst="rect">
            <a:avLst/>
          </a:prstGeom>
        </p:spPr>
      </p:pic>
    </p:spTree>
    <p:extLst>
      <p:ext uri="{BB962C8B-B14F-4D97-AF65-F5344CB8AC3E}">
        <p14:creationId xmlns:p14="http://schemas.microsoft.com/office/powerpoint/2010/main" val="2377144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C7E8"/>
        </a:solidFill>
        <a:effectLst/>
      </p:bgPr>
    </p:bg>
    <p:spTree>
      <p:nvGrpSpPr>
        <p:cNvPr id="1" name="">
          <a:extLst>
            <a:ext uri="{FF2B5EF4-FFF2-40B4-BE49-F238E27FC236}">
              <a16:creationId xmlns:a16="http://schemas.microsoft.com/office/drawing/2014/main" id="{EF4C3074-E191-1BF9-E032-4C0F65CD0E7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0EA0DBA-9991-83CF-4D45-7496595CEC8A}"/>
              </a:ext>
            </a:extLst>
          </p:cNvPr>
          <p:cNvSpPr>
            <a:spLocks noGrp="1"/>
          </p:cNvSpPr>
          <p:nvPr>
            <p:ph type="title"/>
          </p:nvPr>
        </p:nvSpPr>
        <p:spPr>
          <a:xfrm>
            <a:off x="238664" y="0"/>
            <a:ext cx="10515600" cy="1325563"/>
          </a:xfrm>
        </p:spPr>
        <p:txBody>
          <a:bodyPr/>
          <a:lstStyle/>
          <a:p>
            <a:r>
              <a:rPr lang="en-GB" b="1"/>
              <a:t>Local Transport Changemaker –  </a:t>
            </a:r>
          </a:p>
        </p:txBody>
      </p:sp>
      <p:pic>
        <p:nvPicPr>
          <p:cNvPr id="8" name="Picture 7" descr="A black text on a white background&#10;&#10;Description automatically generated">
            <a:extLst>
              <a:ext uri="{FF2B5EF4-FFF2-40B4-BE49-F238E27FC236}">
                <a16:creationId xmlns:a16="http://schemas.microsoft.com/office/drawing/2014/main" id="{E67DD94B-0087-9B2B-9745-7F9D463FD3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1258" y="153123"/>
            <a:ext cx="2312078" cy="803222"/>
          </a:xfrm>
          <a:prstGeom prst="rect">
            <a:avLst/>
          </a:prstGeom>
        </p:spPr>
      </p:pic>
    </p:spTree>
    <p:extLst>
      <p:ext uri="{BB962C8B-B14F-4D97-AF65-F5344CB8AC3E}">
        <p14:creationId xmlns:p14="http://schemas.microsoft.com/office/powerpoint/2010/main" val="1352112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C7E8"/>
        </a:solidFill>
        <a:effectLst/>
      </p:bgPr>
    </p:bg>
    <p:spTree>
      <p:nvGrpSpPr>
        <p:cNvPr id="1" name="">
          <a:extLst>
            <a:ext uri="{FF2B5EF4-FFF2-40B4-BE49-F238E27FC236}">
              <a16:creationId xmlns:a16="http://schemas.microsoft.com/office/drawing/2014/main" id="{1828BD36-D01E-C34C-DABF-3672FCC9054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6A4588A-C9C6-6F99-78DB-7F972679D27D}"/>
              </a:ext>
            </a:extLst>
          </p:cNvPr>
          <p:cNvSpPr>
            <a:spLocks noGrp="1"/>
          </p:cNvSpPr>
          <p:nvPr>
            <p:ph type="title"/>
          </p:nvPr>
        </p:nvSpPr>
        <p:spPr>
          <a:xfrm>
            <a:off x="238664" y="0"/>
            <a:ext cx="10515600" cy="1325563"/>
          </a:xfrm>
        </p:spPr>
        <p:txBody>
          <a:bodyPr/>
          <a:lstStyle/>
          <a:p>
            <a:r>
              <a:rPr lang="en-GB" b="1" dirty="0"/>
              <a:t>Global Transport Changemaker – Ghent</a:t>
            </a:r>
          </a:p>
        </p:txBody>
      </p:sp>
      <p:pic>
        <p:nvPicPr>
          <p:cNvPr id="8" name="Picture 7" descr="A black text on a white background&#10;&#10;Description automatically generated">
            <a:extLst>
              <a:ext uri="{FF2B5EF4-FFF2-40B4-BE49-F238E27FC236}">
                <a16:creationId xmlns:a16="http://schemas.microsoft.com/office/drawing/2014/main" id="{E02B9FBB-6F93-67EF-CABD-74C5F17BA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1258" y="153123"/>
            <a:ext cx="2312078" cy="803222"/>
          </a:xfrm>
          <a:prstGeom prst="rect">
            <a:avLst/>
          </a:prstGeom>
        </p:spPr>
      </p:pic>
      <p:pic>
        <p:nvPicPr>
          <p:cNvPr id="2" name="Picture 1">
            <a:extLst>
              <a:ext uri="{FF2B5EF4-FFF2-40B4-BE49-F238E27FC236}">
                <a16:creationId xmlns:a16="http://schemas.microsoft.com/office/drawing/2014/main" id="{DF1B6C1D-B4CA-77D4-BA2D-084157B208CC}"/>
              </a:ext>
            </a:extLst>
          </p:cNvPr>
          <p:cNvPicPr>
            <a:picLocks noChangeAspect="1"/>
          </p:cNvPicPr>
          <p:nvPr/>
        </p:nvPicPr>
        <p:blipFill>
          <a:blip r:embed="rId3"/>
          <a:stretch>
            <a:fillRect/>
          </a:stretch>
        </p:blipFill>
        <p:spPr>
          <a:xfrm>
            <a:off x="508634" y="1207624"/>
            <a:ext cx="4669447" cy="2801668"/>
          </a:xfrm>
          <a:prstGeom prst="rect">
            <a:avLst/>
          </a:prstGeom>
        </p:spPr>
      </p:pic>
      <p:pic>
        <p:nvPicPr>
          <p:cNvPr id="5" name="Picture 4">
            <a:extLst>
              <a:ext uri="{FF2B5EF4-FFF2-40B4-BE49-F238E27FC236}">
                <a16:creationId xmlns:a16="http://schemas.microsoft.com/office/drawing/2014/main" id="{04B65DE3-37F8-60AA-BB6D-A543E6C04F94}"/>
              </a:ext>
            </a:extLst>
          </p:cNvPr>
          <p:cNvPicPr>
            <a:picLocks noChangeAspect="1"/>
          </p:cNvPicPr>
          <p:nvPr/>
        </p:nvPicPr>
        <p:blipFill>
          <a:blip r:embed="rId4"/>
          <a:stretch>
            <a:fillRect/>
          </a:stretch>
        </p:blipFill>
        <p:spPr>
          <a:xfrm>
            <a:off x="5448051" y="1207624"/>
            <a:ext cx="2764560" cy="2801668"/>
          </a:xfrm>
          <a:prstGeom prst="rect">
            <a:avLst/>
          </a:prstGeom>
        </p:spPr>
      </p:pic>
      <p:sp>
        <p:nvSpPr>
          <p:cNvPr id="7" name="Arrow: Right 6">
            <a:extLst>
              <a:ext uri="{FF2B5EF4-FFF2-40B4-BE49-F238E27FC236}">
                <a16:creationId xmlns:a16="http://schemas.microsoft.com/office/drawing/2014/main" id="{0C068931-8683-ED7B-4891-68DFCEEA522C}"/>
              </a:ext>
            </a:extLst>
          </p:cNvPr>
          <p:cNvSpPr/>
          <p:nvPr/>
        </p:nvSpPr>
        <p:spPr>
          <a:xfrm rot="6747118">
            <a:off x="7307409" y="1722782"/>
            <a:ext cx="622852" cy="22528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94F0FF3-C313-9D6C-32AD-1C3CD742AC4F}"/>
              </a:ext>
            </a:extLst>
          </p:cNvPr>
          <p:cNvSpPr txBox="1"/>
          <p:nvPr/>
        </p:nvSpPr>
        <p:spPr>
          <a:xfrm>
            <a:off x="508634" y="4214191"/>
            <a:ext cx="7703977" cy="1200329"/>
          </a:xfrm>
          <a:prstGeom prst="rect">
            <a:avLst/>
          </a:prstGeom>
          <a:noFill/>
        </p:spPr>
        <p:txBody>
          <a:bodyPr wrap="square" rtlCol="0">
            <a:spAutoFit/>
          </a:bodyPr>
          <a:lstStyle/>
          <a:p>
            <a:r>
              <a:rPr lang="en-GB" dirty="0"/>
              <a:t>Ghent is a city in Belgium that has been almost car-free since 2017.  Since going car-free, the city has less traffic jams and improved pedestrian and cyclist safety, energy and air quality and public transport.  People also say it’s a much nicer place to be.  </a:t>
            </a:r>
          </a:p>
        </p:txBody>
      </p:sp>
    </p:spTree>
    <p:extLst>
      <p:ext uri="{BB962C8B-B14F-4D97-AF65-F5344CB8AC3E}">
        <p14:creationId xmlns:p14="http://schemas.microsoft.com/office/powerpoint/2010/main" val="1346712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C7E8"/>
        </a:solidFill>
        <a:effectLst/>
      </p:bgPr>
    </p:bg>
    <p:spTree>
      <p:nvGrpSpPr>
        <p:cNvPr id="1" name=""/>
        <p:cNvGrpSpPr/>
        <p:nvPr/>
      </p:nvGrpSpPr>
      <p:grpSpPr>
        <a:xfrm>
          <a:off x="0" y="0"/>
          <a:ext cx="0" cy="0"/>
          <a:chOff x="0" y="0"/>
          <a:chExt cx="0" cy="0"/>
        </a:xfrm>
      </p:grpSpPr>
      <p:pic>
        <p:nvPicPr>
          <p:cNvPr id="9" name="Picture 8" descr="OCOW.jpg">
            <a:extLst>
              <a:ext uri="{FF2B5EF4-FFF2-40B4-BE49-F238E27FC236}">
                <a16:creationId xmlns:a16="http://schemas.microsoft.com/office/drawing/2014/main" id="{D6E5CD21-BEFF-93E3-9ABE-0969569FDD71}"/>
              </a:ext>
            </a:extLst>
          </p:cNvPr>
          <p:cNvPicPr>
            <a:picLocks noChangeAspect="1"/>
          </p:cNvPicPr>
          <p:nvPr/>
        </p:nvPicPr>
        <p:blipFill>
          <a:blip r:embed="rId3"/>
          <a:stretch>
            <a:fillRect/>
          </a:stretch>
        </p:blipFill>
        <p:spPr>
          <a:xfrm>
            <a:off x="10624132" y="288985"/>
            <a:ext cx="1329204" cy="1320344"/>
          </a:xfrm>
          <a:prstGeom prst="rect">
            <a:avLst/>
          </a:prstGeom>
        </p:spPr>
      </p:pic>
      <p:sp>
        <p:nvSpPr>
          <p:cNvPr id="3" name="Title 2">
            <a:extLst>
              <a:ext uri="{FF2B5EF4-FFF2-40B4-BE49-F238E27FC236}">
                <a16:creationId xmlns:a16="http://schemas.microsoft.com/office/drawing/2014/main" id="{DB20A8C3-8F0D-963D-F0B7-85AC5B3F0D5F}"/>
              </a:ext>
            </a:extLst>
          </p:cNvPr>
          <p:cNvSpPr>
            <a:spLocks noGrp="1"/>
          </p:cNvSpPr>
          <p:nvPr>
            <p:ph type="title"/>
          </p:nvPr>
        </p:nvSpPr>
        <p:spPr/>
        <p:txBody>
          <a:bodyPr/>
          <a:lstStyle/>
          <a:p>
            <a:r>
              <a:rPr lang="en-GB" dirty="0"/>
              <a:t>Global</a:t>
            </a:r>
          </a:p>
        </p:txBody>
      </p:sp>
      <p:pic>
        <p:nvPicPr>
          <p:cNvPr id="2" name="Online Media 1" title="Finland's new generation of climate heroes - BBC World Service">
            <a:hlinkClick r:id="" action="ppaction://media"/>
            <a:extLst>
              <a:ext uri="{FF2B5EF4-FFF2-40B4-BE49-F238E27FC236}">
                <a16:creationId xmlns:a16="http://schemas.microsoft.com/office/drawing/2014/main" id="{F7BF594B-046A-D791-0928-F50BD7AFE99D}"/>
              </a:ext>
            </a:extLst>
          </p:cNvPr>
          <p:cNvPicPr>
            <a:picLocks noRot="1" noChangeAspect="1"/>
          </p:cNvPicPr>
          <p:nvPr>
            <a:videoFile r:link="rId1"/>
          </p:nvPr>
        </p:nvPicPr>
        <p:blipFill>
          <a:blip r:embed="rId4"/>
          <a:stretch>
            <a:fillRect/>
          </a:stretch>
        </p:blipFill>
        <p:spPr>
          <a:xfrm>
            <a:off x="1241425" y="685800"/>
            <a:ext cx="9710738" cy="5486400"/>
          </a:xfrm>
          <a:prstGeom prst="rect">
            <a:avLst/>
          </a:prstGeom>
        </p:spPr>
      </p:pic>
    </p:spTree>
    <p:extLst>
      <p:ext uri="{BB962C8B-B14F-4D97-AF65-F5344CB8AC3E}">
        <p14:creationId xmlns:p14="http://schemas.microsoft.com/office/powerpoint/2010/main" val="2403507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C7E8"/>
        </a:solidFill>
        <a:effectLst/>
      </p:bgPr>
    </p:bg>
    <p:spTree>
      <p:nvGrpSpPr>
        <p:cNvPr id="1" name=""/>
        <p:cNvGrpSpPr/>
        <p:nvPr/>
      </p:nvGrpSpPr>
      <p:grpSpPr>
        <a:xfrm>
          <a:off x="0" y="0"/>
          <a:ext cx="0" cy="0"/>
          <a:chOff x="0" y="0"/>
          <a:chExt cx="0" cy="0"/>
        </a:xfrm>
      </p:grpSpPr>
      <p:pic>
        <p:nvPicPr>
          <p:cNvPr id="9" name="Picture 8" descr="OCOW.jpg">
            <a:extLst>
              <a:ext uri="{FF2B5EF4-FFF2-40B4-BE49-F238E27FC236}">
                <a16:creationId xmlns:a16="http://schemas.microsoft.com/office/drawing/2014/main" id="{D6E5CD21-BEFF-93E3-9ABE-0969569FDD71}"/>
              </a:ext>
            </a:extLst>
          </p:cNvPr>
          <p:cNvPicPr>
            <a:picLocks noChangeAspect="1"/>
          </p:cNvPicPr>
          <p:nvPr/>
        </p:nvPicPr>
        <p:blipFill>
          <a:blip r:embed="rId3"/>
          <a:stretch>
            <a:fillRect/>
          </a:stretch>
        </p:blipFill>
        <p:spPr>
          <a:xfrm>
            <a:off x="10753528" y="87702"/>
            <a:ext cx="1329204" cy="1320344"/>
          </a:xfrm>
          <a:prstGeom prst="rect">
            <a:avLst/>
          </a:prstGeom>
        </p:spPr>
      </p:pic>
      <p:sp>
        <p:nvSpPr>
          <p:cNvPr id="3" name="Title 2">
            <a:extLst>
              <a:ext uri="{FF2B5EF4-FFF2-40B4-BE49-F238E27FC236}">
                <a16:creationId xmlns:a16="http://schemas.microsoft.com/office/drawing/2014/main" id="{DB20A8C3-8F0D-963D-F0B7-85AC5B3F0D5F}"/>
              </a:ext>
            </a:extLst>
          </p:cNvPr>
          <p:cNvSpPr>
            <a:spLocks noGrp="1"/>
          </p:cNvSpPr>
          <p:nvPr>
            <p:ph type="title"/>
          </p:nvPr>
        </p:nvSpPr>
        <p:spPr>
          <a:xfrm>
            <a:off x="238664" y="0"/>
            <a:ext cx="10515600" cy="1325563"/>
          </a:xfrm>
        </p:spPr>
        <p:txBody>
          <a:bodyPr/>
          <a:lstStyle/>
          <a:p>
            <a:r>
              <a:rPr lang="en-GB" b="1" dirty="0"/>
              <a:t>Local Climate Activist – Michaela Loach</a:t>
            </a:r>
          </a:p>
        </p:txBody>
      </p:sp>
      <p:sp>
        <p:nvSpPr>
          <p:cNvPr id="5" name="TextBox 4">
            <a:extLst>
              <a:ext uri="{FF2B5EF4-FFF2-40B4-BE49-F238E27FC236}">
                <a16:creationId xmlns:a16="http://schemas.microsoft.com/office/drawing/2014/main" id="{65533F06-2F84-60CB-3813-04251CEF558E}"/>
              </a:ext>
            </a:extLst>
          </p:cNvPr>
          <p:cNvSpPr txBox="1"/>
          <p:nvPr/>
        </p:nvSpPr>
        <p:spPr>
          <a:xfrm>
            <a:off x="4711836" y="1027625"/>
            <a:ext cx="3928958" cy="5909310"/>
          </a:xfrm>
          <a:prstGeom prst="rect">
            <a:avLst/>
          </a:prstGeom>
          <a:noFill/>
        </p:spPr>
        <p:txBody>
          <a:bodyPr wrap="square" lIns="91440" tIns="45720" rIns="91440" bIns="45720" anchor="t">
            <a:spAutoFit/>
          </a:bodyPr>
          <a:lstStyle/>
          <a:p>
            <a:pPr>
              <a:defRPr/>
            </a:pPr>
            <a:r>
              <a:rPr lang="en-GB" dirty="0">
                <a:solidFill>
                  <a:srgbClr val="222222"/>
                </a:solidFill>
                <a:latin typeface="Calibri"/>
                <a:cs typeface="Calibri"/>
              </a:rPr>
              <a:t>Michaela Loach is a climate activist from Brighton.  She became aware of the climate crisis when the beach in Jamacia, where she played as a child, almost disappeared due to climate change.  </a:t>
            </a:r>
            <a:endParaRPr lang="en-US">
              <a:solidFill>
                <a:srgbClr val="000000"/>
              </a:solidFill>
              <a:latin typeface="Calibri"/>
              <a:cs typeface="Calibri" panose="020F0502020204030204"/>
            </a:endParaRPr>
          </a:p>
          <a:p>
            <a:pPr>
              <a:defRPr/>
            </a:pPr>
            <a:endParaRPr lang="en-GB" dirty="0">
              <a:solidFill>
                <a:srgbClr val="222222"/>
              </a:solidFill>
              <a:latin typeface="Calibri"/>
              <a:cs typeface="Calibri"/>
            </a:endParaRPr>
          </a:p>
          <a:p>
            <a:pPr>
              <a:defRPr/>
            </a:pPr>
            <a:r>
              <a:rPr lang="en-GB" dirty="0">
                <a:solidFill>
                  <a:srgbClr val="222222"/>
                </a:solidFill>
                <a:latin typeface="Calibri"/>
                <a:cs typeface="Calibri"/>
              </a:rPr>
              <a:t>She started taking action age 5, baking cakes to raise money for victims of a large tsunami.  Years later, she took the UK government to court over 'unlawful tax breaks to North Sea oil and gas companies.  </a:t>
            </a:r>
          </a:p>
          <a:p>
            <a:pPr>
              <a:defRPr/>
            </a:pPr>
            <a:endParaRPr lang="en-GB" dirty="0">
              <a:solidFill>
                <a:srgbClr val="222222"/>
              </a:solidFill>
              <a:latin typeface="Calibri"/>
              <a:cs typeface="Calibri"/>
            </a:endParaRPr>
          </a:p>
          <a:p>
            <a:pPr>
              <a:defRPr/>
            </a:pPr>
            <a:r>
              <a:rPr lang="en-GB" dirty="0">
                <a:solidFill>
                  <a:srgbClr val="000000"/>
                </a:solidFill>
                <a:latin typeface="Calibri"/>
                <a:cs typeface="Calibri"/>
              </a:rPr>
              <a:t>Her first book was published</a:t>
            </a:r>
          </a:p>
          <a:p>
            <a:pPr>
              <a:defRPr/>
            </a:pPr>
            <a:r>
              <a:rPr lang="en-GB">
                <a:solidFill>
                  <a:srgbClr val="000000"/>
                </a:solidFill>
                <a:latin typeface="Calibri"/>
                <a:cs typeface="Calibri"/>
              </a:rPr>
              <a:t> in 2023 is called 'It's Not That</a:t>
            </a:r>
          </a:p>
          <a:p>
            <a:pPr>
              <a:defRPr/>
            </a:pPr>
            <a:r>
              <a:rPr lang="en-GB">
                <a:solidFill>
                  <a:srgbClr val="000000"/>
                </a:solidFill>
                <a:latin typeface="Calibri"/>
                <a:cs typeface="Calibri"/>
              </a:rPr>
              <a:t>Radical: Climate Action to </a:t>
            </a:r>
          </a:p>
          <a:p>
            <a:pPr>
              <a:defRPr/>
            </a:pPr>
            <a:r>
              <a:rPr lang="en-GB" dirty="0">
                <a:solidFill>
                  <a:srgbClr val="000000"/>
                </a:solidFill>
                <a:latin typeface="Calibri"/>
                <a:cs typeface="Calibri"/>
              </a:rPr>
              <a:t>Transform </a:t>
            </a:r>
            <a:r>
              <a:rPr lang="en-GB">
                <a:solidFill>
                  <a:srgbClr val="000000"/>
                </a:solidFill>
                <a:latin typeface="Calibri"/>
                <a:cs typeface="Calibri"/>
              </a:rPr>
              <a:t>Our World' which </a:t>
            </a:r>
          </a:p>
          <a:p>
            <a:pPr>
              <a:defRPr/>
            </a:pPr>
            <a:r>
              <a:rPr lang="en-GB" dirty="0">
                <a:solidFill>
                  <a:srgbClr val="000000"/>
                </a:solidFill>
                <a:latin typeface="Calibri"/>
                <a:cs typeface="Calibri"/>
              </a:rPr>
              <a:t>promotes climate justice as </a:t>
            </a:r>
          </a:p>
          <a:p>
            <a:pPr>
              <a:defRPr/>
            </a:pPr>
            <a:r>
              <a:rPr lang="en-GB" dirty="0">
                <a:solidFill>
                  <a:srgbClr val="000000"/>
                </a:solidFill>
                <a:latin typeface="Calibri"/>
                <a:cs typeface="Calibri"/>
              </a:rPr>
              <a:t>essential for tackling climate </a:t>
            </a:r>
          </a:p>
          <a:p>
            <a:pPr>
              <a:defRPr/>
            </a:pPr>
            <a:r>
              <a:rPr lang="en-GB" dirty="0">
                <a:solidFill>
                  <a:srgbClr val="000000"/>
                </a:solidFill>
                <a:latin typeface="Calibri"/>
                <a:cs typeface="Calibri"/>
              </a:rPr>
              <a:t>change. </a:t>
            </a:r>
            <a:endParaRPr lang="en-GB" dirty="0">
              <a:cs typeface="Calibri"/>
            </a:endParaRPr>
          </a:p>
        </p:txBody>
      </p:sp>
      <p:pic>
        <p:nvPicPr>
          <p:cNvPr id="8" name="Picture 7" descr="Mikaela Loach in a bright pink top with matching nails and lipstick, holding a megaphone up to her mouth">
            <a:extLst>
              <a:ext uri="{FF2B5EF4-FFF2-40B4-BE49-F238E27FC236}">
                <a16:creationId xmlns:a16="http://schemas.microsoft.com/office/drawing/2014/main" id="{BF915521-9B77-AD7A-C03A-97DEDDB84258}"/>
              </a:ext>
            </a:extLst>
          </p:cNvPr>
          <p:cNvPicPr>
            <a:picLocks noChangeAspect="1"/>
          </p:cNvPicPr>
          <p:nvPr/>
        </p:nvPicPr>
        <p:blipFill>
          <a:blip r:embed="rId4"/>
          <a:stretch>
            <a:fillRect/>
          </a:stretch>
        </p:blipFill>
        <p:spPr>
          <a:xfrm>
            <a:off x="287097" y="988084"/>
            <a:ext cx="4429125" cy="5600700"/>
          </a:xfrm>
          <a:prstGeom prst="rect">
            <a:avLst/>
          </a:prstGeom>
        </p:spPr>
      </p:pic>
      <p:pic>
        <p:nvPicPr>
          <p:cNvPr id="11" name="Picture 10" descr="Book.png">
            <a:extLst>
              <a:ext uri="{FF2B5EF4-FFF2-40B4-BE49-F238E27FC236}">
                <a16:creationId xmlns:a16="http://schemas.microsoft.com/office/drawing/2014/main" id="{A86659C5-0F61-B1BC-FC27-45D30C8B7DE1}"/>
              </a:ext>
            </a:extLst>
          </p:cNvPr>
          <p:cNvPicPr>
            <a:picLocks noChangeAspect="1"/>
          </p:cNvPicPr>
          <p:nvPr/>
        </p:nvPicPr>
        <p:blipFill>
          <a:blip r:embed="rId5"/>
          <a:stretch>
            <a:fillRect/>
          </a:stretch>
        </p:blipFill>
        <p:spPr>
          <a:xfrm>
            <a:off x="7109692" y="3976148"/>
            <a:ext cx="2846538" cy="3348308"/>
          </a:xfrm>
          <a:prstGeom prst="rect">
            <a:avLst/>
          </a:prstGeom>
        </p:spPr>
      </p:pic>
      <p:pic>
        <p:nvPicPr>
          <p:cNvPr id="12" name="Online Media 11" title="It's Not That Radical w/ Mikaela Loach #shorts">
            <a:hlinkClick r:id="" action="ppaction://media"/>
            <a:extLst>
              <a:ext uri="{FF2B5EF4-FFF2-40B4-BE49-F238E27FC236}">
                <a16:creationId xmlns:a16="http://schemas.microsoft.com/office/drawing/2014/main" id="{FBAE4C2D-0E9E-78E2-625C-D2C3900076AB}"/>
              </a:ext>
            </a:extLst>
          </p:cNvPr>
          <p:cNvPicPr>
            <a:picLocks noRot="1" noChangeAspect="1"/>
          </p:cNvPicPr>
          <p:nvPr>
            <a:videoFile r:link="rId1"/>
          </p:nvPr>
        </p:nvPicPr>
        <p:blipFill>
          <a:blip r:embed="rId6"/>
          <a:stretch>
            <a:fillRect/>
          </a:stretch>
        </p:blipFill>
        <p:spPr>
          <a:xfrm>
            <a:off x="9823090" y="2482971"/>
            <a:ext cx="2252123" cy="4149305"/>
          </a:xfrm>
          <a:prstGeom prst="rect">
            <a:avLst/>
          </a:prstGeom>
        </p:spPr>
      </p:pic>
      <p:sp>
        <p:nvSpPr>
          <p:cNvPr id="13" name="TextBox 12">
            <a:extLst>
              <a:ext uri="{FF2B5EF4-FFF2-40B4-BE49-F238E27FC236}">
                <a16:creationId xmlns:a16="http://schemas.microsoft.com/office/drawing/2014/main" id="{44D91D5D-0D86-37A5-CA4D-82A07C49CADE}"/>
              </a:ext>
            </a:extLst>
          </p:cNvPr>
          <p:cNvSpPr txBox="1"/>
          <p:nvPr/>
        </p:nvSpPr>
        <p:spPr>
          <a:xfrm>
            <a:off x="9771529" y="1419411"/>
            <a:ext cx="224117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Watch Michaela talk about the importance of climate justice</a:t>
            </a:r>
            <a:endParaRPr lang="en-GB" dirty="0"/>
          </a:p>
        </p:txBody>
      </p:sp>
    </p:spTree>
    <p:extLst>
      <p:ext uri="{BB962C8B-B14F-4D97-AF65-F5344CB8AC3E}">
        <p14:creationId xmlns:p14="http://schemas.microsoft.com/office/powerpoint/2010/main" val="760625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C7E8"/>
        </a:solidFill>
        <a:effectLst/>
      </p:bgPr>
    </p:bg>
    <p:spTree>
      <p:nvGrpSpPr>
        <p:cNvPr id="1" name="">
          <a:extLst>
            <a:ext uri="{FF2B5EF4-FFF2-40B4-BE49-F238E27FC236}">
              <a16:creationId xmlns:a16="http://schemas.microsoft.com/office/drawing/2014/main" id="{18379AB5-D05D-BF4D-E763-16385F38A2DB}"/>
            </a:ext>
          </a:extLst>
        </p:cNvPr>
        <p:cNvGrpSpPr/>
        <p:nvPr/>
      </p:nvGrpSpPr>
      <p:grpSpPr>
        <a:xfrm>
          <a:off x="0" y="0"/>
          <a:ext cx="0" cy="0"/>
          <a:chOff x="0" y="0"/>
          <a:chExt cx="0" cy="0"/>
        </a:xfrm>
      </p:grpSpPr>
      <p:pic>
        <p:nvPicPr>
          <p:cNvPr id="9" name="Picture 8" descr="OCOW.jpg">
            <a:extLst>
              <a:ext uri="{FF2B5EF4-FFF2-40B4-BE49-F238E27FC236}">
                <a16:creationId xmlns:a16="http://schemas.microsoft.com/office/drawing/2014/main" id="{C1411989-6EDE-DADE-E095-87C793F9BFDB}"/>
              </a:ext>
            </a:extLst>
          </p:cNvPr>
          <p:cNvPicPr>
            <a:picLocks noChangeAspect="1"/>
          </p:cNvPicPr>
          <p:nvPr/>
        </p:nvPicPr>
        <p:blipFill>
          <a:blip r:embed="rId3"/>
          <a:stretch>
            <a:fillRect/>
          </a:stretch>
        </p:blipFill>
        <p:spPr>
          <a:xfrm>
            <a:off x="10624132" y="288985"/>
            <a:ext cx="1329204" cy="1320344"/>
          </a:xfrm>
          <a:prstGeom prst="rect">
            <a:avLst/>
          </a:prstGeom>
        </p:spPr>
      </p:pic>
      <p:sp>
        <p:nvSpPr>
          <p:cNvPr id="3" name="Title 2">
            <a:extLst>
              <a:ext uri="{FF2B5EF4-FFF2-40B4-BE49-F238E27FC236}">
                <a16:creationId xmlns:a16="http://schemas.microsoft.com/office/drawing/2014/main" id="{A93E692B-CFED-76B8-45D4-C3E50FDC1700}"/>
              </a:ext>
            </a:extLst>
          </p:cNvPr>
          <p:cNvSpPr>
            <a:spLocks noGrp="1"/>
          </p:cNvSpPr>
          <p:nvPr>
            <p:ph type="title"/>
          </p:nvPr>
        </p:nvSpPr>
        <p:spPr>
          <a:xfrm>
            <a:off x="238664" y="0"/>
            <a:ext cx="10515600" cy="1325563"/>
          </a:xfrm>
        </p:spPr>
        <p:txBody>
          <a:bodyPr/>
          <a:lstStyle/>
          <a:p>
            <a:r>
              <a:rPr lang="en-GB" b="1" dirty="0"/>
              <a:t>Climate Activist  - Vanessa Nakate</a:t>
            </a:r>
          </a:p>
        </p:txBody>
      </p:sp>
      <p:sp>
        <p:nvSpPr>
          <p:cNvPr id="5" name="TextBox 4">
            <a:extLst>
              <a:ext uri="{FF2B5EF4-FFF2-40B4-BE49-F238E27FC236}">
                <a16:creationId xmlns:a16="http://schemas.microsoft.com/office/drawing/2014/main" id="{AB5B9FE2-DA37-89D0-7A72-2EA78E6C3C21}"/>
              </a:ext>
            </a:extLst>
          </p:cNvPr>
          <p:cNvSpPr txBox="1"/>
          <p:nvPr/>
        </p:nvSpPr>
        <p:spPr>
          <a:xfrm>
            <a:off x="326741" y="4406305"/>
            <a:ext cx="5884277" cy="2308324"/>
          </a:xfrm>
          <a:prstGeom prst="rect">
            <a:avLst/>
          </a:prstGeom>
          <a:noFill/>
        </p:spPr>
        <p:txBody>
          <a:bodyPr wrap="square" lIns="91440" tIns="45720" rIns="91440" bIns="45720" anchor="t">
            <a:spAutoFit/>
          </a:bodyPr>
          <a:lstStyle/>
          <a:p>
            <a:pPr>
              <a:defRPr/>
            </a:pPr>
            <a:r>
              <a:rPr lang="en-GB" dirty="0">
                <a:latin typeface="Calibri"/>
                <a:cs typeface="Calibri"/>
              </a:rPr>
              <a:t>Vanessa Nakate is a Ugandan climate justice activist. </a:t>
            </a:r>
            <a:endParaRPr lang="en-GB">
              <a:latin typeface="Calibri"/>
              <a:cs typeface="Calibri" panose="020F0502020204030204"/>
            </a:endParaRPr>
          </a:p>
          <a:p>
            <a:pPr>
              <a:defRPr/>
            </a:pPr>
            <a:r>
              <a:rPr lang="en-GB" dirty="0">
                <a:latin typeface="Calibri"/>
                <a:cs typeface="Calibri" panose="020F0502020204030204"/>
              </a:rPr>
              <a:t>She started the school climate strikes in Uganda and founded the Rise Up Climate Movement which aims to promote the voices of African climate activists.</a:t>
            </a:r>
          </a:p>
          <a:p>
            <a:pPr>
              <a:defRPr/>
            </a:pPr>
            <a:r>
              <a:rPr lang="en-GB" dirty="0">
                <a:latin typeface="Calibri"/>
                <a:cs typeface="Calibri" panose="020F0502020204030204"/>
              </a:rPr>
              <a:t>She is also involved in helping Ugandan schools use renewable energy sources </a:t>
            </a:r>
            <a:r>
              <a:rPr lang="en-GB" dirty="0" err="1">
                <a:latin typeface="Calibri"/>
                <a:cs typeface="Calibri"/>
              </a:rPr>
              <a:t>eg</a:t>
            </a:r>
            <a:r>
              <a:rPr lang="en-GB" dirty="0">
                <a:latin typeface="Calibri"/>
                <a:cs typeface="Calibri"/>
              </a:rPr>
              <a:t> solar panels instead of fossil fuels.  She believes 'If we are united and work together, we will be able to transform this world'  </a:t>
            </a:r>
            <a:endParaRPr lang="en-US">
              <a:latin typeface="Calibri"/>
              <a:cs typeface="Calibri"/>
            </a:endParaRPr>
          </a:p>
        </p:txBody>
      </p:sp>
      <p:pic>
        <p:nvPicPr>
          <p:cNvPr id="8" name="Online Media 7" title="COP26: Vanessa Nakate Wants Climate Justice for Africa | TIME">
            <a:hlinkClick r:id="" action="ppaction://media"/>
            <a:extLst>
              <a:ext uri="{FF2B5EF4-FFF2-40B4-BE49-F238E27FC236}">
                <a16:creationId xmlns:a16="http://schemas.microsoft.com/office/drawing/2014/main" id="{D63CF4F2-0E91-0E72-ABB5-51622ACCCB0E}"/>
              </a:ext>
            </a:extLst>
          </p:cNvPr>
          <p:cNvPicPr>
            <a:picLocks noRot="1" noChangeAspect="1"/>
          </p:cNvPicPr>
          <p:nvPr>
            <a:videoFile r:link="rId1"/>
          </p:nvPr>
        </p:nvPicPr>
        <p:blipFill>
          <a:blip r:embed="rId4"/>
          <a:stretch>
            <a:fillRect/>
          </a:stretch>
        </p:blipFill>
        <p:spPr>
          <a:xfrm>
            <a:off x="6446029" y="2181045"/>
            <a:ext cx="5397531" cy="3416060"/>
          </a:xfrm>
          <a:prstGeom prst="rect">
            <a:avLst/>
          </a:prstGeom>
        </p:spPr>
      </p:pic>
      <p:sp>
        <p:nvSpPr>
          <p:cNvPr id="11" name="TextBox 10">
            <a:extLst>
              <a:ext uri="{FF2B5EF4-FFF2-40B4-BE49-F238E27FC236}">
                <a16:creationId xmlns:a16="http://schemas.microsoft.com/office/drawing/2014/main" id="{203FFE09-373F-68E9-D8A4-DCEDDDA80A88}"/>
              </a:ext>
            </a:extLst>
          </p:cNvPr>
          <p:cNvSpPr txBox="1"/>
          <p:nvPr/>
        </p:nvSpPr>
        <p:spPr>
          <a:xfrm>
            <a:off x="6516607" y="5696816"/>
            <a:ext cx="525929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Listen to Vanessa talk about how climate change is affecting  Uganda and other countries in Africa and what she is doing to as a climate activist.  </a:t>
            </a:r>
            <a:endParaRPr lang="en-GB" dirty="0"/>
          </a:p>
        </p:txBody>
      </p:sp>
      <p:pic>
        <p:nvPicPr>
          <p:cNvPr id="13" name="Picture 12" descr="Vanessa Nakate, Speaking for Leery Climate Activists, Offers a Challenge:  'Prove Us Wrong.' - The New York Times">
            <a:extLst>
              <a:ext uri="{FF2B5EF4-FFF2-40B4-BE49-F238E27FC236}">
                <a16:creationId xmlns:a16="http://schemas.microsoft.com/office/drawing/2014/main" id="{CA71D88F-1BA6-D930-1659-33482A616037}"/>
              </a:ext>
            </a:extLst>
          </p:cNvPr>
          <p:cNvPicPr>
            <a:picLocks noChangeAspect="1"/>
          </p:cNvPicPr>
          <p:nvPr/>
        </p:nvPicPr>
        <p:blipFill>
          <a:blip r:embed="rId5"/>
          <a:stretch>
            <a:fillRect/>
          </a:stretch>
        </p:blipFill>
        <p:spPr>
          <a:xfrm>
            <a:off x="358805" y="1076145"/>
            <a:ext cx="5824088" cy="3267973"/>
          </a:xfrm>
          <a:prstGeom prst="rect">
            <a:avLst/>
          </a:prstGeom>
        </p:spPr>
      </p:pic>
    </p:spTree>
    <p:extLst>
      <p:ext uri="{BB962C8B-B14F-4D97-AF65-F5344CB8AC3E}">
        <p14:creationId xmlns:p14="http://schemas.microsoft.com/office/powerpoint/2010/main" val="3289599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C7E8"/>
        </a:solidFill>
        <a:effectLst/>
      </p:bgPr>
    </p:bg>
    <p:spTree>
      <p:nvGrpSpPr>
        <p:cNvPr id="1" name="">
          <a:extLst>
            <a:ext uri="{FF2B5EF4-FFF2-40B4-BE49-F238E27FC236}">
              <a16:creationId xmlns:a16="http://schemas.microsoft.com/office/drawing/2014/main" id="{B304875B-CEAF-7E50-072B-A5FFCE7B12B7}"/>
            </a:ext>
          </a:extLst>
        </p:cNvPr>
        <p:cNvGrpSpPr/>
        <p:nvPr/>
      </p:nvGrpSpPr>
      <p:grpSpPr>
        <a:xfrm>
          <a:off x="0" y="0"/>
          <a:ext cx="0" cy="0"/>
          <a:chOff x="0" y="0"/>
          <a:chExt cx="0" cy="0"/>
        </a:xfrm>
      </p:grpSpPr>
      <p:pic>
        <p:nvPicPr>
          <p:cNvPr id="9" name="Picture 8" descr="OCOW.jpg">
            <a:extLst>
              <a:ext uri="{FF2B5EF4-FFF2-40B4-BE49-F238E27FC236}">
                <a16:creationId xmlns:a16="http://schemas.microsoft.com/office/drawing/2014/main" id="{ED3A0CBB-0DC2-2FC4-075F-EDD594D7E666}"/>
              </a:ext>
            </a:extLst>
          </p:cNvPr>
          <p:cNvPicPr>
            <a:picLocks noChangeAspect="1"/>
          </p:cNvPicPr>
          <p:nvPr/>
        </p:nvPicPr>
        <p:blipFill>
          <a:blip r:embed="rId3"/>
          <a:stretch>
            <a:fillRect/>
          </a:stretch>
        </p:blipFill>
        <p:spPr>
          <a:xfrm>
            <a:off x="10624132" y="288985"/>
            <a:ext cx="1329204" cy="1320344"/>
          </a:xfrm>
          <a:prstGeom prst="rect">
            <a:avLst/>
          </a:prstGeom>
        </p:spPr>
      </p:pic>
      <p:sp>
        <p:nvSpPr>
          <p:cNvPr id="3" name="Title 2">
            <a:extLst>
              <a:ext uri="{FF2B5EF4-FFF2-40B4-BE49-F238E27FC236}">
                <a16:creationId xmlns:a16="http://schemas.microsoft.com/office/drawing/2014/main" id="{D988E63E-0D67-F637-254C-4D92E9015952}"/>
              </a:ext>
            </a:extLst>
          </p:cNvPr>
          <p:cNvSpPr>
            <a:spLocks noGrp="1"/>
          </p:cNvSpPr>
          <p:nvPr>
            <p:ph type="title"/>
          </p:nvPr>
        </p:nvSpPr>
        <p:spPr>
          <a:xfrm>
            <a:off x="238664" y="0"/>
            <a:ext cx="10515600" cy="1325563"/>
          </a:xfrm>
        </p:spPr>
        <p:txBody>
          <a:bodyPr/>
          <a:lstStyle/>
          <a:p>
            <a:r>
              <a:rPr lang="en-GB" b="1" dirty="0"/>
              <a:t>Local Waste Changemaker – Cat Fletcher</a:t>
            </a:r>
          </a:p>
        </p:txBody>
      </p:sp>
      <p:pic>
        <p:nvPicPr>
          <p:cNvPr id="2" name="Online Media 1" title="Cat Fletcher on SDG 12 Responsible Consumption and Production - #LocalChampionsInterviews">
            <a:hlinkClick r:id="" action="ppaction://media"/>
            <a:extLst>
              <a:ext uri="{FF2B5EF4-FFF2-40B4-BE49-F238E27FC236}">
                <a16:creationId xmlns:a16="http://schemas.microsoft.com/office/drawing/2014/main" id="{2BB2345F-B3E9-5B43-6A2F-2CA592E2E3C5}"/>
              </a:ext>
            </a:extLst>
          </p:cNvPr>
          <p:cNvPicPr>
            <a:picLocks noRot="1" noChangeAspect="1"/>
          </p:cNvPicPr>
          <p:nvPr>
            <a:videoFile r:link="rId1"/>
          </p:nvPr>
        </p:nvPicPr>
        <p:blipFill>
          <a:blip r:embed="rId4"/>
          <a:stretch>
            <a:fillRect/>
          </a:stretch>
        </p:blipFill>
        <p:spPr>
          <a:xfrm>
            <a:off x="6998141" y="1898314"/>
            <a:ext cx="4885746" cy="2760447"/>
          </a:xfrm>
          <a:prstGeom prst="rect">
            <a:avLst/>
          </a:prstGeom>
        </p:spPr>
      </p:pic>
      <p:sp>
        <p:nvSpPr>
          <p:cNvPr id="5" name="TextBox 4">
            <a:extLst>
              <a:ext uri="{FF2B5EF4-FFF2-40B4-BE49-F238E27FC236}">
                <a16:creationId xmlns:a16="http://schemas.microsoft.com/office/drawing/2014/main" id="{918160B4-28E9-5A3A-1471-C1214D5ECBBE}"/>
              </a:ext>
            </a:extLst>
          </p:cNvPr>
          <p:cNvSpPr txBox="1"/>
          <p:nvPr/>
        </p:nvSpPr>
        <p:spPr>
          <a:xfrm>
            <a:off x="427383" y="4535701"/>
            <a:ext cx="5668617"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22222"/>
                </a:solidFill>
                <a:effectLst/>
                <a:uLnTx/>
                <a:uFillTx/>
                <a:latin typeface="noto-sans"/>
                <a:ea typeface="+mn-ea"/>
                <a:cs typeface="+mn-cs"/>
              </a:rPr>
              <a:t>Cat Fletcher works in and around Brighton &amp; Hove.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22222"/>
                </a:solidFill>
                <a:effectLst/>
                <a:uLnTx/>
                <a:uFillTx/>
                <a:latin typeface="noto-sans"/>
                <a:ea typeface="+mn-ea"/>
                <a:cs typeface="+mn-cs"/>
              </a:rPr>
              <a:t>She is one of the founders of </a:t>
            </a:r>
            <a:r>
              <a:rPr kumimoji="0" lang="en-GB" sz="1800" b="1" i="0" u="none" strike="noStrike" kern="1200" cap="none" spc="0" normalizeH="0" baseline="0" noProof="0" dirty="0" err="1">
                <a:ln>
                  <a:noFill/>
                </a:ln>
                <a:solidFill>
                  <a:srgbClr val="222222"/>
                </a:solidFill>
                <a:effectLst/>
                <a:uLnTx/>
                <a:uFillTx/>
                <a:latin typeface="noto-sans"/>
                <a:ea typeface="+mn-ea"/>
                <a:cs typeface="+mn-cs"/>
                <a:hlinkClick r:id="rId5" tooltip="Freegle UK"/>
              </a:rPr>
              <a:t>Freegle</a:t>
            </a:r>
            <a:r>
              <a:rPr kumimoji="0" lang="en-GB" sz="1800" b="1" i="0" u="none" strike="noStrike" kern="1200" cap="none" spc="0" normalizeH="0" baseline="0" noProof="0" dirty="0">
                <a:ln>
                  <a:noFill/>
                </a:ln>
                <a:solidFill>
                  <a:srgbClr val="222222"/>
                </a:solidFill>
                <a:effectLst/>
                <a:uLnTx/>
                <a:uFillTx/>
                <a:latin typeface="noto-sans"/>
                <a:ea typeface="+mn-ea"/>
                <a:cs typeface="+mn-cs"/>
                <a:hlinkClick r:id="rId5" tooltip="Freegle UK"/>
              </a:rPr>
              <a:t> UK</a:t>
            </a:r>
            <a:r>
              <a:rPr kumimoji="0" lang="en-GB" sz="1800" b="0" i="0" u="none" strike="noStrike" kern="1200" cap="none" spc="0" normalizeH="0" baseline="0" noProof="0" dirty="0">
                <a:ln>
                  <a:noFill/>
                </a:ln>
                <a:solidFill>
                  <a:srgbClr val="222222"/>
                </a:solidFill>
                <a:effectLst/>
                <a:uLnTx/>
                <a:uFillTx/>
                <a:latin typeface="noto-sans"/>
                <a:ea typeface="+mn-ea"/>
                <a:cs typeface="+mn-cs"/>
              </a:rPr>
              <a:t> -a website for reusing almost anything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22222"/>
                </a:solidFill>
                <a:effectLst/>
                <a:uLnTx/>
                <a:uFillTx/>
                <a:latin typeface="noto-sans"/>
                <a:ea typeface="+mn-ea"/>
                <a:cs typeface="+mn-cs"/>
              </a:rPr>
              <a:t>She helped create the </a:t>
            </a:r>
            <a:r>
              <a:rPr kumimoji="0" lang="en-GB" sz="1800" b="1" i="0" u="none" strike="noStrike" kern="1200" cap="none" spc="0" normalizeH="0" baseline="0" noProof="0" dirty="0">
                <a:ln>
                  <a:noFill/>
                </a:ln>
                <a:solidFill>
                  <a:srgbClr val="222222"/>
                </a:solidFill>
                <a:effectLst/>
                <a:uLnTx/>
                <a:uFillTx/>
                <a:latin typeface="noto-sans"/>
                <a:ea typeface="+mn-ea"/>
                <a:cs typeface="+mn-cs"/>
                <a:hlinkClick r:id="rId6" tooltip="Brighton Waste House"/>
              </a:rPr>
              <a:t>Brighton Waste House. </a:t>
            </a:r>
            <a:endParaRPr kumimoji="0" lang="en-GB" sz="1800" b="1" i="0" u="none" strike="noStrike" kern="1200" cap="none" spc="0" normalizeH="0" baseline="0" noProof="0" dirty="0">
              <a:ln>
                <a:noFill/>
              </a:ln>
              <a:solidFill>
                <a:srgbClr val="222222"/>
              </a:solidFill>
              <a:effectLst/>
              <a:uLnTx/>
              <a:uFillTx/>
              <a:latin typeface="noto-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22222"/>
                </a:solidFill>
                <a:effectLst/>
                <a:uLnTx/>
                <a:uFillTx/>
                <a:latin typeface="noto-sans"/>
                <a:ea typeface="+mn-ea"/>
                <a:cs typeface="+mn-cs"/>
              </a:rPr>
              <a:t>She helps Brighton and Hove City Council find new homes for equipment and furniture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22222"/>
                </a:solidFill>
                <a:effectLst/>
                <a:uLnTx/>
                <a:uFillTx/>
                <a:latin typeface="noto-sans"/>
                <a:ea typeface="+mn-ea"/>
                <a:cs typeface="+mn-cs"/>
              </a:rPr>
              <a:t>She runs Brighton Open Market’s ‘Free Shop’</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FAB4169-FE42-A969-9388-2753A518BCF0}"/>
              </a:ext>
            </a:extLst>
          </p:cNvPr>
          <p:cNvSpPr txBox="1"/>
          <p:nvPr/>
        </p:nvSpPr>
        <p:spPr>
          <a:xfrm>
            <a:off x="6992289" y="4968267"/>
            <a:ext cx="308366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Listen to Cat Fletcher talk about SDG 12 – responsible consumption and production and how we need to minimise waste. </a:t>
            </a:r>
          </a:p>
        </p:txBody>
      </p:sp>
      <p:pic>
        <p:nvPicPr>
          <p:cNvPr id="7" name="Picture 6">
            <a:extLst>
              <a:ext uri="{FF2B5EF4-FFF2-40B4-BE49-F238E27FC236}">
                <a16:creationId xmlns:a16="http://schemas.microsoft.com/office/drawing/2014/main" id="{CFF349FD-AECD-FB4C-AEBC-8C88E23679BF}"/>
              </a:ext>
            </a:extLst>
          </p:cNvPr>
          <p:cNvPicPr>
            <a:picLocks noChangeAspect="1"/>
          </p:cNvPicPr>
          <p:nvPr/>
        </p:nvPicPr>
        <p:blipFill>
          <a:blip r:embed="rId7"/>
          <a:stretch>
            <a:fillRect/>
          </a:stretch>
        </p:blipFill>
        <p:spPr>
          <a:xfrm>
            <a:off x="427383" y="1042987"/>
            <a:ext cx="5667993" cy="3144700"/>
          </a:xfrm>
          <a:prstGeom prst="rect">
            <a:avLst/>
          </a:prstGeom>
        </p:spPr>
      </p:pic>
      <p:pic>
        <p:nvPicPr>
          <p:cNvPr id="10" name="Picture 9">
            <a:extLst>
              <a:ext uri="{FF2B5EF4-FFF2-40B4-BE49-F238E27FC236}">
                <a16:creationId xmlns:a16="http://schemas.microsoft.com/office/drawing/2014/main" id="{1A4A0E91-9414-7599-A148-44164E92EB2D}"/>
              </a:ext>
            </a:extLst>
          </p:cNvPr>
          <p:cNvPicPr>
            <a:picLocks noChangeAspect="1"/>
          </p:cNvPicPr>
          <p:nvPr/>
        </p:nvPicPr>
        <p:blipFill>
          <a:blip r:embed="rId8"/>
          <a:stretch>
            <a:fillRect/>
          </a:stretch>
        </p:blipFill>
        <p:spPr>
          <a:xfrm>
            <a:off x="10200736" y="5029584"/>
            <a:ext cx="1752600" cy="1724025"/>
          </a:xfrm>
          <a:prstGeom prst="rect">
            <a:avLst/>
          </a:prstGeom>
        </p:spPr>
      </p:pic>
    </p:spTree>
    <p:extLst>
      <p:ext uri="{BB962C8B-B14F-4D97-AF65-F5344CB8AC3E}">
        <p14:creationId xmlns:p14="http://schemas.microsoft.com/office/powerpoint/2010/main" val="236917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C7E8"/>
        </a:solidFill>
        <a:effectLst/>
      </p:bgPr>
    </p:bg>
    <p:spTree>
      <p:nvGrpSpPr>
        <p:cNvPr id="1" name=""/>
        <p:cNvGrpSpPr/>
        <p:nvPr/>
      </p:nvGrpSpPr>
      <p:grpSpPr>
        <a:xfrm>
          <a:off x="0" y="0"/>
          <a:ext cx="0" cy="0"/>
          <a:chOff x="0" y="0"/>
          <a:chExt cx="0" cy="0"/>
        </a:xfrm>
      </p:grpSpPr>
      <p:pic>
        <p:nvPicPr>
          <p:cNvPr id="9" name="Picture 8" descr="OCOW.jpg">
            <a:extLst>
              <a:ext uri="{FF2B5EF4-FFF2-40B4-BE49-F238E27FC236}">
                <a16:creationId xmlns:a16="http://schemas.microsoft.com/office/drawing/2014/main" id="{D6E5CD21-BEFF-93E3-9ABE-0969569FDD71}"/>
              </a:ext>
            </a:extLst>
          </p:cNvPr>
          <p:cNvPicPr>
            <a:picLocks noChangeAspect="1"/>
          </p:cNvPicPr>
          <p:nvPr/>
        </p:nvPicPr>
        <p:blipFill>
          <a:blip r:embed="rId4"/>
          <a:stretch>
            <a:fillRect/>
          </a:stretch>
        </p:blipFill>
        <p:spPr>
          <a:xfrm>
            <a:off x="10624132" y="288985"/>
            <a:ext cx="1329204" cy="1320344"/>
          </a:xfrm>
          <a:prstGeom prst="rect">
            <a:avLst/>
          </a:prstGeom>
        </p:spPr>
      </p:pic>
      <p:sp>
        <p:nvSpPr>
          <p:cNvPr id="3" name="Title 2">
            <a:extLst>
              <a:ext uri="{FF2B5EF4-FFF2-40B4-BE49-F238E27FC236}">
                <a16:creationId xmlns:a16="http://schemas.microsoft.com/office/drawing/2014/main" id="{DB20A8C3-8F0D-963D-F0B7-85AC5B3F0D5F}"/>
              </a:ext>
            </a:extLst>
          </p:cNvPr>
          <p:cNvSpPr>
            <a:spLocks noGrp="1"/>
          </p:cNvSpPr>
          <p:nvPr>
            <p:ph type="title"/>
          </p:nvPr>
        </p:nvSpPr>
        <p:spPr>
          <a:xfrm>
            <a:off x="238664" y="0"/>
            <a:ext cx="10515600" cy="1325563"/>
          </a:xfrm>
        </p:spPr>
        <p:txBody>
          <a:bodyPr/>
          <a:lstStyle/>
          <a:p>
            <a:r>
              <a:rPr lang="en-GB" b="1" dirty="0"/>
              <a:t>Waste Changemakers – Ella + Caitlin McEwan</a:t>
            </a:r>
          </a:p>
        </p:txBody>
      </p:sp>
      <p:pic>
        <p:nvPicPr>
          <p:cNvPr id="10" name="Picture 9">
            <a:extLst>
              <a:ext uri="{FF2B5EF4-FFF2-40B4-BE49-F238E27FC236}">
                <a16:creationId xmlns:a16="http://schemas.microsoft.com/office/drawing/2014/main" id="{58E22600-8B46-E32E-B66C-13476510DB4A}"/>
              </a:ext>
            </a:extLst>
          </p:cNvPr>
          <p:cNvPicPr>
            <a:picLocks noChangeAspect="1"/>
          </p:cNvPicPr>
          <p:nvPr/>
        </p:nvPicPr>
        <p:blipFill>
          <a:blip r:embed="rId5"/>
          <a:stretch>
            <a:fillRect/>
          </a:stretch>
        </p:blipFill>
        <p:spPr>
          <a:xfrm>
            <a:off x="10860281" y="2218284"/>
            <a:ext cx="1199072" cy="1179522"/>
          </a:xfrm>
          <a:prstGeom prst="rect">
            <a:avLst/>
          </a:prstGeom>
        </p:spPr>
      </p:pic>
      <p:sp>
        <p:nvSpPr>
          <p:cNvPr id="12" name="TextBox 11">
            <a:extLst>
              <a:ext uri="{FF2B5EF4-FFF2-40B4-BE49-F238E27FC236}">
                <a16:creationId xmlns:a16="http://schemas.microsoft.com/office/drawing/2014/main" id="{2AA8FA46-B827-D003-4C34-BACD55FC366C}"/>
              </a:ext>
            </a:extLst>
          </p:cNvPr>
          <p:cNvSpPr txBox="1"/>
          <p:nvPr/>
        </p:nvSpPr>
        <p:spPr>
          <a:xfrm>
            <a:off x="586409" y="4013921"/>
            <a:ext cx="5059018" cy="2585323"/>
          </a:xfrm>
          <a:prstGeom prst="rect">
            <a:avLst/>
          </a:prstGeom>
          <a:noFill/>
        </p:spPr>
        <p:txBody>
          <a:bodyPr wrap="square">
            <a:spAutoFit/>
          </a:bodyPr>
          <a:lstStyle/>
          <a:p>
            <a:pPr algn="l" fontAlgn="base"/>
            <a:r>
              <a:rPr lang="en-GB" b="0" i="0" dirty="0">
                <a:solidFill>
                  <a:srgbClr val="141414"/>
                </a:solidFill>
                <a:effectLst/>
                <a:latin typeface="ReithSans"/>
              </a:rPr>
              <a:t>Ella and Caitlin McEwan from Southampton are </a:t>
            </a:r>
            <a:r>
              <a:rPr lang="en-GB" b="1" i="0" dirty="0">
                <a:solidFill>
                  <a:srgbClr val="141414"/>
                </a:solidFill>
                <a:effectLst/>
                <a:latin typeface="inherit"/>
                <a:hlinkClick r:id="rId6"/>
              </a:rPr>
              <a:t>two sisters who made a petition</a:t>
            </a:r>
            <a:r>
              <a:rPr lang="en-GB" b="0" i="0" dirty="0">
                <a:solidFill>
                  <a:srgbClr val="141414"/>
                </a:solidFill>
                <a:effectLst/>
                <a:latin typeface="ReithSans"/>
              </a:rPr>
              <a:t> asking fast food restaurants to stop putting plastic toys in kids' meals.</a:t>
            </a:r>
          </a:p>
          <a:p>
            <a:pPr algn="l" fontAlgn="base"/>
            <a:r>
              <a:rPr lang="en-GB" b="0" i="0" dirty="0">
                <a:solidFill>
                  <a:srgbClr val="141414"/>
                </a:solidFill>
                <a:effectLst/>
                <a:latin typeface="ReithSans"/>
              </a:rPr>
              <a:t>Ella and Caitlin gathered more than 400,000 signatures. Since then McDonalds said its customers would be able to choose between a toy and a fruit and </a:t>
            </a:r>
            <a:r>
              <a:rPr lang="en-GB" b="1" i="0" dirty="0">
                <a:solidFill>
                  <a:srgbClr val="141414"/>
                </a:solidFill>
                <a:effectLst/>
                <a:latin typeface="inherit"/>
                <a:hlinkClick r:id="rId7"/>
              </a:rPr>
              <a:t>Burger King said it will remove the plastic toys altogether.</a:t>
            </a:r>
            <a:endParaRPr lang="en-GB" b="0" i="0" dirty="0">
              <a:solidFill>
                <a:srgbClr val="141414"/>
              </a:solidFill>
              <a:effectLst/>
              <a:latin typeface="ReithSans"/>
            </a:endParaRPr>
          </a:p>
        </p:txBody>
      </p:sp>
      <p:pic>
        <p:nvPicPr>
          <p:cNvPr id="13" name="Picture 12">
            <a:extLst>
              <a:ext uri="{FF2B5EF4-FFF2-40B4-BE49-F238E27FC236}">
                <a16:creationId xmlns:a16="http://schemas.microsoft.com/office/drawing/2014/main" id="{4F9266C5-E24E-95BE-ACF5-79D6E284DDDD}"/>
              </a:ext>
            </a:extLst>
          </p:cNvPr>
          <p:cNvPicPr>
            <a:picLocks noChangeAspect="1"/>
          </p:cNvPicPr>
          <p:nvPr/>
        </p:nvPicPr>
        <p:blipFill>
          <a:blip r:embed="rId8"/>
          <a:stretch>
            <a:fillRect/>
          </a:stretch>
        </p:blipFill>
        <p:spPr>
          <a:xfrm>
            <a:off x="732183" y="1145692"/>
            <a:ext cx="4913244" cy="2763700"/>
          </a:xfrm>
          <a:prstGeom prst="rect">
            <a:avLst/>
          </a:prstGeom>
        </p:spPr>
      </p:pic>
      <p:pic>
        <p:nvPicPr>
          <p:cNvPr id="14" name="Online Media 13" title="The Problem With Plastic Toys and Ocean Plastic - Plastic Free July">
            <a:hlinkClick r:id="" action="ppaction://media"/>
            <a:extLst>
              <a:ext uri="{FF2B5EF4-FFF2-40B4-BE49-F238E27FC236}">
                <a16:creationId xmlns:a16="http://schemas.microsoft.com/office/drawing/2014/main" id="{625FE14F-7BA9-EFA4-EA79-303497EB847B}"/>
              </a:ext>
            </a:extLst>
          </p:cNvPr>
          <p:cNvPicPr>
            <a:picLocks noRot="1" noChangeAspect="1"/>
          </p:cNvPicPr>
          <p:nvPr>
            <a:videoFile r:link="rId1"/>
          </p:nvPr>
        </p:nvPicPr>
        <p:blipFill>
          <a:blip r:embed="rId9"/>
          <a:stretch>
            <a:fillRect/>
          </a:stretch>
        </p:blipFill>
        <p:spPr>
          <a:xfrm>
            <a:off x="6565355" y="1092442"/>
            <a:ext cx="4121590" cy="2328698"/>
          </a:xfrm>
          <a:prstGeom prst="rect">
            <a:avLst/>
          </a:prstGeom>
        </p:spPr>
      </p:pic>
      <p:sp>
        <p:nvSpPr>
          <p:cNvPr id="15" name="TextBox 14">
            <a:extLst>
              <a:ext uri="{FF2B5EF4-FFF2-40B4-BE49-F238E27FC236}">
                <a16:creationId xmlns:a16="http://schemas.microsoft.com/office/drawing/2014/main" id="{0EE9902B-A4F2-01D5-5F26-D489C5E688F3}"/>
              </a:ext>
            </a:extLst>
          </p:cNvPr>
          <p:cNvSpPr txBox="1"/>
          <p:nvPr/>
        </p:nvSpPr>
        <p:spPr>
          <a:xfrm>
            <a:off x="6493565" y="3397806"/>
            <a:ext cx="5112026" cy="646331"/>
          </a:xfrm>
          <a:prstGeom prst="rect">
            <a:avLst/>
          </a:prstGeom>
          <a:noFill/>
        </p:spPr>
        <p:txBody>
          <a:bodyPr wrap="square" rtlCol="0">
            <a:spAutoFit/>
          </a:bodyPr>
          <a:lstStyle/>
          <a:p>
            <a:r>
              <a:rPr lang="en-GB" dirty="0"/>
              <a:t>The problems that can be caused by plastic toys</a:t>
            </a:r>
          </a:p>
          <a:p>
            <a:endParaRPr lang="en-GB" dirty="0"/>
          </a:p>
        </p:txBody>
      </p:sp>
      <p:pic>
        <p:nvPicPr>
          <p:cNvPr id="16" name="Online Media 15" title="How two schoolgirls encouraged Burger King to ditch its plastic toys | 5 News">
            <a:hlinkClick r:id="" action="ppaction://media"/>
            <a:extLst>
              <a:ext uri="{FF2B5EF4-FFF2-40B4-BE49-F238E27FC236}">
                <a16:creationId xmlns:a16="http://schemas.microsoft.com/office/drawing/2014/main" id="{011C26EB-C415-5D94-EB6D-58C89AB50173}"/>
              </a:ext>
            </a:extLst>
          </p:cNvPr>
          <p:cNvPicPr>
            <a:picLocks noRot="1" noChangeAspect="1"/>
          </p:cNvPicPr>
          <p:nvPr>
            <a:videoFile r:link="rId2"/>
          </p:nvPr>
        </p:nvPicPr>
        <p:blipFill>
          <a:blip r:embed="rId10"/>
          <a:stretch>
            <a:fillRect/>
          </a:stretch>
        </p:blipFill>
        <p:spPr>
          <a:xfrm>
            <a:off x="6574759" y="3772398"/>
            <a:ext cx="4949637" cy="2796545"/>
          </a:xfrm>
          <a:prstGeom prst="rect">
            <a:avLst/>
          </a:prstGeom>
        </p:spPr>
      </p:pic>
      <p:sp>
        <p:nvSpPr>
          <p:cNvPr id="17" name="TextBox 16">
            <a:extLst>
              <a:ext uri="{FF2B5EF4-FFF2-40B4-BE49-F238E27FC236}">
                <a16:creationId xmlns:a16="http://schemas.microsoft.com/office/drawing/2014/main" id="{F3E81013-26C1-4C9C-BFD8-0CA0BB83FF00}"/>
              </a:ext>
            </a:extLst>
          </p:cNvPr>
          <p:cNvSpPr txBox="1"/>
          <p:nvPr/>
        </p:nvSpPr>
        <p:spPr>
          <a:xfrm>
            <a:off x="6493564" y="6550869"/>
            <a:ext cx="2981739" cy="369332"/>
          </a:xfrm>
          <a:prstGeom prst="rect">
            <a:avLst/>
          </a:prstGeom>
          <a:noFill/>
        </p:spPr>
        <p:txBody>
          <a:bodyPr wrap="square" rtlCol="0">
            <a:spAutoFit/>
          </a:bodyPr>
          <a:lstStyle/>
          <a:p>
            <a:r>
              <a:rPr lang="en-GB" dirty="0"/>
              <a:t>The sisters on national news  </a:t>
            </a:r>
          </a:p>
        </p:txBody>
      </p:sp>
    </p:spTree>
    <p:extLst>
      <p:ext uri="{BB962C8B-B14F-4D97-AF65-F5344CB8AC3E}">
        <p14:creationId xmlns:p14="http://schemas.microsoft.com/office/powerpoint/2010/main" val="295299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4"/>
                </p:tgtEl>
              </p:cMediaNode>
            </p:vide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4"/>
                                        </p:tgtEl>
                                      </p:cBhvr>
                                    </p:cmd>
                                  </p:childTnLst>
                                </p:cTn>
                              </p:par>
                            </p:childTnLst>
                          </p:cTn>
                        </p:par>
                      </p:childTnLst>
                    </p:cTn>
                  </p:par>
                </p:childTnLst>
              </p:cTn>
              <p:nextCondLst>
                <p:cond evt="onClick" delay="0">
                  <p:tgtEl>
                    <p:spTgt spid="14"/>
                  </p:tgtEl>
                </p:cond>
              </p:nextCondLst>
            </p:seq>
            <p:video>
              <p:cMediaNode vol="80000">
                <p:cTn id="17" fill="hold" display="0">
                  <p:stCondLst>
                    <p:cond delay="indefinite"/>
                  </p:stCondLst>
                </p:cTn>
                <p:tgtEl>
                  <p:spTgt spid="16"/>
                </p:tgtEl>
              </p:cMediaNode>
            </p:video>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C7E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20A8C3-8F0D-963D-F0B7-85AC5B3F0D5F}"/>
              </a:ext>
            </a:extLst>
          </p:cNvPr>
          <p:cNvSpPr>
            <a:spLocks noGrp="1"/>
          </p:cNvSpPr>
          <p:nvPr>
            <p:ph type="title"/>
          </p:nvPr>
        </p:nvSpPr>
        <p:spPr>
          <a:xfrm>
            <a:off x="238664" y="0"/>
            <a:ext cx="10515600" cy="1325563"/>
          </a:xfrm>
        </p:spPr>
        <p:txBody>
          <a:bodyPr/>
          <a:lstStyle/>
          <a:p>
            <a:r>
              <a:rPr lang="en-GB" b="1" dirty="0"/>
              <a:t>Local Energy Changemaker – Rampion</a:t>
            </a:r>
          </a:p>
        </p:txBody>
      </p:sp>
      <p:pic>
        <p:nvPicPr>
          <p:cNvPr id="8" name="Picture 7" descr="A black text on a white background&#10;&#10;Description automatically generated">
            <a:extLst>
              <a:ext uri="{FF2B5EF4-FFF2-40B4-BE49-F238E27FC236}">
                <a16:creationId xmlns:a16="http://schemas.microsoft.com/office/drawing/2014/main" id="{2814DD3D-04C4-99AE-C0CB-C7EBD9971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7348" y="153123"/>
            <a:ext cx="2205988" cy="766366"/>
          </a:xfrm>
          <a:prstGeom prst="rect">
            <a:avLst/>
          </a:prstGeom>
        </p:spPr>
      </p:pic>
      <p:pic>
        <p:nvPicPr>
          <p:cNvPr id="2" name="Picture 1">
            <a:extLst>
              <a:ext uri="{FF2B5EF4-FFF2-40B4-BE49-F238E27FC236}">
                <a16:creationId xmlns:a16="http://schemas.microsoft.com/office/drawing/2014/main" id="{A23534E3-F0B7-12CB-F5FF-70F2C9005FF9}"/>
              </a:ext>
            </a:extLst>
          </p:cNvPr>
          <p:cNvPicPr>
            <a:picLocks noChangeAspect="1"/>
          </p:cNvPicPr>
          <p:nvPr/>
        </p:nvPicPr>
        <p:blipFill>
          <a:blip r:embed="rId4"/>
          <a:stretch>
            <a:fillRect/>
          </a:stretch>
        </p:blipFill>
        <p:spPr>
          <a:xfrm>
            <a:off x="479354" y="1023888"/>
            <a:ext cx="4370941" cy="2908663"/>
          </a:xfrm>
          <a:prstGeom prst="rect">
            <a:avLst/>
          </a:prstGeom>
        </p:spPr>
      </p:pic>
      <p:pic>
        <p:nvPicPr>
          <p:cNvPr id="4" name="Online Media 3" title="Location series: Rampion offshore windfarm">
            <a:hlinkClick r:id="" action="ppaction://media"/>
            <a:extLst>
              <a:ext uri="{FF2B5EF4-FFF2-40B4-BE49-F238E27FC236}">
                <a16:creationId xmlns:a16="http://schemas.microsoft.com/office/drawing/2014/main" id="{FB0EEF79-4D35-802F-4FC0-17987ADD1651}"/>
              </a:ext>
            </a:extLst>
          </p:cNvPr>
          <p:cNvPicPr>
            <a:picLocks noRot="1" noChangeAspect="1"/>
          </p:cNvPicPr>
          <p:nvPr>
            <a:videoFile r:link="rId1"/>
          </p:nvPr>
        </p:nvPicPr>
        <p:blipFill>
          <a:blip r:embed="rId5"/>
          <a:stretch>
            <a:fillRect/>
          </a:stretch>
        </p:blipFill>
        <p:spPr>
          <a:xfrm>
            <a:off x="5136386" y="1012786"/>
            <a:ext cx="4410641" cy="2492012"/>
          </a:xfrm>
          <a:prstGeom prst="rect">
            <a:avLst/>
          </a:prstGeom>
        </p:spPr>
      </p:pic>
      <p:sp>
        <p:nvSpPr>
          <p:cNvPr id="5" name="TextBox 4">
            <a:extLst>
              <a:ext uri="{FF2B5EF4-FFF2-40B4-BE49-F238E27FC236}">
                <a16:creationId xmlns:a16="http://schemas.microsoft.com/office/drawing/2014/main" id="{22D45F1B-1FA3-080B-AACE-2073F0A8D2F8}"/>
              </a:ext>
            </a:extLst>
          </p:cNvPr>
          <p:cNvSpPr txBox="1"/>
          <p:nvPr/>
        </p:nvSpPr>
        <p:spPr>
          <a:xfrm>
            <a:off x="5090985" y="3458631"/>
            <a:ext cx="4930850" cy="369332"/>
          </a:xfrm>
          <a:prstGeom prst="rect">
            <a:avLst/>
          </a:prstGeom>
          <a:noFill/>
        </p:spPr>
        <p:txBody>
          <a:bodyPr wrap="square" rtlCol="0">
            <a:spAutoFit/>
          </a:bodyPr>
          <a:lstStyle/>
          <a:p>
            <a:r>
              <a:rPr lang="en-GB" dirty="0"/>
              <a:t>Watch the wind farm working</a:t>
            </a:r>
          </a:p>
        </p:txBody>
      </p:sp>
      <p:sp>
        <p:nvSpPr>
          <p:cNvPr id="6" name="TextBox 5">
            <a:extLst>
              <a:ext uri="{FF2B5EF4-FFF2-40B4-BE49-F238E27FC236}">
                <a16:creationId xmlns:a16="http://schemas.microsoft.com/office/drawing/2014/main" id="{9BF58A6E-F9AF-2BD4-1D03-F25D05615276}"/>
              </a:ext>
            </a:extLst>
          </p:cNvPr>
          <p:cNvSpPr txBox="1"/>
          <p:nvPr/>
        </p:nvSpPr>
        <p:spPr>
          <a:xfrm>
            <a:off x="479354" y="4081670"/>
            <a:ext cx="4476959" cy="2308324"/>
          </a:xfrm>
          <a:prstGeom prst="rect">
            <a:avLst/>
          </a:prstGeom>
          <a:noFill/>
        </p:spPr>
        <p:txBody>
          <a:bodyPr wrap="square" rtlCol="0">
            <a:spAutoFit/>
          </a:bodyPr>
          <a:lstStyle/>
          <a:p>
            <a:r>
              <a:rPr lang="en-GB" dirty="0"/>
              <a:t>The Rampion wind farm provides clean, green, sustainable energy for 350,000 houses – that’s nearly enough for half of Sussex.</a:t>
            </a:r>
          </a:p>
          <a:p>
            <a:r>
              <a:rPr lang="en-GB" dirty="0"/>
              <a:t>There are 116 turbines, each is 80m tall and the blades are 112m long.</a:t>
            </a:r>
          </a:p>
          <a:p>
            <a:r>
              <a:rPr lang="en-GB" dirty="0"/>
              <a:t>The wind farm has been working since 2018.</a:t>
            </a:r>
          </a:p>
          <a:p>
            <a:r>
              <a:rPr lang="en-GB" dirty="0"/>
              <a:t>There are plans to extend it so we will have even more sustainable energy in Sussex.</a:t>
            </a:r>
          </a:p>
        </p:txBody>
      </p:sp>
      <p:sp>
        <p:nvSpPr>
          <p:cNvPr id="7" name="TextBox 6">
            <a:extLst>
              <a:ext uri="{FF2B5EF4-FFF2-40B4-BE49-F238E27FC236}">
                <a16:creationId xmlns:a16="http://schemas.microsoft.com/office/drawing/2014/main" id="{52613408-F491-3095-9896-E2DF2573F1DB}"/>
              </a:ext>
            </a:extLst>
          </p:cNvPr>
          <p:cNvSpPr txBox="1"/>
          <p:nvPr/>
        </p:nvSpPr>
        <p:spPr>
          <a:xfrm>
            <a:off x="4956313" y="6211669"/>
            <a:ext cx="5539409" cy="646331"/>
          </a:xfrm>
          <a:prstGeom prst="rect">
            <a:avLst/>
          </a:prstGeom>
          <a:noFill/>
        </p:spPr>
        <p:txBody>
          <a:bodyPr wrap="square" rtlCol="0">
            <a:spAutoFit/>
          </a:bodyPr>
          <a:lstStyle/>
          <a:p>
            <a:r>
              <a:rPr lang="en-GB" dirty="0"/>
              <a:t>Listen to Katie Scanlan, Rampion Visitor Centre Manager talk about SDG 7 Affordable and Clean Energy</a:t>
            </a:r>
          </a:p>
        </p:txBody>
      </p:sp>
      <p:pic>
        <p:nvPicPr>
          <p:cNvPr id="10" name="Picture 9">
            <a:extLst>
              <a:ext uri="{FF2B5EF4-FFF2-40B4-BE49-F238E27FC236}">
                <a16:creationId xmlns:a16="http://schemas.microsoft.com/office/drawing/2014/main" id="{DC8580BC-C8AD-2C6D-17AB-9E822C1E8954}"/>
              </a:ext>
            </a:extLst>
          </p:cNvPr>
          <p:cNvPicPr>
            <a:picLocks noChangeAspect="1"/>
          </p:cNvPicPr>
          <p:nvPr/>
        </p:nvPicPr>
        <p:blipFill>
          <a:blip r:embed="rId6"/>
          <a:stretch>
            <a:fillRect/>
          </a:stretch>
        </p:blipFill>
        <p:spPr>
          <a:xfrm>
            <a:off x="9747348" y="4117762"/>
            <a:ext cx="2082403" cy="2093907"/>
          </a:xfrm>
          <a:prstGeom prst="rect">
            <a:avLst/>
          </a:prstGeom>
        </p:spPr>
      </p:pic>
      <p:pic>
        <p:nvPicPr>
          <p:cNvPr id="11" name="Picture 10">
            <a:extLst>
              <a:ext uri="{FF2B5EF4-FFF2-40B4-BE49-F238E27FC236}">
                <a16:creationId xmlns:a16="http://schemas.microsoft.com/office/drawing/2014/main" id="{FECC98FE-E1D3-2B42-E100-038EE0499205}"/>
              </a:ext>
            </a:extLst>
          </p:cNvPr>
          <p:cNvPicPr>
            <a:picLocks noChangeAspect="1"/>
          </p:cNvPicPr>
          <p:nvPr/>
        </p:nvPicPr>
        <p:blipFill>
          <a:blip r:embed="rId7"/>
          <a:stretch>
            <a:fillRect/>
          </a:stretch>
        </p:blipFill>
        <p:spPr>
          <a:xfrm>
            <a:off x="5090985" y="3826815"/>
            <a:ext cx="4456042" cy="2384854"/>
          </a:xfrm>
          <a:prstGeom prst="rect">
            <a:avLst/>
          </a:prstGeom>
        </p:spPr>
      </p:pic>
      <p:pic>
        <p:nvPicPr>
          <p:cNvPr id="12" name="Picture 11">
            <a:extLst>
              <a:ext uri="{FF2B5EF4-FFF2-40B4-BE49-F238E27FC236}">
                <a16:creationId xmlns:a16="http://schemas.microsoft.com/office/drawing/2014/main" id="{6438D6F8-17FA-4C4F-0AF3-9BD7871EE6A9}"/>
              </a:ext>
            </a:extLst>
          </p:cNvPr>
          <p:cNvPicPr>
            <a:picLocks noChangeAspect="1"/>
          </p:cNvPicPr>
          <p:nvPr/>
        </p:nvPicPr>
        <p:blipFill>
          <a:blip r:embed="rId8"/>
          <a:stretch>
            <a:fillRect/>
          </a:stretch>
        </p:blipFill>
        <p:spPr>
          <a:xfrm>
            <a:off x="9685266" y="1072613"/>
            <a:ext cx="2251559" cy="1498310"/>
          </a:xfrm>
          <a:prstGeom prst="rect">
            <a:avLst/>
          </a:prstGeom>
        </p:spPr>
      </p:pic>
      <p:pic>
        <p:nvPicPr>
          <p:cNvPr id="13" name="Picture 12">
            <a:extLst>
              <a:ext uri="{FF2B5EF4-FFF2-40B4-BE49-F238E27FC236}">
                <a16:creationId xmlns:a16="http://schemas.microsoft.com/office/drawing/2014/main" id="{61376438-6D0B-C8F6-A648-FF13C94D8F9C}"/>
              </a:ext>
            </a:extLst>
          </p:cNvPr>
          <p:cNvPicPr>
            <a:picLocks noChangeAspect="1"/>
          </p:cNvPicPr>
          <p:nvPr/>
        </p:nvPicPr>
        <p:blipFill>
          <a:blip r:embed="rId9"/>
          <a:stretch>
            <a:fillRect/>
          </a:stretch>
        </p:blipFill>
        <p:spPr>
          <a:xfrm>
            <a:off x="9681700" y="2698695"/>
            <a:ext cx="2251559" cy="1325563"/>
          </a:xfrm>
          <a:prstGeom prst="rect">
            <a:avLst/>
          </a:prstGeom>
        </p:spPr>
      </p:pic>
    </p:spTree>
    <p:extLst>
      <p:ext uri="{BB962C8B-B14F-4D97-AF65-F5344CB8AC3E}">
        <p14:creationId xmlns:p14="http://schemas.microsoft.com/office/powerpoint/2010/main" val="232330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C7E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20A8C3-8F0D-963D-F0B7-85AC5B3F0D5F}"/>
              </a:ext>
            </a:extLst>
          </p:cNvPr>
          <p:cNvSpPr>
            <a:spLocks noGrp="1"/>
          </p:cNvSpPr>
          <p:nvPr>
            <p:ph type="title"/>
          </p:nvPr>
        </p:nvSpPr>
        <p:spPr>
          <a:xfrm>
            <a:off x="238664" y="0"/>
            <a:ext cx="10515600" cy="1325563"/>
          </a:xfrm>
        </p:spPr>
        <p:txBody>
          <a:bodyPr/>
          <a:lstStyle/>
          <a:p>
            <a:r>
              <a:rPr lang="en-GB" b="1" dirty="0"/>
              <a:t>Energy Changemaker – </a:t>
            </a:r>
            <a:r>
              <a:rPr lang="en-GB" b="1" i="0" dirty="0">
                <a:solidFill>
                  <a:srgbClr val="202124"/>
                </a:solidFill>
                <a:effectLst/>
              </a:rPr>
              <a:t>William Kamkwamba </a:t>
            </a:r>
            <a:endParaRPr lang="en-GB" b="1" dirty="0"/>
          </a:p>
        </p:txBody>
      </p:sp>
      <p:pic>
        <p:nvPicPr>
          <p:cNvPr id="8" name="Picture 7" descr="A black text on a white background&#10;&#10;Description automatically generated">
            <a:extLst>
              <a:ext uri="{FF2B5EF4-FFF2-40B4-BE49-F238E27FC236}">
                <a16:creationId xmlns:a16="http://schemas.microsoft.com/office/drawing/2014/main" id="{2814DD3D-04C4-99AE-C0CB-C7EBD99713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1865" y="234882"/>
            <a:ext cx="1780827" cy="618664"/>
          </a:xfrm>
          <a:prstGeom prst="rect">
            <a:avLst/>
          </a:prstGeom>
        </p:spPr>
      </p:pic>
      <p:pic>
        <p:nvPicPr>
          <p:cNvPr id="2" name="Online Media 1" title="The Boy Who Harnessed The Wind | Offical Trailer [HD] | Netflix">
            <a:hlinkClick r:id="" action="ppaction://media"/>
            <a:extLst>
              <a:ext uri="{FF2B5EF4-FFF2-40B4-BE49-F238E27FC236}">
                <a16:creationId xmlns:a16="http://schemas.microsoft.com/office/drawing/2014/main" id="{B211CE91-51E9-2543-BD1E-A9BD127AFA72}"/>
              </a:ext>
            </a:extLst>
          </p:cNvPr>
          <p:cNvPicPr>
            <a:picLocks noRot="1" noChangeAspect="1"/>
          </p:cNvPicPr>
          <p:nvPr>
            <a:videoFile r:link="rId1"/>
          </p:nvPr>
        </p:nvPicPr>
        <p:blipFill>
          <a:blip r:embed="rId5"/>
          <a:stretch>
            <a:fillRect/>
          </a:stretch>
        </p:blipFill>
        <p:spPr>
          <a:xfrm>
            <a:off x="7734650" y="1204299"/>
            <a:ext cx="4308042" cy="2434044"/>
          </a:xfrm>
          <a:prstGeom prst="rect">
            <a:avLst/>
          </a:prstGeom>
        </p:spPr>
      </p:pic>
      <p:sp>
        <p:nvSpPr>
          <p:cNvPr id="4" name="TextBox 3">
            <a:extLst>
              <a:ext uri="{FF2B5EF4-FFF2-40B4-BE49-F238E27FC236}">
                <a16:creationId xmlns:a16="http://schemas.microsoft.com/office/drawing/2014/main" id="{64DF3DB9-75DF-7B0A-43D1-6DB8050A6CFE}"/>
              </a:ext>
            </a:extLst>
          </p:cNvPr>
          <p:cNvSpPr txBox="1"/>
          <p:nvPr/>
        </p:nvSpPr>
        <p:spPr>
          <a:xfrm>
            <a:off x="7667413" y="3638343"/>
            <a:ext cx="4336132" cy="646331"/>
          </a:xfrm>
          <a:prstGeom prst="rect">
            <a:avLst/>
          </a:prstGeom>
          <a:noFill/>
        </p:spPr>
        <p:txBody>
          <a:bodyPr wrap="square" rtlCol="0">
            <a:spAutoFit/>
          </a:bodyPr>
          <a:lstStyle/>
          <a:p>
            <a:r>
              <a:rPr lang="en-GB" dirty="0"/>
              <a:t>Watch the trailer from the film made about William’s story.  </a:t>
            </a:r>
          </a:p>
        </p:txBody>
      </p:sp>
      <p:pic>
        <p:nvPicPr>
          <p:cNvPr id="5" name="Picture 4">
            <a:extLst>
              <a:ext uri="{FF2B5EF4-FFF2-40B4-BE49-F238E27FC236}">
                <a16:creationId xmlns:a16="http://schemas.microsoft.com/office/drawing/2014/main" id="{C8D9B8AB-6ECB-9704-B2B3-EEFE550EA78A}"/>
              </a:ext>
            </a:extLst>
          </p:cNvPr>
          <p:cNvPicPr>
            <a:picLocks noChangeAspect="1"/>
          </p:cNvPicPr>
          <p:nvPr/>
        </p:nvPicPr>
        <p:blipFill>
          <a:blip r:embed="rId6"/>
          <a:stretch>
            <a:fillRect/>
          </a:stretch>
        </p:blipFill>
        <p:spPr>
          <a:xfrm>
            <a:off x="452437" y="1204299"/>
            <a:ext cx="3163218" cy="3163218"/>
          </a:xfrm>
          <a:prstGeom prst="rect">
            <a:avLst/>
          </a:prstGeom>
        </p:spPr>
      </p:pic>
      <p:pic>
        <p:nvPicPr>
          <p:cNvPr id="6" name="Picture 5">
            <a:extLst>
              <a:ext uri="{FF2B5EF4-FFF2-40B4-BE49-F238E27FC236}">
                <a16:creationId xmlns:a16="http://schemas.microsoft.com/office/drawing/2014/main" id="{51484B79-239D-E745-1489-2E3A25B4C883}"/>
              </a:ext>
            </a:extLst>
          </p:cNvPr>
          <p:cNvPicPr>
            <a:picLocks noChangeAspect="1"/>
          </p:cNvPicPr>
          <p:nvPr/>
        </p:nvPicPr>
        <p:blipFill>
          <a:blip r:embed="rId7"/>
          <a:stretch>
            <a:fillRect/>
          </a:stretch>
        </p:blipFill>
        <p:spPr>
          <a:xfrm>
            <a:off x="9160053" y="4367516"/>
            <a:ext cx="2793284" cy="2092267"/>
          </a:xfrm>
          <a:prstGeom prst="rect">
            <a:avLst/>
          </a:prstGeom>
        </p:spPr>
      </p:pic>
      <p:sp>
        <p:nvSpPr>
          <p:cNvPr id="7" name="TextBox 6">
            <a:extLst>
              <a:ext uri="{FF2B5EF4-FFF2-40B4-BE49-F238E27FC236}">
                <a16:creationId xmlns:a16="http://schemas.microsoft.com/office/drawing/2014/main" id="{49EAEA98-1BC9-C9A8-FF7D-73036987D0BB}"/>
              </a:ext>
            </a:extLst>
          </p:cNvPr>
          <p:cNvSpPr txBox="1"/>
          <p:nvPr/>
        </p:nvSpPr>
        <p:spPr>
          <a:xfrm>
            <a:off x="7617204" y="6427102"/>
            <a:ext cx="3811765" cy="369332"/>
          </a:xfrm>
          <a:prstGeom prst="rect">
            <a:avLst/>
          </a:prstGeom>
          <a:noFill/>
        </p:spPr>
        <p:txBody>
          <a:bodyPr wrap="square" rtlCol="0">
            <a:spAutoFit/>
          </a:bodyPr>
          <a:lstStyle/>
          <a:p>
            <a:r>
              <a:rPr lang="en-GB" dirty="0"/>
              <a:t>You can also read the book about him.</a:t>
            </a:r>
          </a:p>
        </p:txBody>
      </p:sp>
      <p:pic>
        <p:nvPicPr>
          <p:cNvPr id="9" name="Picture 8">
            <a:extLst>
              <a:ext uri="{FF2B5EF4-FFF2-40B4-BE49-F238E27FC236}">
                <a16:creationId xmlns:a16="http://schemas.microsoft.com/office/drawing/2014/main" id="{D682AD3F-0E00-94A4-2E67-C7A7A9674CDE}"/>
              </a:ext>
            </a:extLst>
          </p:cNvPr>
          <p:cNvPicPr>
            <a:picLocks noChangeAspect="1"/>
          </p:cNvPicPr>
          <p:nvPr/>
        </p:nvPicPr>
        <p:blipFill>
          <a:blip r:embed="rId8"/>
          <a:stretch>
            <a:fillRect/>
          </a:stretch>
        </p:blipFill>
        <p:spPr>
          <a:xfrm>
            <a:off x="7734650" y="4367518"/>
            <a:ext cx="2466248" cy="2092268"/>
          </a:xfrm>
          <a:prstGeom prst="rect">
            <a:avLst/>
          </a:prstGeom>
        </p:spPr>
      </p:pic>
      <p:sp>
        <p:nvSpPr>
          <p:cNvPr id="10" name="TextBox 9">
            <a:extLst>
              <a:ext uri="{FF2B5EF4-FFF2-40B4-BE49-F238E27FC236}">
                <a16:creationId xmlns:a16="http://schemas.microsoft.com/office/drawing/2014/main" id="{A095AC98-FEE4-D6B4-EE61-FAE8FFB9EF3C}"/>
              </a:ext>
            </a:extLst>
          </p:cNvPr>
          <p:cNvSpPr txBox="1"/>
          <p:nvPr/>
        </p:nvSpPr>
        <p:spPr>
          <a:xfrm>
            <a:off x="352337" y="4549676"/>
            <a:ext cx="7029975" cy="2031325"/>
          </a:xfrm>
          <a:prstGeom prst="rect">
            <a:avLst/>
          </a:prstGeom>
          <a:noFill/>
        </p:spPr>
        <p:txBody>
          <a:bodyPr wrap="square" rtlCol="0">
            <a:spAutoFit/>
          </a:bodyPr>
          <a:lstStyle/>
          <a:p>
            <a:r>
              <a:rPr lang="en-GB" dirty="0"/>
              <a:t>William Kamkwamba, from Malawi, was 14 years old when his parents could no longer afford for him to go to school.  </a:t>
            </a:r>
          </a:p>
          <a:p>
            <a:r>
              <a:rPr lang="en-GB" dirty="0"/>
              <a:t>He went to the library and taught himself how to build a wind generator.  He didn’t have a lot of materials so made it out of wood, a bicycle frame, an old tractor fan and other materials he could find.</a:t>
            </a:r>
          </a:p>
          <a:p>
            <a:r>
              <a:rPr lang="en-GB" dirty="0"/>
              <a:t>He used it to pump out water from the ground, helping his local community survive during a drought. </a:t>
            </a:r>
          </a:p>
        </p:txBody>
      </p:sp>
      <p:pic>
        <p:nvPicPr>
          <p:cNvPr id="11" name="Online Media 10" title="Inspired to Action: William Kamkwamba">
            <a:hlinkClick r:id="" action="ppaction://media"/>
            <a:extLst>
              <a:ext uri="{FF2B5EF4-FFF2-40B4-BE49-F238E27FC236}">
                <a16:creationId xmlns:a16="http://schemas.microsoft.com/office/drawing/2014/main" id="{BE1C3DCF-56E7-6B2C-BD34-50BF15E25776}"/>
              </a:ext>
            </a:extLst>
          </p:cNvPr>
          <p:cNvPicPr>
            <a:picLocks noRot="1" noChangeAspect="1"/>
          </p:cNvPicPr>
          <p:nvPr>
            <a:videoFile r:link="rId2"/>
          </p:nvPr>
        </p:nvPicPr>
        <p:blipFill>
          <a:blip r:embed="rId9"/>
          <a:stretch>
            <a:fillRect/>
          </a:stretch>
        </p:blipFill>
        <p:spPr>
          <a:xfrm>
            <a:off x="3768987" y="1204299"/>
            <a:ext cx="3703671" cy="2092574"/>
          </a:xfrm>
          <a:prstGeom prst="rect">
            <a:avLst/>
          </a:prstGeom>
        </p:spPr>
      </p:pic>
      <p:sp>
        <p:nvSpPr>
          <p:cNvPr id="12" name="TextBox 11">
            <a:extLst>
              <a:ext uri="{FF2B5EF4-FFF2-40B4-BE49-F238E27FC236}">
                <a16:creationId xmlns:a16="http://schemas.microsoft.com/office/drawing/2014/main" id="{8EDDDA8F-B60D-5A4A-5090-C488CA498B33}"/>
              </a:ext>
            </a:extLst>
          </p:cNvPr>
          <p:cNvSpPr txBox="1"/>
          <p:nvPr/>
        </p:nvSpPr>
        <p:spPr>
          <a:xfrm>
            <a:off x="3729840" y="3303057"/>
            <a:ext cx="3781105" cy="369332"/>
          </a:xfrm>
          <a:prstGeom prst="rect">
            <a:avLst/>
          </a:prstGeom>
          <a:noFill/>
        </p:spPr>
        <p:txBody>
          <a:bodyPr wrap="square" rtlCol="0">
            <a:spAutoFit/>
          </a:bodyPr>
          <a:lstStyle/>
          <a:p>
            <a:r>
              <a:rPr lang="en-GB" dirty="0"/>
              <a:t>More about William’s story here.</a:t>
            </a:r>
          </a:p>
        </p:txBody>
      </p:sp>
    </p:spTree>
    <p:extLst>
      <p:ext uri="{BB962C8B-B14F-4D97-AF65-F5344CB8AC3E}">
        <p14:creationId xmlns:p14="http://schemas.microsoft.com/office/powerpoint/2010/main" val="64706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C7E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20A8C3-8F0D-963D-F0B7-85AC5B3F0D5F}"/>
              </a:ext>
            </a:extLst>
          </p:cNvPr>
          <p:cNvSpPr>
            <a:spLocks noGrp="1"/>
          </p:cNvSpPr>
          <p:nvPr>
            <p:ph type="title"/>
          </p:nvPr>
        </p:nvSpPr>
        <p:spPr>
          <a:xfrm>
            <a:off x="238664" y="0"/>
            <a:ext cx="10515600" cy="1325563"/>
          </a:xfrm>
        </p:spPr>
        <p:txBody>
          <a:bodyPr/>
          <a:lstStyle/>
          <a:p>
            <a:r>
              <a:rPr lang="en-GB" b="1" dirty="0"/>
              <a:t>Local Water Changemaker – Claire Potter </a:t>
            </a:r>
          </a:p>
        </p:txBody>
      </p:sp>
      <p:pic>
        <p:nvPicPr>
          <p:cNvPr id="8" name="Picture 7" descr="A black text on a white background&#10;&#10;Description automatically generated">
            <a:extLst>
              <a:ext uri="{FF2B5EF4-FFF2-40B4-BE49-F238E27FC236}">
                <a16:creationId xmlns:a16="http://schemas.microsoft.com/office/drawing/2014/main" id="{2814DD3D-04C4-99AE-C0CB-C7EBD99713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1258" y="153123"/>
            <a:ext cx="2312078" cy="803222"/>
          </a:xfrm>
          <a:prstGeom prst="rect">
            <a:avLst/>
          </a:prstGeom>
        </p:spPr>
      </p:pic>
      <p:pic>
        <p:nvPicPr>
          <p:cNvPr id="12" name="Picture 11">
            <a:extLst>
              <a:ext uri="{FF2B5EF4-FFF2-40B4-BE49-F238E27FC236}">
                <a16:creationId xmlns:a16="http://schemas.microsoft.com/office/drawing/2014/main" id="{26A719E7-0E71-6E4F-E6A0-0AB3E838E0BE}"/>
              </a:ext>
            </a:extLst>
          </p:cNvPr>
          <p:cNvPicPr>
            <a:picLocks noChangeAspect="1"/>
          </p:cNvPicPr>
          <p:nvPr/>
        </p:nvPicPr>
        <p:blipFill>
          <a:blip r:embed="rId3"/>
          <a:stretch>
            <a:fillRect/>
          </a:stretch>
        </p:blipFill>
        <p:spPr>
          <a:xfrm>
            <a:off x="10519794" y="5243819"/>
            <a:ext cx="1313358" cy="1313358"/>
          </a:xfrm>
          <a:prstGeom prst="rect">
            <a:avLst/>
          </a:prstGeom>
        </p:spPr>
      </p:pic>
      <p:pic>
        <p:nvPicPr>
          <p:cNvPr id="2" name="Picture 1" descr="Photo of Claire Potter">
            <a:extLst>
              <a:ext uri="{FF2B5EF4-FFF2-40B4-BE49-F238E27FC236}">
                <a16:creationId xmlns:a16="http://schemas.microsoft.com/office/drawing/2014/main" id="{CA4F9A9A-3FB1-BEF5-C891-9272F2CCFA22}"/>
              </a:ext>
            </a:extLst>
          </p:cNvPr>
          <p:cNvPicPr>
            <a:picLocks noChangeAspect="1"/>
          </p:cNvPicPr>
          <p:nvPr/>
        </p:nvPicPr>
        <p:blipFill>
          <a:blip r:embed="rId4"/>
          <a:stretch>
            <a:fillRect/>
          </a:stretch>
        </p:blipFill>
        <p:spPr>
          <a:xfrm>
            <a:off x="375885" y="988837"/>
            <a:ext cx="2427935" cy="2970625"/>
          </a:xfrm>
          <a:prstGeom prst="rect">
            <a:avLst/>
          </a:prstGeom>
        </p:spPr>
      </p:pic>
      <p:sp>
        <p:nvSpPr>
          <p:cNvPr id="4" name="TextBox 3">
            <a:extLst>
              <a:ext uri="{FF2B5EF4-FFF2-40B4-BE49-F238E27FC236}">
                <a16:creationId xmlns:a16="http://schemas.microsoft.com/office/drawing/2014/main" id="{7A34CC95-8601-AE15-7498-B506F8063B3F}"/>
              </a:ext>
            </a:extLst>
          </p:cNvPr>
          <p:cNvSpPr txBox="1"/>
          <p:nvPr/>
        </p:nvSpPr>
        <p:spPr>
          <a:xfrm>
            <a:off x="4724400" y="3200400"/>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377A4"/>
                </a:solidFill>
                <a:latin typeface="Oswald"/>
              </a:rPr>
              <a:t>volunteering with Surfers Against Sewage as a Regional Rep and running the now international behaviour change campaign Plastic Free Pledge she co-founded in 201</a:t>
            </a:r>
            <a:endParaRPr lang="en-US"/>
          </a:p>
        </p:txBody>
      </p:sp>
    </p:spTree>
    <p:extLst>
      <p:ext uri="{BB962C8B-B14F-4D97-AF65-F5344CB8AC3E}">
        <p14:creationId xmlns:p14="http://schemas.microsoft.com/office/powerpoint/2010/main" val="1253598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C7E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20A8C3-8F0D-963D-F0B7-85AC5B3F0D5F}"/>
              </a:ext>
            </a:extLst>
          </p:cNvPr>
          <p:cNvSpPr>
            <a:spLocks noGrp="1"/>
          </p:cNvSpPr>
          <p:nvPr>
            <p:ph type="title"/>
          </p:nvPr>
        </p:nvSpPr>
        <p:spPr>
          <a:xfrm>
            <a:off x="238664" y="-213190"/>
            <a:ext cx="10515600" cy="1325563"/>
          </a:xfrm>
        </p:spPr>
        <p:txBody>
          <a:bodyPr/>
          <a:lstStyle/>
          <a:p>
            <a:r>
              <a:rPr lang="en-GB" b="1" dirty="0"/>
              <a:t>Water Changemaker – </a:t>
            </a:r>
            <a:r>
              <a:rPr lang="en-GB" b="1" dirty="0" err="1"/>
              <a:t>Boyan</a:t>
            </a:r>
            <a:r>
              <a:rPr lang="en-GB" b="1" dirty="0"/>
              <a:t> Slat</a:t>
            </a:r>
          </a:p>
        </p:txBody>
      </p:sp>
      <p:pic>
        <p:nvPicPr>
          <p:cNvPr id="8" name="Picture 7" descr="A black text on a white background&#10;&#10;Description automatically generated">
            <a:extLst>
              <a:ext uri="{FF2B5EF4-FFF2-40B4-BE49-F238E27FC236}">
                <a16:creationId xmlns:a16="http://schemas.microsoft.com/office/drawing/2014/main" id="{2814DD3D-04C4-99AE-C0CB-C7EBD99713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7945" y="153123"/>
            <a:ext cx="2725391" cy="946808"/>
          </a:xfrm>
          <a:prstGeom prst="rect">
            <a:avLst/>
          </a:prstGeom>
        </p:spPr>
      </p:pic>
      <p:pic>
        <p:nvPicPr>
          <p:cNvPr id="2" name="Online Media 1" title="This Is The Largest Cleanup in History | The Ocean Cleanup">
            <a:hlinkClick r:id="" action="ppaction://media"/>
            <a:extLst>
              <a:ext uri="{FF2B5EF4-FFF2-40B4-BE49-F238E27FC236}">
                <a16:creationId xmlns:a16="http://schemas.microsoft.com/office/drawing/2014/main" id="{A68C4D3E-890E-1B16-5841-21EEA52DB032}"/>
              </a:ext>
            </a:extLst>
          </p:cNvPr>
          <p:cNvPicPr>
            <a:picLocks noRot="1" noChangeAspect="1"/>
          </p:cNvPicPr>
          <p:nvPr>
            <a:videoFile r:link="rId1"/>
          </p:nvPr>
        </p:nvPicPr>
        <p:blipFill>
          <a:blip r:embed="rId5"/>
          <a:stretch>
            <a:fillRect/>
          </a:stretch>
        </p:blipFill>
        <p:spPr>
          <a:xfrm>
            <a:off x="7543646" y="4129162"/>
            <a:ext cx="4409690" cy="2491476"/>
          </a:xfrm>
          <a:prstGeom prst="rect">
            <a:avLst/>
          </a:prstGeom>
        </p:spPr>
      </p:pic>
      <p:sp>
        <p:nvSpPr>
          <p:cNvPr id="4" name="TextBox 3">
            <a:extLst>
              <a:ext uri="{FF2B5EF4-FFF2-40B4-BE49-F238E27FC236}">
                <a16:creationId xmlns:a16="http://schemas.microsoft.com/office/drawing/2014/main" id="{5EA2E8A2-B344-2639-16E5-22217BFA4FE7}"/>
              </a:ext>
            </a:extLst>
          </p:cNvPr>
          <p:cNvSpPr txBox="1"/>
          <p:nvPr/>
        </p:nvSpPr>
        <p:spPr>
          <a:xfrm>
            <a:off x="302260" y="3907772"/>
            <a:ext cx="3608971" cy="2800767"/>
          </a:xfrm>
          <a:prstGeom prst="rect">
            <a:avLst/>
          </a:prstGeom>
          <a:noFill/>
        </p:spPr>
        <p:txBody>
          <a:bodyPr wrap="square" lIns="91440" tIns="45720" rIns="91440" bIns="45720" rtlCol="0" anchor="t">
            <a:spAutoFit/>
          </a:bodyPr>
          <a:lstStyle/>
          <a:p>
            <a:r>
              <a:rPr lang="en-GB" sz="1600" dirty="0"/>
              <a:t>Boyan Slat is a Dutch inventor who’s passionate about creating m</a:t>
            </a:r>
            <a:r>
              <a:rPr lang="en-GB" sz="1600" b="0" i="0" dirty="0">
                <a:effectLst/>
                <a:latin typeface="Google Sans"/>
              </a:rPr>
              <a:t>egaprojects to address planetary problems. He started the company The Ocean Cleanup which aims to rid the world's oceans of plastic.</a:t>
            </a:r>
          </a:p>
          <a:p>
            <a:r>
              <a:rPr lang="en-GB" sz="1600" dirty="0">
                <a:latin typeface="Google Sans"/>
              </a:rPr>
              <a:t>His invention </a:t>
            </a:r>
            <a:r>
              <a:rPr lang="en-GB" sz="1600" b="0" i="0" dirty="0">
                <a:solidFill>
                  <a:srgbClr val="040C28"/>
                </a:solidFill>
                <a:effectLst/>
                <a:latin typeface="Google Sans"/>
              </a:rPr>
              <a:t>consists of a giant tube made of durable plastic and a nylon screen, so fish don't get caught</a:t>
            </a:r>
            <a:r>
              <a:rPr lang="en-GB" sz="1600" b="0" i="0" dirty="0">
                <a:solidFill>
                  <a:srgbClr val="202124"/>
                </a:solidFill>
                <a:effectLst/>
                <a:latin typeface="Google Sans"/>
              </a:rPr>
              <a:t>. It uses ocean currents to </a:t>
            </a:r>
            <a:r>
              <a:rPr lang="en-GB" sz="1600" dirty="0">
                <a:solidFill>
                  <a:srgbClr val="202124"/>
                </a:solidFill>
                <a:latin typeface="Google Sans"/>
              </a:rPr>
              <a:t>collect and trap rubbish as small as 1cm.  </a:t>
            </a:r>
            <a:endParaRPr lang="en-GB" sz="1600" dirty="0">
              <a:cs typeface="Calibri"/>
            </a:endParaRPr>
          </a:p>
        </p:txBody>
      </p:sp>
      <p:pic>
        <p:nvPicPr>
          <p:cNvPr id="6" name="Picture 5">
            <a:extLst>
              <a:ext uri="{FF2B5EF4-FFF2-40B4-BE49-F238E27FC236}">
                <a16:creationId xmlns:a16="http://schemas.microsoft.com/office/drawing/2014/main" id="{35283CE9-FA27-DB59-BB83-D06BE73CF224}"/>
              </a:ext>
            </a:extLst>
          </p:cNvPr>
          <p:cNvPicPr>
            <a:picLocks noChangeAspect="1"/>
          </p:cNvPicPr>
          <p:nvPr/>
        </p:nvPicPr>
        <p:blipFill>
          <a:blip r:embed="rId6"/>
          <a:stretch>
            <a:fillRect/>
          </a:stretch>
        </p:blipFill>
        <p:spPr>
          <a:xfrm>
            <a:off x="4089013" y="2522187"/>
            <a:ext cx="2784952" cy="1853259"/>
          </a:xfrm>
          <a:prstGeom prst="rect">
            <a:avLst/>
          </a:prstGeom>
        </p:spPr>
      </p:pic>
      <p:pic>
        <p:nvPicPr>
          <p:cNvPr id="7" name="Picture 6">
            <a:extLst>
              <a:ext uri="{FF2B5EF4-FFF2-40B4-BE49-F238E27FC236}">
                <a16:creationId xmlns:a16="http://schemas.microsoft.com/office/drawing/2014/main" id="{D96B9071-CB15-2518-6AC1-C281EC821EF3}"/>
              </a:ext>
            </a:extLst>
          </p:cNvPr>
          <p:cNvPicPr>
            <a:picLocks noChangeAspect="1"/>
          </p:cNvPicPr>
          <p:nvPr/>
        </p:nvPicPr>
        <p:blipFill>
          <a:blip r:embed="rId7"/>
          <a:stretch>
            <a:fillRect/>
          </a:stretch>
        </p:blipFill>
        <p:spPr>
          <a:xfrm>
            <a:off x="402928" y="713426"/>
            <a:ext cx="3508303" cy="3153032"/>
          </a:xfrm>
          <a:prstGeom prst="rect">
            <a:avLst/>
          </a:prstGeom>
        </p:spPr>
      </p:pic>
      <p:pic>
        <p:nvPicPr>
          <p:cNvPr id="9" name="Picture 8">
            <a:extLst>
              <a:ext uri="{FF2B5EF4-FFF2-40B4-BE49-F238E27FC236}">
                <a16:creationId xmlns:a16="http://schemas.microsoft.com/office/drawing/2014/main" id="{44FBA15E-16DA-C87C-581B-22AB85D45DC4}"/>
              </a:ext>
            </a:extLst>
          </p:cNvPr>
          <p:cNvPicPr>
            <a:picLocks noChangeAspect="1"/>
          </p:cNvPicPr>
          <p:nvPr/>
        </p:nvPicPr>
        <p:blipFill>
          <a:blip r:embed="rId8"/>
          <a:stretch>
            <a:fillRect/>
          </a:stretch>
        </p:blipFill>
        <p:spPr>
          <a:xfrm>
            <a:off x="4094776" y="4642098"/>
            <a:ext cx="2785212" cy="1989437"/>
          </a:xfrm>
          <a:prstGeom prst="rect">
            <a:avLst/>
          </a:prstGeom>
        </p:spPr>
      </p:pic>
      <p:sp>
        <p:nvSpPr>
          <p:cNvPr id="10" name="TextBox 9">
            <a:extLst>
              <a:ext uri="{FF2B5EF4-FFF2-40B4-BE49-F238E27FC236}">
                <a16:creationId xmlns:a16="http://schemas.microsoft.com/office/drawing/2014/main" id="{AAEFF8B0-5667-D09A-9E37-DDB9B5DC052F}"/>
              </a:ext>
            </a:extLst>
          </p:cNvPr>
          <p:cNvSpPr txBox="1"/>
          <p:nvPr/>
        </p:nvSpPr>
        <p:spPr>
          <a:xfrm>
            <a:off x="7424648" y="6553714"/>
            <a:ext cx="4143502" cy="369332"/>
          </a:xfrm>
          <a:prstGeom prst="rect">
            <a:avLst/>
          </a:prstGeom>
          <a:noFill/>
        </p:spPr>
        <p:txBody>
          <a:bodyPr wrap="square" rtlCol="0">
            <a:spAutoFit/>
          </a:bodyPr>
          <a:lstStyle/>
          <a:p>
            <a:r>
              <a:rPr lang="en-GB" dirty="0"/>
              <a:t>Listen to </a:t>
            </a:r>
            <a:r>
              <a:rPr lang="en-GB" dirty="0" err="1"/>
              <a:t>Boyan</a:t>
            </a:r>
            <a:r>
              <a:rPr lang="en-GB" dirty="0"/>
              <a:t> Slat …….</a:t>
            </a:r>
          </a:p>
        </p:txBody>
      </p:sp>
      <p:pic>
        <p:nvPicPr>
          <p:cNvPr id="11" name="Online Media 10" title="Sir David Attenborough's plastic message - BBC">
            <a:hlinkClick r:id="" action="ppaction://media"/>
            <a:extLst>
              <a:ext uri="{FF2B5EF4-FFF2-40B4-BE49-F238E27FC236}">
                <a16:creationId xmlns:a16="http://schemas.microsoft.com/office/drawing/2014/main" id="{BFEA0873-1A53-35F3-638B-9B371ADB99CC}"/>
              </a:ext>
            </a:extLst>
          </p:cNvPr>
          <p:cNvPicPr>
            <a:picLocks noRot="1" noChangeAspect="1"/>
          </p:cNvPicPr>
          <p:nvPr>
            <a:videoFile r:link="rId2"/>
          </p:nvPr>
        </p:nvPicPr>
        <p:blipFill>
          <a:blip r:embed="rId9"/>
          <a:stretch>
            <a:fillRect/>
          </a:stretch>
        </p:blipFill>
        <p:spPr>
          <a:xfrm>
            <a:off x="7563751" y="1200307"/>
            <a:ext cx="4409692" cy="2491476"/>
          </a:xfrm>
          <a:prstGeom prst="rect">
            <a:avLst/>
          </a:prstGeom>
        </p:spPr>
      </p:pic>
      <p:pic>
        <p:nvPicPr>
          <p:cNvPr id="12" name="Picture 11">
            <a:extLst>
              <a:ext uri="{FF2B5EF4-FFF2-40B4-BE49-F238E27FC236}">
                <a16:creationId xmlns:a16="http://schemas.microsoft.com/office/drawing/2014/main" id="{431ACB60-AD9A-E558-A0D2-90CDB30B1746}"/>
              </a:ext>
            </a:extLst>
          </p:cNvPr>
          <p:cNvPicPr>
            <a:picLocks noChangeAspect="1"/>
          </p:cNvPicPr>
          <p:nvPr/>
        </p:nvPicPr>
        <p:blipFill>
          <a:blip r:embed="rId10"/>
          <a:stretch>
            <a:fillRect/>
          </a:stretch>
        </p:blipFill>
        <p:spPr>
          <a:xfrm>
            <a:off x="4089892" y="713426"/>
            <a:ext cx="2770146" cy="1551282"/>
          </a:xfrm>
          <a:prstGeom prst="rect">
            <a:avLst/>
          </a:prstGeom>
        </p:spPr>
      </p:pic>
    </p:spTree>
    <p:extLst>
      <p:ext uri="{BB962C8B-B14F-4D97-AF65-F5344CB8AC3E}">
        <p14:creationId xmlns:p14="http://schemas.microsoft.com/office/powerpoint/2010/main" val="80200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1888</TotalTime>
  <Words>1279</Words>
  <Application>Microsoft Office PowerPoint</Application>
  <PresentationFormat>Widescreen</PresentationFormat>
  <Paragraphs>79</Paragraphs>
  <Slides>17</Slides>
  <Notes>0</Notes>
  <HiddenSlides>0</HiddenSlides>
  <MMClips>16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Calibri Light</vt:lpstr>
      <vt:lpstr>Google Sans</vt:lpstr>
      <vt:lpstr>inherit</vt:lpstr>
      <vt:lpstr>noto-sans</vt:lpstr>
      <vt:lpstr>Oswald</vt:lpstr>
      <vt:lpstr>ReithSans</vt:lpstr>
      <vt:lpstr>Office Theme</vt:lpstr>
      <vt:lpstr> Changemakers </vt:lpstr>
      <vt:lpstr>Local Climate Activist – Michaela Loach</vt:lpstr>
      <vt:lpstr>Climate Activist  - Vanessa Nakate</vt:lpstr>
      <vt:lpstr>Local Waste Changemaker – Cat Fletcher</vt:lpstr>
      <vt:lpstr>Waste Changemakers – Ella + Caitlin McEwan</vt:lpstr>
      <vt:lpstr>Local Energy Changemaker – Rampion</vt:lpstr>
      <vt:lpstr>Energy Changemaker – William Kamkwamba </vt:lpstr>
      <vt:lpstr>Local Water Changemaker – Claire Potter </vt:lpstr>
      <vt:lpstr>Water Changemaker – Boyan Slat</vt:lpstr>
      <vt:lpstr>Local Biodiverstiy Changemaker  Kim Dawson</vt:lpstr>
      <vt:lpstr>Global Biodiversity Changemaker  Lesein Mutunkei</vt:lpstr>
      <vt:lpstr>Local Food Changemakers  Real Junk Food Project</vt:lpstr>
      <vt:lpstr>Global Food Changemaker – Nidhi Pant</vt:lpstr>
      <vt:lpstr>Global</vt:lpstr>
      <vt:lpstr>Local Transport Changemaker –  </vt:lpstr>
      <vt:lpstr>Global Transport Changemaker – Ghent</vt:lpstr>
      <vt:lpstr>Global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ChangeMakers  Water </dc:title>
  <dc:creator>Katie Eberstein</dc:creator>
  <cp:lastModifiedBy>Katie Eberstein</cp:lastModifiedBy>
  <cp:revision>539</cp:revision>
  <dcterms:created xsi:type="dcterms:W3CDTF">2024-01-03T10:54:44Z</dcterms:created>
  <dcterms:modified xsi:type="dcterms:W3CDTF">2024-01-23T09:59:22Z</dcterms:modified>
</cp:coreProperties>
</file>