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D3049-8962-BE30-E04D-C9B6BCE1E0E2}" v="59" dt="2024-04-30T09:25:00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360" y="-6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Eberstein" userId="S::katie.eberstein@brighton-hove.gov.uk::8552068e-af68-466d-8240-da5ec5ba8e15" providerId="AD" clId="Web-{4E9D3049-8962-BE30-E04D-C9B6BCE1E0E2}"/>
    <pc:docChg chg="modSld">
      <pc:chgData name="Katie Eberstein" userId="S::katie.eberstein@brighton-hove.gov.uk::8552068e-af68-466d-8240-da5ec5ba8e15" providerId="AD" clId="Web-{4E9D3049-8962-BE30-E04D-C9B6BCE1E0E2}" dt="2024-04-30T09:25:00.666" v="45"/>
      <pc:docMkLst>
        <pc:docMk/>
      </pc:docMkLst>
      <pc:sldChg chg="addSp delSp modSp">
        <pc:chgData name="Katie Eberstein" userId="S::katie.eberstein@brighton-hove.gov.uk::8552068e-af68-466d-8240-da5ec5ba8e15" providerId="AD" clId="Web-{4E9D3049-8962-BE30-E04D-C9B6BCE1E0E2}" dt="2024-04-30T09:25:00.666" v="45"/>
        <pc:sldMkLst>
          <pc:docMk/>
          <pc:sldMk cId="3508646809" sldId="256"/>
        </pc:sldMkLst>
        <pc:spChg chg="mod">
          <ac:chgData name="Katie Eberstein" userId="S::katie.eberstein@brighton-hove.gov.uk::8552068e-af68-466d-8240-da5ec5ba8e15" providerId="AD" clId="Web-{4E9D3049-8962-BE30-E04D-C9B6BCE1E0E2}" dt="2024-04-30T09:24:17.837" v="36" actId="20577"/>
          <ac:spMkLst>
            <pc:docMk/>
            <pc:sldMk cId="3508646809" sldId="256"/>
            <ac:spMk id="6" creationId="{0F02247A-8D31-24B7-4B72-9D07414862CF}"/>
          </ac:spMkLst>
        </pc:spChg>
        <pc:spChg chg="add mod ord">
          <ac:chgData name="Katie Eberstein" userId="S::katie.eberstein@brighton-hove.gov.uk::8552068e-af68-466d-8240-da5ec5ba8e15" providerId="AD" clId="Web-{4E9D3049-8962-BE30-E04D-C9B6BCE1E0E2}" dt="2024-04-30T09:24:43.540" v="42" actId="14100"/>
          <ac:spMkLst>
            <pc:docMk/>
            <pc:sldMk cId="3508646809" sldId="256"/>
            <ac:spMk id="14" creationId="{92CF2ACF-8083-E327-F227-F44281ADC76D}"/>
          </ac:spMkLst>
        </pc:spChg>
        <pc:picChg chg="add del mod">
          <ac:chgData name="Katie Eberstein" userId="S::katie.eberstein@brighton-hove.gov.uk::8552068e-af68-466d-8240-da5ec5ba8e15" providerId="AD" clId="Web-{4E9D3049-8962-BE30-E04D-C9B6BCE1E0E2}" dt="2024-04-30T09:24:59.744" v="44"/>
          <ac:picMkLst>
            <pc:docMk/>
            <pc:sldMk cId="3508646809" sldId="256"/>
            <ac:picMk id="4" creationId="{655B01CE-06E0-2262-074E-EE7584BF72D3}"/>
          </ac:picMkLst>
        </pc:picChg>
        <pc:picChg chg="add del mod">
          <ac:chgData name="Katie Eberstein" userId="S::katie.eberstein@brighton-hove.gov.uk::8552068e-af68-466d-8240-da5ec5ba8e15" providerId="AD" clId="Web-{4E9D3049-8962-BE30-E04D-C9B6BCE1E0E2}" dt="2024-04-30T09:25:00.666" v="45"/>
          <ac:picMkLst>
            <pc:docMk/>
            <pc:sldMk cId="3508646809" sldId="256"/>
            <ac:picMk id="7" creationId="{D1005139-7BC7-2B80-482D-3A7CCE8CD1FB}"/>
          </ac:picMkLst>
        </pc:picChg>
        <pc:picChg chg="add mod">
          <ac:chgData name="Katie Eberstein" userId="S::katie.eberstein@brighton-hove.gov.uk::8552068e-af68-466d-8240-da5ec5ba8e15" providerId="AD" clId="Web-{4E9D3049-8962-BE30-E04D-C9B6BCE1E0E2}" dt="2024-04-30T09:24:45.259" v="43" actId="1076"/>
          <ac:picMkLst>
            <pc:docMk/>
            <pc:sldMk cId="3508646809" sldId="256"/>
            <ac:picMk id="10" creationId="{4DA6D726-C276-F209-2B13-B7B9620B9C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7F9-154C-4DA4-8D06-E5F6338D2238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7CF-28C0-4953-A868-7DDA8809F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7F9-154C-4DA4-8D06-E5F6338D2238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7CF-28C0-4953-A868-7DDA8809F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4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7F9-154C-4DA4-8D06-E5F6338D2238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7CF-28C0-4953-A868-7DDA8809F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04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7F9-154C-4DA4-8D06-E5F6338D2238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7CF-28C0-4953-A868-7DDA8809F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9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7F9-154C-4DA4-8D06-E5F6338D2238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7CF-28C0-4953-A868-7DDA8809F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4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7F9-154C-4DA4-8D06-E5F6338D2238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7CF-28C0-4953-A868-7DDA8809F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8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7F9-154C-4DA4-8D06-E5F6338D2238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7CF-28C0-4953-A868-7DDA8809F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5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7F9-154C-4DA4-8D06-E5F6338D2238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7CF-28C0-4953-A868-7DDA8809F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1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7F9-154C-4DA4-8D06-E5F6338D2238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7CF-28C0-4953-A868-7DDA8809F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07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7F9-154C-4DA4-8D06-E5F6338D2238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7CF-28C0-4953-A868-7DDA8809F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47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7F9-154C-4DA4-8D06-E5F6338D2238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7CF-28C0-4953-A868-7DDA8809F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E7F9-154C-4DA4-8D06-E5F6338D2238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37CF-28C0-4953-A868-7DDA8809F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37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tie.eberstein@brighton-hove.gov.uk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26E7-214D-BDDA-B33F-3ADAB7493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92017-DD7E-6EAD-81EE-7CB7FA882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thatched roof house in a yard&#10;&#10;Description automatically generated">
            <a:extLst>
              <a:ext uri="{FF2B5EF4-FFF2-40B4-BE49-F238E27FC236}">
                <a16:creationId xmlns:a16="http://schemas.microsoft.com/office/drawing/2014/main" id="{F04C1463-E33B-6ADD-7A4D-99AADF101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32000" y="2066035"/>
            <a:ext cx="16256000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2247A-8D31-24B7-4B72-9D07414862CF}"/>
              </a:ext>
            </a:extLst>
          </p:cNvPr>
          <p:cNvSpPr txBox="1"/>
          <p:nvPr/>
        </p:nvSpPr>
        <p:spPr>
          <a:xfrm>
            <a:off x="677333" y="473406"/>
            <a:ext cx="10837333" cy="470898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/>
              <a:t>Ambassador School Launch Day</a:t>
            </a:r>
          </a:p>
          <a:p>
            <a:r>
              <a:rPr lang="en-GB" sz="4000" b="1" dirty="0" err="1"/>
              <a:t>Moulsecoomb</a:t>
            </a:r>
            <a:r>
              <a:rPr lang="en-GB" sz="4000" b="1" dirty="0"/>
              <a:t> Primary School,  Thursday 20</a:t>
            </a:r>
            <a:r>
              <a:rPr lang="en-GB" sz="4000" b="1" baseline="30000" dirty="0"/>
              <a:t>th</a:t>
            </a:r>
            <a:r>
              <a:rPr lang="en-GB" sz="4000" b="1" dirty="0"/>
              <a:t> June</a:t>
            </a:r>
            <a:endParaRPr lang="en-GB" sz="2000" b="1" dirty="0"/>
          </a:p>
          <a:p>
            <a:r>
              <a:rPr lang="en-GB" sz="2000" b="1" dirty="0"/>
              <a:t> </a:t>
            </a:r>
          </a:p>
          <a:p>
            <a:r>
              <a:rPr lang="en-GB" sz="2000" dirty="0" err="1"/>
              <a:t>Moulsecoomb</a:t>
            </a:r>
            <a:r>
              <a:rPr lang="en-GB" sz="2000" dirty="0"/>
              <a:t> Primary School has been designated a South Downs National Park Ambassador School in recognition of the superb outdoor learning opportunities available in it’s grounds.  </a:t>
            </a:r>
          </a:p>
          <a:p>
            <a:endParaRPr lang="en-GB" sz="2000" dirty="0"/>
          </a:p>
          <a:p>
            <a:r>
              <a:rPr lang="en-GB" sz="2000" dirty="0"/>
              <a:t>Schools in the city are invited to join the Ambassador School launch event on 20</a:t>
            </a:r>
            <a:r>
              <a:rPr lang="en-GB" sz="2000" baseline="30000" dirty="0"/>
              <a:t>th</a:t>
            </a:r>
            <a:r>
              <a:rPr lang="en-GB" sz="2000" dirty="0"/>
              <a:t> June and find out how they can use the school grounds with their own classes. </a:t>
            </a:r>
          </a:p>
          <a:p>
            <a:endParaRPr lang="en-GB" sz="2000" dirty="0"/>
          </a:p>
          <a:p>
            <a:r>
              <a:rPr lang="en-GB" sz="2000" dirty="0"/>
              <a:t>We are offering 1 class from 6 Brighton &amp; Hove primary schools to spend the day in the school and attend workshops focused around the Iron Age and Neolithic houses, WW2 Air-Raid shelter, Raingarden and South Downs National Park.</a:t>
            </a:r>
          </a:p>
          <a:p>
            <a:endParaRPr lang="en-GB" sz="2000" dirty="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6B752-3CB3-2F62-B08C-038869C6A6DD}"/>
              </a:ext>
            </a:extLst>
          </p:cNvPr>
          <p:cNvSpPr txBox="1"/>
          <p:nvPr/>
        </p:nvSpPr>
        <p:spPr>
          <a:xfrm>
            <a:off x="677333" y="13112925"/>
            <a:ext cx="10837333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 </a:t>
            </a:r>
          </a:p>
          <a:p>
            <a:r>
              <a:rPr lang="en-GB" sz="2000" dirty="0"/>
              <a:t>To find out more visit ………………………….</a:t>
            </a:r>
            <a:r>
              <a:rPr lang="en-GB" sz="2000" dirty="0" err="1">
                <a:solidFill>
                  <a:srgbClr val="FF0000"/>
                </a:solidFill>
              </a:rPr>
              <a:t>Moulsecoomb</a:t>
            </a:r>
            <a:r>
              <a:rPr lang="en-GB" sz="2000" dirty="0">
                <a:solidFill>
                  <a:srgbClr val="FF0000"/>
                </a:solidFill>
              </a:rPr>
              <a:t> Website or OCOW Website?</a:t>
            </a:r>
          </a:p>
          <a:p>
            <a:endParaRPr lang="en-GB" sz="2000" dirty="0"/>
          </a:p>
          <a:p>
            <a:r>
              <a:rPr lang="en-GB" sz="2000" dirty="0"/>
              <a:t>To book your place, email </a:t>
            </a:r>
            <a:r>
              <a:rPr lang="en-GB" sz="2000" dirty="0">
                <a:hlinkClick r:id="rId3"/>
              </a:rPr>
              <a:t>katie.eberstein@brighton-hove.gov.uk</a:t>
            </a:r>
            <a:r>
              <a:rPr lang="en-GB" sz="2000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46C7-6451-1652-29DA-0D2444C22AD7}"/>
              </a:ext>
            </a:extLst>
          </p:cNvPr>
          <p:cNvSpPr txBox="1"/>
          <p:nvPr/>
        </p:nvSpPr>
        <p:spPr>
          <a:xfrm>
            <a:off x="0" y="14562501"/>
            <a:ext cx="12666133" cy="22844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CF2E22A-CE72-75B5-9F60-15DC72C4D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61" y="14969080"/>
            <a:ext cx="3197294" cy="11107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1860A-61A9-A320-A77C-D7A98F3FC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356" y="14928760"/>
            <a:ext cx="3085627" cy="1163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97C679-852B-696F-D8F8-AB33EA94C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132" y="14914171"/>
            <a:ext cx="3905250" cy="116565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2CF2ACF-8083-E327-F227-F44281ADC76D}"/>
              </a:ext>
            </a:extLst>
          </p:cNvPr>
          <p:cNvSpPr/>
          <p:nvPr/>
        </p:nvSpPr>
        <p:spPr>
          <a:xfrm>
            <a:off x="8567724" y="4716178"/>
            <a:ext cx="3196448" cy="3196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mbassador_school_logo_colour (002).png">
            <a:extLst>
              <a:ext uri="{FF2B5EF4-FFF2-40B4-BE49-F238E27FC236}">
                <a16:creationId xmlns:a16="http://schemas.microsoft.com/office/drawing/2014/main" id="{4DA6D726-C276-F209-2B13-B7B9620B9C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4969" y="4986089"/>
            <a:ext cx="2542278" cy="26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4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</TotalTime>
  <Words>139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Eberstein</dc:creator>
  <cp:lastModifiedBy>Katie Eberstein</cp:lastModifiedBy>
  <cp:revision>40</cp:revision>
  <dcterms:created xsi:type="dcterms:W3CDTF">2024-04-29T11:42:11Z</dcterms:created>
  <dcterms:modified xsi:type="dcterms:W3CDTF">2024-04-30T09:25:01Z</dcterms:modified>
</cp:coreProperties>
</file>