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323" r:id="rId6"/>
    <p:sldId id="307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A1F"/>
    <a:srgbClr val="5CA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ie Cohen" userId="c09dc55a-83e4-490f-8b22-bd8a5c0d8cde" providerId="ADAL" clId="{8FB55482-2734-4E65-8BDA-60B5CF99F171}"/>
    <pc:docChg chg="delSld">
      <pc:chgData name="Josie Cohen" userId="c09dc55a-83e4-490f-8b22-bd8a5c0d8cde" providerId="ADAL" clId="{8FB55482-2734-4E65-8BDA-60B5CF99F171}" dt="2024-07-02T08:38:57.779" v="0" actId="2696"/>
      <pc:docMkLst>
        <pc:docMk/>
      </pc:docMkLst>
      <pc:sldChg chg="del">
        <pc:chgData name="Josie Cohen" userId="c09dc55a-83e4-490f-8b22-bd8a5c0d8cde" providerId="ADAL" clId="{8FB55482-2734-4E65-8BDA-60B5CF99F171}" dt="2024-07-02T08:38:57.779" v="0" actId="2696"/>
        <pc:sldMkLst>
          <pc:docMk/>
          <pc:sldMk cId="3980405788" sldId="309"/>
        </pc:sldMkLst>
      </pc:sldChg>
    </pc:docChg>
  </pc:docChgLst>
  <pc:docChgLst>
    <pc:chgData name="Josie Cohen" userId="c09dc55a-83e4-490f-8b22-bd8a5c0d8cde" providerId="ADAL" clId="{2CD79B8C-6AE0-4309-B9A3-032B765A1084}"/>
    <pc:docChg chg="custSel modSld">
      <pc:chgData name="Josie Cohen" userId="c09dc55a-83e4-490f-8b22-bd8a5c0d8cde" providerId="ADAL" clId="{2CD79B8C-6AE0-4309-B9A3-032B765A1084}" dt="2024-07-02T08:44:57.070" v="3" actId="1076"/>
      <pc:docMkLst>
        <pc:docMk/>
      </pc:docMkLst>
      <pc:sldChg chg="addSp delSp modSp">
        <pc:chgData name="Josie Cohen" userId="c09dc55a-83e4-490f-8b22-bd8a5c0d8cde" providerId="ADAL" clId="{2CD79B8C-6AE0-4309-B9A3-032B765A1084}" dt="2024-07-02T08:44:57.070" v="3" actId="1076"/>
        <pc:sldMkLst>
          <pc:docMk/>
          <pc:sldMk cId="109857222" sldId="256"/>
        </pc:sldMkLst>
        <pc:picChg chg="mod">
          <ac:chgData name="Josie Cohen" userId="c09dc55a-83e4-490f-8b22-bd8a5c0d8cde" providerId="ADAL" clId="{2CD79B8C-6AE0-4309-B9A3-032B765A1084}" dt="2024-07-02T08:44:57.070" v="3" actId="1076"/>
          <ac:picMkLst>
            <pc:docMk/>
            <pc:sldMk cId="109857222" sldId="256"/>
            <ac:picMk id="4" creationId="{2C894BA3-22FB-4546-A189-5586A0185F0E}"/>
          </ac:picMkLst>
        </pc:picChg>
        <pc:picChg chg="add ord">
          <ac:chgData name="Josie Cohen" userId="c09dc55a-83e4-490f-8b22-bd8a5c0d8cde" providerId="ADAL" clId="{2CD79B8C-6AE0-4309-B9A3-032B765A1084}" dt="2024-07-02T08:44:52.957" v="2" actId="167"/>
          <ac:picMkLst>
            <pc:docMk/>
            <pc:sldMk cId="109857222" sldId="256"/>
            <ac:picMk id="8" creationId="{F50FE37A-DCE6-4950-90B8-5EB6D681E6C3}"/>
          </ac:picMkLst>
        </pc:picChg>
        <pc:picChg chg="del">
          <ac:chgData name="Josie Cohen" userId="c09dc55a-83e4-490f-8b22-bd8a5c0d8cde" providerId="ADAL" clId="{2CD79B8C-6AE0-4309-B9A3-032B765A1084}" dt="2024-07-02T08:44:48.586" v="0" actId="478"/>
          <ac:picMkLst>
            <pc:docMk/>
            <pc:sldMk cId="109857222" sldId="256"/>
            <ac:picMk id="21" creationId="{2CBF222A-38F1-432A-A8A3-C12089DC80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C070F-49EB-430C-9616-76C52071121B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73652-21A1-4B8B-AFFC-E7C784B5DD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/>
              <a:t>Concrete jungles, green deserts and </a:t>
            </a:r>
            <a:r>
              <a:rPr lang="en-US" dirty="0"/>
              <a:t>‘</a:t>
            </a:r>
            <a:r>
              <a:rPr lang="en-GB" dirty="0"/>
              <a:t>weeds’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Green cities, urban allotments, and pavement plants</a:t>
            </a:r>
          </a:p>
          <a:p>
            <a:pPr>
              <a:spcAft>
                <a:spcPts val="1000"/>
              </a:spcAft>
            </a:pP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Thinking of our urban spaces as diverse spaces: p</a:t>
            </a:r>
            <a:r>
              <a:rPr lang="en-GB" dirty="0" err="1"/>
              <a:t>atchwork</a:t>
            </a:r>
            <a:r>
              <a:rPr lang="en-GB" dirty="0"/>
              <a:t> of solutions to manage plants.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C15A4-759B-45A4-9B87-7F3FDA2D33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4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0FE37A-DCE6-4950-90B8-5EB6D681E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r="35183"/>
          <a:stretch/>
        </p:blipFill>
        <p:spPr>
          <a:xfrm>
            <a:off x="6298249" y="-62758"/>
            <a:ext cx="5893751" cy="6983515"/>
          </a:xfrm>
          <a:prstGeom prst="rect">
            <a:avLst/>
          </a:prstGeom>
        </p:spPr>
      </p:pic>
      <p:pic>
        <p:nvPicPr>
          <p:cNvPr id="4" name="Picture 4" descr="Venn diagram&#10;&#10;Description automatically generated">
            <a:extLst>
              <a:ext uri="{FF2B5EF4-FFF2-40B4-BE49-F238E27FC236}">
                <a16:creationId xmlns:a16="http://schemas.microsoft.com/office/drawing/2014/main" id="{2C894BA3-22FB-4546-A189-5586A0185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080" y="-62758"/>
            <a:ext cx="9252321" cy="7111471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04049B-C6B4-44F6-A7B5-FD5BFF7E1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95" y="5517414"/>
            <a:ext cx="3429000" cy="874516"/>
          </a:xfrm>
          <a:prstGeom prst="rect">
            <a:avLst/>
          </a:prstGeom>
        </p:spPr>
      </p:pic>
      <p:sp>
        <p:nvSpPr>
          <p:cNvPr id="17" name="Title 6">
            <a:extLst>
              <a:ext uri="{FF2B5EF4-FFF2-40B4-BE49-F238E27FC236}">
                <a16:creationId xmlns:a16="http://schemas.microsoft.com/office/drawing/2014/main" id="{AA58473A-2A01-48D2-92B3-C2914CE19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91" y="696366"/>
            <a:ext cx="6864190" cy="163276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GB" sz="4000" b="1" dirty="0">
                <a:solidFill>
                  <a:srgbClr val="183A1F"/>
                </a:solidFill>
                <a:latin typeface="Gill Sans MT"/>
                <a:cs typeface="Calibri Light"/>
              </a:rPr>
              <a:t>PROTECTING CHILDREN AND WILDLIFE  FROM</a:t>
            </a:r>
            <a:br>
              <a:rPr lang="en-GB" sz="4000" b="1" dirty="0">
                <a:solidFill>
                  <a:srgbClr val="183A1F"/>
                </a:solidFill>
                <a:latin typeface="Gill Sans MT"/>
                <a:cs typeface="Calibri Light"/>
              </a:rPr>
            </a:br>
            <a:r>
              <a:rPr lang="en-GB" sz="4000" b="1" dirty="0">
                <a:solidFill>
                  <a:srgbClr val="183A1F"/>
                </a:solidFill>
                <a:latin typeface="Gill Sans MT"/>
                <a:cs typeface="Calibri Light"/>
              </a:rPr>
              <a:t>PESTICIDES</a:t>
            </a:r>
            <a:endParaRPr lang="en-US" sz="4000" dirty="0">
              <a:cs typeface="Calibri Ligh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CD199EC-9AE7-4F05-90BB-BB6B3CC8BA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6" y="3615391"/>
            <a:ext cx="3038661" cy="30367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5F346-8907-4B96-A80F-13DD2F1F149B}"/>
              </a:ext>
            </a:extLst>
          </p:cNvPr>
          <p:cNvSpPr txBox="1"/>
          <p:nvPr/>
        </p:nvSpPr>
        <p:spPr>
          <a:xfrm>
            <a:off x="335991" y="2754337"/>
            <a:ext cx="3927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Josie Cohen</a:t>
            </a:r>
          </a:p>
          <a:p>
            <a:r>
              <a:rPr lang="en-GB" sz="2200" dirty="0"/>
              <a:t>Head of Policy &amp; Campaigns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DBDB1F-1741-480A-9C79-0E4B06A26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2E7655-E691-4187-B5BA-12765FC3C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457325"/>
            <a:ext cx="4038600" cy="4038600"/>
          </a:xfr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3656D7CC-7F82-48DA-B4BF-E28EA83A65D9}"/>
              </a:ext>
            </a:extLst>
          </p:cNvPr>
          <p:cNvSpPr txBox="1">
            <a:spLocks/>
          </p:cNvSpPr>
          <p:nvPr/>
        </p:nvSpPr>
        <p:spPr>
          <a:xfrm>
            <a:off x="566351" y="645566"/>
            <a:ext cx="6965522" cy="5958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>
              <a:cs typeface="Calibri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D9E9B2-78B4-490B-A901-BF7EE996F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9795"/>
            <a:ext cx="5601419" cy="79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1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5A2BB31-6CC3-47F4-A643-3D40ACBC0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6"/>
          <a:stretch/>
        </p:blipFill>
        <p:spPr>
          <a:xfrm>
            <a:off x="6509856" y="-1"/>
            <a:ext cx="5682143" cy="6858000"/>
          </a:xfrm>
          <a:prstGeom prst="rect">
            <a:avLst/>
          </a:prstGeom>
        </p:spPr>
      </p:pic>
      <p:pic>
        <p:nvPicPr>
          <p:cNvPr id="2" name="Picture 8" descr="Venn diagram&#10;&#10;Description automatically generated">
            <a:extLst>
              <a:ext uri="{FF2B5EF4-FFF2-40B4-BE49-F238E27FC236}">
                <a16:creationId xmlns:a16="http://schemas.microsoft.com/office/drawing/2014/main" id="{55AF5330-1CE4-47BD-AA1B-D1D0E144D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806" y="-18161"/>
            <a:ext cx="9678387" cy="6876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27D532-8699-467B-8D93-DA2C8B057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5712649"/>
            <a:ext cx="2806700" cy="715808"/>
          </a:xfrm>
          <a:prstGeom prst="rect">
            <a:avLst/>
          </a:prstGeo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9A159544-D763-44CE-B9EE-7FA7E478C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900" y="1432502"/>
            <a:ext cx="4503106" cy="236479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b="1" dirty="0"/>
              <a:t>“It is ironic to think that man might determine his own future by something so seemingly trivial as the choice of an insect spray.”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/>
              <a:t>	                   ~ Rachel Carson, Silent Spring, 1962</a:t>
            </a:r>
            <a:endParaRPr lang="en-GB" b="1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br>
              <a:rPr lang="en-GB" sz="2000" dirty="0">
                <a:ea typeface="+mn-lt"/>
                <a:cs typeface="+mn-lt"/>
              </a:rPr>
            </a:br>
            <a:endParaRPr lang="en-GB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135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cfaa6b-5247-4ba1-8d39-c54eeec43b8a" xsi:nil="true"/>
    <lcf76f155ced4ddcb4097134ff3c332f xmlns="9ee8e86d-0f0e-42e3-a4b1-27fb5f7a29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EC6C7AA4BD434FB99B8E20C76353C6" ma:contentTypeVersion="20" ma:contentTypeDescription="Create a new document." ma:contentTypeScope="" ma:versionID="c3db694eb27251c1fe0b1dbfc2b4644b">
  <xsd:schema xmlns:xsd="http://www.w3.org/2001/XMLSchema" xmlns:xs="http://www.w3.org/2001/XMLSchema" xmlns:p="http://schemas.microsoft.com/office/2006/metadata/properties" xmlns:ns2="31cfaa6b-5247-4ba1-8d39-c54eeec43b8a" xmlns:ns3="9ee8e86d-0f0e-42e3-a4b1-27fb5f7a29b0" targetNamespace="http://schemas.microsoft.com/office/2006/metadata/properties" ma:root="true" ma:fieldsID="46a9a638526f5a5e7eccdacbd8853375" ns2:_="" ns3:_="">
    <xsd:import namespace="31cfaa6b-5247-4ba1-8d39-c54eeec43b8a"/>
    <xsd:import namespace="9ee8e86d-0f0e-42e3-a4b1-27fb5f7a29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faa6b-5247-4ba1-8d39-c54eeec43b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a7275f2f-f488-4da7-90e6-f1754a9bed22}" ma:internalName="TaxCatchAll" ma:showField="CatchAllData" ma:web="31cfaa6b-5247-4ba1-8d39-c54eeec43b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8e86d-0f0e-42e3-a4b1-27fb5f7a2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11ed2fd-2404-41b3-b5e1-631c5d74c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6A3ED1-526D-490B-A1D6-083CD28ADD32}">
  <ds:schemaRefs>
    <ds:schemaRef ds:uri="http://www.w3.org/XML/1998/namespace"/>
    <ds:schemaRef ds:uri="http://purl.org/dc/dcmitype/"/>
    <ds:schemaRef ds:uri="9ee8e86d-0f0e-42e3-a4b1-27fb5f7a29b0"/>
    <ds:schemaRef ds:uri="http://purl.org/dc/terms/"/>
    <ds:schemaRef ds:uri="31cfaa6b-5247-4ba1-8d39-c54eeec43b8a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1DFA85-C790-48C6-BACE-074B93D3B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6563F-CE11-43A5-8047-542DBD610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cfaa6b-5247-4ba1-8d39-c54eeec43b8a"/>
    <ds:schemaRef ds:uri="9ee8e86d-0f0e-42e3-a4b1-27fb5f7a2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1141</TotalTime>
  <Words>88</Words>
  <Application>Microsoft Office PowerPoint</Application>
  <PresentationFormat>Widescreen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Gill Sans MT</vt:lpstr>
      <vt:lpstr>office theme</vt:lpstr>
      <vt:lpstr>PROTECTING CHILDREN AND WILDLIFE  FROM PESTICIDES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Mole</dc:creator>
  <cp:lastModifiedBy>Josie Cohen</cp:lastModifiedBy>
  <cp:revision>2023</cp:revision>
  <dcterms:created xsi:type="dcterms:W3CDTF">2021-01-27T15:22:31Z</dcterms:created>
  <dcterms:modified xsi:type="dcterms:W3CDTF">2024-07-02T08:45:12Z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0x01010037EC6C7AA4BD434FB99B8E20C76353C6</vt:lpwstr>
  </property>
  <property fmtid="{D5CDD505-2E9C-101B-9397-08002B2CF9AE}" pid="3" name="MediaServiceImageTags">
    <vt:lpwstr/>
  </property>
</Properties>
</file>