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99A_F2BAC99B.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124"/>
  </p:notesMasterIdLst>
  <p:sldIdLst>
    <p:sldId id="800" r:id="rId5"/>
    <p:sldId id="2468" r:id="rId6"/>
    <p:sldId id="2472" r:id="rId7"/>
    <p:sldId id="2477" r:id="rId8"/>
    <p:sldId id="2473" r:id="rId9"/>
    <p:sldId id="2474" r:id="rId10"/>
    <p:sldId id="2475" r:id="rId11"/>
    <p:sldId id="2476" r:id="rId12"/>
    <p:sldId id="2598" r:id="rId13"/>
    <p:sldId id="880" r:id="rId14"/>
    <p:sldId id="582" r:id="rId15"/>
    <p:sldId id="2478" r:id="rId16"/>
    <p:sldId id="2479" r:id="rId17"/>
    <p:sldId id="611" r:id="rId18"/>
    <p:sldId id="875" r:id="rId19"/>
    <p:sldId id="2481" r:id="rId20"/>
    <p:sldId id="904" r:id="rId21"/>
    <p:sldId id="2560" r:id="rId22"/>
    <p:sldId id="2399" r:id="rId23"/>
    <p:sldId id="2484" r:id="rId24"/>
    <p:sldId id="2578" r:id="rId25"/>
    <p:sldId id="2561" r:id="rId26"/>
    <p:sldId id="2487" r:id="rId27"/>
    <p:sldId id="926" r:id="rId28"/>
    <p:sldId id="2599" r:id="rId29"/>
    <p:sldId id="2600" r:id="rId30"/>
    <p:sldId id="925" r:id="rId31"/>
    <p:sldId id="2605" r:id="rId32"/>
    <p:sldId id="2571" r:id="rId33"/>
    <p:sldId id="2582" r:id="rId34"/>
    <p:sldId id="2601" r:id="rId35"/>
    <p:sldId id="2581" r:id="rId36"/>
    <p:sldId id="982" r:id="rId37"/>
    <p:sldId id="989" r:id="rId38"/>
    <p:sldId id="951" r:id="rId39"/>
    <p:sldId id="976" r:id="rId40"/>
    <p:sldId id="975" r:id="rId41"/>
    <p:sldId id="889" r:id="rId42"/>
    <p:sldId id="952" r:id="rId43"/>
    <p:sldId id="2548" r:id="rId44"/>
    <p:sldId id="2489" r:id="rId45"/>
    <p:sldId id="2490" r:id="rId46"/>
    <p:sldId id="2491" r:id="rId47"/>
    <p:sldId id="2562" r:id="rId48"/>
    <p:sldId id="962" r:id="rId49"/>
    <p:sldId id="964" r:id="rId50"/>
    <p:sldId id="2458" r:id="rId51"/>
    <p:sldId id="2575" r:id="rId52"/>
    <p:sldId id="2576" r:id="rId53"/>
    <p:sldId id="969" r:id="rId54"/>
    <p:sldId id="2563" r:id="rId55"/>
    <p:sldId id="2488" r:id="rId56"/>
    <p:sldId id="2583" r:id="rId57"/>
    <p:sldId id="2564" r:id="rId58"/>
    <p:sldId id="965" r:id="rId59"/>
    <p:sldId id="921" r:id="rId60"/>
    <p:sldId id="2550" r:id="rId61"/>
    <p:sldId id="2509" r:id="rId62"/>
    <p:sldId id="2566" r:id="rId63"/>
    <p:sldId id="2602" r:id="rId64"/>
    <p:sldId id="2512" r:id="rId65"/>
    <p:sldId id="2596" r:id="rId66"/>
    <p:sldId id="2567" r:id="rId67"/>
    <p:sldId id="2568" r:id="rId68"/>
    <p:sldId id="2569" r:id="rId69"/>
    <p:sldId id="2572" r:id="rId70"/>
    <p:sldId id="967" r:id="rId71"/>
    <p:sldId id="2584" r:id="rId72"/>
    <p:sldId id="2593" r:id="rId73"/>
    <p:sldId id="2559" r:id="rId74"/>
    <p:sldId id="2603" r:id="rId75"/>
    <p:sldId id="2580" r:id="rId76"/>
    <p:sldId id="947" r:id="rId77"/>
    <p:sldId id="2549" r:id="rId78"/>
    <p:sldId id="276" r:id="rId79"/>
    <p:sldId id="2612" r:id="rId80"/>
    <p:sldId id="2613" r:id="rId81"/>
    <p:sldId id="2614" r:id="rId82"/>
    <p:sldId id="2615" r:id="rId83"/>
    <p:sldId id="2616" r:id="rId84"/>
    <p:sldId id="2617" r:id="rId85"/>
    <p:sldId id="2618" r:id="rId86"/>
    <p:sldId id="2619" r:id="rId87"/>
    <p:sldId id="2620" r:id="rId88"/>
    <p:sldId id="2621" r:id="rId89"/>
    <p:sldId id="2622" r:id="rId90"/>
    <p:sldId id="2623" r:id="rId91"/>
    <p:sldId id="2624" r:id="rId92"/>
    <p:sldId id="2625" r:id="rId93"/>
    <p:sldId id="2626" r:id="rId94"/>
    <p:sldId id="2627" r:id="rId95"/>
    <p:sldId id="2628" r:id="rId96"/>
    <p:sldId id="2629" r:id="rId97"/>
    <p:sldId id="2630" r:id="rId98"/>
    <p:sldId id="2631" r:id="rId99"/>
    <p:sldId id="2633" r:id="rId100"/>
    <p:sldId id="2606" r:id="rId101"/>
    <p:sldId id="2607" r:id="rId102"/>
    <p:sldId id="2608" r:id="rId103"/>
    <p:sldId id="2609" r:id="rId104"/>
    <p:sldId id="2610" r:id="rId105"/>
    <p:sldId id="2611" r:id="rId106"/>
    <p:sldId id="2632" r:id="rId107"/>
    <p:sldId id="2586" r:id="rId108"/>
    <p:sldId id="2587" r:id="rId109"/>
    <p:sldId id="2588" r:id="rId110"/>
    <p:sldId id="2589" r:id="rId111"/>
    <p:sldId id="2585" r:id="rId112"/>
    <p:sldId id="2590" r:id="rId113"/>
    <p:sldId id="2591" r:id="rId114"/>
    <p:sldId id="916" r:id="rId115"/>
    <p:sldId id="973" r:id="rId116"/>
    <p:sldId id="944" r:id="rId117"/>
    <p:sldId id="945" r:id="rId118"/>
    <p:sldId id="974" r:id="rId119"/>
    <p:sldId id="2594" r:id="rId120"/>
    <p:sldId id="2595" r:id="rId121"/>
    <p:sldId id="966" r:id="rId122"/>
    <p:sldId id="941"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FC9AF0-727B-4A33-9CDB-6837723B0C0E}">
          <p14:sldIdLst/>
        </p14:section>
        <p14:section name="Intro" id="{5475FF85-9018-47A6-B683-3015740D1C0C}">
          <p14:sldIdLst>
            <p14:sldId id="800"/>
            <p14:sldId id="2468"/>
          </p14:sldIdLst>
        </p14:section>
        <p14:section name="What is OSOW?" id="{2FC3A796-E78D-49F8-AE9B-528B59FC3338}">
          <p14:sldIdLst>
            <p14:sldId id="2472"/>
            <p14:sldId id="2477"/>
            <p14:sldId id="2473"/>
            <p14:sldId id="2474"/>
            <p14:sldId id="2475"/>
            <p14:sldId id="2476"/>
            <p14:sldId id="2598"/>
          </p14:sldIdLst>
        </p14:section>
        <p14:section name="Climate Basics" id="{C8054389-F469-4C72-89BE-B1ACF1138339}">
          <p14:sldIdLst>
            <p14:sldId id="880"/>
            <p14:sldId id="582"/>
            <p14:sldId id="2478"/>
            <p14:sldId id="2479"/>
            <p14:sldId id="611"/>
            <p14:sldId id="875"/>
            <p14:sldId id="2481"/>
            <p14:sldId id="904"/>
          </p14:sldIdLst>
        </p14:section>
        <p14:section name="CAPS - background" id="{7365BA4B-7216-4B6B-96F5-954BC264F07C}">
          <p14:sldIdLst>
            <p14:sldId id="2560"/>
            <p14:sldId id="2399"/>
            <p14:sldId id="2484"/>
            <p14:sldId id="2578"/>
            <p14:sldId id="2561"/>
            <p14:sldId id="2487"/>
            <p14:sldId id="926"/>
            <p14:sldId id="2599"/>
            <p14:sldId id="2600"/>
            <p14:sldId id="925"/>
            <p14:sldId id="2605"/>
            <p14:sldId id="2571"/>
            <p14:sldId id="2582"/>
            <p14:sldId id="2601"/>
            <p14:sldId id="2581"/>
            <p14:sldId id="982"/>
            <p14:sldId id="989"/>
            <p14:sldId id="951"/>
            <p14:sldId id="976"/>
            <p14:sldId id="975"/>
            <p14:sldId id="889"/>
            <p14:sldId id="952"/>
            <p14:sldId id="2548"/>
            <p14:sldId id="2489"/>
            <p14:sldId id="2490"/>
            <p14:sldId id="2491"/>
            <p14:sldId id="2562"/>
            <p14:sldId id="962"/>
            <p14:sldId id="964"/>
            <p14:sldId id="2458"/>
            <p14:sldId id="2575"/>
            <p14:sldId id="2576"/>
            <p14:sldId id="969"/>
            <p14:sldId id="2563"/>
            <p14:sldId id="2488"/>
            <p14:sldId id="2583"/>
            <p14:sldId id="2564"/>
            <p14:sldId id="965"/>
            <p14:sldId id="921"/>
            <p14:sldId id="2550"/>
            <p14:sldId id="2509"/>
            <p14:sldId id="2566"/>
            <p14:sldId id="2602"/>
            <p14:sldId id="2512"/>
            <p14:sldId id="2596"/>
            <p14:sldId id="2567"/>
            <p14:sldId id="2568"/>
            <p14:sldId id="2569"/>
            <p14:sldId id="2572"/>
            <p14:sldId id="967"/>
            <p14:sldId id="2584"/>
            <p14:sldId id="2593"/>
            <p14:sldId id="2559"/>
            <p14:sldId id="2603"/>
            <p14:sldId id="2580"/>
            <p14:sldId id="947"/>
            <p14:sldId id="2549"/>
            <p14:sldId id="276"/>
            <p14:sldId id="2612"/>
            <p14:sldId id="2613"/>
            <p14:sldId id="2614"/>
            <p14:sldId id="2615"/>
            <p14:sldId id="2616"/>
            <p14:sldId id="2617"/>
            <p14:sldId id="2618"/>
            <p14:sldId id="2619"/>
            <p14:sldId id="2620"/>
            <p14:sldId id="2621"/>
            <p14:sldId id="2622"/>
            <p14:sldId id="2623"/>
            <p14:sldId id="2624"/>
            <p14:sldId id="2625"/>
            <p14:sldId id="2626"/>
            <p14:sldId id="2627"/>
            <p14:sldId id="2628"/>
            <p14:sldId id="2629"/>
            <p14:sldId id="2630"/>
            <p14:sldId id="2631"/>
            <p14:sldId id="2633"/>
            <p14:sldId id="2606"/>
            <p14:sldId id="2607"/>
            <p14:sldId id="2608"/>
            <p14:sldId id="2609"/>
            <p14:sldId id="2610"/>
            <p14:sldId id="2611"/>
            <p14:sldId id="2632"/>
            <p14:sldId id="2586"/>
            <p14:sldId id="2587"/>
            <p14:sldId id="2588"/>
            <p14:sldId id="2589"/>
            <p14:sldId id="2585"/>
            <p14:sldId id="2590"/>
            <p14:sldId id="2591"/>
            <p14:sldId id="916"/>
            <p14:sldId id="973"/>
            <p14:sldId id="944"/>
            <p14:sldId id="945"/>
            <p14:sldId id="974"/>
            <p14:sldId id="2594"/>
            <p14:sldId id="2595"/>
            <p14:sldId id="966"/>
            <p14:sldId id="9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80CC00-1A0E-EAD2-D032-69614179C598}" name="Lauren Stabler" initials="LS" userId="S::Lauren.Stabler@brighton-hove.gov.uk::1dfcd557-a7c2-4c40-ac1e-0282d3cb1180" providerId="AD"/>
  <p188:author id="{E9328650-DD3F-5C33-13AD-10C2F10563C7}" name="Katie Eberstein" initials="KE" userId="S::Katie.Eberstein@brighton-hove.gov.uk::8552068e-af68-466d-8240-da5ec5ba8e15" providerId="AD"/>
  <p188:author id="{B3714D88-7C2D-ABDE-B650-8246EA81C989}" name="beth.newman_brent.gov.uk#ext#@brightonandhovecc.onmicrosoft.com" initials="be" userId="S::beth.newman_brent.gov.uk#ext#@brightonandhovecc.onmicrosoft.com::e28cdbec-7415-475b-8d9c-66b321178c7f" providerId="AD"/>
  <p188:author id="{5351F4E6-A269-A12E-1404-417DDA92AEF7}" name="Newman, Beth" initials="NB" userId="S::Beth.Newman@brent.gov.uk::1533025c-e9bb-462c-b475-b41f8e31cc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D01"/>
    <a:srgbClr val="4EA72E"/>
    <a:srgbClr val="00C7E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C57D42-B8A8-4F82-B400-42D3CB68D09C}" v="140" dt="2025-09-01T10:59:40.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8/10/relationships/authors" Targe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S::katie.eberstein@brighton-hove.gov.uk::8552068e-af68-466d-8240-da5ec5ba8e15" providerId="AD" clId="Web-{84BA5028-B5FC-9720-0E93-5714C7078C17}"/>
    <pc:docChg chg="addSld delSld modSld sldOrd modSection">
      <pc:chgData name="Katie Eberstein" userId="S::katie.eberstein@brighton-hove.gov.uk::8552068e-af68-466d-8240-da5ec5ba8e15" providerId="AD" clId="Web-{84BA5028-B5FC-9720-0E93-5714C7078C17}" dt="2025-03-09T08:21:43.615" v="54"/>
      <pc:docMkLst>
        <pc:docMk/>
      </pc:docMkLst>
      <pc:sldChg chg="ord">
        <pc:chgData name="Katie Eberstein" userId="S::katie.eberstein@brighton-hove.gov.uk::8552068e-af68-466d-8240-da5ec5ba8e15" providerId="AD" clId="Web-{84BA5028-B5FC-9720-0E93-5714C7078C17}" dt="2025-03-09T08:16:41.700" v="21"/>
        <pc:sldMkLst>
          <pc:docMk/>
          <pc:sldMk cId="2008989369" sldId="926"/>
        </pc:sldMkLst>
      </pc:sldChg>
      <pc:sldChg chg="del">
        <pc:chgData name="Katie Eberstein" userId="S::katie.eberstein@brighton-hove.gov.uk::8552068e-af68-466d-8240-da5ec5ba8e15" providerId="AD" clId="Web-{84BA5028-B5FC-9720-0E93-5714C7078C17}" dt="2025-03-09T08:18:03.484" v="29"/>
        <pc:sldMkLst>
          <pc:docMk/>
          <pc:sldMk cId="2643990663" sldId="985"/>
        </pc:sldMkLst>
      </pc:sldChg>
      <pc:sldChg chg="ord">
        <pc:chgData name="Katie Eberstein" userId="S::katie.eberstein@brighton-hove.gov.uk::8552068e-af68-466d-8240-da5ec5ba8e15" providerId="AD" clId="Web-{84BA5028-B5FC-9720-0E93-5714C7078C17}" dt="2025-03-09T08:13:21.288" v="0"/>
        <pc:sldMkLst>
          <pc:docMk/>
          <pc:sldMk cId="3079002800" sldId="2399"/>
        </pc:sldMkLst>
      </pc:sldChg>
      <pc:sldChg chg="del">
        <pc:chgData name="Katie Eberstein" userId="S::katie.eberstein@brighton-hove.gov.uk::8552068e-af68-466d-8240-da5ec5ba8e15" providerId="AD" clId="Web-{84BA5028-B5FC-9720-0E93-5714C7078C17}" dt="2025-03-09T08:15:03.947" v="17"/>
        <pc:sldMkLst>
          <pc:docMk/>
          <pc:sldMk cId="1811219388" sldId="2542"/>
        </pc:sldMkLst>
      </pc:sldChg>
      <pc:sldChg chg="modSp">
        <pc:chgData name="Katie Eberstein" userId="S::katie.eberstein@brighton-hove.gov.uk::8552068e-af68-466d-8240-da5ec5ba8e15" providerId="AD" clId="Web-{84BA5028-B5FC-9720-0E93-5714C7078C17}" dt="2025-03-09T08:14:26.977" v="16" actId="20577"/>
        <pc:sldMkLst>
          <pc:docMk/>
          <pc:sldMk cId="2769559817" sldId="2560"/>
        </pc:sldMkLst>
      </pc:sldChg>
      <pc:sldChg chg="addSp modSp">
        <pc:chgData name="Katie Eberstein" userId="S::katie.eberstein@brighton-hove.gov.uk::8552068e-af68-466d-8240-da5ec5ba8e15" providerId="AD" clId="Web-{84BA5028-B5FC-9720-0E93-5714C7078C17}" dt="2025-03-09T08:20:52.301" v="53" actId="14100"/>
        <pc:sldMkLst>
          <pc:docMk/>
          <pc:sldMk cId="608348114" sldId="2566"/>
        </pc:sldMkLst>
      </pc:sldChg>
      <pc:sldChg chg="addSp modSp">
        <pc:chgData name="Katie Eberstein" userId="S::katie.eberstein@brighton-hove.gov.uk::8552068e-af68-466d-8240-da5ec5ba8e15" providerId="AD" clId="Web-{84BA5028-B5FC-9720-0E93-5714C7078C17}" dt="2025-03-09T08:17:43.889" v="28" actId="1076"/>
        <pc:sldMkLst>
          <pc:docMk/>
          <pc:sldMk cId="2267801389" sldId="2571"/>
        </pc:sldMkLst>
      </pc:sldChg>
      <pc:sldChg chg="del">
        <pc:chgData name="Katie Eberstein" userId="S::katie.eberstein@brighton-hove.gov.uk::8552068e-af68-466d-8240-da5ec5ba8e15" providerId="AD" clId="Web-{84BA5028-B5FC-9720-0E93-5714C7078C17}" dt="2025-03-09T08:16:46.200" v="22"/>
        <pc:sldMkLst>
          <pc:docMk/>
          <pc:sldMk cId="1440550523" sldId="2574"/>
        </pc:sldMkLst>
      </pc:sldChg>
      <pc:sldChg chg="add">
        <pc:chgData name="Katie Eberstein" userId="S::katie.eberstein@brighton-hove.gov.uk::8552068e-af68-466d-8240-da5ec5ba8e15" providerId="AD" clId="Web-{84BA5028-B5FC-9720-0E93-5714C7078C17}" dt="2025-03-09T08:15:19.807" v="18"/>
        <pc:sldMkLst>
          <pc:docMk/>
          <pc:sldMk cId="1811219388" sldId="2598"/>
        </pc:sldMkLst>
      </pc:sldChg>
      <pc:sldChg chg="add">
        <pc:chgData name="Katie Eberstein" userId="S::katie.eberstein@brighton-hove.gov.uk::8552068e-af68-466d-8240-da5ec5ba8e15" providerId="AD" clId="Web-{84BA5028-B5FC-9720-0E93-5714C7078C17}" dt="2025-03-09T08:16:22.762" v="19"/>
        <pc:sldMkLst>
          <pc:docMk/>
          <pc:sldMk cId="687701947" sldId="2599"/>
        </pc:sldMkLst>
      </pc:sldChg>
      <pc:sldChg chg="add">
        <pc:chgData name="Katie Eberstein" userId="S::katie.eberstein@brighton-hove.gov.uk::8552068e-af68-466d-8240-da5ec5ba8e15" providerId="AD" clId="Web-{84BA5028-B5FC-9720-0E93-5714C7078C17}" dt="2025-03-09T08:16:22.778" v="20"/>
        <pc:sldMkLst>
          <pc:docMk/>
          <pc:sldMk cId="3241127220" sldId="2600"/>
        </pc:sldMkLst>
      </pc:sldChg>
      <pc:sldChg chg="add">
        <pc:chgData name="Katie Eberstein" userId="S::katie.eberstein@brighton-hove.gov.uk::8552068e-af68-466d-8240-da5ec5ba8e15" providerId="AD" clId="Web-{84BA5028-B5FC-9720-0E93-5714C7078C17}" dt="2025-03-09T08:17:04.138" v="23"/>
        <pc:sldMkLst>
          <pc:docMk/>
          <pc:sldMk cId="1605114687" sldId="2601"/>
        </pc:sldMkLst>
      </pc:sldChg>
      <pc:sldChg chg="add">
        <pc:chgData name="Katie Eberstein" userId="S::katie.eberstein@brighton-hove.gov.uk::8552068e-af68-466d-8240-da5ec5ba8e15" providerId="AD" clId="Web-{84BA5028-B5FC-9720-0E93-5714C7078C17}" dt="2025-03-09T08:19:00.282" v="30"/>
        <pc:sldMkLst>
          <pc:docMk/>
          <pc:sldMk cId="1658653321" sldId="2602"/>
        </pc:sldMkLst>
      </pc:sldChg>
      <pc:sldChg chg="add">
        <pc:chgData name="Katie Eberstein" userId="S::katie.eberstein@brighton-hove.gov.uk::8552068e-af68-466d-8240-da5ec5ba8e15" providerId="AD" clId="Web-{84BA5028-B5FC-9720-0E93-5714C7078C17}" dt="2025-03-09T08:21:43.615" v="54"/>
        <pc:sldMkLst>
          <pc:docMk/>
          <pc:sldMk cId="2872455358" sldId="2603"/>
        </pc:sldMkLst>
      </pc:sldChg>
    </pc:docChg>
  </pc:docChgLst>
  <pc:docChgLst>
    <pc:chgData name="Katie Eberstein" userId="S::katie.eberstein@brighton-hove.gov.uk::8552068e-af68-466d-8240-da5ec5ba8e15" providerId="AD" clId="Web-{093E4B4D-73D1-4BB7-843E-6F03C8434A1F}"/>
    <pc:docChg chg="delSld modSld sldOrd modSection">
      <pc:chgData name="Katie Eberstein" userId="S::katie.eberstein@brighton-hove.gov.uk::8552068e-af68-466d-8240-da5ec5ba8e15" providerId="AD" clId="Web-{093E4B4D-73D1-4BB7-843E-6F03C8434A1F}" dt="2025-03-10T08:45:12.114" v="32"/>
      <pc:docMkLst>
        <pc:docMk/>
      </pc:docMkLst>
      <pc:sldChg chg="modSp">
        <pc:chgData name="Katie Eberstein" userId="S::katie.eberstein@brighton-hove.gov.uk::8552068e-af68-466d-8240-da5ec5ba8e15" providerId="AD" clId="Web-{093E4B4D-73D1-4BB7-843E-6F03C8434A1F}" dt="2025-03-10T08:44:49.175" v="28"/>
        <pc:sldMkLst>
          <pc:docMk/>
          <pc:sldMk cId="3948561106" sldId="800"/>
        </pc:sldMkLst>
      </pc:sldChg>
      <pc:sldChg chg="modSp">
        <pc:chgData name="Katie Eberstein" userId="S::katie.eberstein@brighton-hove.gov.uk::8552068e-af68-466d-8240-da5ec5ba8e15" providerId="AD" clId="Web-{093E4B4D-73D1-4BB7-843E-6F03C8434A1F}" dt="2025-03-10T08:45:03.239" v="30"/>
        <pc:sldMkLst>
          <pc:docMk/>
          <pc:sldMk cId="2333028926" sldId="2468"/>
        </pc:sldMkLst>
      </pc:sldChg>
      <pc:sldChg chg="modSp">
        <pc:chgData name="Katie Eberstein" userId="S::katie.eberstein@brighton-hove.gov.uk::8552068e-af68-466d-8240-da5ec5ba8e15" providerId="AD" clId="Web-{093E4B4D-73D1-4BB7-843E-6F03C8434A1F}" dt="2025-03-10T08:44:56.926" v="29"/>
        <pc:sldMkLst>
          <pc:docMk/>
          <pc:sldMk cId="304989094" sldId="2469"/>
        </pc:sldMkLst>
      </pc:sldChg>
      <pc:sldChg chg="modSp ord">
        <pc:chgData name="Katie Eberstein" userId="S::katie.eberstein@brighton-hove.gov.uk::8552068e-af68-466d-8240-da5ec5ba8e15" providerId="AD" clId="Web-{093E4B4D-73D1-4BB7-843E-6F03C8434A1F}" dt="2025-03-10T08:45:12.114" v="32"/>
        <pc:sldMkLst>
          <pc:docMk/>
          <pc:sldMk cId="2893341091" sldId="2471"/>
        </pc:sldMkLst>
      </pc:sldChg>
      <pc:sldChg chg="modSp">
        <pc:chgData name="Katie Eberstein" userId="S::katie.eberstein@brighton-hove.gov.uk::8552068e-af68-466d-8240-da5ec5ba8e15" providerId="AD" clId="Web-{093E4B4D-73D1-4BB7-843E-6F03C8434A1F}" dt="2025-03-10T08:44:39.831" v="27"/>
        <pc:sldMkLst>
          <pc:docMk/>
          <pc:sldMk cId="1810210829" sldId="2472"/>
        </pc:sldMkLst>
      </pc:sldChg>
      <pc:sldChg chg="mod modShow">
        <pc:chgData name="Katie Eberstein" userId="S::katie.eberstein@brighton-hove.gov.uk::8552068e-af68-466d-8240-da5ec5ba8e15" providerId="AD" clId="Web-{093E4B4D-73D1-4BB7-843E-6F03C8434A1F}" dt="2025-03-10T08:37:35.690" v="5"/>
        <pc:sldMkLst>
          <pc:docMk/>
          <pc:sldMk cId="2226142369" sldId="2478"/>
        </pc:sldMkLst>
      </pc:sldChg>
      <pc:sldChg chg="mod modShow">
        <pc:chgData name="Katie Eberstein" userId="S::katie.eberstein@brighton-hove.gov.uk::8552068e-af68-466d-8240-da5ec5ba8e15" providerId="AD" clId="Web-{093E4B4D-73D1-4BB7-843E-6F03C8434A1F}" dt="2025-03-10T08:37:39.174" v="6"/>
        <pc:sldMkLst>
          <pc:docMk/>
          <pc:sldMk cId="1651396351" sldId="2479"/>
        </pc:sldMkLst>
      </pc:sldChg>
      <pc:sldChg chg="del">
        <pc:chgData name="Katie Eberstein" userId="S::katie.eberstein@brighton-hove.gov.uk::8552068e-af68-466d-8240-da5ec5ba8e15" providerId="AD" clId="Web-{093E4B4D-73D1-4BB7-843E-6F03C8434A1F}" dt="2025-03-10T08:42:44.151" v="24"/>
        <pc:sldMkLst>
          <pc:docMk/>
          <pc:sldMk cId="3229412399" sldId="2492"/>
        </pc:sldMkLst>
      </pc:sldChg>
      <pc:sldChg chg="del">
        <pc:chgData name="Katie Eberstein" userId="S::katie.eberstein@brighton-hove.gov.uk::8552068e-af68-466d-8240-da5ec5ba8e15" providerId="AD" clId="Web-{093E4B4D-73D1-4BB7-843E-6F03C8434A1F}" dt="2025-03-10T08:42:45.119" v="25"/>
        <pc:sldMkLst>
          <pc:docMk/>
          <pc:sldMk cId="3702255305" sldId="2532"/>
        </pc:sldMkLst>
      </pc:sldChg>
      <pc:sldChg chg="modSp">
        <pc:chgData name="Katie Eberstein" userId="S::katie.eberstein@brighton-hove.gov.uk::8552068e-af68-466d-8240-da5ec5ba8e15" providerId="AD" clId="Web-{093E4B4D-73D1-4BB7-843E-6F03C8434A1F}" dt="2025-03-10T08:44:27.908" v="26"/>
        <pc:sldMkLst>
          <pc:docMk/>
          <pc:sldMk cId="1811219388" sldId="2598"/>
        </pc:sldMkLst>
      </pc:sldChg>
      <pc:sldChg chg="del">
        <pc:chgData name="Katie Eberstein" userId="S::katie.eberstein@brighton-hove.gov.uk::8552068e-af68-466d-8240-da5ec5ba8e15" providerId="AD" clId="Web-{093E4B4D-73D1-4BB7-843E-6F03C8434A1F}" dt="2025-03-10T08:41:54.272" v="23"/>
        <pc:sldMkLst>
          <pc:docMk/>
          <pc:sldMk cId="1166888066" sldId="2604"/>
        </pc:sldMkLst>
      </pc:sldChg>
      <pc:sldChg chg="modSp">
        <pc:chgData name="Katie Eberstein" userId="S::katie.eberstein@brighton-hove.gov.uk::8552068e-af68-466d-8240-da5ec5ba8e15" providerId="AD" clId="Web-{093E4B4D-73D1-4BB7-843E-6F03C8434A1F}" dt="2025-03-10T08:41:08.331" v="22"/>
        <pc:sldMkLst>
          <pc:docMk/>
          <pc:sldMk cId="4050523891" sldId="2605"/>
        </pc:sldMkLst>
      </pc:sldChg>
    </pc:docChg>
  </pc:docChgLst>
  <pc:docChgLst>
    <pc:chgData name="Katie Eberstein" userId="S::katie.eberstein@brighton-hove.gov.uk::8552068e-af68-466d-8240-da5ec5ba8e15" providerId="AD" clId="Web-{01C6A4A5-6807-4649-A7C9-00426531582F}"/>
    <pc:docChg chg="addSld modSld modSection">
      <pc:chgData name="Katie Eberstein" userId="S::katie.eberstein@brighton-hove.gov.uk::8552068e-af68-466d-8240-da5ec5ba8e15" providerId="AD" clId="Web-{01C6A4A5-6807-4649-A7C9-00426531582F}" dt="2025-01-09T09:55:20.643" v="79" actId="20577"/>
      <pc:docMkLst>
        <pc:docMk/>
      </pc:docMkLst>
      <pc:sldChg chg="addSp modSp">
        <pc:chgData name="Katie Eberstein" userId="S::katie.eberstein@brighton-hove.gov.uk::8552068e-af68-466d-8240-da5ec5ba8e15" providerId="AD" clId="Web-{01C6A4A5-6807-4649-A7C9-00426531582F}" dt="2025-01-09T09:43:21.071" v="65" actId="1076"/>
        <pc:sldMkLst>
          <pc:docMk/>
          <pc:sldMk cId="2643990663" sldId="985"/>
        </pc:sldMkLst>
      </pc:sldChg>
      <pc:sldChg chg="mod modShow">
        <pc:chgData name="Katie Eberstein" userId="S::katie.eberstein@brighton-hove.gov.uk::8552068e-af68-466d-8240-da5ec5ba8e15" providerId="AD" clId="Web-{01C6A4A5-6807-4649-A7C9-00426531582F}" dt="2025-01-09T09:50:02.212" v="73"/>
        <pc:sldMkLst>
          <pc:docMk/>
          <pc:sldMk cId="3229412399" sldId="2492"/>
        </pc:sldMkLst>
      </pc:sldChg>
      <pc:sldChg chg="modSp">
        <pc:chgData name="Katie Eberstein" userId="S::katie.eberstein@brighton-hove.gov.uk::8552068e-af68-466d-8240-da5ec5ba8e15" providerId="AD" clId="Web-{01C6A4A5-6807-4649-A7C9-00426531582F}" dt="2025-01-09T09:38:33.705" v="1" actId="20577"/>
        <pc:sldMkLst>
          <pc:docMk/>
          <pc:sldMk cId="2316307430" sldId="2561"/>
        </pc:sldMkLst>
      </pc:sldChg>
      <pc:sldChg chg="modSp">
        <pc:chgData name="Katie Eberstein" userId="S::katie.eberstein@brighton-hove.gov.uk::8552068e-af68-466d-8240-da5ec5ba8e15" providerId="AD" clId="Web-{01C6A4A5-6807-4649-A7C9-00426531582F}" dt="2025-01-09T09:55:20.643" v="79" actId="20577"/>
        <pc:sldMkLst>
          <pc:docMk/>
          <pc:sldMk cId="2302709008" sldId="2577"/>
        </pc:sldMkLst>
      </pc:sldChg>
      <pc:sldChg chg="modSp new">
        <pc:chgData name="Katie Eberstein" userId="S::katie.eberstein@brighton-hove.gov.uk::8552068e-af68-466d-8240-da5ec5ba8e15" providerId="AD" clId="Web-{01C6A4A5-6807-4649-A7C9-00426531582F}" dt="2025-01-09T09:45:16.127" v="72" actId="20577"/>
        <pc:sldMkLst>
          <pc:docMk/>
          <pc:sldMk cId="1465346305" sldId="2579"/>
        </pc:sldMkLst>
      </pc:sldChg>
      <pc:sldChg chg="modSp new">
        <pc:chgData name="Katie Eberstein" userId="S::katie.eberstein@brighton-hove.gov.uk::8552068e-af68-466d-8240-da5ec5ba8e15" providerId="AD" clId="Web-{01C6A4A5-6807-4649-A7C9-00426531582F}" dt="2025-01-09T09:53:48.902" v="75" actId="20577"/>
        <pc:sldMkLst>
          <pc:docMk/>
          <pc:sldMk cId="2934417714" sldId="2580"/>
        </pc:sldMkLst>
      </pc:sldChg>
    </pc:docChg>
  </pc:docChgLst>
  <pc:docChgLst>
    <pc:chgData name="Katie Eberstein" userId="S::katie.eberstein@brighton-hove.gov.uk::8552068e-af68-466d-8240-da5ec5ba8e15" providerId="AD" clId="Web-{02F8EA06-FEC1-4C10-AE1B-F73548F0EE4F}"/>
    <pc:docChg chg="addSld delSld modSld modSection">
      <pc:chgData name="Katie Eberstein" userId="S::katie.eberstein@brighton-hove.gov.uk::8552068e-af68-466d-8240-da5ec5ba8e15" providerId="AD" clId="Web-{02F8EA06-FEC1-4C10-AE1B-F73548F0EE4F}" dt="2025-03-10T08:55:14.023" v="15"/>
      <pc:docMkLst>
        <pc:docMk/>
      </pc:docMkLst>
      <pc:sldChg chg="addSp delSp addAnim delAnim modAnim">
        <pc:chgData name="Katie Eberstein" userId="S::katie.eberstein@brighton-hove.gov.uk::8552068e-af68-466d-8240-da5ec5ba8e15" providerId="AD" clId="Web-{02F8EA06-FEC1-4C10-AE1B-F73548F0EE4F}" dt="2025-03-10T08:55:02.226" v="14"/>
        <pc:sldMkLst>
          <pc:docMk/>
          <pc:sldMk cId="1810210829" sldId="2472"/>
        </pc:sldMkLst>
      </pc:sldChg>
      <pc:sldChg chg="addSp delSp modSp add del replId">
        <pc:chgData name="Katie Eberstein" userId="S::katie.eberstein@brighton-hove.gov.uk::8552068e-af68-466d-8240-da5ec5ba8e15" providerId="AD" clId="Web-{02F8EA06-FEC1-4C10-AE1B-F73548F0EE4F}" dt="2025-03-10T08:55:14.023" v="15"/>
        <pc:sldMkLst>
          <pc:docMk/>
          <pc:sldMk cId="2915752126" sldId="2606"/>
        </pc:sldMkLst>
      </pc:sldChg>
    </pc:docChg>
  </pc:docChgLst>
  <pc:docChgLst>
    <pc:chgData name="Katie Eberstein" userId="S::katie.eberstein@brighton-hove.gov.uk::8552068e-af68-466d-8240-da5ec5ba8e15" providerId="AD" clId="Web-{F94B644B-F6F3-407A-8551-706A2AC2BC37}"/>
    <pc:docChg chg="modSld">
      <pc:chgData name="Katie Eberstein" userId="S::katie.eberstein@brighton-hove.gov.uk::8552068e-af68-466d-8240-da5ec5ba8e15" providerId="AD" clId="Web-{F94B644B-F6F3-407A-8551-706A2AC2BC37}" dt="2025-01-14T11:54:52.064" v="4" actId="20577"/>
      <pc:docMkLst>
        <pc:docMk/>
      </pc:docMkLst>
      <pc:sldChg chg="modSp">
        <pc:chgData name="Katie Eberstein" userId="S::katie.eberstein@brighton-hove.gov.uk::8552068e-af68-466d-8240-da5ec5ba8e15" providerId="AD" clId="Web-{F94B644B-F6F3-407A-8551-706A2AC2BC37}" dt="2025-01-14T11:54:52.064" v="4" actId="20577"/>
        <pc:sldMkLst>
          <pc:docMk/>
          <pc:sldMk cId="2282384131" sldId="921"/>
        </pc:sldMkLst>
      </pc:sldChg>
    </pc:docChg>
  </pc:docChgLst>
  <pc:docChgLst>
    <pc:chgData name="Katie Eberstein" userId="S::katie.eberstein@brighton-hove.gov.uk::8552068e-af68-466d-8240-da5ec5ba8e15" providerId="AD" clId="Web-{C2CA63BF-8D4E-E0C1-B469-1B8AFF1CC016}"/>
    <pc:docChg chg="addSld delSld modSld modSection">
      <pc:chgData name="Katie Eberstein" userId="S::katie.eberstein@brighton-hove.gov.uk::8552068e-af68-466d-8240-da5ec5ba8e15" providerId="AD" clId="Web-{C2CA63BF-8D4E-E0C1-B469-1B8AFF1CC016}" dt="2025-03-12T14:26:57.567" v="116"/>
      <pc:docMkLst>
        <pc:docMk/>
      </pc:docMkLst>
      <pc:sldChg chg="del">
        <pc:chgData name="Katie Eberstein" userId="S::katie.eberstein@brighton-hove.gov.uk::8552068e-af68-466d-8240-da5ec5ba8e15" providerId="AD" clId="Web-{C2CA63BF-8D4E-E0C1-B469-1B8AFF1CC016}" dt="2025-03-12T14:26:57.567" v="116"/>
        <pc:sldMkLst>
          <pc:docMk/>
          <pc:sldMk cId="1760895884" sldId="566"/>
        </pc:sldMkLst>
      </pc:sldChg>
      <pc:sldChg chg="del">
        <pc:chgData name="Katie Eberstein" userId="S::katie.eberstein@brighton-hove.gov.uk::8552068e-af68-466d-8240-da5ec5ba8e15" providerId="AD" clId="Web-{C2CA63BF-8D4E-E0C1-B469-1B8AFF1CC016}" dt="2025-03-12T14:26:56.629" v="115"/>
        <pc:sldMkLst>
          <pc:docMk/>
          <pc:sldMk cId="1380380175" sldId="567"/>
        </pc:sldMkLst>
      </pc:sldChg>
      <pc:sldChg chg="del">
        <pc:chgData name="Katie Eberstein" userId="S::katie.eberstein@brighton-hove.gov.uk::8552068e-af68-466d-8240-da5ec5ba8e15" providerId="AD" clId="Web-{C2CA63BF-8D4E-E0C1-B469-1B8AFF1CC016}" dt="2025-03-12T14:26:52.348" v="113"/>
        <pc:sldMkLst>
          <pc:docMk/>
          <pc:sldMk cId="747669646" sldId="902"/>
        </pc:sldMkLst>
      </pc:sldChg>
      <pc:sldChg chg="del">
        <pc:chgData name="Katie Eberstein" userId="S::katie.eberstein@brighton-hove.gov.uk::8552068e-af68-466d-8240-da5ec5ba8e15" providerId="AD" clId="Web-{C2CA63BF-8D4E-E0C1-B469-1B8AFF1CC016}" dt="2025-03-12T14:26:54.536" v="114"/>
        <pc:sldMkLst>
          <pc:docMk/>
          <pc:sldMk cId="3264550761" sldId="2497"/>
        </pc:sldMkLst>
      </pc:sldChg>
      <pc:sldChg chg="del">
        <pc:chgData name="Katie Eberstein" userId="S::katie.eberstein@brighton-hove.gov.uk::8552068e-af68-466d-8240-da5ec5ba8e15" providerId="AD" clId="Web-{C2CA63BF-8D4E-E0C1-B469-1B8AFF1CC016}" dt="2025-03-12T14:26:44.676" v="108"/>
        <pc:sldMkLst>
          <pc:docMk/>
          <pc:sldMk cId="1588751435" sldId="2525"/>
        </pc:sldMkLst>
      </pc:sldChg>
      <pc:sldChg chg="del">
        <pc:chgData name="Katie Eberstein" userId="S::katie.eberstein@brighton-hove.gov.uk::8552068e-af68-466d-8240-da5ec5ba8e15" providerId="AD" clId="Web-{C2CA63BF-8D4E-E0C1-B469-1B8AFF1CC016}" dt="2025-03-12T14:26:45.895" v="109"/>
        <pc:sldMkLst>
          <pc:docMk/>
          <pc:sldMk cId="1836277857" sldId="2527"/>
        </pc:sldMkLst>
      </pc:sldChg>
      <pc:sldChg chg="del">
        <pc:chgData name="Katie Eberstein" userId="S::katie.eberstein@brighton-hove.gov.uk::8552068e-af68-466d-8240-da5ec5ba8e15" providerId="AD" clId="Web-{C2CA63BF-8D4E-E0C1-B469-1B8AFF1CC016}" dt="2025-03-12T14:26:46.817" v="110"/>
        <pc:sldMkLst>
          <pc:docMk/>
          <pc:sldMk cId="4065103923" sldId="2529"/>
        </pc:sldMkLst>
      </pc:sldChg>
      <pc:sldChg chg="del">
        <pc:chgData name="Katie Eberstein" userId="S::katie.eberstein@brighton-hove.gov.uk::8552068e-af68-466d-8240-da5ec5ba8e15" providerId="AD" clId="Web-{C2CA63BF-8D4E-E0C1-B469-1B8AFF1CC016}" dt="2025-03-12T14:26:47.645" v="111"/>
        <pc:sldMkLst>
          <pc:docMk/>
          <pc:sldMk cId="1490470368" sldId="2531"/>
        </pc:sldMkLst>
      </pc:sldChg>
      <pc:sldChg chg="del">
        <pc:chgData name="Katie Eberstein" userId="S::katie.eberstein@brighton-hove.gov.uk::8552068e-af68-466d-8240-da5ec5ba8e15" providerId="AD" clId="Web-{C2CA63BF-8D4E-E0C1-B469-1B8AFF1CC016}" dt="2025-03-12T14:26:48.926" v="112"/>
        <pc:sldMkLst>
          <pc:docMk/>
          <pc:sldMk cId="2030553085" sldId="2536"/>
        </pc:sldMkLst>
      </pc:sldChg>
      <pc:sldChg chg="del">
        <pc:chgData name="Katie Eberstein" userId="S::katie.eberstein@brighton-hove.gov.uk::8552068e-af68-466d-8240-da5ec5ba8e15" providerId="AD" clId="Web-{C2CA63BF-8D4E-E0C1-B469-1B8AFF1CC016}" dt="2025-03-12T14:26:38.910" v="107"/>
        <pc:sldMkLst>
          <pc:docMk/>
          <pc:sldMk cId="2302709008" sldId="2577"/>
        </pc:sldMkLst>
      </pc:sldChg>
      <pc:sldChg chg="modSp">
        <pc:chgData name="Katie Eberstein" userId="S::katie.eberstein@brighton-hove.gov.uk::8552068e-af68-466d-8240-da5ec5ba8e15" providerId="AD" clId="Web-{C2CA63BF-8D4E-E0C1-B469-1B8AFF1CC016}" dt="2025-03-12T14:13:20.170" v="95" actId="20577"/>
        <pc:sldMkLst>
          <pc:docMk/>
          <pc:sldMk cId="4050523891" sldId="2605"/>
        </pc:sldMkLst>
      </pc:sldChg>
      <pc:sldChg chg="add">
        <pc:chgData name="Katie Eberstein" userId="S::katie.eberstein@brighton-hove.gov.uk::8552068e-af68-466d-8240-da5ec5ba8e15" providerId="AD" clId="Web-{C2CA63BF-8D4E-E0C1-B469-1B8AFF1CC016}" dt="2025-03-12T14:00:23.993" v="0"/>
        <pc:sldMkLst>
          <pc:docMk/>
          <pc:sldMk cId="359146403" sldId="2612"/>
        </pc:sldMkLst>
      </pc:sldChg>
      <pc:sldChg chg="add">
        <pc:chgData name="Katie Eberstein" userId="S::katie.eberstein@brighton-hove.gov.uk::8552068e-af68-466d-8240-da5ec5ba8e15" providerId="AD" clId="Web-{C2CA63BF-8D4E-E0C1-B469-1B8AFF1CC016}" dt="2025-03-12T14:00:24.024" v="1"/>
        <pc:sldMkLst>
          <pc:docMk/>
          <pc:sldMk cId="2106578822" sldId="2613"/>
        </pc:sldMkLst>
      </pc:sldChg>
      <pc:sldChg chg="add">
        <pc:chgData name="Katie Eberstein" userId="S::katie.eberstein@brighton-hove.gov.uk::8552068e-af68-466d-8240-da5ec5ba8e15" providerId="AD" clId="Web-{C2CA63BF-8D4E-E0C1-B469-1B8AFF1CC016}" dt="2025-03-12T14:00:24.055" v="2"/>
        <pc:sldMkLst>
          <pc:docMk/>
          <pc:sldMk cId="2384050611" sldId="2614"/>
        </pc:sldMkLst>
      </pc:sldChg>
      <pc:sldChg chg="add">
        <pc:chgData name="Katie Eberstein" userId="S::katie.eberstein@brighton-hove.gov.uk::8552068e-af68-466d-8240-da5ec5ba8e15" providerId="AD" clId="Web-{C2CA63BF-8D4E-E0C1-B469-1B8AFF1CC016}" dt="2025-03-12T14:00:24.087" v="3"/>
        <pc:sldMkLst>
          <pc:docMk/>
          <pc:sldMk cId="1983910307" sldId="2615"/>
        </pc:sldMkLst>
      </pc:sldChg>
      <pc:sldChg chg="add">
        <pc:chgData name="Katie Eberstein" userId="S::katie.eberstein@brighton-hove.gov.uk::8552068e-af68-466d-8240-da5ec5ba8e15" providerId="AD" clId="Web-{C2CA63BF-8D4E-E0C1-B469-1B8AFF1CC016}" dt="2025-03-12T14:00:24.134" v="4"/>
        <pc:sldMkLst>
          <pc:docMk/>
          <pc:sldMk cId="1180279110" sldId="2616"/>
        </pc:sldMkLst>
      </pc:sldChg>
      <pc:sldChg chg="add">
        <pc:chgData name="Katie Eberstein" userId="S::katie.eberstein@brighton-hove.gov.uk::8552068e-af68-466d-8240-da5ec5ba8e15" providerId="AD" clId="Web-{C2CA63BF-8D4E-E0C1-B469-1B8AFF1CC016}" dt="2025-03-12T14:00:24.165" v="5"/>
        <pc:sldMkLst>
          <pc:docMk/>
          <pc:sldMk cId="3649841902" sldId="2617"/>
        </pc:sldMkLst>
      </pc:sldChg>
      <pc:sldChg chg="add">
        <pc:chgData name="Katie Eberstein" userId="S::katie.eberstein@brighton-hove.gov.uk::8552068e-af68-466d-8240-da5ec5ba8e15" providerId="AD" clId="Web-{C2CA63BF-8D4E-E0C1-B469-1B8AFF1CC016}" dt="2025-03-12T14:00:24.196" v="6"/>
        <pc:sldMkLst>
          <pc:docMk/>
          <pc:sldMk cId="4177554431" sldId="2618"/>
        </pc:sldMkLst>
      </pc:sldChg>
      <pc:sldChg chg="add">
        <pc:chgData name="Katie Eberstein" userId="S::katie.eberstein@brighton-hove.gov.uk::8552068e-af68-466d-8240-da5ec5ba8e15" providerId="AD" clId="Web-{C2CA63BF-8D4E-E0C1-B469-1B8AFF1CC016}" dt="2025-03-12T14:00:24.243" v="7"/>
        <pc:sldMkLst>
          <pc:docMk/>
          <pc:sldMk cId="534529825" sldId="2619"/>
        </pc:sldMkLst>
      </pc:sldChg>
      <pc:sldChg chg="add">
        <pc:chgData name="Katie Eberstein" userId="S::katie.eberstein@brighton-hove.gov.uk::8552068e-af68-466d-8240-da5ec5ba8e15" providerId="AD" clId="Web-{C2CA63BF-8D4E-E0C1-B469-1B8AFF1CC016}" dt="2025-03-12T14:00:24.274" v="8"/>
        <pc:sldMkLst>
          <pc:docMk/>
          <pc:sldMk cId="3682163823" sldId="2620"/>
        </pc:sldMkLst>
      </pc:sldChg>
      <pc:sldChg chg="add">
        <pc:chgData name="Katie Eberstein" userId="S::katie.eberstein@brighton-hove.gov.uk::8552068e-af68-466d-8240-da5ec5ba8e15" providerId="AD" clId="Web-{C2CA63BF-8D4E-E0C1-B469-1B8AFF1CC016}" dt="2025-03-12T14:00:24.305" v="9"/>
        <pc:sldMkLst>
          <pc:docMk/>
          <pc:sldMk cId="1582989718" sldId="2621"/>
        </pc:sldMkLst>
      </pc:sldChg>
      <pc:sldChg chg="add">
        <pc:chgData name="Katie Eberstein" userId="S::katie.eberstein@brighton-hove.gov.uk::8552068e-af68-466d-8240-da5ec5ba8e15" providerId="AD" clId="Web-{C2CA63BF-8D4E-E0C1-B469-1B8AFF1CC016}" dt="2025-03-12T14:00:24.337" v="10"/>
        <pc:sldMkLst>
          <pc:docMk/>
          <pc:sldMk cId="836355250" sldId="2622"/>
        </pc:sldMkLst>
      </pc:sldChg>
      <pc:sldChg chg="add">
        <pc:chgData name="Katie Eberstein" userId="S::katie.eberstein@brighton-hove.gov.uk::8552068e-af68-466d-8240-da5ec5ba8e15" providerId="AD" clId="Web-{C2CA63BF-8D4E-E0C1-B469-1B8AFF1CC016}" dt="2025-03-12T14:00:24.368" v="11"/>
        <pc:sldMkLst>
          <pc:docMk/>
          <pc:sldMk cId="2290089889" sldId="2623"/>
        </pc:sldMkLst>
      </pc:sldChg>
      <pc:sldChg chg="add">
        <pc:chgData name="Katie Eberstein" userId="S::katie.eberstein@brighton-hove.gov.uk::8552068e-af68-466d-8240-da5ec5ba8e15" providerId="AD" clId="Web-{C2CA63BF-8D4E-E0C1-B469-1B8AFF1CC016}" dt="2025-03-12T14:00:24.415" v="12"/>
        <pc:sldMkLst>
          <pc:docMk/>
          <pc:sldMk cId="3515309704" sldId="2624"/>
        </pc:sldMkLst>
      </pc:sldChg>
      <pc:sldChg chg="add">
        <pc:chgData name="Katie Eberstein" userId="S::katie.eberstein@brighton-hove.gov.uk::8552068e-af68-466d-8240-da5ec5ba8e15" providerId="AD" clId="Web-{C2CA63BF-8D4E-E0C1-B469-1B8AFF1CC016}" dt="2025-03-12T14:00:24.446" v="13"/>
        <pc:sldMkLst>
          <pc:docMk/>
          <pc:sldMk cId="3056994038" sldId="2625"/>
        </pc:sldMkLst>
      </pc:sldChg>
      <pc:sldChg chg="add">
        <pc:chgData name="Katie Eberstein" userId="S::katie.eberstein@brighton-hove.gov.uk::8552068e-af68-466d-8240-da5ec5ba8e15" providerId="AD" clId="Web-{C2CA63BF-8D4E-E0C1-B469-1B8AFF1CC016}" dt="2025-03-12T14:00:24.477" v="14"/>
        <pc:sldMkLst>
          <pc:docMk/>
          <pc:sldMk cId="3153183551" sldId="2626"/>
        </pc:sldMkLst>
      </pc:sldChg>
      <pc:sldChg chg="add">
        <pc:chgData name="Katie Eberstein" userId="S::katie.eberstein@brighton-hove.gov.uk::8552068e-af68-466d-8240-da5ec5ba8e15" providerId="AD" clId="Web-{C2CA63BF-8D4E-E0C1-B469-1B8AFF1CC016}" dt="2025-03-12T14:00:24.509" v="15"/>
        <pc:sldMkLst>
          <pc:docMk/>
          <pc:sldMk cId="3908184766" sldId="2627"/>
        </pc:sldMkLst>
      </pc:sldChg>
      <pc:sldChg chg="add">
        <pc:chgData name="Katie Eberstein" userId="S::katie.eberstein@brighton-hove.gov.uk::8552068e-af68-466d-8240-da5ec5ba8e15" providerId="AD" clId="Web-{C2CA63BF-8D4E-E0C1-B469-1B8AFF1CC016}" dt="2025-03-12T14:00:24.540" v="16"/>
        <pc:sldMkLst>
          <pc:docMk/>
          <pc:sldMk cId="2879663856" sldId="2628"/>
        </pc:sldMkLst>
      </pc:sldChg>
      <pc:sldChg chg="add">
        <pc:chgData name="Katie Eberstein" userId="S::katie.eberstein@brighton-hove.gov.uk::8552068e-af68-466d-8240-da5ec5ba8e15" providerId="AD" clId="Web-{C2CA63BF-8D4E-E0C1-B469-1B8AFF1CC016}" dt="2025-03-12T14:00:24.571" v="17"/>
        <pc:sldMkLst>
          <pc:docMk/>
          <pc:sldMk cId="1480110642" sldId="2629"/>
        </pc:sldMkLst>
      </pc:sldChg>
      <pc:sldChg chg="add">
        <pc:chgData name="Katie Eberstein" userId="S::katie.eberstein@brighton-hove.gov.uk::8552068e-af68-466d-8240-da5ec5ba8e15" providerId="AD" clId="Web-{C2CA63BF-8D4E-E0C1-B469-1B8AFF1CC016}" dt="2025-03-12T14:00:24.602" v="18"/>
        <pc:sldMkLst>
          <pc:docMk/>
          <pc:sldMk cId="4040107469" sldId="2630"/>
        </pc:sldMkLst>
      </pc:sldChg>
      <pc:sldChg chg="add">
        <pc:chgData name="Katie Eberstein" userId="S::katie.eberstein@brighton-hove.gov.uk::8552068e-af68-466d-8240-da5ec5ba8e15" providerId="AD" clId="Web-{C2CA63BF-8D4E-E0C1-B469-1B8AFF1CC016}" dt="2025-03-12T14:00:24.618" v="19"/>
        <pc:sldMkLst>
          <pc:docMk/>
          <pc:sldMk cId="3937255280" sldId="2631"/>
        </pc:sldMkLst>
      </pc:sldChg>
      <pc:sldChg chg="delSp modSp new">
        <pc:chgData name="Katie Eberstein" userId="S::katie.eberstein@brighton-hove.gov.uk::8552068e-af68-466d-8240-da5ec5ba8e15" providerId="AD" clId="Web-{C2CA63BF-8D4E-E0C1-B469-1B8AFF1CC016}" dt="2025-03-12T14:11:38.433" v="91" actId="20577"/>
        <pc:sldMkLst>
          <pc:docMk/>
          <pc:sldMk cId="3238496044" sldId="2632"/>
        </pc:sldMkLst>
      </pc:sldChg>
      <pc:sldChg chg="new del">
        <pc:chgData name="Katie Eberstein" userId="S::katie.eberstein@brighton-hove.gov.uk::8552068e-af68-466d-8240-da5ec5ba8e15" providerId="AD" clId="Web-{C2CA63BF-8D4E-E0C1-B469-1B8AFF1CC016}" dt="2025-03-12T14:25:47.393" v="97"/>
        <pc:sldMkLst>
          <pc:docMk/>
          <pc:sldMk cId="2244491474" sldId="2633"/>
        </pc:sldMkLst>
      </pc:sldChg>
      <pc:sldChg chg="modSp new">
        <pc:chgData name="Katie Eberstein" userId="S::katie.eberstein@brighton-hove.gov.uk::8552068e-af68-466d-8240-da5ec5ba8e15" providerId="AD" clId="Web-{C2CA63BF-8D4E-E0C1-B469-1B8AFF1CC016}" dt="2025-03-12T14:26:13.628" v="106" actId="20577"/>
        <pc:sldMkLst>
          <pc:docMk/>
          <pc:sldMk cId="2438701546" sldId="2633"/>
        </pc:sldMkLst>
      </pc:sldChg>
      <pc:sldMasterChg chg="addSldLayout">
        <pc:chgData name="Katie Eberstein" userId="S::katie.eberstein@brighton-hove.gov.uk::8552068e-af68-466d-8240-da5ec5ba8e15" providerId="AD" clId="Web-{C2CA63BF-8D4E-E0C1-B469-1B8AFF1CC016}" dt="2025-03-12T14:00:24.165" v="5"/>
        <pc:sldMasterMkLst>
          <pc:docMk/>
          <pc:sldMasterMk cId="3924093392" sldId="2147483720"/>
        </pc:sldMasterMkLst>
        <pc:sldLayoutChg chg="add">
          <pc:chgData name="Katie Eberstein" userId="S::katie.eberstein@brighton-hove.gov.uk::8552068e-af68-466d-8240-da5ec5ba8e15" providerId="AD" clId="Web-{C2CA63BF-8D4E-E0C1-B469-1B8AFF1CC016}" dt="2025-03-12T14:00:23.993" v="0"/>
          <pc:sldLayoutMkLst>
            <pc:docMk/>
            <pc:sldMasterMk cId="3924093392" sldId="2147483720"/>
            <pc:sldLayoutMk cId="227303283" sldId="2147483735"/>
          </pc:sldLayoutMkLst>
        </pc:sldLayoutChg>
        <pc:sldLayoutChg chg="add">
          <pc:chgData name="Katie Eberstein" userId="S::katie.eberstein@brighton-hove.gov.uk::8552068e-af68-466d-8240-da5ec5ba8e15" providerId="AD" clId="Web-{C2CA63BF-8D4E-E0C1-B469-1B8AFF1CC016}" dt="2025-03-12T14:00:24.055" v="2"/>
          <pc:sldLayoutMkLst>
            <pc:docMk/>
            <pc:sldMasterMk cId="3924093392" sldId="2147483720"/>
            <pc:sldLayoutMk cId="1563968479" sldId="2147483736"/>
          </pc:sldLayoutMkLst>
        </pc:sldLayoutChg>
        <pc:sldLayoutChg chg="add">
          <pc:chgData name="Katie Eberstein" userId="S::katie.eberstein@brighton-hove.gov.uk::8552068e-af68-466d-8240-da5ec5ba8e15" providerId="AD" clId="Web-{C2CA63BF-8D4E-E0C1-B469-1B8AFF1CC016}" dt="2025-03-12T14:00:24.087" v="3"/>
          <pc:sldLayoutMkLst>
            <pc:docMk/>
            <pc:sldMasterMk cId="3924093392" sldId="2147483720"/>
            <pc:sldLayoutMk cId="3746493792" sldId="2147483737"/>
          </pc:sldLayoutMkLst>
        </pc:sldLayoutChg>
        <pc:sldLayoutChg chg="add">
          <pc:chgData name="Katie Eberstein" userId="S::katie.eberstein@brighton-hove.gov.uk::8552068e-af68-466d-8240-da5ec5ba8e15" providerId="AD" clId="Web-{C2CA63BF-8D4E-E0C1-B469-1B8AFF1CC016}" dt="2025-03-12T14:00:24.165" v="5"/>
          <pc:sldLayoutMkLst>
            <pc:docMk/>
            <pc:sldMasterMk cId="3924093392" sldId="2147483720"/>
            <pc:sldLayoutMk cId="1515843324" sldId="2147483738"/>
          </pc:sldLayoutMkLst>
        </pc:sldLayoutChg>
      </pc:sldMasterChg>
    </pc:docChg>
  </pc:docChgLst>
  <pc:docChgLst>
    <pc:chgData name="Jonathan Cooper" userId="S::jonathancooper637_gmail.com#ext#@brightonandhovecc.onmicrosoft.com::aa3eb880-81ba-44d1-aba9-8d274de502e8" providerId="AD" clId="Web-{1ADE344E-7CC6-4B18-6207-61996DC2E9B6}"/>
    <pc:docChg chg="modSld">
      <pc:chgData name="Jonathan Cooper" userId="S::jonathancooper637_gmail.com#ext#@brightonandhovecc.onmicrosoft.com::aa3eb880-81ba-44d1-aba9-8d274de502e8" providerId="AD" clId="Web-{1ADE344E-7CC6-4B18-6207-61996DC2E9B6}" dt="2025-01-12T17:28:28.094" v="5"/>
      <pc:docMkLst>
        <pc:docMk/>
      </pc:docMkLst>
      <pc:sldChg chg="modSp">
        <pc:chgData name="Jonathan Cooper" userId="S::jonathancooper637_gmail.com#ext#@brightonandhovecc.onmicrosoft.com::aa3eb880-81ba-44d1-aba9-8d274de502e8" providerId="AD" clId="Web-{1ADE344E-7CC6-4B18-6207-61996DC2E9B6}" dt="2025-01-12T17:20:37.443" v="2" actId="1076"/>
        <pc:sldMkLst>
          <pc:docMk/>
          <pc:sldMk cId="4136577864" sldId="889"/>
        </pc:sldMkLst>
      </pc:sldChg>
      <pc:sldChg chg="addAnim delAnim">
        <pc:chgData name="Jonathan Cooper" userId="S::jonathancooper637_gmail.com#ext#@brightonandhovecc.onmicrosoft.com::aa3eb880-81ba-44d1-aba9-8d274de502e8" providerId="AD" clId="Web-{1ADE344E-7CC6-4B18-6207-61996DC2E9B6}" dt="2025-01-12T17:24:23.854" v="4"/>
        <pc:sldMkLst>
          <pc:docMk/>
          <pc:sldMk cId="622997808" sldId="2490"/>
        </pc:sldMkLst>
      </pc:sldChg>
      <pc:sldChg chg="mod modShow">
        <pc:chgData name="Jonathan Cooper" userId="S::jonathancooper637_gmail.com#ext#@brightonandhovecc.onmicrosoft.com::aa3eb880-81ba-44d1-aba9-8d274de502e8" providerId="AD" clId="Web-{1ADE344E-7CC6-4B18-6207-61996DC2E9B6}" dt="2025-01-12T17:28:28.094" v="5"/>
        <pc:sldMkLst>
          <pc:docMk/>
          <pc:sldMk cId="3702255305" sldId="2532"/>
        </pc:sldMkLst>
      </pc:sldChg>
    </pc:docChg>
  </pc:docChgLst>
  <pc:docChgLst>
    <pc:chgData name="Jonathan Cooper" userId="S::jonathancooper637_gmail.com#ext#@brightonandhovecc.onmicrosoft.com::aa3eb880-81ba-44d1-aba9-8d274de502e8" providerId="AD" clId="Web-{0C36DB76-E00A-C5C9-D9F2-DD27FBD7CFF3}"/>
    <pc:docChg chg="modSld">
      <pc:chgData name="Jonathan Cooper" userId="S::jonathancooper637_gmail.com#ext#@brightonandhovecc.onmicrosoft.com::aa3eb880-81ba-44d1-aba9-8d274de502e8" providerId="AD" clId="Web-{0C36DB76-E00A-C5C9-D9F2-DD27FBD7CFF3}" dt="2025-01-12T18:06:26.552" v="25" actId="20577"/>
      <pc:docMkLst>
        <pc:docMk/>
      </pc:docMkLst>
      <pc:sldChg chg="modSp">
        <pc:chgData name="Jonathan Cooper" userId="S::jonathancooper637_gmail.com#ext#@brightonandhovecc.onmicrosoft.com::aa3eb880-81ba-44d1-aba9-8d274de502e8" providerId="AD" clId="Web-{0C36DB76-E00A-C5C9-D9F2-DD27FBD7CFF3}" dt="2025-01-12T18:06:26.552" v="25" actId="20577"/>
        <pc:sldMkLst>
          <pc:docMk/>
          <pc:sldMk cId="3372227889" sldId="2489"/>
        </pc:sldMkLst>
      </pc:sldChg>
    </pc:docChg>
  </pc:docChgLst>
  <pc:docChgLst>
    <pc:chgData name="Katie Eberstein" userId="S::katie.eberstein@brighton-hove.gov.uk::8552068e-af68-466d-8240-da5ec5ba8e15" providerId="AD" clId="Web-{C2E37526-DE8C-4955-AB0A-665754E5FA27}"/>
    <pc:docChg chg="addSld delSld modSld sldOrd modSection">
      <pc:chgData name="Katie Eberstein" userId="S::katie.eberstein@brighton-hove.gov.uk::8552068e-af68-466d-8240-da5ec5ba8e15" providerId="AD" clId="Web-{C2E37526-DE8C-4955-AB0A-665754E5FA27}" dt="2025-01-09T09:12:04.931" v="64" actId="20577"/>
      <pc:docMkLst>
        <pc:docMk/>
      </pc:docMkLst>
      <pc:sldChg chg="addSp delSp modSp">
        <pc:chgData name="Katie Eberstein" userId="S::katie.eberstein@brighton-hove.gov.uk::8552068e-af68-466d-8240-da5ec5ba8e15" providerId="AD" clId="Web-{C2E37526-DE8C-4955-AB0A-665754E5FA27}" dt="2025-01-09T09:12:04.931" v="64" actId="20577"/>
        <pc:sldMkLst>
          <pc:docMk/>
          <pc:sldMk cId="3948561106" sldId="800"/>
        </pc:sldMkLst>
      </pc:sldChg>
      <pc:sldChg chg="ord">
        <pc:chgData name="Katie Eberstein" userId="S::katie.eberstein@brighton-hove.gov.uk::8552068e-af68-466d-8240-da5ec5ba8e15" providerId="AD" clId="Web-{C2E37526-DE8C-4955-AB0A-665754E5FA27}" dt="2025-01-09T09:08:18.331" v="46"/>
        <pc:sldMkLst>
          <pc:docMk/>
          <pc:sldMk cId="850626740" sldId="925"/>
        </pc:sldMkLst>
      </pc:sldChg>
      <pc:sldChg chg="ord">
        <pc:chgData name="Katie Eberstein" userId="S::katie.eberstein@brighton-hove.gov.uk::8552068e-af68-466d-8240-da5ec5ba8e15" providerId="AD" clId="Web-{C2E37526-DE8C-4955-AB0A-665754E5FA27}" dt="2025-01-09T09:08:07.518" v="45"/>
        <pc:sldMkLst>
          <pc:docMk/>
          <pc:sldMk cId="2008989369" sldId="926"/>
        </pc:sldMkLst>
      </pc:sldChg>
      <pc:sldChg chg="addSp delSp modSp addAnim delAnim">
        <pc:chgData name="Katie Eberstein" userId="S::katie.eberstein@brighton-hove.gov.uk::8552068e-af68-466d-8240-da5ec5ba8e15" providerId="AD" clId="Web-{C2E37526-DE8C-4955-AB0A-665754E5FA27}" dt="2025-01-09T09:10:39.351" v="58"/>
        <pc:sldMkLst>
          <pc:docMk/>
          <pc:sldMk cId="526129721" sldId="2487"/>
        </pc:sldMkLst>
      </pc:sldChg>
      <pc:sldChg chg="delSp modSp delAnim">
        <pc:chgData name="Katie Eberstein" userId="S::katie.eberstein@brighton-hove.gov.uk::8552068e-af68-466d-8240-da5ec5ba8e15" providerId="AD" clId="Web-{C2E37526-DE8C-4955-AB0A-665754E5FA27}" dt="2025-01-09T09:07:26.580" v="44" actId="20577"/>
        <pc:sldMkLst>
          <pc:docMk/>
          <pc:sldMk cId="2769559817" sldId="2560"/>
        </pc:sldMkLst>
      </pc:sldChg>
      <pc:sldChg chg="add del">
        <pc:chgData name="Katie Eberstein" userId="S::katie.eberstein@brighton-hove.gov.uk::8552068e-af68-466d-8240-da5ec5ba8e15" providerId="AD" clId="Web-{C2E37526-DE8C-4955-AB0A-665754E5FA27}" dt="2025-01-09T09:08:48.926" v="50"/>
        <pc:sldMkLst>
          <pc:docMk/>
          <pc:sldMk cId="2267801389" sldId="2571"/>
        </pc:sldMkLst>
      </pc:sldChg>
      <pc:sldChg chg="modSp">
        <pc:chgData name="Katie Eberstein" userId="S::katie.eberstein@brighton-hove.gov.uk::8552068e-af68-466d-8240-da5ec5ba8e15" providerId="AD" clId="Web-{C2E37526-DE8C-4955-AB0A-665754E5FA27}" dt="2025-01-09T09:08:42.738" v="48" actId="20577"/>
        <pc:sldMkLst>
          <pc:docMk/>
          <pc:sldMk cId="1440550523" sldId="2574"/>
        </pc:sldMkLst>
      </pc:sldChg>
      <pc:sldChg chg="add replId">
        <pc:chgData name="Katie Eberstein" userId="S::katie.eberstein@brighton-hove.gov.uk::8552068e-af68-466d-8240-da5ec5ba8e15" providerId="AD" clId="Web-{C2E37526-DE8C-4955-AB0A-665754E5FA27}" dt="2025-01-09T09:06:47.485" v="0"/>
        <pc:sldMkLst>
          <pc:docMk/>
          <pc:sldMk cId="4058260509" sldId="2578"/>
        </pc:sldMkLst>
      </pc:sldChg>
    </pc:docChg>
  </pc:docChgLst>
  <pc:docChgLst>
    <pc:chgData name="Katie Eberstein" userId="S::katie.eberstein@brighton-hove.gov.uk::8552068e-af68-466d-8240-da5ec5ba8e15" providerId="AD" clId="Web-{E58F100E-5F98-4991-997E-105588B65803}"/>
    <pc:docChg chg="addSld delSld modSection">
      <pc:chgData name="Katie Eberstein" userId="S::katie.eberstein@brighton-hove.gov.uk::8552068e-af68-466d-8240-da5ec5ba8e15" providerId="AD" clId="Web-{E58F100E-5F98-4991-997E-105588B65803}" dt="2025-03-12T13:58:20.153" v="8"/>
      <pc:docMkLst>
        <pc:docMk/>
      </pc:docMkLst>
      <pc:sldChg chg="del">
        <pc:chgData name="Katie Eberstein" userId="S::katie.eberstein@brighton-hove.gov.uk::8552068e-af68-466d-8240-da5ec5ba8e15" providerId="AD" clId="Web-{E58F100E-5F98-4991-997E-105588B65803}" dt="2025-03-12T13:57:24.383" v="1"/>
        <pc:sldMkLst>
          <pc:docMk/>
          <pc:sldMk cId="304989094" sldId="2469"/>
        </pc:sldMkLst>
      </pc:sldChg>
      <pc:sldChg chg="del">
        <pc:chgData name="Katie Eberstein" userId="S::katie.eberstein@brighton-hove.gov.uk::8552068e-af68-466d-8240-da5ec5ba8e15" providerId="AD" clId="Web-{E58F100E-5F98-4991-997E-105588B65803}" dt="2025-03-12T13:57:26.259" v="2"/>
        <pc:sldMkLst>
          <pc:docMk/>
          <pc:sldMk cId="2893341091" sldId="2471"/>
        </pc:sldMkLst>
      </pc:sldChg>
      <pc:sldChg chg="del">
        <pc:chgData name="Katie Eberstein" userId="S::katie.eberstein@brighton-hove.gov.uk::8552068e-af68-466d-8240-da5ec5ba8e15" providerId="AD" clId="Web-{E58F100E-5F98-4991-997E-105588B65803}" dt="2025-03-12T13:57:20.305" v="0"/>
        <pc:sldMkLst>
          <pc:docMk/>
          <pc:sldMk cId="50677504" sldId="2597"/>
        </pc:sldMkLst>
      </pc:sldChg>
      <pc:sldChg chg="add">
        <pc:chgData name="Katie Eberstein" userId="S::katie.eberstein@brighton-hove.gov.uk::8552068e-af68-466d-8240-da5ec5ba8e15" providerId="AD" clId="Web-{E58F100E-5F98-4991-997E-105588B65803}" dt="2025-03-12T13:58:20.075" v="3"/>
        <pc:sldMkLst>
          <pc:docMk/>
          <pc:sldMk cId="4261546900" sldId="2606"/>
        </pc:sldMkLst>
      </pc:sldChg>
      <pc:sldChg chg="add">
        <pc:chgData name="Katie Eberstein" userId="S::katie.eberstein@brighton-hove.gov.uk::8552068e-af68-466d-8240-da5ec5ba8e15" providerId="AD" clId="Web-{E58F100E-5F98-4991-997E-105588B65803}" dt="2025-03-12T13:58:20.090" v="4"/>
        <pc:sldMkLst>
          <pc:docMk/>
          <pc:sldMk cId="3937381205" sldId="2607"/>
        </pc:sldMkLst>
      </pc:sldChg>
      <pc:sldChg chg="add">
        <pc:chgData name="Katie Eberstein" userId="S::katie.eberstein@brighton-hove.gov.uk::8552068e-af68-466d-8240-da5ec5ba8e15" providerId="AD" clId="Web-{E58F100E-5F98-4991-997E-105588B65803}" dt="2025-03-12T13:58:20.106" v="5"/>
        <pc:sldMkLst>
          <pc:docMk/>
          <pc:sldMk cId="43128806" sldId="2608"/>
        </pc:sldMkLst>
      </pc:sldChg>
      <pc:sldChg chg="add">
        <pc:chgData name="Katie Eberstein" userId="S::katie.eberstein@brighton-hove.gov.uk::8552068e-af68-466d-8240-da5ec5ba8e15" providerId="AD" clId="Web-{E58F100E-5F98-4991-997E-105588B65803}" dt="2025-03-12T13:58:20.121" v="6"/>
        <pc:sldMkLst>
          <pc:docMk/>
          <pc:sldMk cId="1133963602" sldId="2609"/>
        </pc:sldMkLst>
      </pc:sldChg>
      <pc:sldChg chg="add">
        <pc:chgData name="Katie Eberstein" userId="S::katie.eberstein@brighton-hove.gov.uk::8552068e-af68-466d-8240-da5ec5ba8e15" providerId="AD" clId="Web-{E58F100E-5F98-4991-997E-105588B65803}" dt="2025-03-12T13:58:20.137" v="7"/>
        <pc:sldMkLst>
          <pc:docMk/>
          <pc:sldMk cId="2044035900" sldId="2610"/>
        </pc:sldMkLst>
      </pc:sldChg>
      <pc:sldChg chg="add">
        <pc:chgData name="Katie Eberstein" userId="S::katie.eberstein@brighton-hove.gov.uk::8552068e-af68-466d-8240-da5ec5ba8e15" providerId="AD" clId="Web-{E58F100E-5F98-4991-997E-105588B65803}" dt="2025-03-12T13:58:20.153" v="8"/>
        <pc:sldMkLst>
          <pc:docMk/>
          <pc:sldMk cId="1432219742" sldId="2611"/>
        </pc:sldMkLst>
      </pc:sldChg>
    </pc:docChg>
  </pc:docChgLst>
  <pc:docChgLst>
    <pc:chgData name="Katie Eberstein" userId="S::katie.eberstein@brighton-hove.gov.uk::8552068e-af68-466d-8240-da5ec5ba8e15" providerId="AD" clId="Web-{037CB900-F0A8-0925-C72C-1994711BF386}"/>
    <pc:docChg chg="modSld">
      <pc:chgData name="Katie Eberstein" userId="S::katie.eberstein@brighton-hove.gov.uk::8552068e-af68-466d-8240-da5ec5ba8e15" providerId="AD" clId="Web-{037CB900-F0A8-0925-C72C-1994711BF386}" dt="2025-01-09T12:44:25.834" v="64" actId="14100"/>
      <pc:docMkLst>
        <pc:docMk/>
      </pc:docMkLst>
      <pc:sldChg chg="addSp delSp modSp">
        <pc:chgData name="Katie Eberstein" userId="S::katie.eberstein@brighton-hove.gov.uk::8552068e-af68-466d-8240-da5ec5ba8e15" providerId="AD" clId="Web-{037CB900-F0A8-0925-C72C-1994711BF386}" dt="2025-01-09T12:44:25.834" v="64" actId="14100"/>
        <pc:sldMkLst>
          <pc:docMk/>
          <pc:sldMk cId="1195440335" sldId="2583"/>
        </pc:sldMkLst>
      </pc:sldChg>
    </pc:docChg>
  </pc:docChgLst>
  <pc:docChgLst>
    <pc:chgData name="Katie Eberstein" userId="S::katie.eberstein@brighton-hove.gov.uk::8552068e-af68-466d-8240-da5ec5ba8e15" providerId="AD" clId="Web-{0E67A598-F0B8-4205-BD16-7FC8C57CF4E6}"/>
    <pc:docChg chg="sldOrd modSection">
      <pc:chgData name="Katie Eberstein" userId="S::katie.eberstein@brighton-hove.gov.uk::8552068e-af68-466d-8240-da5ec5ba8e15" providerId="AD" clId="Web-{0E67A598-F0B8-4205-BD16-7FC8C57CF4E6}" dt="2025-01-13T08:42:55.938" v="3"/>
      <pc:docMkLst>
        <pc:docMk/>
      </pc:docMkLst>
      <pc:sldChg chg="ord">
        <pc:chgData name="Katie Eberstein" userId="S::katie.eberstein@brighton-hove.gov.uk::8552068e-af68-466d-8240-da5ec5ba8e15" providerId="AD" clId="Web-{0E67A598-F0B8-4205-BD16-7FC8C57CF4E6}" dt="2025-01-13T08:41:13.654" v="1"/>
        <pc:sldMkLst>
          <pc:docMk/>
          <pc:sldMk cId="3334110009" sldId="276"/>
        </pc:sldMkLst>
      </pc:sldChg>
      <pc:sldChg chg="ord">
        <pc:chgData name="Katie Eberstein" userId="S::katie.eberstein@brighton-hove.gov.uk::8552068e-af68-466d-8240-da5ec5ba8e15" providerId="AD" clId="Web-{0E67A598-F0B8-4205-BD16-7FC8C57CF4E6}" dt="2025-01-13T08:41:16.654" v="2"/>
        <pc:sldMkLst>
          <pc:docMk/>
          <pc:sldMk cId="2185790822" sldId="947"/>
        </pc:sldMkLst>
      </pc:sldChg>
      <pc:sldChg chg="ord">
        <pc:chgData name="Katie Eberstein" userId="S::katie.eberstein@brighton-hove.gov.uk::8552068e-af68-466d-8240-da5ec5ba8e15" providerId="AD" clId="Web-{0E67A598-F0B8-4205-BD16-7FC8C57CF4E6}" dt="2025-01-13T08:31:55.451" v="0"/>
        <pc:sldMkLst>
          <pc:docMk/>
          <pc:sldMk cId="1981149314" sldId="2484"/>
        </pc:sldMkLst>
      </pc:sldChg>
      <pc:sldChg chg="ord">
        <pc:chgData name="Katie Eberstein" userId="S::katie.eberstein@brighton-hove.gov.uk::8552068e-af68-466d-8240-da5ec5ba8e15" providerId="AD" clId="Web-{0E67A598-F0B8-4205-BD16-7FC8C57CF4E6}" dt="2025-01-13T08:42:55.938" v="3"/>
        <pc:sldMkLst>
          <pc:docMk/>
          <pc:sldMk cId="2302709008" sldId="2577"/>
        </pc:sldMkLst>
      </pc:sldChg>
    </pc:docChg>
  </pc:docChgLst>
  <pc:docChgLst>
    <pc:chgData name="Katie Eberstein" userId="S::katie.eberstein@brighton-hove.gov.uk::8552068e-af68-466d-8240-da5ec5ba8e15" providerId="AD" clId="Web-{28341645-085F-45CD-BF75-1B87C75522FF}"/>
    <pc:docChg chg="addSld delSld modSld sldOrd modSection">
      <pc:chgData name="Katie Eberstein" userId="S::katie.eberstein@brighton-hove.gov.uk::8552068e-af68-466d-8240-da5ec5ba8e15" providerId="AD" clId="Web-{28341645-085F-45CD-BF75-1B87C75522FF}" dt="2025-01-09T12:37:22.428" v="589"/>
      <pc:docMkLst>
        <pc:docMk/>
      </pc:docMkLst>
      <pc:sldChg chg="delSp modSp">
        <pc:chgData name="Katie Eberstein" userId="S::katie.eberstein@brighton-hove.gov.uk::8552068e-af68-466d-8240-da5ec5ba8e15" providerId="AD" clId="Web-{28341645-085F-45CD-BF75-1B87C75522FF}" dt="2025-01-09T12:11:43.866" v="231" actId="20577"/>
        <pc:sldMkLst>
          <pc:docMk/>
          <pc:sldMk cId="3219064012" sldId="904"/>
        </pc:sldMkLst>
      </pc:sldChg>
      <pc:sldChg chg="addSp modSp">
        <pc:chgData name="Katie Eberstein" userId="S::katie.eberstein@brighton-hove.gov.uk::8552068e-af68-466d-8240-da5ec5ba8e15" providerId="AD" clId="Web-{28341645-085F-45CD-BF75-1B87C75522FF}" dt="2025-01-09T12:33:09.402" v="585" actId="1076"/>
        <pc:sldMkLst>
          <pc:docMk/>
          <pc:sldMk cId="1813704932" sldId="969"/>
        </pc:sldMkLst>
      </pc:sldChg>
      <pc:sldChg chg="addSp delSp modSp">
        <pc:chgData name="Katie Eberstein" userId="S::katie.eberstein@brighton-hove.gov.uk::8552068e-af68-466d-8240-da5ec5ba8e15" providerId="AD" clId="Web-{28341645-085F-45CD-BF75-1B87C75522FF}" dt="2025-01-09T12:35:33.377" v="588"/>
        <pc:sldMkLst>
          <pc:docMk/>
          <pc:sldMk cId="2643990663" sldId="985"/>
        </pc:sldMkLst>
      </pc:sldChg>
      <pc:sldChg chg="ord">
        <pc:chgData name="Katie Eberstein" userId="S::katie.eberstein@brighton-hove.gov.uk::8552068e-af68-466d-8240-da5ec5ba8e15" providerId="AD" clId="Web-{28341645-085F-45CD-BF75-1B87C75522FF}" dt="2025-01-09T12:28:07.187" v="555"/>
        <pc:sldMkLst>
          <pc:docMk/>
          <pc:sldMk cId="4072327579" sldId="2458"/>
        </pc:sldMkLst>
      </pc:sldChg>
      <pc:sldChg chg="modSp">
        <pc:chgData name="Katie Eberstein" userId="S::katie.eberstein@brighton-hove.gov.uk::8552068e-af68-466d-8240-da5ec5ba8e15" providerId="AD" clId="Web-{28341645-085F-45CD-BF75-1B87C75522FF}" dt="2025-01-09T12:12:49.056" v="341"/>
        <pc:sldMkLst>
          <pc:docMk/>
          <pc:sldMk cId="2333028926" sldId="2468"/>
        </pc:sldMkLst>
      </pc:sldChg>
      <pc:sldChg chg="modSp">
        <pc:chgData name="Katie Eberstein" userId="S::katie.eberstein@brighton-hove.gov.uk::8552068e-af68-466d-8240-da5ec5ba8e15" providerId="AD" clId="Web-{28341645-085F-45CD-BF75-1B87C75522FF}" dt="2025-01-09T12:09:04.969" v="190" actId="20577"/>
        <pc:sldMkLst>
          <pc:docMk/>
          <pc:sldMk cId="1810210829" sldId="2472"/>
        </pc:sldMkLst>
      </pc:sldChg>
      <pc:sldChg chg="del">
        <pc:chgData name="Katie Eberstein" userId="S::katie.eberstein@brighton-hove.gov.uk::8552068e-af68-466d-8240-da5ec5ba8e15" providerId="AD" clId="Web-{28341645-085F-45CD-BF75-1B87C75522FF}" dt="2025-01-09T12:09:23.970" v="191"/>
        <pc:sldMkLst>
          <pc:docMk/>
          <pc:sldMk cId="4214330693" sldId="2480"/>
        </pc:sldMkLst>
      </pc:sldChg>
      <pc:sldChg chg="del">
        <pc:chgData name="Katie Eberstein" userId="S::katie.eberstein@brighton-hove.gov.uk::8552068e-af68-466d-8240-da5ec5ba8e15" providerId="AD" clId="Web-{28341645-085F-45CD-BF75-1B87C75522FF}" dt="2025-01-09T12:11:47.273" v="232"/>
        <pc:sldMkLst>
          <pc:docMk/>
          <pc:sldMk cId="1197203652" sldId="2483"/>
        </pc:sldMkLst>
      </pc:sldChg>
      <pc:sldChg chg="del">
        <pc:chgData name="Katie Eberstein" userId="S::katie.eberstein@brighton-hove.gov.uk::8552068e-af68-466d-8240-da5ec5ba8e15" providerId="AD" clId="Web-{28341645-085F-45CD-BF75-1B87C75522FF}" dt="2025-01-09T12:11:52.898" v="233"/>
        <pc:sldMkLst>
          <pc:docMk/>
          <pc:sldMk cId="1135195961" sldId="2485"/>
        </pc:sldMkLst>
      </pc:sldChg>
      <pc:sldChg chg="modSp">
        <pc:chgData name="Katie Eberstein" userId="S::katie.eberstein@brighton-hove.gov.uk::8552068e-af68-466d-8240-da5ec5ba8e15" providerId="AD" clId="Web-{28341645-085F-45CD-BF75-1B87C75522FF}" dt="2025-01-09T12:13:52.543" v="347" actId="20577"/>
        <pc:sldMkLst>
          <pc:docMk/>
          <pc:sldMk cId="526129721" sldId="2487"/>
        </pc:sldMkLst>
      </pc:sldChg>
      <pc:sldChg chg="addSp modSp">
        <pc:chgData name="Katie Eberstein" userId="S::katie.eberstein@brighton-hove.gov.uk::8552068e-af68-466d-8240-da5ec5ba8e15" providerId="AD" clId="Web-{28341645-085F-45CD-BF75-1B87C75522FF}" dt="2025-01-09T12:16:47.238" v="350" actId="1076"/>
        <pc:sldMkLst>
          <pc:docMk/>
          <pc:sldMk cId="2267801389" sldId="2571"/>
        </pc:sldMkLst>
      </pc:sldChg>
      <pc:sldChg chg="modSp">
        <pc:chgData name="Katie Eberstein" userId="S::katie.eberstein@brighton-hove.gov.uk::8552068e-af68-466d-8240-da5ec5ba8e15" providerId="AD" clId="Web-{28341645-085F-45CD-BF75-1B87C75522FF}" dt="2025-01-09T12:13:56.747" v="348" actId="20577"/>
        <pc:sldMkLst>
          <pc:docMk/>
          <pc:sldMk cId="1440550523" sldId="2574"/>
        </pc:sldMkLst>
      </pc:sldChg>
      <pc:sldChg chg="del">
        <pc:chgData name="Katie Eberstein" userId="S::katie.eberstein@brighton-hove.gov.uk::8552068e-af68-466d-8240-da5ec5ba8e15" providerId="AD" clId="Web-{28341645-085F-45CD-BF75-1B87C75522FF}" dt="2025-01-09T12:18:29.508" v="352"/>
        <pc:sldMkLst>
          <pc:docMk/>
          <pc:sldMk cId="1465346305" sldId="2579"/>
        </pc:sldMkLst>
      </pc:sldChg>
      <pc:sldChg chg="addSp delSp modSp add replId addAnim delAnim">
        <pc:chgData name="Katie Eberstein" userId="S::katie.eberstein@brighton-hove.gov.uk::8552068e-af68-466d-8240-da5ec5ba8e15" providerId="AD" clId="Web-{28341645-085F-45CD-BF75-1B87C75522FF}" dt="2025-01-09T12:26:10.636" v="554"/>
        <pc:sldMkLst>
          <pc:docMk/>
          <pc:sldMk cId="4203614007" sldId="2581"/>
        </pc:sldMkLst>
      </pc:sldChg>
      <pc:sldChg chg="addSp delSp modSp add replId">
        <pc:chgData name="Katie Eberstein" userId="S::katie.eberstein@brighton-hove.gov.uk::8552068e-af68-466d-8240-da5ec5ba8e15" providerId="AD" clId="Web-{28341645-085F-45CD-BF75-1B87C75522FF}" dt="2025-01-09T12:30:56.397" v="583"/>
        <pc:sldMkLst>
          <pc:docMk/>
          <pc:sldMk cId="2851239475" sldId="2582"/>
        </pc:sldMkLst>
      </pc:sldChg>
      <pc:sldChg chg="modSp add del replId">
        <pc:chgData name="Katie Eberstein" userId="S::katie.eberstein@brighton-hove.gov.uk::8552068e-af68-466d-8240-da5ec5ba8e15" providerId="AD" clId="Web-{28341645-085F-45CD-BF75-1B87C75522FF}" dt="2025-01-09T12:28:49.111" v="567"/>
        <pc:sldMkLst>
          <pc:docMk/>
          <pc:sldMk cId="4212160371" sldId="2582"/>
        </pc:sldMkLst>
      </pc:sldChg>
      <pc:sldChg chg="new">
        <pc:chgData name="Katie Eberstein" userId="S::katie.eberstein@brighton-hove.gov.uk::8552068e-af68-466d-8240-da5ec5ba8e15" providerId="AD" clId="Web-{28341645-085F-45CD-BF75-1B87C75522FF}" dt="2025-01-09T12:37:22.428" v="589"/>
        <pc:sldMkLst>
          <pc:docMk/>
          <pc:sldMk cId="1195440335" sldId="2583"/>
        </pc:sldMkLst>
      </pc:sldChg>
    </pc:docChg>
  </pc:docChgLst>
  <pc:docChgLst>
    <pc:chgData name="Katie Eberstein" userId="S::katie.eberstein@brighton-hove.gov.uk::8552068e-af68-466d-8240-da5ec5ba8e15" providerId="AD" clId="Web-{F46A0947-0276-B27D-4571-2C71E92F2CA0}"/>
    <pc:docChg chg="sldOrd">
      <pc:chgData name="Katie Eberstein" userId="S::katie.eberstein@brighton-hove.gov.uk::8552068e-af68-466d-8240-da5ec5ba8e15" providerId="AD" clId="Web-{F46A0947-0276-B27D-4571-2C71E92F2CA0}" dt="2025-01-13T12:40:49.659" v="12"/>
      <pc:docMkLst>
        <pc:docMk/>
      </pc:docMkLst>
      <pc:sldChg chg="ord">
        <pc:chgData name="Katie Eberstein" userId="S::katie.eberstein@brighton-hove.gov.uk::8552068e-af68-466d-8240-da5ec5ba8e15" providerId="AD" clId="Web-{F46A0947-0276-B27D-4571-2C71E92F2CA0}" dt="2025-01-13T12:39:58.469" v="0"/>
        <pc:sldMkLst>
          <pc:docMk/>
          <pc:sldMk cId="3334110009" sldId="276"/>
        </pc:sldMkLst>
      </pc:sldChg>
      <pc:sldChg chg="ord">
        <pc:chgData name="Katie Eberstein" userId="S::katie.eberstein@brighton-hove.gov.uk::8552068e-af68-466d-8240-da5ec5ba8e15" providerId="AD" clId="Web-{F46A0947-0276-B27D-4571-2C71E92F2CA0}" dt="2025-01-13T12:40:37.314" v="11"/>
        <pc:sldMkLst>
          <pc:docMk/>
          <pc:sldMk cId="2842456402" sldId="916"/>
        </pc:sldMkLst>
      </pc:sldChg>
      <pc:sldChg chg="ord">
        <pc:chgData name="Katie Eberstein" userId="S::katie.eberstein@brighton-hove.gov.uk::8552068e-af68-466d-8240-da5ec5ba8e15" providerId="AD" clId="Web-{F46A0947-0276-B27D-4571-2C71E92F2CA0}" dt="2025-01-13T12:40:18.408" v="5"/>
        <pc:sldMkLst>
          <pc:docMk/>
          <pc:sldMk cId="4028333968" sldId="944"/>
        </pc:sldMkLst>
      </pc:sldChg>
      <pc:sldChg chg="ord">
        <pc:chgData name="Katie Eberstein" userId="S::katie.eberstein@brighton-hove.gov.uk::8552068e-af68-466d-8240-da5ec5ba8e15" providerId="AD" clId="Web-{F46A0947-0276-B27D-4571-2C71E92F2CA0}" dt="2025-01-13T12:40:18.408" v="4"/>
        <pc:sldMkLst>
          <pc:docMk/>
          <pc:sldMk cId="3600927379" sldId="945"/>
        </pc:sldMkLst>
      </pc:sldChg>
      <pc:sldChg chg="ord">
        <pc:chgData name="Katie Eberstein" userId="S::katie.eberstein@brighton-hove.gov.uk::8552068e-af68-466d-8240-da5ec5ba8e15" providerId="AD" clId="Web-{F46A0947-0276-B27D-4571-2C71E92F2CA0}" dt="2025-01-13T12:40:18.408" v="6"/>
        <pc:sldMkLst>
          <pc:docMk/>
          <pc:sldMk cId="1833428639" sldId="973"/>
        </pc:sldMkLst>
      </pc:sldChg>
      <pc:sldChg chg="ord">
        <pc:chgData name="Katie Eberstein" userId="S::katie.eberstein@brighton-hove.gov.uk::8552068e-af68-466d-8240-da5ec5ba8e15" providerId="AD" clId="Web-{F46A0947-0276-B27D-4571-2C71E92F2CA0}" dt="2025-01-13T12:40:18.408" v="3"/>
        <pc:sldMkLst>
          <pc:docMk/>
          <pc:sldMk cId="1185822504" sldId="974"/>
        </pc:sldMkLst>
      </pc:sldChg>
      <pc:sldChg chg="ord">
        <pc:chgData name="Katie Eberstein" userId="S::katie.eberstein@brighton-hove.gov.uk::8552068e-af68-466d-8240-da5ec5ba8e15" providerId="AD" clId="Web-{F46A0947-0276-B27D-4571-2C71E92F2CA0}" dt="2025-01-13T12:40:18.408" v="2"/>
        <pc:sldMkLst>
          <pc:docMk/>
          <pc:sldMk cId="2302709008" sldId="2577"/>
        </pc:sldMkLst>
      </pc:sldChg>
      <pc:sldChg chg="ord">
        <pc:chgData name="Katie Eberstein" userId="S::katie.eberstein@brighton-hove.gov.uk::8552068e-af68-466d-8240-da5ec5ba8e15" providerId="AD" clId="Web-{F46A0947-0276-B27D-4571-2C71E92F2CA0}" dt="2025-01-13T12:40:49.659" v="12"/>
        <pc:sldMkLst>
          <pc:docMk/>
          <pc:sldMk cId="3739148608" sldId="2585"/>
        </pc:sldMkLst>
      </pc:sldChg>
      <pc:sldChg chg="ord">
        <pc:chgData name="Katie Eberstein" userId="S::katie.eberstein@brighton-hove.gov.uk::8552068e-af68-466d-8240-da5ec5ba8e15" providerId="AD" clId="Web-{F46A0947-0276-B27D-4571-2C71E92F2CA0}" dt="2025-01-13T12:40:27.830" v="8"/>
        <pc:sldMkLst>
          <pc:docMk/>
          <pc:sldMk cId="1618076545" sldId="2594"/>
        </pc:sldMkLst>
      </pc:sldChg>
      <pc:sldChg chg="ord">
        <pc:chgData name="Katie Eberstein" userId="S::katie.eberstein@brighton-hove.gov.uk::8552068e-af68-466d-8240-da5ec5ba8e15" providerId="AD" clId="Web-{F46A0947-0276-B27D-4571-2C71E92F2CA0}" dt="2025-01-13T12:40:31.580" v="9"/>
        <pc:sldMkLst>
          <pc:docMk/>
          <pc:sldMk cId="1182266219" sldId="2595"/>
        </pc:sldMkLst>
      </pc:sldChg>
    </pc:docChg>
  </pc:docChgLst>
  <pc:docChgLst>
    <pc:chgData name="Katie Eberstein" userId="S::katie.eberstein@brighton-hove.gov.uk::8552068e-af68-466d-8240-da5ec5ba8e15" providerId="AD" clId="Web-{4C28E229-4C75-471D-AF7B-E42C1B350A89}"/>
    <pc:docChg chg="addSld modSld modSection">
      <pc:chgData name="Katie Eberstein" userId="S::katie.eberstein@brighton-hove.gov.uk::8552068e-af68-466d-8240-da5ec5ba8e15" providerId="AD" clId="Web-{4C28E229-4C75-471D-AF7B-E42C1B350A89}" dt="2025-03-09T10:00:50.109" v="146" actId="1076"/>
      <pc:docMkLst>
        <pc:docMk/>
      </pc:docMkLst>
      <pc:sldChg chg="addSp delSp modSp new">
        <pc:chgData name="Katie Eberstein" userId="S::katie.eberstein@brighton-hove.gov.uk::8552068e-af68-466d-8240-da5ec5ba8e15" providerId="AD" clId="Web-{4C28E229-4C75-471D-AF7B-E42C1B350A89}" dt="2025-03-09T09:56:12.321" v="1"/>
        <pc:sldMkLst>
          <pc:docMk/>
          <pc:sldMk cId="1166888066" sldId="2604"/>
        </pc:sldMkLst>
      </pc:sldChg>
      <pc:sldChg chg="addSp delSp modSp add replId">
        <pc:chgData name="Katie Eberstein" userId="S::katie.eberstein@brighton-hove.gov.uk::8552068e-af68-466d-8240-da5ec5ba8e15" providerId="AD" clId="Web-{4C28E229-4C75-471D-AF7B-E42C1B350A89}" dt="2025-03-09T10:00:50.109" v="146" actId="1076"/>
        <pc:sldMkLst>
          <pc:docMk/>
          <pc:sldMk cId="4050523891" sldId="2605"/>
        </pc:sldMkLst>
      </pc:sldChg>
    </pc:docChg>
  </pc:docChgLst>
  <pc:docChgLst>
    <pc:chgData name="Katie Eberstein" userId="S::katie.eberstein@brighton-hove.gov.uk::8552068e-af68-466d-8240-da5ec5ba8e15" providerId="AD" clId="Web-{858AD168-205B-08D7-038B-8240DFF1AFD9}"/>
    <pc:docChg chg="addSld delSld modSld sldOrd modSection">
      <pc:chgData name="Katie Eberstein" userId="S::katie.eberstein@brighton-hove.gov.uk::8552068e-af68-466d-8240-da5ec5ba8e15" providerId="AD" clId="Web-{858AD168-205B-08D7-038B-8240DFF1AFD9}" dt="2025-01-12T17:40:39.290" v="564" actId="14100"/>
      <pc:docMkLst>
        <pc:docMk/>
      </pc:docMkLst>
      <pc:sldChg chg="modSp ord">
        <pc:chgData name="Katie Eberstein" userId="S::katie.eberstein@brighton-hove.gov.uk::8552068e-af68-466d-8240-da5ec5ba8e15" providerId="AD" clId="Web-{858AD168-205B-08D7-038B-8240DFF1AFD9}" dt="2025-01-12T17:32:26.589" v="548" actId="20577"/>
        <pc:sldMkLst>
          <pc:docMk/>
          <pc:sldMk cId="3334110009" sldId="276"/>
        </pc:sldMkLst>
      </pc:sldChg>
      <pc:sldChg chg="modSp">
        <pc:chgData name="Katie Eberstein" userId="S::katie.eberstein@brighton-hove.gov.uk::8552068e-af68-466d-8240-da5ec5ba8e15" providerId="AD" clId="Web-{858AD168-205B-08D7-038B-8240DFF1AFD9}" dt="2025-01-12T17:26:22.110" v="453" actId="20577"/>
        <pc:sldMkLst>
          <pc:docMk/>
          <pc:sldMk cId="4136577864" sldId="889"/>
        </pc:sldMkLst>
      </pc:sldChg>
      <pc:sldChg chg="modSp">
        <pc:chgData name="Katie Eberstein" userId="S::katie.eberstein@brighton-hove.gov.uk::8552068e-af68-466d-8240-da5ec5ba8e15" providerId="AD" clId="Web-{858AD168-205B-08D7-038B-8240DFF1AFD9}" dt="2025-01-12T17:32:12.885" v="540" actId="20577"/>
        <pc:sldMkLst>
          <pc:docMk/>
          <pc:sldMk cId="2842456402" sldId="916"/>
        </pc:sldMkLst>
      </pc:sldChg>
      <pc:sldChg chg="modSp">
        <pc:chgData name="Katie Eberstein" userId="S::katie.eberstein@brighton-hove.gov.uk::8552068e-af68-466d-8240-da5ec5ba8e15" providerId="AD" clId="Web-{858AD168-205B-08D7-038B-8240DFF1AFD9}" dt="2025-01-12T17:27:55.894" v="492" actId="20577"/>
        <pc:sldMkLst>
          <pc:docMk/>
          <pc:sldMk cId="2282384131" sldId="921"/>
        </pc:sldMkLst>
      </pc:sldChg>
      <pc:sldChg chg="modSp">
        <pc:chgData name="Katie Eberstein" userId="S::katie.eberstein@brighton-hove.gov.uk::8552068e-af68-466d-8240-da5ec5ba8e15" providerId="AD" clId="Web-{858AD168-205B-08D7-038B-8240DFF1AFD9}" dt="2025-01-12T17:25:40.624" v="427" actId="20577"/>
        <pc:sldMkLst>
          <pc:docMk/>
          <pc:sldMk cId="850626740" sldId="925"/>
        </pc:sldMkLst>
      </pc:sldChg>
      <pc:sldChg chg="modSp">
        <pc:chgData name="Katie Eberstein" userId="S::katie.eberstein@brighton-hove.gov.uk::8552068e-af68-466d-8240-da5ec5ba8e15" providerId="AD" clId="Web-{858AD168-205B-08D7-038B-8240DFF1AFD9}" dt="2025-01-12T17:25:37.844" v="425" actId="20577"/>
        <pc:sldMkLst>
          <pc:docMk/>
          <pc:sldMk cId="2008989369" sldId="926"/>
        </pc:sldMkLst>
      </pc:sldChg>
      <pc:sldChg chg="modSp">
        <pc:chgData name="Katie Eberstein" userId="S::katie.eberstein@brighton-hove.gov.uk::8552068e-af68-466d-8240-da5ec5ba8e15" providerId="AD" clId="Web-{858AD168-205B-08D7-038B-8240DFF1AFD9}" dt="2025-01-12T17:32:29.714" v="550" actId="20577"/>
        <pc:sldMkLst>
          <pc:docMk/>
          <pc:sldMk cId="4028333968" sldId="944"/>
        </pc:sldMkLst>
      </pc:sldChg>
      <pc:sldChg chg="modSp">
        <pc:chgData name="Katie Eberstein" userId="S::katie.eberstein@brighton-hove.gov.uk::8552068e-af68-466d-8240-da5ec5ba8e15" providerId="AD" clId="Web-{858AD168-205B-08D7-038B-8240DFF1AFD9}" dt="2025-01-12T17:32:19.167" v="544" actId="20577"/>
        <pc:sldMkLst>
          <pc:docMk/>
          <pc:sldMk cId="3600927379" sldId="945"/>
        </pc:sldMkLst>
      </pc:sldChg>
      <pc:sldChg chg="modSp">
        <pc:chgData name="Katie Eberstein" userId="S::katie.eberstein@brighton-hove.gov.uk::8552068e-af68-466d-8240-da5ec5ba8e15" providerId="AD" clId="Web-{858AD168-205B-08D7-038B-8240DFF1AFD9}" dt="2025-01-12T17:32:36.401" v="554" actId="20577"/>
        <pc:sldMkLst>
          <pc:docMk/>
          <pc:sldMk cId="2185790822" sldId="947"/>
        </pc:sldMkLst>
      </pc:sldChg>
      <pc:sldChg chg="modSp">
        <pc:chgData name="Katie Eberstein" userId="S::katie.eberstein@brighton-hove.gov.uk::8552068e-af68-466d-8240-da5ec5ba8e15" providerId="AD" clId="Web-{858AD168-205B-08D7-038B-8240DFF1AFD9}" dt="2025-01-12T17:26:13.484" v="448" actId="20577"/>
        <pc:sldMkLst>
          <pc:docMk/>
          <pc:sldMk cId="4066273194" sldId="951"/>
        </pc:sldMkLst>
      </pc:sldChg>
      <pc:sldChg chg="modSp">
        <pc:chgData name="Katie Eberstein" userId="S::katie.eberstein@brighton-hove.gov.uk::8552068e-af68-466d-8240-da5ec5ba8e15" providerId="AD" clId="Web-{858AD168-205B-08D7-038B-8240DFF1AFD9}" dt="2025-01-12T17:26:28.204" v="455" actId="20577"/>
        <pc:sldMkLst>
          <pc:docMk/>
          <pc:sldMk cId="2744360968" sldId="952"/>
        </pc:sldMkLst>
      </pc:sldChg>
      <pc:sldChg chg="modSp ord">
        <pc:chgData name="Katie Eberstein" userId="S::katie.eberstein@brighton-hove.gov.uk::8552068e-af68-466d-8240-da5ec5ba8e15" providerId="AD" clId="Web-{858AD168-205B-08D7-038B-8240DFF1AFD9}" dt="2025-01-12T17:27:22.768" v="475"/>
        <pc:sldMkLst>
          <pc:docMk/>
          <pc:sldMk cId="3261657853" sldId="962"/>
        </pc:sldMkLst>
      </pc:sldChg>
      <pc:sldChg chg="modSp">
        <pc:chgData name="Katie Eberstein" userId="S::katie.eberstein@brighton-hove.gov.uk::8552068e-af68-466d-8240-da5ec5ba8e15" providerId="AD" clId="Web-{858AD168-205B-08D7-038B-8240DFF1AFD9}" dt="2025-01-12T17:27:02.705" v="468" actId="20577"/>
        <pc:sldMkLst>
          <pc:docMk/>
          <pc:sldMk cId="2577723316" sldId="964"/>
        </pc:sldMkLst>
      </pc:sldChg>
      <pc:sldChg chg="modSp">
        <pc:chgData name="Katie Eberstein" userId="S::katie.eberstein@brighton-hove.gov.uk::8552068e-af68-466d-8240-da5ec5ba8e15" providerId="AD" clId="Web-{858AD168-205B-08D7-038B-8240DFF1AFD9}" dt="2025-01-12T17:27:50.472" v="490" actId="20577"/>
        <pc:sldMkLst>
          <pc:docMk/>
          <pc:sldMk cId="1373984510" sldId="965"/>
        </pc:sldMkLst>
      </pc:sldChg>
      <pc:sldChg chg="modSp">
        <pc:chgData name="Katie Eberstein" userId="S::katie.eberstein@brighton-hove.gov.uk::8552068e-af68-466d-8240-da5ec5ba8e15" providerId="AD" clId="Web-{858AD168-205B-08D7-038B-8240DFF1AFD9}" dt="2025-01-12T17:32:46.495" v="558" actId="20577"/>
        <pc:sldMkLst>
          <pc:docMk/>
          <pc:sldMk cId="729459678" sldId="966"/>
        </pc:sldMkLst>
      </pc:sldChg>
      <pc:sldChg chg="addSp delSp modSp">
        <pc:chgData name="Katie Eberstein" userId="S::katie.eberstein@brighton-hove.gov.uk::8552068e-af68-466d-8240-da5ec5ba8e15" providerId="AD" clId="Web-{858AD168-205B-08D7-038B-8240DFF1AFD9}" dt="2025-01-12T17:32:02.822" v="536" actId="20577"/>
        <pc:sldMkLst>
          <pc:docMk/>
          <pc:sldMk cId="1326456370" sldId="967"/>
        </pc:sldMkLst>
      </pc:sldChg>
      <pc:sldChg chg="modSp">
        <pc:chgData name="Katie Eberstein" userId="S::katie.eberstein@brighton-hove.gov.uk::8552068e-af68-466d-8240-da5ec5ba8e15" providerId="AD" clId="Web-{858AD168-205B-08D7-038B-8240DFF1AFD9}" dt="2025-01-12T17:27:32.190" v="480" actId="20577"/>
        <pc:sldMkLst>
          <pc:docMk/>
          <pc:sldMk cId="1813704932" sldId="969"/>
        </pc:sldMkLst>
      </pc:sldChg>
      <pc:sldChg chg="modSp">
        <pc:chgData name="Katie Eberstein" userId="S::katie.eberstein@brighton-hove.gov.uk::8552068e-af68-466d-8240-da5ec5ba8e15" providerId="AD" clId="Web-{858AD168-205B-08D7-038B-8240DFF1AFD9}" dt="2025-01-12T17:32:15.948" v="542" actId="20577"/>
        <pc:sldMkLst>
          <pc:docMk/>
          <pc:sldMk cId="1833428639" sldId="973"/>
        </pc:sldMkLst>
      </pc:sldChg>
      <pc:sldChg chg="modSp">
        <pc:chgData name="Katie Eberstein" userId="S::katie.eberstein@brighton-hove.gov.uk::8552068e-af68-466d-8240-da5ec5ba8e15" providerId="AD" clId="Web-{858AD168-205B-08D7-038B-8240DFF1AFD9}" dt="2025-01-12T17:32:22.823" v="546" actId="20577"/>
        <pc:sldMkLst>
          <pc:docMk/>
          <pc:sldMk cId="1185822504" sldId="974"/>
        </pc:sldMkLst>
      </pc:sldChg>
      <pc:sldChg chg="modSp">
        <pc:chgData name="Katie Eberstein" userId="S::katie.eberstein@brighton-hove.gov.uk::8552068e-af68-466d-8240-da5ec5ba8e15" providerId="AD" clId="Web-{858AD168-205B-08D7-038B-8240DFF1AFD9}" dt="2025-01-12T17:26:19.563" v="452" actId="20577"/>
        <pc:sldMkLst>
          <pc:docMk/>
          <pc:sldMk cId="827172781" sldId="975"/>
        </pc:sldMkLst>
      </pc:sldChg>
      <pc:sldChg chg="modSp">
        <pc:chgData name="Katie Eberstein" userId="S::katie.eberstein@brighton-hove.gov.uk::8552068e-af68-466d-8240-da5ec5ba8e15" providerId="AD" clId="Web-{858AD168-205B-08D7-038B-8240DFF1AFD9}" dt="2025-01-12T17:26:16.078" v="450" actId="20577"/>
        <pc:sldMkLst>
          <pc:docMk/>
          <pc:sldMk cId="1673740169" sldId="976"/>
        </pc:sldMkLst>
      </pc:sldChg>
      <pc:sldChg chg="addSp delSp modSp">
        <pc:chgData name="Katie Eberstein" userId="S::katie.eberstein@brighton-hove.gov.uk::8552068e-af68-466d-8240-da5ec5ba8e15" providerId="AD" clId="Web-{858AD168-205B-08D7-038B-8240DFF1AFD9}" dt="2025-01-12T17:40:39.290" v="564" actId="14100"/>
        <pc:sldMkLst>
          <pc:docMk/>
          <pc:sldMk cId="4226394078" sldId="980"/>
        </pc:sldMkLst>
      </pc:sldChg>
      <pc:sldChg chg="modSp">
        <pc:chgData name="Katie Eberstein" userId="S::katie.eberstein@brighton-hove.gov.uk::8552068e-af68-466d-8240-da5ec5ba8e15" providerId="AD" clId="Web-{858AD168-205B-08D7-038B-8240DFF1AFD9}" dt="2025-01-12T17:26:09.953" v="446" actId="20577"/>
        <pc:sldMkLst>
          <pc:docMk/>
          <pc:sldMk cId="716619817" sldId="982"/>
        </pc:sldMkLst>
      </pc:sldChg>
      <pc:sldChg chg="modSp">
        <pc:chgData name="Katie Eberstein" userId="S::katie.eberstein@brighton-hove.gov.uk::8552068e-af68-466d-8240-da5ec5ba8e15" providerId="AD" clId="Web-{858AD168-205B-08D7-038B-8240DFF1AFD9}" dt="2025-01-12T17:26:01.469" v="442" actId="20577"/>
        <pc:sldMkLst>
          <pc:docMk/>
          <pc:sldMk cId="2643990663" sldId="985"/>
        </pc:sldMkLst>
      </pc:sldChg>
      <pc:sldChg chg="modSp">
        <pc:chgData name="Katie Eberstein" userId="S::katie.eberstein@brighton-hove.gov.uk::8552068e-af68-466d-8240-da5ec5ba8e15" providerId="AD" clId="Web-{858AD168-205B-08D7-038B-8240DFF1AFD9}" dt="2025-01-12T17:25:03.733" v="411" actId="20577"/>
        <pc:sldMkLst>
          <pc:docMk/>
          <pc:sldMk cId="3079002800" sldId="2399"/>
        </pc:sldMkLst>
      </pc:sldChg>
      <pc:sldChg chg="modSp">
        <pc:chgData name="Katie Eberstein" userId="S::katie.eberstein@brighton-hove.gov.uk::8552068e-af68-466d-8240-da5ec5ba8e15" providerId="AD" clId="Web-{858AD168-205B-08D7-038B-8240DFF1AFD9}" dt="2025-01-12T17:27:07.439" v="470" actId="20577"/>
        <pc:sldMkLst>
          <pc:docMk/>
          <pc:sldMk cId="4072327579" sldId="2458"/>
        </pc:sldMkLst>
      </pc:sldChg>
      <pc:sldChg chg="modSp">
        <pc:chgData name="Katie Eberstein" userId="S::katie.eberstein@brighton-hove.gov.uk::8552068e-af68-466d-8240-da5ec5ba8e15" providerId="AD" clId="Web-{858AD168-205B-08D7-038B-8240DFF1AFD9}" dt="2025-01-12T17:24:24.513" v="373" actId="20577"/>
        <pc:sldMkLst>
          <pc:docMk/>
          <pc:sldMk cId="2333028926" sldId="2468"/>
        </pc:sldMkLst>
      </pc:sldChg>
      <pc:sldChg chg="modSp">
        <pc:chgData name="Katie Eberstein" userId="S::katie.eberstein@brighton-hove.gov.uk::8552068e-af68-466d-8240-da5ec5ba8e15" providerId="AD" clId="Web-{858AD168-205B-08D7-038B-8240DFF1AFD9}" dt="2025-01-12T17:24:27.497" v="375" actId="20577"/>
        <pc:sldMkLst>
          <pc:docMk/>
          <pc:sldMk cId="2893341091" sldId="2471"/>
        </pc:sldMkLst>
      </pc:sldChg>
      <pc:sldChg chg="modSp">
        <pc:chgData name="Katie Eberstein" userId="S::katie.eberstein@brighton-hove.gov.uk::8552068e-af68-466d-8240-da5ec5ba8e15" providerId="AD" clId="Web-{858AD168-205B-08D7-038B-8240DFF1AFD9}" dt="2025-01-12T17:24:38.732" v="401" actId="20577"/>
        <pc:sldMkLst>
          <pc:docMk/>
          <pc:sldMk cId="1810210829" sldId="2472"/>
        </pc:sldMkLst>
      </pc:sldChg>
      <pc:sldChg chg="modSp">
        <pc:chgData name="Katie Eberstein" userId="S::katie.eberstein@brighton-hove.gov.uk::8552068e-af68-466d-8240-da5ec5ba8e15" providerId="AD" clId="Web-{858AD168-205B-08D7-038B-8240DFF1AFD9}" dt="2025-01-12T17:24:52.873" v="405" actId="20577"/>
        <pc:sldMkLst>
          <pc:docMk/>
          <pc:sldMk cId="3539431710" sldId="2473"/>
        </pc:sldMkLst>
      </pc:sldChg>
      <pc:sldChg chg="modSp">
        <pc:chgData name="Katie Eberstein" userId="S::katie.eberstein@brighton-hove.gov.uk::8552068e-af68-466d-8240-da5ec5ba8e15" providerId="AD" clId="Web-{858AD168-205B-08D7-038B-8240DFF1AFD9}" dt="2025-01-12T17:24:56.654" v="407" actId="20577"/>
        <pc:sldMkLst>
          <pc:docMk/>
          <pc:sldMk cId="719199867" sldId="2475"/>
        </pc:sldMkLst>
      </pc:sldChg>
      <pc:sldChg chg="modSp">
        <pc:chgData name="Katie Eberstein" userId="S::katie.eberstein@brighton-hove.gov.uk::8552068e-af68-466d-8240-da5ec5ba8e15" providerId="AD" clId="Web-{858AD168-205B-08D7-038B-8240DFF1AFD9}" dt="2025-01-12T17:25:00.889" v="409" actId="20577"/>
        <pc:sldMkLst>
          <pc:docMk/>
          <pc:sldMk cId="1126086265" sldId="2476"/>
        </pc:sldMkLst>
      </pc:sldChg>
      <pc:sldChg chg="modSp">
        <pc:chgData name="Katie Eberstein" userId="S::katie.eberstein@brighton-hove.gov.uk::8552068e-af68-466d-8240-da5ec5ba8e15" providerId="AD" clId="Web-{858AD168-205B-08D7-038B-8240DFF1AFD9}" dt="2025-01-12T17:24:48.138" v="403" actId="20577"/>
        <pc:sldMkLst>
          <pc:docMk/>
          <pc:sldMk cId="4071544726" sldId="2477"/>
        </pc:sldMkLst>
      </pc:sldChg>
      <pc:sldChg chg="modSp">
        <pc:chgData name="Katie Eberstein" userId="S::katie.eberstein@brighton-hove.gov.uk::8552068e-af68-466d-8240-da5ec5ba8e15" providerId="AD" clId="Web-{858AD168-205B-08D7-038B-8240DFF1AFD9}" dt="2025-01-12T17:25:08.264" v="413" actId="20577"/>
        <pc:sldMkLst>
          <pc:docMk/>
          <pc:sldMk cId="2226142369" sldId="2478"/>
        </pc:sldMkLst>
      </pc:sldChg>
      <pc:sldChg chg="modSp">
        <pc:chgData name="Katie Eberstein" userId="S::katie.eberstein@brighton-hove.gov.uk::8552068e-af68-466d-8240-da5ec5ba8e15" providerId="AD" clId="Web-{858AD168-205B-08D7-038B-8240DFF1AFD9}" dt="2025-01-12T17:25:12.202" v="414" actId="20577"/>
        <pc:sldMkLst>
          <pc:docMk/>
          <pc:sldMk cId="1688599838" sldId="2481"/>
        </pc:sldMkLst>
      </pc:sldChg>
      <pc:sldChg chg="modSp">
        <pc:chgData name="Katie Eberstein" userId="S::katie.eberstein@brighton-hove.gov.uk::8552068e-af68-466d-8240-da5ec5ba8e15" providerId="AD" clId="Web-{858AD168-205B-08D7-038B-8240DFF1AFD9}" dt="2025-01-12T17:25:19.999" v="416" actId="20577"/>
        <pc:sldMkLst>
          <pc:docMk/>
          <pc:sldMk cId="1981149314" sldId="2484"/>
        </pc:sldMkLst>
      </pc:sldChg>
      <pc:sldChg chg="modSp">
        <pc:chgData name="Katie Eberstein" userId="S::katie.eberstein@brighton-hove.gov.uk::8552068e-af68-466d-8240-da5ec5ba8e15" providerId="AD" clId="Web-{858AD168-205B-08D7-038B-8240DFF1AFD9}" dt="2025-01-12T17:25:33.468" v="423" actId="20577"/>
        <pc:sldMkLst>
          <pc:docMk/>
          <pc:sldMk cId="526129721" sldId="2487"/>
        </pc:sldMkLst>
      </pc:sldChg>
      <pc:sldChg chg="modSp">
        <pc:chgData name="Katie Eberstein" userId="S::katie.eberstein@brighton-hove.gov.uk::8552068e-af68-466d-8240-da5ec5ba8e15" providerId="AD" clId="Web-{858AD168-205B-08D7-038B-8240DFF1AFD9}" dt="2025-01-12T17:27:42.393" v="485" actId="20577"/>
        <pc:sldMkLst>
          <pc:docMk/>
          <pc:sldMk cId="2404114663" sldId="2488"/>
        </pc:sldMkLst>
      </pc:sldChg>
      <pc:sldChg chg="modSp">
        <pc:chgData name="Katie Eberstein" userId="S::katie.eberstein@brighton-hove.gov.uk::8552068e-af68-466d-8240-da5ec5ba8e15" providerId="AD" clId="Web-{858AD168-205B-08D7-038B-8240DFF1AFD9}" dt="2025-01-12T17:26:35.063" v="459" actId="20577"/>
        <pc:sldMkLst>
          <pc:docMk/>
          <pc:sldMk cId="3372227889" sldId="2489"/>
        </pc:sldMkLst>
      </pc:sldChg>
      <pc:sldChg chg="modSp">
        <pc:chgData name="Katie Eberstein" userId="S::katie.eberstein@brighton-hove.gov.uk::8552068e-af68-466d-8240-da5ec5ba8e15" providerId="AD" clId="Web-{858AD168-205B-08D7-038B-8240DFF1AFD9}" dt="2025-01-12T17:26:38.391" v="461" actId="20577"/>
        <pc:sldMkLst>
          <pc:docMk/>
          <pc:sldMk cId="622997808" sldId="2490"/>
        </pc:sldMkLst>
      </pc:sldChg>
      <pc:sldChg chg="delSp modSp">
        <pc:chgData name="Katie Eberstein" userId="S::katie.eberstein@brighton-hove.gov.uk::8552068e-af68-466d-8240-da5ec5ba8e15" providerId="AD" clId="Web-{858AD168-205B-08D7-038B-8240DFF1AFD9}" dt="2025-01-12T17:26:52.220" v="464"/>
        <pc:sldMkLst>
          <pc:docMk/>
          <pc:sldMk cId="3568031705" sldId="2491"/>
        </pc:sldMkLst>
      </pc:sldChg>
      <pc:sldChg chg="modSp">
        <pc:chgData name="Katie Eberstein" userId="S::katie.eberstein@brighton-hove.gov.uk::8552068e-af68-466d-8240-da5ec5ba8e15" providerId="AD" clId="Web-{858AD168-205B-08D7-038B-8240DFF1AFD9}" dt="2025-01-12T17:24:09.434" v="369" actId="20577"/>
        <pc:sldMkLst>
          <pc:docMk/>
          <pc:sldMk cId="3264550761" sldId="2497"/>
        </pc:sldMkLst>
      </pc:sldChg>
      <pc:sldChg chg="del">
        <pc:chgData name="Katie Eberstein" userId="S::katie.eberstein@brighton-hove.gov.uk::8552068e-af68-466d-8240-da5ec5ba8e15" providerId="AD" clId="Web-{858AD168-205B-08D7-038B-8240DFF1AFD9}" dt="2025-01-12T17:16:33.046" v="246"/>
        <pc:sldMkLst>
          <pc:docMk/>
          <pc:sldMk cId="2446648067" sldId="2524"/>
        </pc:sldMkLst>
      </pc:sldChg>
      <pc:sldChg chg="modSp">
        <pc:chgData name="Katie Eberstein" userId="S::katie.eberstein@brighton-hove.gov.uk::8552068e-af68-466d-8240-da5ec5ba8e15" providerId="AD" clId="Web-{858AD168-205B-08D7-038B-8240DFF1AFD9}" dt="2025-01-12T17:24:20.934" v="371" actId="20577"/>
        <pc:sldMkLst>
          <pc:docMk/>
          <pc:sldMk cId="1811219388" sldId="2542"/>
        </pc:sldMkLst>
      </pc:sldChg>
      <pc:sldChg chg="modSp">
        <pc:chgData name="Katie Eberstein" userId="S::katie.eberstein@brighton-hove.gov.uk::8552068e-af68-466d-8240-da5ec5ba8e15" providerId="AD" clId="Web-{858AD168-205B-08D7-038B-8240DFF1AFD9}" dt="2025-01-12T17:26:31.329" v="457" actId="20577"/>
        <pc:sldMkLst>
          <pc:docMk/>
          <pc:sldMk cId="3183156067" sldId="2548"/>
        </pc:sldMkLst>
      </pc:sldChg>
      <pc:sldChg chg="modSp">
        <pc:chgData name="Katie Eberstein" userId="S::katie.eberstein@brighton-hove.gov.uk::8552068e-af68-466d-8240-da5ec5ba8e15" providerId="AD" clId="Web-{858AD168-205B-08D7-038B-8240DFF1AFD9}" dt="2025-01-12T17:32:33.901" v="552" actId="20577"/>
        <pc:sldMkLst>
          <pc:docMk/>
          <pc:sldMk cId="2876662696" sldId="2549"/>
        </pc:sldMkLst>
      </pc:sldChg>
      <pc:sldChg chg="modSp">
        <pc:chgData name="Katie Eberstein" userId="S::katie.eberstein@brighton-hove.gov.uk::8552068e-af68-466d-8240-da5ec5ba8e15" providerId="AD" clId="Web-{858AD168-205B-08D7-038B-8240DFF1AFD9}" dt="2025-01-12T17:25:24.217" v="418" actId="20577"/>
        <pc:sldMkLst>
          <pc:docMk/>
          <pc:sldMk cId="2769559817" sldId="2560"/>
        </pc:sldMkLst>
      </pc:sldChg>
      <pc:sldChg chg="modSp">
        <pc:chgData name="Katie Eberstein" userId="S::katie.eberstein@brighton-hove.gov.uk::8552068e-af68-466d-8240-da5ec5ba8e15" providerId="AD" clId="Web-{858AD168-205B-08D7-038B-8240DFF1AFD9}" dt="2025-01-12T17:25:31.311" v="422" actId="20577"/>
        <pc:sldMkLst>
          <pc:docMk/>
          <pc:sldMk cId="2316307430" sldId="2561"/>
        </pc:sldMkLst>
      </pc:sldChg>
      <pc:sldChg chg="modSp">
        <pc:chgData name="Katie Eberstein" userId="S::katie.eberstein@brighton-hove.gov.uk::8552068e-af68-466d-8240-da5ec5ba8e15" providerId="AD" clId="Web-{858AD168-205B-08D7-038B-8240DFF1AFD9}" dt="2025-01-12T17:26:59.800" v="466" actId="20577"/>
        <pc:sldMkLst>
          <pc:docMk/>
          <pc:sldMk cId="1447418005" sldId="2562"/>
        </pc:sldMkLst>
      </pc:sldChg>
      <pc:sldChg chg="modSp">
        <pc:chgData name="Katie Eberstein" userId="S::katie.eberstein@brighton-hove.gov.uk::8552068e-af68-466d-8240-da5ec5ba8e15" providerId="AD" clId="Web-{858AD168-205B-08D7-038B-8240DFF1AFD9}" dt="2025-01-12T17:27:37.440" v="482" actId="20577"/>
        <pc:sldMkLst>
          <pc:docMk/>
          <pc:sldMk cId="104588009" sldId="2563"/>
        </pc:sldMkLst>
      </pc:sldChg>
      <pc:sldChg chg="modSp ord">
        <pc:chgData name="Katie Eberstein" userId="S::katie.eberstein@brighton-hove.gov.uk::8552068e-af68-466d-8240-da5ec5ba8e15" providerId="AD" clId="Web-{858AD168-205B-08D7-038B-8240DFF1AFD9}" dt="2025-01-12T17:27:47.190" v="488" actId="20577"/>
        <pc:sldMkLst>
          <pc:docMk/>
          <pc:sldMk cId="522691713" sldId="2564"/>
        </pc:sldMkLst>
      </pc:sldChg>
      <pc:sldChg chg="modSp">
        <pc:chgData name="Katie Eberstein" userId="S::katie.eberstein@brighton-hove.gov.uk::8552068e-af68-466d-8240-da5ec5ba8e15" providerId="AD" clId="Web-{858AD168-205B-08D7-038B-8240DFF1AFD9}" dt="2025-01-12T17:27:59.550" v="494" actId="20577"/>
        <pc:sldMkLst>
          <pc:docMk/>
          <pc:sldMk cId="608348114" sldId="2566"/>
        </pc:sldMkLst>
      </pc:sldChg>
      <pc:sldChg chg="modSp">
        <pc:chgData name="Katie Eberstein" userId="S::katie.eberstein@brighton-hove.gov.uk::8552068e-af68-466d-8240-da5ec5ba8e15" providerId="AD" clId="Web-{858AD168-205B-08D7-038B-8240DFF1AFD9}" dt="2025-01-12T17:31:47.947" v="527" actId="20577"/>
        <pc:sldMkLst>
          <pc:docMk/>
          <pc:sldMk cId="1462051844" sldId="2567"/>
        </pc:sldMkLst>
      </pc:sldChg>
      <pc:sldChg chg="modSp">
        <pc:chgData name="Katie Eberstein" userId="S::katie.eberstein@brighton-hove.gov.uk::8552068e-af68-466d-8240-da5ec5ba8e15" providerId="AD" clId="Web-{858AD168-205B-08D7-038B-8240DFF1AFD9}" dt="2025-01-12T17:31:50.978" v="529" actId="20577"/>
        <pc:sldMkLst>
          <pc:docMk/>
          <pc:sldMk cId="3055574041" sldId="2568"/>
        </pc:sldMkLst>
      </pc:sldChg>
      <pc:sldChg chg="modSp">
        <pc:chgData name="Katie Eberstein" userId="S::katie.eberstein@brighton-hove.gov.uk::8552068e-af68-466d-8240-da5ec5ba8e15" providerId="AD" clId="Web-{858AD168-205B-08D7-038B-8240DFF1AFD9}" dt="2025-01-12T17:31:55.213" v="532" actId="1076"/>
        <pc:sldMkLst>
          <pc:docMk/>
          <pc:sldMk cId="2106997872" sldId="2569"/>
        </pc:sldMkLst>
      </pc:sldChg>
      <pc:sldChg chg="addSp delSp modSp addAnim">
        <pc:chgData name="Katie Eberstein" userId="S::katie.eberstein@brighton-hove.gov.uk::8552068e-af68-466d-8240-da5ec5ba8e15" providerId="AD" clId="Web-{858AD168-205B-08D7-038B-8240DFF1AFD9}" dt="2025-01-12T17:25:49.624" v="432" actId="20577"/>
        <pc:sldMkLst>
          <pc:docMk/>
          <pc:sldMk cId="2267801389" sldId="2571"/>
        </pc:sldMkLst>
      </pc:sldChg>
      <pc:sldChg chg="modSp">
        <pc:chgData name="Katie Eberstein" userId="S::katie.eberstein@brighton-hove.gov.uk::8552068e-af68-466d-8240-da5ec5ba8e15" providerId="AD" clId="Web-{858AD168-205B-08D7-038B-8240DFF1AFD9}" dt="2025-01-12T17:32:00.166" v="534" actId="20577"/>
        <pc:sldMkLst>
          <pc:docMk/>
          <pc:sldMk cId="1965240287" sldId="2572"/>
        </pc:sldMkLst>
      </pc:sldChg>
      <pc:sldChg chg="del">
        <pc:chgData name="Katie Eberstein" userId="S::katie.eberstein@brighton-hove.gov.uk::8552068e-af68-466d-8240-da5ec5ba8e15" providerId="AD" clId="Web-{858AD168-205B-08D7-038B-8240DFF1AFD9}" dt="2025-01-12T17:16:37.593" v="247"/>
        <pc:sldMkLst>
          <pc:docMk/>
          <pc:sldMk cId="1273243639" sldId="2573"/>
        </pc:sldMkLst>
      </pc:sldChg>
      <pc:sldChg chg="modSp">
        <pc:chgData name="Katie Eberstein" userId="S::katie.eberstein@brighton-hove.gov.uk::8552068e-af68-466d-8240-da5ec5ba8e15" providerId="AD" clId="Web-{858AD168-205B-08D7-038B-8240DFF1AFD9}" dt="2025-01-12T17:25:43.265" v="429" actId="20577"/>
        <pc:sldMkLst>
          <pc:docMk/>
          <pc:sldMk cId="1440550523" sldId="2574"/>
        </pc:sldMkLst>
      </pc:sldChg>
      <pc:sldChg chg="modSp">
        <pc:chgData name="Katie Eberstein" userId="S::katie.eberstein@brighton-hove.gov.uk::8552068e-af68-466d-8240-da5ec5ba8e15" providerId="AD" clId="Web-{858AD168-205B-08D7-038B-8240DFF1AFD9}" dt="2025-01-12T17:27:13.314" v="473" actId="20577"/>
        <pc:sldMkLst>
          <pc:docMk/>
          <pc:sldMk cId="242956269" sldId="2575"/>
        </pc:sldMkLst>
      </pc:sldChg>
      <pc:sldChg chg="modSp">
        <pc:chgData name="Katie Eberstein" userId="S::katie.eberstein@brighton-hove.gov.uk::8552068e-af68-466d-8240-da5ec5ba8e15" providerId="AD" clId="Web-{858AD168-205B-08D7-038B-8240DFF1AFD9}" dt="2025-01-12T17:27:16.252" v="474" actId="20577"/>
        <pc:sldMkLst>
          <pc:docMk/>
          <pc:sldMk cId="1596717202" sldId="2576"/>
        </pc:sldMkLst>
      </pc:sldChg>
      <pc:sldChg chg="modSp">
        <pc:chgData name="Katie Eberstein" userId="S::katie.eberstein@brighton-hove.gov.uk::8552068e-af68-466d-8240-da5ec5ba8e15" providerId="AD" clId="Web-{858AD168-205B-08D7-038B-8240DFF1AFD9}" dt="2025-01-12T17:32:43.777" v="556" actId="20577"/>
        <pc:sldMkLst>
          <pc:docMk/>
          <pc:sldMk cId="2302709008" sldId="2577"/>
        </pc:sldMkLst>
      </pc:sldChg>
      <pc:sldChg chg="modSp">
        <pc:chgData name="Katie Eberstein" userId="S::katie.eberstein@brighton-hove.gov.uk::8552068e-af68-466d-8240-da5ec5ba8e15" providerId="AD" clId="Web-{858AD168-205B-08D7-038B-8240DFF1AFD9}" dt="2025-01-12T17:25:28.108" v="420" actId="20577"/>
        <pc:sldMkLst>
          <pc:docMk/>
          <pc:sldMk cId="4058260509" sldId="2578"/>
        </pc:sldMkLst>
      </pc:sldChg>
      <pc:sldChg chg="modSp">
        <pc:chgData name="Katie Eberstein" userId="S::katie.eberstein@brighton-hove.gov.uk::8552068e-af68-466d-8240-da5ec5ba8e15" providerId="AD" clId="Web-{858AD168-205B-08D7-038B-8240DFF1AFD9}" dt="2025-01-12T17:16:24.609" v="244" actId="20577"/>
        <pc:sldMkLst>
          <pc:docMk/>
          <pc:sldMk cId="2934417714" sldId="2580"/>
        </pc:sldMkLst>
      </pc:sldChg>
      <pc:sldChg chg="modSp">
        <pc:chgData name="Katie Eberstein" userId="S::katie.eberstein@brighton-hove.gov.uk::8552068e-af68-466d-8240-da5ec5ba8e15" providerId="AD" clId="Web-{858AD168-205B-08D7-038B-8240DFF1AFD9}" dt="2025-01-12T17:26:05.203" v="444" actId="20577"/>
        <pc:sldMkLst>
          <pc:docMk/>
          <pc:sldMk cId="4203614007" sldId="2581"/>
        </pc:sldMkLst>
      </pc:sldChg>
      <pc:sldChg chg="addSp delSp modSp addAnim">
        <pc:chgData name="Katie Eberstein" userId="S::katie.eberstein@brighton-hove.gov.uk::8552068e-af68-466d-8240-da5ec5ba8e15" providerId="AD" clId="Web-{858AD168-205B-08D7-038B-8240DFF1AFD9}" dt="2025-01-12T17:25:57.375" v="440" actId="20577"/>
        <pc:sldMkLst>
          <pc:docMk/>
          <pc:sldMk cId="2851239475" sldId="2582"/>
        </pc:sldMkLst>
      </pc:sldChg>
      <pc:sldChg chg="add ord replId">
        <pc:chgData name="Katie Eberstein" userId="S::katie.eberstein@brighton-hove.gov.uk::8552068e-af68-466d-8240-da5ec5ba8e15" providerId="AD" clId="Web-{858AD168-205B-08D7-038B-8240DFF1AFD9}" dt="2025-01-12T17:16:01.936" v="242"/>
        <pc:sldMkLst>
          <pc:docMk/>
          <pc:sldMk cId="2407979824" sldId="2584"/>
        </pc:sldMkLst>
      </pc:sldChg>
      <pc:sldChg chg="new del">
        <pc:chgData name="Katie Eberstein" userId="S::katie.eberstein@brighton-hove.gov.uk::8552068e-af68-466d-8240-da5ec5ba8e15" providerId="AD" clId="Web-{858AD168-205B-08D7-038B-8240DFF1AFD9}" dt="2025-01-12T17:16:03.608" v="243"/>
        <pc:sldMkLst>
          <pc:docMk/>
          <pc:sldMk cId="3562858186" sldId="2585"/>
        </pc:sldMkLst>
      </pc:sldChg>
      <pc:sldChg chg="add">
        <pc:chgData name="Katie Eberstein" userId="S::katie.eberstein@brighton-hove.gov.uk::8552068e-af68-466d-8240-da5ec5ba8e15" providerId="AD" clId="Web-{858AD168-205B-08D7-038B-8240DFF1AFD9}" dt="2025-01-12T17:17:12.469" v="248"/>
        <pc:sldMkLst>
          <pc:docMk/>
          <pc:sldMk cId="3739148608" sldId="2585"/>
        </pc:sldMkLst>
      </pc:sldChg>
      <pc:sldChg chg="add">
        <pc:chgData name="Katie Eberstein" userId="S::katie.eberstein@brighton-hove.gov.uk::8552068e-af68-466d-8240-da5ec5ba8e15" providerId="AD" clId="Web-{858AD168-205B-08D7-038B-8240DFF1AFD9}" dt="2025-01-12T17:17:31.532" v="249"/>
        <pc:sldMkLst>
          <pc:docMk/>
          <pc:sldMk cId="4231391286" sldId="2586"/>
        </pc:sldMkLst>
      </pc:sldChg>
      <pc:sldChg chg="add">
        <pc:chgData name="Katie Eberstein" userId="S::katie.eberstein@brighton-hove.gov.uk::8552068e-af68-466d-8240-da5ec5ba8e15" providerId="AD" clId="Web-{858AD168-205B-08D7-038B-8240DFF1AFD9}" dt="2025-01-12T17:17:41.408" v="250"/>
        <pc:sldMkLst>
          <pc:docMk/>
          <pc:sldMk cId="3329004045" sldId="2587"/>
        </pc:sldMkLst>
      </pc:sldChg>
      <pc:sldChg chg="add">
        <pc:chgData name="Katie Eberstein" userId="S::katie.eberstein@brighton-hove.gov.uk::8552068e-af68-466d-8240-da5ec5ba8e15" providerId="AD" clId="Web-{858AD168-205B-08D7-038B-8240DFF1AFD9}" dt="2025-01-12T17:17:50.658" v="251"/>
        <pc:sldMkLst>
          <pc:docMk/>
          <pc:sldMk cId="1421500556" sldId="2588"/>
        </pc:sldMkLst>
      </pc:sldChg>
      <pc:sldChg chg="add">
        <pc:chgData name="Katie Eberstein" userId="S::katie.eberstein@brighton-hove.gov.uk::8552068e-af68-466d-8240-da5ec5ba8e15" providerId="AD" clId="Web-{858AD168-205B-08D7-038B-8240DFF1AFD9}" dt="2025-01-12T17:18:03.393" v="252"/>
        <pc:sldMkLst>
          <pc:docMk/>
          <pc:sldMk cId="3500328277" sldId="2589"/>
        </pc:sldMkLst>
      </pc:sldChg>
      <pc:sldChg chg="add">
        <pc:chgData name="Katie Eberstein" userId="S::katie.eberstein@brighton-hove.gov.uk::8552068e-af68-466d-8240-da5ec5ba8e15" providerId="AD" clId="Web-{858AD168-205B-08D7-038B-8240DFF1AFD9}" dt="2025-01-12T17:18:16.424" v="253"/>
        <pc:sldMkLst>
          <pc:docMk/>
          <pc:sldMk cId="775643552" sldId="2590"/>
        </pc:sldMkLst>
      </pc:sldChg>
      <pc:sldChg chg="add">
        <pc:chgData name="Katie Eberstein" userId="S::katie.eberstein@brighton-hove.gov.uk::8552068e-af68-466d-8240-da5ec5ba8e15" providerId="AD" clId="Web-{858AD168-205B-08D7-038B-8240DFF1AFD9}" dt="2025-01-12T17:18:28.487" v="254"/>
        <pc:sldMkLst>
          <pc:docMk/>
          <pc:sldMk cId="4118830468" sldId="2591"/>
        </pc:sldMkLst>
      </pc:sldChg>
      <pc:sldChg chg="add del">
        <pc:chgData name="Katie Eberstein" userId="S::katie.eberstein@brighton-hove.gov.uk::8552068e-af68-466d-8240-da5ec5ba8e15" providerId="AD" clId="Web-{858AD168-205B-08D7-038B-8240DFF1AFD9}" dt="2025-01-12T17:21:00.710" v="290"/>
        <pc:sldMkLst>
          <pc:docMk/>
          <pc:sldMk cId="888067667" sldId="2592"/>
        </pc:sldMkLst>
      </pc:sldChg>
      <pc:sldChg chg="addSp delSp modSp add replId">
        <pc:chgData name="Katie Eberstein" userId="S::katie.eberstein@brighton-hove.gov.uk::8552068e-af68-466d-8240-da5ec5ba8e15" providerId="AD" clId="Web-{858AD168-205B-08D7-038B-8240DFF1AFD9}" dt="2025-01-12T17:32:06.057" v="538" actId="20577"/>
        <pc:sldMkLst>
          <pc:docMk/>
          <pc:sldMk cId="2358131551" sldId="2593"/>
        </pc:sldMkLst>
      </pc:sldChg>
      <pc:sldChg chg="add">
        <pc:chgData name="Katie Eberstein" userId="S::katie.eberstein@brighton-hove.gov.uk::8552068e-af68-466d-8240-da5ec5ba8e15" providerId="AD" clId="Web-{858AD168-205B-08D7-038B-8240DFF1AFD9}" dt="2025-01-12T17:22:15.775" v="291"/>
        <pc:sldMkLst>
          <pc:docMk/>
          <pc:sldMk cId="1618076545" sldId="2594"/>
        </pc:sldMkLst>
      </pc:sldChg>
      <pc:sldChg chg="add">
        <pc:chgData name="Katie Eberstein" userId="S::katie.eberstein@brighton-hove.gov.uk::8552068e-af68-466d-8240-da5ec5ba8e15" providerId="AD" clId="Web-{858AD168-205B-08D7-038B-8240DFF1AFD9}" dt="2025-01-12T17:22:33.885" v="292"/>
        <pc:sldMkLst>
          <pc:docMk/>
          <pc:sldMk cId="1182266219" sldId="2595"/>
        </pc:sldMkLst>
      </pc:sldChg>
      <pc:sldChg chg="addSp delSp modSp add replId">
        <pc:chgData name="Katie Eberstein" userId="S::katie.eberstein@brighton-hove.gov.uk::8552068e-af68-466d-8240-da5ec5ba8e15" providerId="AD" clId="Web-{858AD168-205B-08D7-038B-8240DFF1AFD9}" dt="2025-01-12T17:31:11.290" v="524" actId="20577"/>
        <pc:sldMkLst>
          <pc:docMk/>
          <pc:sldMk cId="323507445" sldId="2596"/>
        </pc:sldMkLst>
      </pc:sldChg>
      <pc:sldMasterChg chg="addSldLayout">
        <pc:chgData name="Katie Eberstein" userId="S::katie.eberstein@brighton-hove.gov.uk::8552068e-af68-466d-8240-da5ec5ba8e15" providerId="AD" clId="Web-{858AD168-205B-08D7-038B-8240DFF1AFD9}" dt="2025-01-12T17:17:31.532" v="249"/>
        <pc:sldMasterMkLst>
          <pc:docMk/>
          <pc:sldMasterMk cId="3924093392" sldId="2147483720"/>
        </pc:sldMasterMkLst>
        <pc:sldLayoutChg chg="add">
          <pc:chgData name="Katie Eberstein" userId="S::katie.eberstein@brighton-hove.gov.uk::8552068e-af68-466d-8240-da5ec5ba8e15" providerId="AD" clId="Web-{858AD168-205B-08D7-038B-8240DFF1AFD9}" dt="2025-01-12T17:17:12.469" v="248"/>
          <pc:sldLayoutMkLst>
            <pc:docMk/>
            <pc:sldMasterMk cId="3924093392" sldId="2147483720"/>
            <pc:sldLayoutMk cId="732541653" sldId="2147483733"/>
          </pc:sldLayoutMkLst>
        </pc:sldLayoutChg>
        <pc:sldLayoutChg chg="add">
          <pc:chgData name="Katie Eberstein" userId="S::katie.eberstein@brighton-hove.gov.uk::8552068e-af68-466d-8240-da5ec5ba8e15" providerId="AD" clId="Web-{858AD168-205B-08D7-038B-8240DFF1AFD9}" dt="2025-01-12T17:17:31.532" v="249"/>
          <pc:sldLayoutMkLst>
            <pc:docMk/>
            <pc:sldMasterMk cId="3924093392" sldId="2147483720"/>
            <pc:sldLayoutMk cId="3846857161" sldId="2147483734"/>
          </pc:sldLayoutMkLst>
        </pc:sldLayoutChg>
      </pc:sldMasterChg>
    </pc:docChg>
  </pc:docChgLst>
  <pc:docChgLst>
    <pc:chgData name="Katie Eberstein" userId="S::katie.eberstein@brighton-hove.gov.uk::8552068e-af68-466d-8240-da5ec5ba8e15" providerId="AD" clId="Web-{AF4E9A6A-A3F8-4BCA-B26D-B40343BF6A26}"/>
    <pc:docChg chg="modSld">
      <pc:chgData name="Katie Eberstein" userId="S::katie.eberstein@brighton-hove.gov.uk::8552068e-af68-466d-8240-da5ec5ba8e15" providerId="AD" clId="Web-{AF4E9A6A-A3F8-4BCA-B26D-B40343BF6A26}" dt="2025-05-15T09:04:30.534" v="138"/>
      <pc:docMkLst>
        <pc:docMk/>
      </pc:docMkLst>
      <pc:sldChg chg="modSp">
        <pc:chgData name="Katie Eberstein" userId="S::katie.eberstein@brighton-hove.gov.uk::8552068e-af68-466d-8240-da5ec5ba8e15" providerId="AD" clId="Web-{AF4E9A6A-A3F8-4BCA-B26D-B40343BF6A26}" dt="2025-05-15T09:04:30.534" v="138"/>
        <pc:sldMkLst>
          <pc:docMk/>
          <pc:sldMk cId="2333028926" sldId="2468"/>
        </pc:sldMkLst>
      </pc:sldChg>
    </pc:docChg>
  </pc:docChgLst>
  <pc:docChgLst>
    <pc:chgData name="Katie Eberstein" userId="S::katie.eberstein@brighton-hove.gov.uk::8552068e-af68-466d-8240-da5ec5ba8e15" providerId="AD" clId="Web-{9846ECC6-0E63-4C2D-94D7-487A88F65F6E}"/>
    <pc:docChg chg="addSld modSld sldOrd modSection">
      <pc:chgData name="Katie Eberstein" userId="S::katie.eberstein@brighton-hove.gov.uk::8552068e-af68-466d-8240-da5ec5ba8e15" providerId="AD" clId="Web-{9846ECC6-0E63-4C2D-94D7-487A88F65F6E}" dt="2025-01-13T09:04:13.461" v="20" actId="20577"/>
      <pc:docMkLst>
        <pc:docMk/>
      </pc:docMkLst>
      <pc:sldChg chg="addSp modSp new ord">
        <pc:chgData name="Katie Eberstein" userId="S::katie.eberstein@brighton-hove.gov.uk::8552068e-af68-466d-8240-da5ec5ba8e15" providerId="AD" clId="Web-{9846ECC6-0E63-4C2D-94D7-487A88F65F6E}" dt="2025-01-13T09:04:13.461" v="20" actId="20577"/>
        <pc:sldMkLst>
          <pc:docMk/>
          <pc:sldMk cId="50677504" sldId="2597"/>
        </pc:sldMkLst>
      </pc:sldChg>
    </pc:docChg>
  </pc:docChgLst>
  <pc:docChgLst>
    <pc:chgData name="Katie Eberstein" userId="S::katie.eberstein@brighton-hove.gov.uk::8552068e-af68-466d-8240-da5ec5ba8e15" providerId="AD" clId="Web-{46C57D42-B8A8-4F82-B400-42D3CB68D09C}"/>
    <pc:docChg chg="delSld modSld sldOrd modSection">
      <pc:chgData name="Katie Eberstein" userId="S::katie.eberstein@brighton-hove.gov.uk::8552068e-af68-466d-8240-da5ec5ba8e15" providerId="AD" clId="Web-{46C57D42-B8A8-4F82-B400-42D3CB68D09C}" dt="2025-09-01T10:59:40.094" v="137"/>
      <pc:docMkLst>
        <pc:docMk/>
      </pc:docMkLst>
      <pc:sldChg chg="addSp delSp">
        <pc:chgData name="Katie Eberstein" userId="S::katie.eberstein@brighton-hove.gov.uk::8552068e-af68-466d-8240-da5ec5ba8e15" providerId="AD" clId="Web-{46C57D42-B8A8-4F82-B400-42D3CB68D09C}" dt="2025-09-01T10:58:54.610" v="122"/>
        <pc:sldMkLst>
          <pc:docMk/>
          <pc:sldMk cId="3334110009" sldId="276"/>
        </pc:sldMkLst>
        <pc:picChg chg="del">
          <ac:chgData name="Katie Eberstein" userId="S::katie.eberstein@brighton-hove.gov.uk::8552068e-af68-466d-8240-da5ec5ba8e15" providerId="AD" clId="Web-{46C57D42-B8A8-4F82-B400-42D3CB68D09C}" dt="2025-09-01T10:58:54.329" v="121"/>
          <ac:picMkLst>
            <pc:docMk/>
            <pc:sldMk cId="3334110009" sldId="276"/>
            <ac:picMk id="5" creationId="{28B44E15-8F7B-A596-5895-D299EFD2C2ED}"/>
          </ac:picMkLst>
        </pc:picChg>
        <pc:picChg chg="add">
          <ac:chgData name="Katie Eberstein" userId="S::katie.eberstein@brighton-hove.gov.uk::8552068e-af68-466d-8240-da5ec5ba8e15" providerId="AD" clId="Web-{46C57D42-B8A8-4F82-B400-42D3CB68D09C}" dt="2025-09-01T10:58:54.610" v="122"/>
          <ac:picMkLst>
            <pc:docMk/>
            <pc:sldMk cId="3334110009" sldId="276"/>
            <ac:picMk id="11" creationId="{E1B27A86-7E3F-F749-57B8-EEE7382E98F7}"/>
          </ac:picMkLst>
        </pc:picChg>
      </pc:sldChg>
      <pc:sldChg chg="addSp delSp">
        <pc:chgData name="Katie Eberstein" userId="S::katie.eberstein@brighton-hove.gov.uk::8552068e-af68-466d-8240-da5ec5ba8e15" providerId="AD" clId="Web-{46C57D42-B8A8-4F82-B400-42D3CB68D09C}" dt="2025-09-01T10:54:29.506" v="17"/>
        <pc:sldMkLst>
          <pc:docMk/>
          <pc:sldMk cId="3895271049" sldId="875"/>
        </pc:sldMkLst>
        <pc:spChg chg="topLvl">
          <ac:chgData name="Katie Eberstein" userId="S::katie.eberstein@brighton-hove.gov.uk::8552068e-af68-466d-8240-da5ec5ba8e15" providerId="AD" clId="Web-{46C57D42-B8A8-4F82-B400-42D3CB68D09C}" dt="2025-09-01T10:54:29.131" v="16"/>
          <ac:spMkLst>
            <pc:docMk/>
            <pc:sldMk cId="3895271049" sldId="875"/>
            <ac:spMk id="13" creationId="{2320D87A-B6C8-DE75-281F-667A06845F45}"/>
          </ac:spMkLst>
        </pc:spChg>
        <pc:grpChg chg="del">
          <ac:chgData name="Katie Eberstein" userId="S::katie.eberstein@brighton-hove.gov.uk::8552068e-af68-466d-8240-da5ec5ba8e15" providerId="AD" clId="Web-{46C57D42-B8A8-4F82-B400-42D3CB68D09C}" dt="2025-09-01T10:54:29.131" v="16"/>
          <ac:grpSpMkLst>
            <pc:docMk/>
            <pc:sldMk cId="3895271049" sldId="875"/>
            <ac:grpSpMk id="12" creationId="{345460D7-C3A8-6F6C-9B3C-B8C5CE194426}"/>
          </ac:grpSpMkLst>
        </pc:grpChg>
        <pc:picChg chg="add">
          <ac:chgData name="Katie Eberstein" userId="S::katie.eberstein@brighton-hove.gov.uk::8552068e-af68-466d-8240-da5ec5ba8e15" providerId="AD" clId="Web-{46C57D42-B8A8-4F82-B400-42D3CB68D09C}" dt="2025-09-01T10:54:29.506" v="17"/>
          <ac:picMkLst>
            <pc:docMk/>
            <pc:sldMk cId="3895271049" sldId="875"/>
            <ac:picMk id="4" creationId="{08CB8BE0-04B9-E416-EEDA-8C7352063F63}"/>
          </ac:picMkLst>
        </pc:picChg>
        <pc:picChg chg="del topLvl">
          <ac:chgData name="Katie Eberstein" userId="S::katie.eberstein@brighton-hove.gov.uk::8552068e-af68-466d-8240-da5ec5ba8e15" providerId="AD" clId="Web-{46C57D42-B8A8-4F82-B400-42D3CB68D09C}" dt="2025-09-01T10:54:29.131" v="16"/>
          <ac:picMkLst>
            <pc:docMk/>
            <pc:sldMk cId="3895271049" sldId="875"/>
            <ac:picMk id="14" creationId="{8BC6D58B-84B2-7596-DF6E-6886F801A6D3}"/>
          </ac:picMkLst>
        </pc:picChg>
      </pc:sldChg>
      <pc:sldChg chg="addSp delSp">
        <pc:chgData name="Katie Eberstein" userId="S::katie.eberstein@brighton-hove.gov.uk::8552068e-af68-466d-8240-da5ec5ba8e15" providerId="AD" clId="Web-{46C57D42-B8A8-4F82-B400-42D3CB68D09C}" dt="2025-09-01T10:56:27.974" v="60"/>
        <pc:sldMkLst>
          <pc:docMk/>
          <pc:sldMk cId="4136577864" sldId="889"/>
        </pc:sldMkLst>
        <pc:picChg chg="del">
          <ac:chgData name="Katie Eberstein" userId="S::katie.eberstein@brighton-hove.gov.uk::8552068e-af68-466d-8240-da5ec5ba8e15" providerId="AD" clId="Web-{46C57D42-B8A8-4F82-B400-42D3CB68D09C}" dt="2025-09-01T10:56:27.678" v="59"/>
          <ac:picMkLst>
            <pc:docMk/>
            <pc:sldMk cId="4136577864" sldId="889"/>
            <ac:picMk id="4" creationId="{52EF4028-9275-9BD7-A7C3-FB717687F0DE}"/>
          </ac:picMkLst>
        </pc:picChg>
        <pc:picChg chg="add">
          <ac:chgData name="Katie Eberstein" userId="S::katie.eberstein@brighton-hove.gov.uk::8552068e-af68-466d-8240-da5ec5ba8e15" providerId="AD" clId="Web-{46C57D42-B8A8-4F82-B400-42D3CB68D09C}" dt="2025-09-01T10:56:27.974" v="60"/>
          <ac:picMkLst>
            <pc:docMk/>
            <pc:sldMk cId="4136577864" sldId="889"/>
            <ac:picMk id="7" creationId="{DA325EAC-3BE3-B91C-2FDA-93CA16E7AEEB}"/>
          </ac:picMkLst>
        </pc:picChg>
      </pc:sldChg>
      <pc:sldChg chg="addSp delSp">
        <pc:chgData name="Katie Eberstein" userId="S::katie.eberstein@brighton-hove.gov.uk::8552068e-af68-466d-8240-da5ec5ba8e15" providerId="AD" clId="Web-{46C57D42-B8A8-4F82-B400-42D3CB68D09C}" dt="2025-09-01T10:59:07.501" v="124"/>
        <pc:sldMkLst>
          <pc:docMk/>
          <pc:sldMk cId="2842456402" sldId="916"/>
        </pc:sldMkLst>
        <pc:picChg chg="add">
          <ac:chgData name="Katie Eberstein" userId="S::katie.eberstein@brighton-hove.gov.uk::8552068e-af68-466d-8240-da5ec5ba8e15" providerId="AD" clId="Web-{46C57D42-B8A8-4F82-B400-42D3CB68D09C}" dt="2025-09-01T10:59:07.501" v="124"/>
          <ac:picMkLst>
            <pc:docMk/>
            <pc:sldMk cId="2842456402" sldId="916"/>
            <ac:picMk id="4" creationId="{CABA8FCD-217C-52C8-9D3B-4A5781A38251}"/>
          </ac:picMkLst>
        </pc:picChg>
        <pc:picChg chg="del">
          <ac:chgData name="Katie Eberstein" userId="S::katie.eberstein@brighton-hove.gov.uk::8552068e-af68-466d-8240-da5ec5ba8e15" providerId="AD" clId="Web-{46C57D42-B8A8-4F82-B400-42D3CB68D09C}" dt="2025-09-01T10:59:07.032" v="123"/>
          <ac:picMkLst>
            <pc:docMk/>
            <pc:sldMk cId="2842456402" sldId="916"/>
            <ac:picMk id="5" creationId="{28B44E15-8F7B-A596-5895-D299EFD2C2ED}"/>
          </ac:picMkLst>
        </pc:picChg>
      </pc:sldChg>
      <pc:sldChg chg="addSp delSp">
        <pc:chgData name="Katie Eberstein" userId="S::katie.eberstein@brighton-hove.gov.uk::8552068e-af68-466d-8240-da5ec5ba8e15" providerId="AD" clId="Web-{46C57D42-B8A8-4F82-B400-42D3CB68D09C}" dt="2025-09-01T10:57:45.577" v="93"/>
        <pc:sldMkLst>
          <pc:docMk/>
          <pc:sldMk cId="2282384131" sldId="921"/>
        </pc:sldMkLst>
        <pc:picChg chg="add">
          <ac:chgData name="Katie Eberstein" userId="S::katie.eberstein@brighton-hove.gov.uk::8552068e-af68-466d-8240-da5ec5ba8e15" providerId="AD" clId="Web-{46C57D42-B8A8-4F82-B400-42D3CB68D09C}" dt="2025-09-01T10:57:45.577" v="93"/>
          <ac:picMkLst>
            <pc:docMk/>
            <pc:sldMk cId="2282384131" sldId="921"/>
            <ac:picMk id="4" creationId="{9BE18D86-9C44-6FD1-1872-40F6445B3506}"/>
          </ac:picMkLst>
        </pc:picChg>
        <pc:picChg chg="del">
          <ac:chgData name="Katie Eberstein" userId="S::katie.eberstein@brighton-hove.gov.uk::8552068e-af68-466d-8240-da5ec5ba8e15" providerId="AD" clId="Web-{46C57D42-B8A8-4F82-B400-42D3CB68D09C}" dt="2025-09-01T10:57:45.202" v="92"/>
          <ac:picMkLst>
            <pc:docMk/>
            <pc:sldMk cId="2282384131" sldId="921"/>
            <ac:picMk id="5" creationId="{28B44E15-8F7B-A596-5895-D299EFD2C2ED}"/>
          </ac:picMkLst>
        </pc:picChg>
      </pc:sldChg>
      <pc:sldChg chg="addSp delSp">
        <pc:chgData name="Katie Eberstein" userId="S::katie.eberstein@brighton-hove.gov.uk::8552068e-af68-466d-8240-da5ec5ba8e15" providerId="AD" clId="Web-{46C57D42-B8A8-4F82-B400-42D3CB68D09C}" dt="2025-09-01T10:55:29.053" v="38"/>
        <pc:sldMkLst>
          <pc:docMk/>
          <pc:sldMk cId="850626740" sldId="925"/>
        </pc:sldMkLst>
        <pc:picChg chg="add">
          <ac:chgData name="Katie Eberstein" userId="S::katie.eberstein@brighton-hove.gov.uk::8552068e-af68-466d-8240-da5ec5ba8e15" providerId="AD" clId="Web-{46C57D42-B8A8-4F82-B400-42D3CB68D09C}" dt="2025-09-01T10:55:29.053" v="38"/>
          <ac:picMkLst>
            <pc:docMk/>
            <pc:sldMk cId="850626740" sldId="925"/>
            <ac:picMk id="4" creationId="{006B4F7E-59D1-5220-D883-B49063FE74AC}"/>
          </ac:picMkLst>
        </pc:picChg>
        <pc:picChg chg="del">
          <ac:chgData name="Katie Eberstein" userId="S::katie.eberstein@brighton-hove.gov.uk::8552068e-af68-466d-8240-da5ec5ba8e15" providerId="AD" clId="Web-{46C57D42-B8A8-4F82-B400-42D3CB68D09C}" dt="2025-09-01T10:55:28.381" v="37"/>
          <ac:picMkLst>
            <pc:docMk/>
            <pc:sldMk cId="850626740" sldId="925"/>
            <ac:picMk id="5" creationId="{28B44E15-8F7B-A596-5895-D299EFD2C2ED}"/>
          </ac:picMkLst>
        </pc:picChg>
      </pc:sldChg>
      <pc:sldChg chg="addSp delSp">
        <pc:chgData name="Katie Eberstein" userId="S::katie.eberstein@brighton-hove.gov.uk::8552068e-af68-466d-8240-da5ec5ba8e15" providerId="AD" clId="Web-{46C57D42-B8A8-4F82-B400-42D3CB68D09C}" dt="2025-09-01T10:55:19.037" v="34"/>
        <pc:sldMkLst>
          <pc:docMk/>
          <pc:sldMk cId="2008989369" sldId="926"/>
        </pc:sldMkLst>
        <pc:picChg chg="del">
          <ac:chgData name="Katie Eberstein" userId="S::katie.eberstein@brighton-hove.gov.uk::8552068e-af68-466d-8240-da5ec5ba8e15" providerId="AD" clId="Web-{46C57D42-B8A8-4F82-B400-42D3CB68D09C}" dt="2025-09-01T10:55:18.959" v="33"/>
          <ac:picMkLst>
            <pc:docMk/>
            <pc:sldMk cId="2008989369" sldId="926"/>
            <ac:picMk id="5" creationId="{28B44E15-8F7B-A596-5895-D299EFD2C2ED}"/>
          </ac:picMkLst>
        </pc:picChg>
        <pc:picChg chg="add">
          <ac:chgData name="Katie Eberstein" userId="S::katie.eberstein@brighton-hove.gov.uk::8552068e-af68-466d-8240-da5ec5ba8e15" providerId="AD" clId="Web-{46C57D42-B8A8-4F82-B400-42D3CB68D09C}" dt="2025-09-01T10:55:19.037" v="34"/>
          <ac:picMkLst>
            <pc:docMk/>
            <pc:sldMk cId="2008989369" sldId="926"/>
            <ac:picMk id="7" creationId="{9A9E5987-C1C3-1990-6230-B8A9662A7DC5}"/>
          </ac:picMkLst>
        </pc:picChg>
      </pc:sldChg>
      <pc:sldChg chg="addSp delSp">
        <pc:chgData name="Katie Eberstein" userId="S::katie.eberstein@brighton-hove.gov.uk::8552068e-af68-466d-8240-da5ec5ba8e15" providerId="AD" clId="Web-{46C57D42-B8A8-4F82-B400-42D3CB68D09C}" dt="2025-09-01T10:59:40.094" v="137"/>
        <pc:sldMkLst>
          <pc:docMk/>
          <pc:sldMk cId="137231606" sldId="941"/>
        </pc:sldMkLst>
        <pc:picChg chg="add">
          <ac:chgData name="Katie Eberstein" userId="S::katie.eberstein@brighton-hove.gov.uk::8552068e-af68-466d-8240-da5ec5ba8e15" providerId="AD" clId="Web-{46C57D42-B8A8-4F82-B400-42D3CB68D09C}" dt="2025-09-01T10:59:40.094" v="137"/>
          <ac:picMkLst>
            <pc:docMk/>
            <pc:sldMk cId="137231606" sldId="941"/>
            <ac:picMk id="4" creationId="{158EF525-6F65-EBC4-FFBF-101AD45313DB}"/>
          </ac:picMkLst>
        </pc:picChg>
        <pc:picChg chg="del">
          <ac:chgData name="Katie Eberstein" userId="S::katie.eberstein@brighton-hove.gov.uk::8552068e-af68-466d-8240-da5ec5ba8e15" providerId="AD" clId="Web-{46C57D42-B8A8-4F82-B400-42D3CB68D09C}" dt="2025-09-01T10:59:39.313" v="136"/>
          <ac:picMkLst>
            <pc:docMk/>
            <pc:sldMk cId="137231606" sldId="941"/>
            <ac:picMk id="5" creationId="{28B44E15-8F7B-A596-5895-D299EFD2C2ED}"/>
          </ac:picMkLst>
        </pc:picChg>
      </pc:sldChg>
      <pc:sldChg chg="addSp delSp">
        <pc:chgData name="Katie Eberstein" userId="S::katie.eberstein@brighton-hove.gov.uk::8552068e-af68-466d-8240-da5ec5ba8e15" providerId="AD" clId="Web-{46C57D42-B8A8-4F82-B400-42D3CB68D09C}" dt="2025-09-01T10:59:14.235" v="128"/>
        <pc:sldMkLst>
          <pc:docMk/>
          <pc:sldMk cId="4028333968" sldId="944"/>
        </pc:sldMkLst>
        <pc:picChg chg="del">
          <ac:chgData name="Katie Eberstein" userId="S::katie.eberstein@brighton-hove.gov.uk::8552068e-af68-466d-8240-da5ec5ba8e15" providerId="AD" clId="Web-{46C57D42-B8A8-4F82-B400-42D3CB68D09C}" dt="2025-09-01T10:59:13.907" v="127"/>
          <ac:picMkLst>
            <pc:docMk/>
            <pc:sldMk cId="4028333968" sldId="944"/>
            <ac:picMk id="5" creationId="{28B44E15-8F7B-A596-5895-D299EFD2C2ED}"/>
          </ac:picMkLst>
        </pc:picChg>
        <pc:picChg chg="add">
          <ac:chgData name="Katie Eberstein" userId="S::katie.eberstein@brighton-hove.gov.uk::8552068e-af68-466d-8240-da5ec5ba8e15" providerId="AD" clId="Web-{46C57D42-B8A8-4F82-B400-42D3CB68D09C}" dt="2025-09-01T10:59:14.235" v="128"/>
          <ac:picMkLst>
            <pc:docMk/>
            <pc:sldMk cId="4028333968" sldId="944"/>
            <ac:picMk id="6" creationId="{AA99C98F-E67E-28EA-8549-1C29F4EEF960}"/>
          </ac:picMkLst>
        </pc:picChg>
      </pc:sldChg>
      <pc:sldChg chg="addSp delSp">
        <pc:chgData name="Katie Eberstein" userId="S::katie.eberstein@brighton-hove.gov.uk::8552068e-af68-466d-8240-da5ec5ba8e15" providerId="AD" clId="Web-{46C57D42-B8A8-4F82-B400-42D3CB68D09C}" dt="2025-09-01T10:59:17.376" v="130"/>
        <pc:sldMkLst>
          <pc:docMk/>
          <pc:sldMk cId="3600927379" sldId="945"/>
        </pc:sldMkLst>
        <pc:picChg chg="add">
          <ac:chgData name="Katie Eberstein" userId="S::katie.eberstein@brighton-hove.gov.uk::8552068e-af68-466d-8240-da5ec5ba8e15" providerId="AD" clId="Web-{46C57D42-B8A8-4F82-B400-42D3CB68D09C}" dt="2025-09-01T10:59:17.376" v="130"/>
          <ac:picMkLst>
            <pc:docMk/>
            <pc:sldMk cId="3600927379" sldId="945"/>
            <ac:picMk id="4" creationId="{F8C28400-AA40-DDC6-5830-B46BA07CF098}"/>
          </ac:picMkLst>
        </pc:picChg>
        <pc:picChg chg="del">
          <ac:chgData name="Katie Eberstein" userId="S::katie.eberstein@brighton-hove.gov.uk::8552068e-af68-466d-8240-da5ec5ba8e15" providerId="AD" clId="Web-{46C57D42-B8A8-4F82-B400-42D3CB68D09C}" dt="2025-09-01T10:59:17.016" v="129"/>
          <ac:picMkLst>
            <pc:docMk/>
            <pc:sldMk cId="3600927379" sldId="945"/>
            <ac:picMk id="5" creationId="{28B44E15-8F7B-A596-5895-D299EFD2C2ED}"/>
          </ac:picMkLst>
        </pc:picChg>
      </pc:sldChg>
      <pc:sldChg chg="addSp delSp">
        <pc:chgData name="Katie Eberstein" userId="S::katie.eberstein@brighton-hove.gov.uk::8552068e-af68-466d-8240-da5ec5ba8e15" providerId="AD" clId="Web-{46C57D42-B8A8-4F82-B400-42D3CB68D09C}" dt="2025-09-01T10:58:42.970" v="116"/>
        <pc:sldMkLst>
          <pc:docMk/>
          <pc:sldMk cId="2185790822" sldId="947"/>
        </pc:sldMkLst>
        <pc:picChg chg="add">
          <ac:chgData name="Katie Eberstein" userId="S::katie.eberstein@brighton-hove.gov.uk::8552068e-af68-466d-8240-da5ec5ba8e15" providerId="AD" clId="Web-{46C57D42-B8A8-4F82-B400-42D3CB68D09C}" dt="2025-09-01T10:58:42.970" v="116"/>
          <ac:picMkLst>
            <pc:docMk/>
            <pc:sldMk cId="2185790822" sldId="947"/>
            <ac:picMk id="4" creationId="{1B39D332-C2C7-601E-B99F-B409F6F97C24}"/>
          </ac:picMkLst>
        </pc:picChg>
        <pc:picChg chg="del">
          <ac:chgData name="Katie Eberstein" userId="S::katie.eberstein@brighton-hove.gov.uk::8552068e-af68-466d-8240-da5ec5ba8e15" providerId="AD" clId="Web-{46C57D42-B8A8-4F82-B400-42D3CB68D09C}" dt="2025-09-01T10:58:42.314" v="115"/>
          <ac:picMkLst>
            <pc:docMk/>
            <pc:sldMk cId="2185790822" sldId="947"/>
            <ac:picMk id="5" creationId="{28B44E15-8F7B-A596-5895-D299EFD2C2ED}"/>
          </ac:picMkLst>
        </pc:picChg>
      </pc:sldChg>
      <pc:sldChg chg="addSp delSp">
        <pc:chgData name="Katie Eberstein" userId="S::katie.eberstein@brighton-hove.gov.uk::8552068e-af68-466d-8240-da5ec5ba8e15" providerId="AD" clId="Web-{46C57D42-B8A8-4F82-B400-42D3CB68D09C}" dt="2025-09-01T10:56:15.224" v="54"/>
        <pc:sldMkLst>
          <pc:docMk/>
          <pc:sldMk cId="4066273194" sldId="951"/>
        </pc:sldMkLst>
        <pc:picChg chg="add">
          <ac:chgData name="Katie Eberstein" userId="S::katie.eberstein@brighton-hove.gov.uk::8552068e-af68-466d-8240-da5ec5ba8e15" providerId="AD" clId="Web-{46C57D42-B8A8-4F82-B400-42D3CB68D09C}" dt="2025-09-01T10:56:15.224" v="54"/>
          <ac:picMkLst>
            <pc:docMk/>
            <pc:sldMk cId="4066273194" sldId="951"/>
            <ac:picMk id="4" creationId="{1D094FAF-32EF-6E90-7797-3784B040555B}"/>
          </ac:picMkLst>
        </pc:picChg>
        <pc:picChg chg="del">
          <ac:chgData name="Katie Eberstein" userId="S::katie.eberstein@brighton-hove.gov.uk::8552068e-af68-466d-8240-da5ec5ba8e15" providerId="AD" clId="Web-{46C57D42-B8A8-4F82-B400-42D3CB68D09C}" dt="2025-09-01T10:56:14.912" v="53"/>
          <ac:picMkLst>
            <pc:docMk/>
            <pc:sldMk cId="4066273194" sldId="951"/>
            <ac:picMk id="5" creationId="{28B44E15-8F7B-A596-5895-D299EFD2C2ED}"/>
          </ac:picMkLst>
        </pc:picChg>
      </pc:sldChg>
      <pc:sldChg chg="addSp delSp ord">
        <pc:chgData name="Katie Eberstein" userId="S::katie.eberstein@brighton-hove.gov.uk::8552068e-af68-466d-8240-da5ec5ba8e15" providerId="AD" clId="Web-{46C57D42-B8A8-4F82-B400-42D3CB68D09C}" dt="2025-09-01T10:56:33.132" v="63"/>
        <pc:sldMkLst>
          <pc:docMk/>
          <pc:sldMk cId="2744360968" sldId="952"/>
        </pc:sldMkLst>
        <pc:picChg chg="add">
          <ac:chgData name="Katie Eberstein" userId="S::katie.eberstein@brighton-hove.gov.uk::8552068e-af68-466d-8240-da5ec5ba8e15" providerId="AD" clId="Web-{46C57D42-B8A8-4F82-B400-42D3CB68D09C}" dt="2025-09-01T10:56:33.132" v="63"/>
          <ac:picMkLst>
            <pc:docMk/>
            <pc:sldMk cId="2744360968" sldId="952"/>
            <ac:picMk id="4" creationId="{4A8B10C7-5C04-F949-BD07-8C1B01975C46}"/>
          </ac:picMkLst>
        </pc:picChg>
        <pc:picChg chg="del">
          <ac:chgData name="Katie Eberstein" userId="S::katie.eberstein@brighton-hove.gov.uk::8552068e-af68-466d-8240-da5ec5ba8e15" providerId="AD" clId="Web-{46C57D42-B8A8-4F82-B400-42D3CB68D09C}" dt="2025-09-01T10:56:32.897" v="62"/>
          <ac:picMkLst>
            <pc:docMk/>
            <pc:sldMk cId="2744360968" sldId="952"/>
            <ac:picMk id="5" creationId="{28B44E15-8F7B-A596-5895-D299EFD2C2ED}"/>
          </ac:picMkLst>
        </pc:picChg>
      </pc:sldChg>
      <pc:sldChg chg="addSp delSp">
        <pc:chgData name="Katie Eberstein" userId="S::katie.eberstein@brighton-hove.gov.uk::8552068e-af68-466d-8240-da5ec5ba8e15" providerId="AD" clId="Web-{46C57D42-B8A8-4F82-B400-42D3CB68D09C}" dt="2025-09-01T10:57:00.903" v="75"/>
        <pc:sldMkLst>
          <pc:docMk/>
          <pc:sldMk cId="3261657853" sldId="962"/>
        </pc:sldMkLst>
        <pc:picChg chg="add">
          <ac:chgData name="Katie Eberstein" userId="S::katie.eberstein@brighton-hove.gov.uk::8552068e-af68-466d-8240-da5ec5ba8e15" providerId="AD" clId="Web-{46C57D42-B8A8-4F82-B400-42D3CB68D09C}" dt="2025-09-01T10:57:00.903" v="75"/>
          <ac:picMkLst>
            <pc:docMk/>
            <pc:sldMk cId="3261657853" sldId="962"/>
            <ac:picMk id="3" creationId="{5CE41F56-F028-07BA-6C81-A16AEEB98A73}"/>
          </ac:picMkLst>
        </pc:picChg>
        <pc:picChg chg="del">
          <ac:chgData name="Katie Eberstein" userId="S::katie.eberstein@brighton-hove.gov.uk::8552068e-af68-466d-8240-da5ec5ba8e15" providerId="AD" clId="Web-{46C57D42-B8A8-4F82-B400-42D3CB68D09C}" dt="2025-09-01T10:57:00.527" v="74"/>
          <ac:picMkLst>
            <pc:docMk/>
            <pc:sldMk cId="3261657853" sldId="962"/>
            <ac:picMk id="5" creationId="{28B44E15-8F7B-A596-5895-D299EFD2C2ED}"/>
          </ac:picMkLst>
        </pc:picChg>
      </pc:sldChg>
      <pc:sldChg chg="addSp delSp">
        <pc:chgData name="Katie Eberstein" userId="S::katie.eberstein@brighton-hove.gov.uk::8552068e-af68-466d-8240-da5ec5ba8e15" providerId="AD" clId="Web-{46C57D42-B8A8-4F82-B400-42D3CB68D09C}" dt="2025-09-01T10:57:06.809" v="77"/>
        <pc:sldMkLst>
          <pc:docMk/>
          <pc:sldMk cId="2577723316" sldId="964"/>
        </pc:sldMkLst>
        <pc:picChg chg="add">
          <ac:chgData name="Katie Eberstein" userId="S::katie.eberstein@brighton-hove.gov.uk::8552068e-af68-466d-8240-da5ec5ba8e15" providerId="AD" clId="Web-{46C57D42-B8A8-4F82-B400-42D3CB68D09C}" dt="2025-09-01T10:57:06.809" v="77"/>
          <ac:picMkLst>
            <pc:docMk/>
            <pc:sldMk cId="2577723316" sldId="964"/>
            <ac:picMk id="3" creationId="{CD526C31-3EBB-6CDB-FD0D-E31E4007B139}"/>
          </ac:picMkLst>
        </pc:picChg>
        <pc:picChg chg="del">
          <ac:chgData name="Katie Eberstein" userId="S::katie.eberstein@brighton-hove.gov.uk::8552068e-af68-466d-8240-da5ec5ba8e15" providerId="AD" clId="Web-{46C57D42-B8A8-4F82-B400-42D3CB68D09C}" dt="2025-09-01T10:57:06.090" v="76"/>
          <ac:picMkLst>
            <pc:docMk/>
            <pc:sldMk cId="2577723316" sldId="964"/>
            <ac:picMk id="5" creationId="{28B44E15-8F7B-A596-5895-D299EFD2C2ED}"/>
          </ac:picMkLst>
        </pc:picChg>
      </pc:sldChg>
      <pc:sldChg chg="addSp delSp">
        <pc:chgData name="Katie Eberstein" userId="S::katie.eberstein@brighton-hove.gov.uk::8552068e-af68-466d-8240-da5ec5ba8e15" providerId="AD" clId="Web-{46C57D42-B8A8-4F82-B400-42D3CB68D09C}" dt="2025-09-01T10:57:42.202" v="91"/>
        <pc:sldMkLst>
          <pc:docMk/>
          <pc:sldMk cId="1373984510" sldId="965"/>
        </pc:sldMkLst>
        <pc:picChg chg="add">
          <ac:chgData name="Katie Eberstein" userId="S::katie.eberstein@brighton-hove.gov.uk::8552068e-af68-466d-8240-da5ec5ba8e15" providerId="AD" clId="Web-{46C57D42-B8A8-4F82-B400-42D3CB68D09C}" dt="2025-09-01T10:57:42.202" v="91"/>
          <ac:picMkLst>
            <pc:docMk/>
            <pc:sldMk cId="1373984510" sldId="965"/>
            <ac:picMk id="3" creationId="{FD1BFBEF-54FA-02CB-1599-EA0D8AB6B0D5}"/>
          </ac:picMkLst>
        </pc:picChg>
        <pc:picChg chg="del">
          <ac:chgData name="Katie Eberstein" userId="S::katie.eberstein@brighton-hove.gov.uk::8552068e-af68-466d-8240-da5ec5ba8e15" providerId="AD" clId="Web-{46C57D42-B8A8-4F82-B400-42D3CB68D09C}" dt="2025-09-01T10:57:41.843" v="90"/>
          <ac:picMkLst>
            <pc:docMk/>
            <pc:sldMk cId="1373984510" sldId="965"/>
            <ac:picMk id="5" creationId="{28B44E15-8F7B-A596-5895-D299EFD2C2ED}"/>
          </ac:picMkLst>
        </pc:picChg>
      </pc:sldChg>
      <pc:sldChg chg="addSp delSp">
        <pc:chgData name="Katie Eberstein" userId="S::katie.eberstein@brighton-hove.gov.uk::8552068e-af68-466d-8240-da5ec5ba8e15" providerId="AD" clId="Web-{46C57D42-B8A8-4F82-B400-42D3CB68D09C}" dt="2025-09-01T10:59:28.782" v="134"/>
        <pc:sldMkLst>
          <pc:docMk/>
          <pc:sldMk cId="729459678" sldId="966"/>
        </pc:sldMkLst>
        <pc:picChg chg="del">
          <ac:chgData name="Katie Eberstein" userId="S::katie.eberstein@brighton-hove.gov.uk::8552068e-af68-466d-8240-da5ec5ba8e15" providerId="AD" clId="Web-{46C57D42-B8A8-4F82-B400-42D3CB68D09C}" dt="2025-09-01T10:59:28.532" v="133"/>
          <ac:picMkLst>
            <pc:docMk/>
            <pc:sldMk cId="729459678" sldId="966"/>
            <ac:picMk id="5" creationId="{28B44E15-8F7B-A596-5895-D299EFD2C2ED}"/>
          </ac:picMkLst>
        </pc:picChg>
        <pc:picChg chg="add">
          <ac:chgData name="Katie Eberstein" userId="S::katie.eberstein@brighton-hove.gov.uk::8552068e-af68-466d-8240-da5ec5ba8e15" providerId="AD" clId="Web-{46C57D42-B8A8-4F82-B400-42D3CB68D09C}" dt="2025-09-01T10:59:28.782" v="134"/>
          <ac:picMkLst>
            <pc:docMk/>
            <pc:sldMk cId="729459678" sldId="966"/>
            <ac:picMk id="6" creationId="{3B2436D8-F4E6-A284-AEFA-987584B513EC}"/>
          </ac:picMkLst>
        </pc:picChg>
      </pc:sldChg>
      <pc:sldChg chg="addSp delSp">
        <pc:chgData name="Katie Eberstein" userId="S::katie.eberstein@brighton-hove.gov.uk::8552068e-af68-466d-8240-da5ec5ba8e15" providerId="AD" clId="Web-{46C57D42-B8A8-4F82-B400-42D3CB68D09C}" dt="2025-09-01T10:58:23.095" v="109"/>
        <pc:sldMkLst>
          <pc:docMk/>
          <pc:sldMk cId="1326456370" sldId="967"/>
        </pc:sldMkLst>
        <pc:picChg chg="del">
          <ac:chgData name="Katie Eberstein" userId="S::katie.eberstein@brighton-hove.gov.uk::8552068e-af68-466d-8240-da5ec5ba8e15" providerId="AD" clId="Web-{46C57D42-B8A8-4F82-B400-42D3CB68D09C}" dt="2025-09-01T10:58:22.830" v="108"/>
          <ac:picMkLst>
            <pc:docMk/>
            <pc:sldMk cId="1326456370" sldId="967"/>
            <ac:picMk id="5" creationId="{28B44E15-8F7B-A596-5895-D299EFD2C2ED}"/>
          </ac:picMkLst>
        </pc:picChg>
        <pc:picChg chg="add">
          <ac:chgData name="Katie Eberstein" userId="S::katie.eberstein@brighton-hove.gov.uk::8552068e-af68-466d-8240-da5ec5ba8e15" providerId="AD" clId="Web-{46C57D42-B8A8-4F82-B400-42D3CB68D09C}" dt="2025-09-01T10:58:23.095" v="109"/>
          <ac:picMkLst>
            <pc:docMk/>
            <pc:sldMk cId="1326456370" sldId="967"/>
            <ac:picMk id="6" creationId="{4F56B104-5553-C760-ACB2-1291D44D7128}"/>
          </ac:picMkLst>
        </pc:picChg>
      </pc:sldChg>
      <pc:sldChg chg="addSp delSp">
        <pc:chgData name="Katie Eberstein" userId="S::katie.eberstein@brighton-hove.gov.uk::8552068e-af68-466d-8240-da5ec5ba8e15" providerId="AD" clId="Web-{46C57D42-B8A8-4F82-B400-42D3CB68D09C}" dt="2025-09-01T10:59:10.798" v="126"/>
        <pc:sldMkLst>
          <pc:docMk/>
          <pc:sldMk cId="1833428639" sldId="973"/>
        </pc:sldMkLst>
        <pc:picChg chg="add">
          <ac:chgData name="Katie Eberstein" userId="S::katie.eberstein@brighton-hove.gov.uk::8552068e-af68-466d-8240-da5ec5ba8e15" providerId="AD" clId="Web-{46C57D42-B8A8-4F82-B400-42D3CB68D09C}" dt="2025-09-01T10:59:10.798" v="126"/>
          <ac:picMkLst>
            <pc:docMk/>
            <pc:sldMk cId="1833428639" sldId="973"/>
            <ac:picMk id="4" creationId="{91B214B3-982A-7C5C-893E-C4F4D2760809}"/>
          </ac:picMkLst>
        </pc:picChg>
        <pc:picChg chg="del">
          <ac:chgData name="Katie Eberstein" userId="S::katie.eberstein@brighton-hove.gov.uk::8552068e-af68-466d-8240-da5ec5ba8e15" providerId="AD" clId="Web-{46C57D42-B8A8-4F82-B400-42D3CB68D09C}" dt="2025-09-01T10:59:10.469" v="125"/>
          <ac:picMkLst>
            <pc:docMk/>
            <pc:sldMk cId="1833428639" sldId="973"/>
            <ac:picMk id="5" creationId="{28B44E15-8F7B-A596-5895-D299EFD2C2ED}"/>
          </ac:picMkLst>
        </pc:picChg>
      </pc:sldChg>
      <pc:sldChg chg="addSp delSp">
        <pc:chgData name="Katie Eberstein" userId="S::katie.eberstein@brighton-hove.gov.uk::8552068e-af68-466d-8240-da5ec5ba8e15" providerId="AD" clId="Web-{46C57D42-B8A8-4F82-B400-42D3CB68D09C}" dt="2025-09-01T10:59:22.766" v="132"/>
        <pc:sldMkLst>
          <pc:docMk/>
          <pc:sldMk cId="1185822504" sldId="974"/>
        </pc:sldMkLst>
        <pc:picChg chg="del">
          <ac:chgData name="Katie Eberstein" userId="S::katie.eberstein@brighton-hove.gov.uk::8552068e-af68-466d-8240-da5ec5ba8e15" providerId="AD" clId="Web-{46C57D42-B8A8-4F82-B400-42D3CB68D09C}" dt="2025-09-01T10:59:22.360" v="131"/>
          <ac:picMkLst>
            <pc:docMk/>
            <pc:sldMk cId="1185822504" sldId="974"/>
            <ac:picMk id="5" creationId="{28B44E15-8F7B-A596-5895-D299EFD2C2ED}"/>
          </ac:picMkLst>
        </pc:picChg>
        <pc:picChg chg="add">
          <ac:chgData name="Katie Eberstein" userId="S::katie.eberstein@brighton-hove.gov.uk::8552068e-af68-466d-8240-da5ec5ba8e15" providerId="AD" clId="Web-{46C57D42-B8A8-4F82-B400-42D3CB68D09C}" dt="2025-09-01T10:59:22.766" v="132"/>
          <ac:picMkLst>
            <pc:docMk/>
            <pc:sldMk cId="1185822504" sldId="974"/>
            <ac:picMk id="6" creationId="{901290CD-BCA5-B258-C066-763A4E2876E9}"/>
          </ac:picMkLst>
        </pc:picChg>
      </pc:sldChg>
      <pc:sldChg chg="addSp delSp">
        <pc:chgData name="Katie Eberstein" userId="S::katie.eberstein@brighton-hove.gov.uk::8552068e-af68-466d-8240-da5ec5ba8e15" providerId="AD" clId="Web-{46C57D42-B8A8-4F82-B400-42D3CB68D09C}" dt="2025-09-01T10:56:25.240" v="58"/>
        <pc:sldMkLst>
          <pc:docMk/>
          <pc:sldMk cId="827172781" sldId="975"/>
        </pc:sldMkLst>
        <pc:picChg chg="add">
          <ac:chgData name="Katie Eberstein" userId="S::katie.eberstein@brighton-hove.gov.uk::8552068e-af68-466d-8240-da5ec5ba8e15" providerId="AD" clId="Web-{46C57D42-B8A8-4F82-B400-42D3CB68D09C}" dt="2025-09-01T10:56:25.240" v="58"/>
          <ac:picMkLst>
            <pc:docMk/>
            <pc:sldMk cId="827172781" sldId="975"/>
            <ac:picMk id="4" creationId="{9FDFB6B6-4D57-CE22-DC50-B29EB8F05540}"/>
          </ac:picMkLst>
        </pc:picChg>
        <pc:picChg chg="del">
          <ac:chgData name="Katie Eberstein" userId="S::katie.eberstein@brighton-hove.gov.uk::8552068e-af68-466d-8240-da5ec5ba8e15" providerId="AD" clId="Web-{46C57D42-B8A8-4F82-B400-42D3CB68D09C}" dt="2025-09-01T10:56:23.912" v="57"/>
          <ac:picMkLst>
            <pc:docMk/>
            <pc:sldMk cId="827172781" sldId="975"/>
            <ac:picMk id="5" creationId="{28B44E15-8F7B-A596-5895-D299EFD2C2ED}"/>
          </ac:picMkLst>
        </pc:picChg>
      </pc:sldChg>
      <pc:sldChg chg="addSp delSp">
        <pc:chgData name="Katie Eberstein" userId="S::katie.eberstein@brighton-hove.gov.uk::8552068e-af68-466d-8240-da5ec5ba8e15" providerId="AD" clId="Web-{46C57D42-B8A8-4F82-B400-42D3CB68D09C}" dt="2025-09-01T10:56:18.646" v="56"/>
        <pc:sldMkLst>
          <pc:docMk/>
          <pc:sldMk cId="1673740169" sldId="976"/>
        </pc:sldMkLst>
        <pc:picChg chg="add">
          <ac:chgData name="Katie Eberstein" userId="S::katie.eberstein@brighton-hove.gov.uk::8552068e-af68-466d-8240-da5ec5ba8e15" providerId="AD" clId="Web-{46C57D42-B8A8-4F82-B400-42D3CB68D09C}" dt="2025-09-01T10:56:18.646" v="56"/>
          <ac:picMkLst>
            <pc:docMk/>
            <pc:sldMk cId="1673740169" sldId="976"/>
            <ac:picMk id="3" creationId="{1108B20F-CD4D-96A8-B37B-9402382BB394}"/>
          </ac:picMkLst>
        </pc:picChg>
        <pc:picChg chg="del">
          <ac:chgData name="Katie Eberstein" userId="S::katie.eberstein@brighton-hove.gov.uk::8552068e-af68-466d-8240-da5ec5ba8e15" providerId="AD" clId="Web-{46C57D42-B8A8-4F82-B400-42D3CB68D09C}" dt="2025-09-01T10:56:18.303" v="55"/>
          <ac:picMkLst>
            <pc:docMk/>
            <pc:sldMk cId="1673740169" sldId="976"/>
            <ac:picMk id="5" creationId="{28B44E15-8F7B-A596-5895-D299EFD2C2ED}"/>
          </ac:picMkLst>
        </pc:picChg>
      </pc:sldChg>
      <pc:sldChg chg="del">
        <pc:chgData name="Katie Eberstein" userId="S::katie.eberstein@brighton-hove.gov.uk::8552068e-af68-466d-8240-da5ec5ba8e15" providerId="AD" clId="Web-{46C57D42-B8A8-4F82-B400-42D3CB68D09C}" dt="2025-09-01T10:59:31.844" v="135"/>
        <pc:sldMkLst>
          <pc:docMk/>
          <pc:sldMk cId="4226394078" sldId="980"/>
        </pc:sldMkLst>
      </pc:sldChg>
      <pc:sldChg chg="addSp delSp modSp">
        <pc:chgData name="Katie Eberstein" userId="S::katie.eberstein@brighton-hove.gov.uk::8552068e-af68-466d-8240-da5ec5ba8e15" providerId="AD" clId="Web-{46C57D42-B8A8-4F82-B400-42D3CB68D09C}" dt="2025-09-01T10:56:01.803" v="50"/>
        <pc:sldMkLst>
          <pc:docMk/>
          <pc:sldMk cId="716619817" sldId="982"/>
        </pc:sldMkLst>
        <pc:spChg chg="add mod">
          <ac:chgData name="Katie Eberstein" userId="S::katie.eberstein@brighton-hove.gov.uk::8552068e-af68-466d-8240-da5ec5ba8e15" providerId="AD" clId="Web-{46C57D42-B8A8-4F82-B400-42D3CB68D09C}" dt="2025-09-01T10:56:01.678" v="49"/>
          <ac:spMkLst>
            <pc:docMk/>
            <pc:sldMk cId="716619817" sldId="982"/>
            <ac:spMk id="5" creationId="{D713D63C-435E-BA44-565C-658567C98F90}"/>
          </ac:spMkLst>
        </pc:spChg>
        <pc:picChg chg="del">
          <ac:chgData name="Katie Eberstein" userId="S::katie.eberstein@brighton-hove.gov.uk::8552068e-af68-466d-8240-da5ec5ba8e15" providerId="AD" clId="Web-{46C57D42-B8A8-4F82-B400-42D3CB68D09C}" dt="2025-09-01T10:56:01.678" v="49"/>
          <ac:picMkLst>
            <pc:docMk/>
            <pc:sldMk cId="716619817" sldId="982"/>
            <ac:picMk id="6" creationId="{5626FE5D-2806-2449-4309-B815566D8FB0}"/>
          </ac:picMkLst>
        </pc:picChg>
        <pc:picChg chg="add">
          <ac:chgData name="Katie Eberstein" userId="S::katie.eberstein@brighton-hove.gov.uk::8552068e-af68-466d-8240-da5ec5ba8e15" providerId="AD" clId="Web-{46C57D42-B8A8-4F82-B400-42D3CB68D09C}" dt="2025-09-01T10:56:01.803" v="50"/>
          <ac:picMkLst>
            <pc:docMk/>
            <pc:sldMk cId="716619817" sldId="982"/>
            <ac:picMk id="12" creationId="{62144039-EFC9-5301-DA82-90E85921F454}"/>
          </ac:picMkLst>
        </pc:picChg>
      </pc:sldChg>
      <pc:sldChg chg="addSp delSp">
        <pc:chgData name="Katie Eberstein" userId="S::katie.eberstein@brighton-hove.gov.uk::8552068e-af68-466d-8240-da5ec5ba8e15" providerId="AD" clId="Web-{46C57D42-B8A8-4F82-B400-42D3CB68D09C}" dt="2025-09-01T10:54:53.146" v="24"/>
        <pc:sldMkLst>
          <pc:docMk/>
          <pc:sldMk cId="3079002800" sldId="2399"/>
        </pc:sldMkLst>
        <pc:picChg chg="del">
          <ac:chgData name="Katie Eberstein" userId="S::katie.eberstein@brighton-hove.gov.uk::8552068e-af68-466d-8240-da5ec5ba8e15" providerId="AD" clId="Web-{46C57D42-B8A8-4F82-B400-42D3CB68D09C}" dt="2025-09-01T10:54:52.803" v="23"/>
          <ac:picMkLst>
            <pc:docMk/>
            <pc:sldMk cId="3079002800" sldId="2399"/>
            <ac:picMk id="7" creationId="{C76D9487-2BC3-BE94-8C49-E75726399629}"/>
          </ac:picMkLst>
        </pc:picChg>
        <pc:picChg chg="add">
          <ac:chgData name="Katie Eberstein" userId="S::katie.eberstein@brighton-hove.gov.uk::8552068e-af68-466d-8240-da5ec5ba8e15" providerId="AD" clId="Web-{46C57D42-B8A8-4F82-B400-42D3CB68D09C}" dt="2025-09-01T10:54:53.146" v="24"/>
          <ac:picMkLst>
            <pc:docMk/>
            <pc:sldMk cId="3079002800" sldId="2399"/>
            <ac:picMk id="35" creationId="{16914847-18F4-6DC5-2D4B-4CE31D2B73FA}"/>
          </ac:picMkLst>
        </pc:picChg>
      </pc:sldChg>
      <pc:sldChg chg="addSp delSp">
        <pc:chgData name="Katie Eberstein" userId="S::katie.eberstein@brighton-hove.gov.uk::8552068e-af68-466d-8240-da5ec5ba8e15" providerId="AD" clId="Web-{46C57D42-B8A8-4F82-B400-42D3CB68D09C}" dt="2025-09-01T10:57:13.028" v="79"/>
        <pc:sldMkLst>
          <pc:docMk/>
          <pc:sldMk cId="4072327579" sldId="2458"/>
        </pc:sldMkLst>
        <pc:spChg chg="topLvl">
          <ac:chgData name="Katie Eberstein" userId="S::katie.eberstein@brighton-hove.gov.uk::8552068e-af68-466d-8240-da5ec5ba8e15" providerId="AD" clId="Web-{46C57D42-B8A8-4F82-B400-42D3CB68D09C}" dt="2025-09-01T10:57:12.684" v="78"/>
          <ac:spMkLst>
            <pc:docMk/>
            <pc:sldMk cId="4072327579" sldId="2458"/>
            <ac:spMk id="3" creationId="{BBE2F0C7-5BD7-35A5-A355-1ADBA39CB771}"/>
          </ac:spMkLst>
        </pc:spChg>
        <pc:grpChg chg="del">
          <ac:chgData name="Katie Eberstein" userId="S::katie.eberstein@brighton-hove.gov.uk::8552068e-af68-466d-8240-da5ec5ba8e15" providerId="AD" clId="Web-{46C57D42-B8A8-4F82-B400-42D3CB68D09C}" dt="2025-09-01T10:57:12.684" v="78"/>
          <ac:grpSpMkLst>
            <pc:docMk/>
            <pc:sldMk cId="4072327579" sldId="2458"/>
            <ac:grpSpMk id="2" creationId="{7CB3BB3B-E7D4-DDE0-9DED-B7145519B45C}"/>
          </ac:grpSpMkLst>
        </pc:grpChg>
        <pc:picChg chg="add">
          <ac:chgData name="Katie Eberstein" userId="S::katie.eberstein@brighton-hove.gov.uk::8552068e-af68-466d-8240-da5ec5ba8e15" providerId="AD" clId="Web-{46C57D42-B8A8-4F82-B400-42D3CB68D09C}" dt="2025-09-01T10:57:13.028" v="79"/>
          <ac:picMkLst>
            <pc:docMk/>
            <pc:sldMk cId="4072327579" sldId="2458"/>
            <ac:picMk id="6" creationId="{D4505AD9-68E6-8F6A-620C-0ECF82380C91}"/>
          </ac:picMkLst>
        </pc:picChg>
        <pc:picChg chg="del topLvl">
          <ac:chgData name="Katie Eberstein" userId="S::katie.eberstein@brighton-hove.gov.uk::8552068e-af68-466d-8240-da5ec5ba8e15" providerId="AD" clId="Web-{46C57D42-B8A8-4F82-B400-42D3CB68D09C}" dt="2025-09-01T10:57:12.684" v="78"/>
          <ac:picMkLst>
            <pc:docMk/>
            <pc:sldMk cId="4072327579" sldId="2458"/>
            <ac:picMk id="7" creationId="{ED2FE70F-DBA6-8A1F-8A4A-770170C2F4C5}"/>
          </ac:picMkLst>
        </pc:picChg>
      </pc:sldChg>
      <pc:sldChg chg="addSp delSp modSp">
        <pc:chgData name="Katie Eberstein" userId="S::katie.eberstein@brighton-hove.gov.uk::8552068e-af68-466d-8240-da5ec5ba8e15" providerId="AD" clId="Web-{46C57D42-B8A8-4F82-B400-42D3CB68D09C}" dt="2025-09-01T10:53:39.021" v="4" actId="1076"/>
        <pc:sldMkLst>
          <pc:docMk/>
          <pc:sldMk cId="2333028926" sldId="2468"/>
        </pc:sldMkLst>
        <pc:spChg chg="topLvl">
          <ac:chgData name="Katie Eberstein" userId="S::katie.eberstein@brighton-hove.gov.uk::8552068e-af68-466d-8240-da5ec5ba8e15" providerId="AD" clId="Web-{46C57D42-B8A8-4F82-B400-42D3CB68D09C}" dt="2025-09-01T10:53:34.568" v="2"/>
          <ac:spMkLst>
            <pc:docMk/>
            <pc:sldMk cId="2333028926" sldId="2468"/>
            <ac:spMk id="8" creationId="{C345BDC9-3577-74AE-612B-8F035B0F4FD3}"/>
          </ac:spMkLst>
        </pc:spChg>
        <pc:grpChg chg="add del">
          <ac:chgData name="Katie Eberstein" userId="S::katie.eberstein@brighton-hove.gov.uk::8552068e-af68-466d-8240-da5ec5ba8e15" providerId="AD" clId="Web-{46C57D42-B8A8-4F82-B400-42D3CB68D09C}" dt="2025-09-01T10:53:34.568" v="2"/>
          <ac:grpSpMkLst>
            <pc:docMk/>
            <pc:sldMk cId="2333028926" sldId="2468"/>
            <ac:grpSpMk id="7" creationId="{C9A99682-ABC3-94C5-2EA6-2B988A9798D5}"/>
          </ac:grpSpMkLst>
        </pc:grpChg>
        <pc:picChg chg="add mod">
          <ac:chgData name="Katie Eberstein" userId="S::katie.eberstein@brighton-hove.gov.uk::8552068e-af68-466d-8240-da5ec5ba8e15" providerId="AD" clId="Web-{46C57D42-B8A8-4F82-B400-42D3CB68D09C}" dt="2025-09-01T10:53:39.021" v="4" actId="1076"/>
          <ac:picMkLst>
            <pc:docMk/>
            <pc:sldMk cId="2333028926" sldId="2468"/>
            <ac:picMk id="2" creationId="{173444B4-B59C-33E8-865F-BD58A551E41B}"/>
          </ac:picMkLst>
        </pc:picChg>
        <pc:picChg chg="del topLvl">
          <ac:chgData name="Katie Eberstein" userId="S::katie.eberstein@brighton-hove.gov.uk::8552068e-af68-466d-8240-da5ec5ba8e15" providerId="AD" clId="Web-{46C57D42-B8A8-4F82-B400-42D3CB68D09C}" dt="2025-09-01T10:53:34.568" v="2"/>
          <ac:picMkLst>
            <pc:docMk/>
            <pc:sldMk cId="2333028926" sldId="2468"/>
            <ac:picMk id="9" creationId="{15FA122C-A20D-E182-A356-78F6F7BD8F0A}"/>
          </ac:picMkLst>
        </pc:picChg>
      </pc:sldChg>
      <pc:sldChg chg="addSp delSp">
        <pc:chgData name="Katie Eberstein" userId="S::katie.eberstein@brighton-hove.gov.uk::8552068e-af68-466d-8240-da5ec5ba8e15" providerId="AD" clId="Web-{46C57D42-B8A8-4F82-B400-42D3CB68D09C}" dt="2025-09-01T10:53:45.881" v="6"/>
        <pc:sldMkLst>
          <pc:docMk/>
          <pc:sldMk cId="1810210829" sldId="2472"/>
        </pc:sldMkLst>
        <pc:spChg chg="topLvl">
          <ac:chgData name="Katie Eberstein" userId="S::katie.eberstein@brighton-hove.gov.uk::8552068e-af68-466d-8240-da5ec5ba8e15" providerId="AD" clId="Web-{46C57D42-B8A8-4F82-B400-42D3CB68D09C}" dt="2025-09-01T10:53:45.412" v="5"/>
          <ac:spMkLst>
            <pc:docMk/>
            <pc:sldMk cId="1810210829" sldId="2472"/>
            <ac:spMk id="5" creationId="{DB5A6752-9633-F4CC-B287-76D1E58C8B2E}"/>
          </ac:spMkLst>
        </pc:spChg>
        <pc:grpChg chg="del">
          <ac:chgData name="Katie Eberstein" userId="S::katie.eberstein@brighton-hove.gov.uk::8552068e-af68-466d-8240-da5ec5ba8e15" providerId="AD" clId="Web-{46C57D42-B8A8-4F82-B400-42D3CB68D09C}" dt="2025-09-01T10:53:45.412" v="5"/>
          <ac:grpSpMkLst>
            <pc:docMk/>
            <pc:sldMk cId="1810210829" sldId="2472"/>
            <ac:grpSpMk id="4" creationId="{AA06E9FF-829B-C535-8327-1F190FC4B4C8}"/>
          </ac:grpSpMkLst>
        </pc:grpChg>
        <pc:picChg chg="add">
          <ac:chgData name="Katie Eberstein" userId="S::katie.eberstein@brighton-hove.gov.uk::8552068e-af68-466d-8240-da5ec5ba8e15" providerId="AD" clId="Web-{46C57D42-B8A8-4F82-B400-42D3CB68D09C}" dt="2025-09-01T10:53:45.881" v="6"/>
          <ac:picMkLst>
            <pc:docMk/>
            <pc:sldMk cId="1810210829" sldId="2472"/>
            <ac:picMk id="3" creationId="{41FDE07B-2C60-00BA-6C91-8163764EC457}"/>
          </ac:picMkLst>
        </pc:picChg>
        <pc:picChg chg="del topLvl">
          <ac:chgData name="Katie Eberstein" userId="S::katie.eberstein@brighton-hove.gov.uk::8552068e-af68-466d-8240-da5ec5ba8e15" providerId="AD" clId="Web-{46C57D42-B8A8-4F82-B400-42D3CB68D09C}" dt="2025-09-01T10:53:45.412" v="5"/>
          <ac:picMkLst>
            <pc:docMk/>
            <pc:sldMk cId="1810210829" sldId="2472"/>
            <ac:picMk id="6" creationId="{4D7267ED-F4DB-7CC2-7964-975AB67394C8}"/>
          </ac:picMkLst>
        </pc:picChg>
      </pc:sldChg>
      <pc:sldChg chg="addSp delSp">
        <pc:chgData name="Katie Eberstein" userId="S::katie.eberstein@brighton-hove.gov.uk::8552068e-af68-466d-8240-da5ec5ba8e15" providerId="AD" clId="Web-{46C57D42-B8A8-4F82-B400-42D3CB68D09C}" dt="2025-09-01T10:53:55.131" v="10"/>
        <pc:sldMkLst>
          <pc:docMk/>
          <pc:sldMk cId="3539431710" sldId="2473"/>
        </pc:sldMkLst>
        <pc:spChg chg="topLvl">
          <ac:chgData name="Katie Eberstein" userId="S::katie.eberstein@brighton-hove.gov.uk::8552068e-af68-466d-8240-da5ec5ba8e15" providerId="AD" clId="Web-{46C57D42-B8A8-4F82-B400-42D3CB68D09C}" dt="2025-09-01T10:53:54.771" v="9"/>
          <ac:spMkLst>
            <pc:docMk/>
            <pc:sldMk cId="3539431710" sldId="2473"/>
            <ac:spMk id="5" creationId="{0AB8152C-1093-439D-E2E0-A53C5DFCE403}"/>
          </ac:spMkLst>
        </pc:spChg>
        <pc:grpChg chg="del">
          <ac:chgData name="Katie Eberstein" userId="S::katie.eberstein@brighton-hove.gov.uk::8552068e-af68-466d-8240-da5ec5ba8e15" providerId="AD" clId="Web-{46C57D42-B8A8-4F82-B400-42D3CB68D09C}" dt="2025-09-01T10:53:54.771" v="9"/>
          <ac:grpSpMkLst>
            <pc:docMk/>
            <pc:sldMk cId="3539431710" sldId="2473"/>
            <ac:grpSpMk id="3" creationId="{A3F8CE69-86D0-C21E-02FA-1BE61EF176BB}"/>
          </ac:grpSpMkLst>
        </pc:grpChg>
        <pc:picChg chg="del topLvl">
          <ac:chgData name="Katie Eberstein" userId="S::katie.eberstein@brighton-hove.gov.uk::8552068e-af68-466d-8240-da5ec5ba8e15" providerId="AD" clId="Web-{46C57D42-B8A8-4F82-B400-42D3CB68D09C}" dt="2025-09-01T10:53:54.771" v="9"/>
          <ac:picMkLst>
            <pc:docMk/>
            <pc:sldMk cId="3539431710" sldId="2473"/>
            <ac:picMk id="6" creationId="{488C7EF2-7B94-0734-3012-583C75EE047F}"/>
          </ac:picMkLst>
        </pc:picChg>
        <pc:picChg chg="add">
          <ac:chgData name="Katie Eberstein" userId="S::katie.eberstein@brighton-hove.gov.uk::8552068e-af68-466d-8240-da5ec5ba8e15" providerId="AD" clId="Web-{46C57D42-B8A8-4F82-B400-42D3CB68D09C}" dt="2025-09-01T10:53:55.131" v="10"/>
          <ac:picMkLst>
            <pc:docMk/>
            <pc:sldMk cId="3539431710" sldId="2473"/>
            <ac:picMk id="7" creationId="{7B54F21B-3439-51FD-CBF5-91ABE706F672}"/>
          </ac:picMkLst>
        </pc:picChg>
      </pc:sldChg>
      <pc:sldChg chg="addSp delSp">
        <pc:chgData name="Katie Eberstein" userId="S::katie.eberstein@brighton-hove.gov.uk::8552068e-af68-466d-8240-da5ec5ba8e15" providerId="AD" clId="Web-{46C57D42-B8A8-4F82-B400-42D3CB68D09C}" dt="2025-09-01T10:53:59.553" v="12"/>
        <pc:sldMkLst>
          <pc:docMk/>
          <pc:sldMk cId="2052829231" sldId="2474"/>
        </pc:sldMkLst>
        <pc:picChg chg="add">
          <ac:chgData name="Katie Eberstein" userId="S::katie.eberstein@brighton-hove.gov.uk::8552068e-af68-466d-8240-da5ec5ba8e15" providerId="AD" clId="Web-{46C57D42-B8A8-4F82-B400-42D3CB68D09C}" dt="2025-09-01T10:53:59.553" v="12"/>
          <ac:picMkLst>
            <pc:docMk/>
            <pc:sldMk cId="2052829231" sldId="2474"/>
            <ac:picMk id="22" creationId="{0F3D7DDC-60F8-22F6-D073-AB72EEF15FF0}"/>
          </ac:picMkLst>
        </pc:picChg>
        <pc:picChg chg="del">
          <ac:chgData name="Katie Eberstein" userId="S::katie.eberstein@brighton-hove.gov.uk::8552068e-af68-466d-8240-da5ec5ba8e15" providerId="AD" clId="Web-{46C57D42-B8A8-4F82-B400-42D3CB68D09C}" dt="2025-09-01T10:53:59.256" v="11"/>
          <ac:picMkLst>
            <pc:docMk/>
            <pc:sldMk cId="2052829231" sldId="2474"/>
            <ac:picMk id="26" creationId="{C4316406-594E-8C5B-8FA4-4344FDCC2FC7}"/>
          </ac:picMkLst>
        </pc:picChg>
      </pc:sldChg>
      <pc:sldChg chg="addSp delSp">
        <pc:chgData name="Katie Eberstein" userId="S::katie.eberstein@brighton-hove.gov.uk::8552068e-af68-466d-8240-da5ec5ba8e15" providerId="AD" clId="Web-{46C57D42-B8A8-4F82-B400-42D3CB68D09C}" dt="2025-09-01T10:54:03.443" v="14"/>
        <pc:sldMkLst>
          <pc:docMk/>
          <pc:sldMk cId="719199867" sldId="2475"/>
        </pc:sldMkLst>
        <pc:spChg chg="topLvl">
          <ac:chgData name="Katie Eberstein" userId="S::katie.eberstein@brighton-hove.gov.uk::8552068e-af68-466d-8240-da5ec5ba8e15" providerId="AD" clId="Web-{46C57D42-B8A8-4F82-B400-42D3CB68D09C}" dt="2025-09-01T10:54:03.068" v="13"/>
          <ac:spMkLst>
            <pc:docMk/>
            <pc:sldMk cId="719199867" sldId="2475"/>
            <ac:spMk id="8" creationId="{5C8FB7C3-469D-3148-97F8-4A84B479D028}"/>
          </ac:spMkLst>
        </pc:spChg>
        <pc:grpChg chg="del">
          <ac:chgData name="Katie Eberstein" userId="S::katie.eberstein@brighton-hove.gov.uk::8552068e-af68-466d-8240-da5ec5ba8e15" providerId="AD" clId="Web-{46C57D42-B8A8-4F82-B400-42D3CB68D09C}" dt="2025-09-01T10:54:03.068" v="13"/>
          <ac:grpSpMkLst>
            <pc:docMk/>
            <pc:sldMk cId="719199867" sldId="2475"/>
            <ac:grpSpMk id="7" creationId="{C00780AC-CE72-874B-FBCD-7899833F103C}"/>
          </ac:grpSpMkLst>
        </pc:grpChg>
        <pc:picChg chg="add">
          <ac:chgData name="Katie Eberstein" userId="S::katie.eberstein@brighton-hove.gov.uk::8552068e-af68-466d-8240-da5ec5ba8e15" providerId="AD" clId="Web-{46C57D42-B8A8-4F82-B400-42D3CB68D09C}" dt="2025-09-01T10:54:03.443" v="14"/>
          <ac:picMkLst>
            <pc:docMk/>
            <pc:sldMk cId="719199867" sldId="2475"/>
            <ac:picMk id="4" creationId="{FA400129-EDBB-2FCB-4F46-02054FFEE51B}"/>
          </ac:picMkLst>
        </pc:picChg>
        <pc:picChg chg="del topLvl">
          <ac:chgData name="Katie Eberstein" userId="S::katie.eberstein@brighton-hove.gov.uk::8552068e-af68-466d-8240-da5ec5ba8e15" providerId="AD" clId="Web-{46C57D42-B8A8-4F82-B400-42D3CB68D09C}" dt="2025-09-01T10:54:03.068" v="13"/>
          <ac:picMkLst>
            <pc:docMk/>
            <pc:sldMk cId="719199867" sldId="2475"/>
            <ac:picMk id="9" creationId="{1F0E021D-CB85-7469-4772-23B9D0454841}"/>
          </ac:picMkLst>
        </pc:picChg>
      </pc:sldChg>
      <pc:sldChg chg="addSp">
        <pc:chgData name="Katie Eberstein" userId="S::katie.eberstein@brighton-hove.gov.uk::8552068e-af68-466d-8240-da5ec5ba8e15" providerId="AD" clId="Web-{46C57D42-B8A8-4F82-B400-42D3CB68D09C}" dt="2025-09-01T10:54:08.365" v="15"/>
        <pc:sldMkLst>
          <pc:docMk/>
          <pc:sldMk cId="1126086265" sldId="2476"/>
        </pc:sldMkLst>
        <pc:picChg chg="add">
          <ac:chgData name="Katie Eberstein" userId="S::katie.eberstein@brighton-hove.gov.uk::8552068e-af68-466d-8240-da5ec5ba8e15" providerId="AD" clId="Web-{46C57D42-B8A8-4F82-B400-42D3CB68D09C}" dt="2025-09-01T10:54:08.365" v="15"/>
          <ac:picMkLst>
            <pc:docMk/>
            <pc:sldMk cId="1126086265" sldId="2476"/>
            <ac:picMk id="9" creationId="{7F6CDF9F-30EB-64AB-AF30-35332E6F204C}"/>
          </ac:picMkLst>
        </pc:picChg>
      </pc:sldChg>
      <pc:sldChg chg="addSp delSp">
        <pc:chgData name="Katie Eberstein" userId="S::katie.eberstein@brighton-hove.gov.uk::8552068e-af68-466d-8240-da5ec5ba8e15" providerId="AD" clId="Web-{46C57D42-B8A8-4F82-B400-42D3CB68D09C}" dt="2025-09-01T10:53:51.053" v="8"/>
        <pc:sldMkLst>
          <pc:docMk/>
          <pc:sldMk cId="4071544726" sldId="2477"/>
        </pc:sldMkLst>
        <pc:spChg chg="topLvl">
          <ac:chgData name="Katie Eberstein" userId="S::katie.eberstein@brighton-hove.gov.uk::8552068e-af68-466d-8240-da5ec5ba8e15" providerId="AD" clId="Web-{46C57D42-B8A8-4F82-B400-42D3CB68D09C}" dt="2025-09-01T10:53:50.678" v="7"/>
          <ac:spMkLst>
            <pc:docMk/>
            <pc:sldMk cId="4071544726" sldId="2477"/>
            <ac:spMk id="13" creationId="{ED980E16-EC7C-1343-3033-2C3F8D705F8E}"/>
          </ac:spMkLst>
        </pc:spChg>
        <pc:grpChg chg="del">
          <ac:chgData name="Katie Eberstein" userId="S::katie.eberstein@brighton-hove.gov.uk::8552068e-af68-466d-8240-da5ec5ba8e15" providerId="AD" clId="Web-{46C57D42-B8A8-4F82-B400-42D3CB68D09C}" dt="2025-09-01T10:53:50.678" v="7"/>
          <ac:grpSpMkLst>
            <pc:docMk/>
            <pc:sldMk cId="4071544726" sldId="2477"/>
            <ac:grpSpMk id="12" creationId="{5D651E9B-52B6-5880-CB0E-2C6A858DF46A}"/>
          </ac:grpSpMkLst>
        </pc:grpChg>
        <pc:picChg chg="add">
          <ac:chgData name="Katie Eberstein" userId="S::katie.eberstein@brighton-hove.gov.uk::8552068e-af68-466d-8240-da5ec5ba8e15" providerId="AD" clId="Web-{46C57D42-B8A8-4F82-B400-42D3CB68D09C}" dt="2025-09-01T10:53:51.053" v="8"/>
          <ac:picMkLst>
            <pc:docMk/>
            <pc:sldMk cId="4071544726" sldId="2477"/>
            <ac:picMk id="3" creationId="{34AE2909-BAAB-ED02-13C2-CB9FE5CF7411}"/>
          </ac:picMkLst>
        </pc:picChg>
        <pc:picChg chg="del topLvl">
          <ac:chgData name="Katie Eberstein" userId="S::katie.eberstein@brighton-hove.gov.uk::8552068e-af68-466d-8240-da5ec5ba8e15" providerId="AD" clId="Web-{46C57D42-B8A8-4F82-B400-42D3CB68D09C}" dt="2025-09-01T10:53:50.678" v="7"/>
          <ac:picMkLst>
            <pc:docMk/>
            <pc:sldMk cId="4071544726" sldId="2477"/>
            <ac:picMk id="14" creationId="{846231E0-71A6-B06E-123A-F67D82653590}"/>
          </ac:picMkLst>
        </pc:picChg>
      </pc:sldChg>
      <pc:sldChg chg="addSp delSp modSp">
        <pc:chgData name="Katie Eberstein" userId="S::katie.eberstein@brighton-hove.gov.uk::8552068e-af68-466d-8240-da5ec5ba8e15" providerId="AD" clId="Web-{46C57D42-B8A8-4F82-B400-42D3CB68D09C}" dt="2025-09-01T10:54:38.084" v="20" actId="1076"/>
        <pc:sldMkLst>
          <pc:docMk/>
          <pc:sldMk cId="1688599838" sldId="2481"/>
        </pc:sldMkLst>
        <pc:picChg chg="add mod">
          <ac:chgData name="Katie Eberstein" userId="S::katie.eberstein@brighton-hove.gov.uk::8552068e-af68-466d-8240-da5ec5ba8e15" providerId="AD" clId="Web-{46C57D42-B8A8-4F82-B400-42D3CB68D09C}" dt="2025-09-01T10:54:38.084" v="20" actId="1076"/>
          <ac:picMkLst>
            <pc:docMk/>
            <pc:sldMk cId="1688599838" sldId="2481"/>
            <ac:picMk id="7" creationId="{3577790B-CAF3-058E-317B-F97B7476315F}"/>
          </ac:picMkLst>
        </pc:picChg>
        <pc:picChg chg="del">
          <ac:chgData name="Katie Eberstein" userId="S::katie.eberstein@brighton-hove.gov.uk::8552068e-af68-466d-8240-da5ec5ba8e15" providerId="AD" clId="Web-{46C57D42-B8A8-4F82-B400-42D3CB68D09C}" dt="2025-09-01T10:54:34.881" v="18"/>
          <ac:picMkLst>
            <pc:docMk/>
            <pc:sldMk cId="1688599838" sldId="2481"/>
            <ac:picMk id="14" creationId="{C54B6337-0D68-F91A-FB00-8C801CBEE02B}"/>
          </ac:picMkLst>
        </pc:picChg>
      </pc:sldChg>
      <pc:sldChg chg="addSp delSp">
        <pc:chgData name="Katie Eberstein" userId="S::katie.eberstein@brighton-hove.gov.uk::8552068e-af68-466d-8240-da5ec5ba8e15" providerId="AD" clId="Web-{46C57D42-B8A8-4F82-B400-42D3CB68D09C}" dt="2025-09-01T10:55:00.068" v="26"/>
        <pc:sldMkLst>
          <pc:docMk/>
          <pc:sldMk cId="1981149314" sldId="2484"/>
        </pc:sldMkLst>
        <pc:spChg chg="topLvl">
          <ac:chgData name="Katie Eberstein" userId="S::katie.eberstein@brighton-hove.gov.uk::8552068e-af68-466d-8240-da5ec5ba8e15" providerId="AD" clId="Web-{46C57D42-B8A8-4F82-B400-42D3CB68D09C}" dt="2025-09-01T10:54:57.334" v="25"/>
          <ac:spMkLst>
            <pc:docMk/>
            <pc:sldMk cId="1981149314" sldId="2484"/>
            <ac:spMk id="8" creationId="{01A76484-586D-2722-1942-C76D7C23124A}"/>
          </ac:spMkLst>
        </pc:spChg>
        <pc:grpChg chg="del">
          <ac:chgData name="Katie Eberstein" userId="S::katie.eberstein@brighton-hove.gov.uk::8552068e-af68-466d-8240-da5ec5ba8e15" providerId="AD" clId="Web-{46C57D42-B8A8-4F82-B400-42D3CB68D09C}" dt="2025-09-01T10:54:57.334" v="25"/>
          <ac:grpSpMkLst>
            <pc:docMk/>
            <pc:sldMk cId="1981149314" sldId="2484"/>
            <ac:grpSpMk id="7" creationId="{586F5271-E56D-7D3D-0B82-8197E811B014}"/>
          </ac:grpSpMkLst>
        </pc:grpChg>
        <pc:picChg chg="del topLvl">
          <ac:chgData name="Katie Eberstein" userId="S::katie.eberstein@brighton-hove.gov.uk::8552068e-af68-466d-8240-da5ec5ba8e15" providerId="AD" clId="Web-{46C57D42-B8A8-4F82-B400-42D3CB68D09C}" dt="2025-09-01T10:54:57.334" v="25"/>
          <ac:picMkLst>
            <pc:docMk/>
            <pc:sldMk cId="1981149314" sldId="2484"/>
            <ac:picMk id="10" creationId="{A160E803-71AA-98DC-D28C-F6DE4ADAB2E7}"/>
          </ac:picMkLst>
        </pc:picChg>
        <pc:picChg chg="add">
          <ac:chgData name="Katie Eberstein" userId="S::katie.eberstein@brighton-hove.gov.uk::8552068e-af68-466d-8240-da5ec5ba8e15" providerId="AD" clId="Web-{46C57D42-B8A8-4F82-B400-42D3CB68D09C}" dt="2025-09-01T10:55:00.068" v="26"/>
          <ac:picMkLst>
            <pc:docMk/>
            <pc:sldMk cId="1981149314" sldId="2484"/>
            <ac:picMk id="11" creationId="{B082C28C-358F-1628-F69B-1CBD7B9EE5B9}"/>
          </ac:picMkLst>
        </pc:picChg>
      </pc:sldChg>
      <pc:sldChg chg="addSp delSp">
        <pc:chgData name="Katie Eberstein" userId="S::katie.eberstein@brighton-hove.gov.uk::8552068e-af68-466d-8240-da5ec5ba8e15" providerId="AD" clId="Web-{46C57D42-B8A8-4F82-B400-42D3CB68D09C}" dt="2025-09-01T10:55:14.974" v="32"/>
        <pc:sldMkLst>
          <pc:docMk/>
          <pc:sldMk cId="526129721" sldId="2487"/>
        </pc:sldMkLst>
        <pc:spChg chg="topLvl">
          <ac:chgData name="Katie Eberstein" userId="S::katie.eberstein@brighton-hove.gov.uk::8552068e-af68-466d-8240-da5ec5ba8e15" providerId="AD" clId="Web-{46C57D42-B8A8-4F82-B400-42D3CB68D09C}" dt="2025-09-01T10:55:14.599" v="31"/>
          <ac:spMkLst>
            <pc:docMk/>
            <pc:sldMk cId="526129721" sldId="2487"/>
            <ac:spMk id="8" creationId="{A3A73A6B-C273-A10B-BA75-4101E80502ED}"/>
          </ac:spMkLst>
        </pc:spChg>
        <pc:grpChg chg="del">
          <ac:chgData name="Katie Eberstein" userId="S::katie.eberstein@brighton-hove.gov.uk::8552068e-af68-466d-8240-da5ec5ba8e15" providerId="AD" clId="Web-{46C57D42-B8A8-4F82-B400-42D3CB68D09C}" dt="2025-09-01T10:55:14.599" v="31"/>
          <ac:grpSpMkLst>
            <pc:docMk/>
            <pc:sldMk cId="526129721" sldId="2487"/>
            <ac:grpSpMk id="6" creationId="{44C77A4B-A6A8-7F0A-6490-C49891AD5E09}"/>
          </ac:grpSpMkLst>
        </pc:grpChg>
        <pc:picChg chg="add">
          <ac:chgData name="Katie Eberstein" userId="S::katie.eberstein@brighton-hove.gov.uk::8552068e-af68-466d-8240-da5ec5ba8e15" providerId="AD" clId="Web-{46C57D42-B8A8-4F82-B400-42D3CB68D09C}" dt="2025-09-01T10:55:14.974" v="32"/>
          <ac:picMkLst>
            <pc:docMk/>
            <pc:sldMk cId="526129721" sldId="2487"/>
            <ac:picMk id="4" creationId="{080244F9-0676-3F55-59E4-7662F73A02CE}"/>
          </ac:picMkLst>
        </pc:picChg>
        <pc:picChg chg="del topLvl">
          <ac:chgData name="Katie Eberstein" userId="S::katie.eberstein@brighton-hove.gov.uk::8552068e-af68-466d-8240-da5ec5ba8e15" providerId="AD" clId="Web-{46C57D42-B8A8-4F82-B400-42D3CB68D09C}" dt="2025-09-01T10:55:14.599" v="31"/>
          <ac:picMkLst>
            <pc:docMk/>
            <pc:sldMk cId="526129721" sldId="2487"/>
            <ac:picMk id="9" creationId="{E3754FC7-5C9A-93B6-B5F8-7D5DF1A0EA9E}"/>
          </ac:picMkLst>
        </pc:picChg>
      </pc:sldChg>
      <pc:sldChg chg="addSp delSp">
        <pc:chgData name="Katie Eberstein" userId="S::katie.eberstein@brighton-hove.gov.uk::8552068e-af68-466d-8240-da5ec5ba8e15" providerId="AD" clId="Web-{46C57D42-B8A8-4F82-B400-42D3CB68D09C}" dt="2025-09-01T10:57:31.841" v="87"/>
        <pc:sldMkLst>
          <pc:docMk/>
          <pc:sldMk cId="2404114663" sldId="2488"/>
        </pc:sldMkLst>
        <pc:picChg chg="del">
          <ac:chgData name="Katie Eberstein" userId="S::katie.eberstein@brighton-hove.gov.uk::8552068e-af68-466d-8240-da5ec5ba8e15" providerId="AD" clId="Web-{46C57D42-B8A8-4F82-B400-42D3CB68D09C}" dt="2025-09-01T10:57:31.451" v="86"/>
          <ac:picMkLst>
            <pc:docMk/>
            <pc:sldMk cId="2404114663" sldId="2488"/>
            <ac:picMk id="5" creationId="{28B44E15-8F7B-A596-5895-D299EFD2C2ED}"/>
          </ac:picMkLst>
        </pc:picChg>
        <pc:picChg chg="add">
          <ac:chgData name="Katie Eberstein" userId="S::katie.eberstein@brighton-hove.gov.uk::8552068e-af68-466d-8240-da5ec5ba8e15" providerId="AD" clId="Web-{46C57D42-B8A8-4F82-B400-42D3CB68D09C}" dt="2025-09-01T10:57:31.841" v="87"/>
          <ac:picMkLst>
            <pc:docMk/>
            <pc:sldMk cId="2404114663" sldId="2488"/>
            <ac:picMk id="7" creationId="{8E552F4A-5150-42A3-1EAB-F8C150774B6E}"/>
          </ac:picMkLst>
        </pc:picChg>
      </pc:sldChg>
      <pc:sldChg chg="addSp delSp">
        <pc:chgData name="Katie Eberstein" userId="S::katie.eberstein@brighton-hove.gov.uk::8552068e-af68-466d-8240-da5ec5ba8e15" providerId="AD" clId="Web-{46C57D42-B8A8-4F82-B400-42D3CB68D09C}" dt="2025-09-01T10:56:41.259" v="67"/>
        <pc:sldMkLst>
          <pc:docMk/>
          <pc:sldMk cId="3372227889" sldId="2489"/>
        </pc:sldMkLst>
        <pc:spChg chg="topLvl">
          <ac:chgData name="Katie Eberstein" userId="S::katie.eberstein@brighton-hove.gov.uk::8552068e-af68-466d-8240-da5ec5ba8e15" providerId="AD" clId="Web-{46C57D42-B8A8-4F82-B400-42D3CB68D09C}" dt="2025-09-01T10:56:40.946" v="66"/>
          <ac:spMkLst>
            <pc:docMk/>
            <pc:sldMk cId="3372227889" sldId="2489"/>
            <ac:spMk id="8" creationId="{4E6EC470-BAAD-4517-203B-C2E085282830}"/>
          </ac:spMkLst>
        </pc:spChg>
        <pc:grpChg chg="del">
          <ac:chgData name="Katie Eberstein" userId="S::katie.eberstein@brighton-hove.gov.uk::8552068e-af68-466d-8240-da5ec5ba8e15" providerId="AD" clId="Web-{46C57D42-B8A8-4F82-B400-42D3CB68D09C}" dt="2025-09-01T10:56:40.946" v="66"/>
          <ac:grpSpMkLst>
            <pc:docMk/>
            <pc:sldMk cId="3372227889" sldId="2489"/>
            <ac:grpSpMk id="6" creationId="{C411E1F1-ED07-E29F-D04F-EFEC01928EAA}"/>
          </ac:grpSpMkLst>
        </pc:grpChg>
        <pc:picChg chg="del topLvl">
          <ac:chgData name="Katie Eberstein" userId="S::katie.eberstein@brighton-hove.gov.uk::8552068e-af68-466d-8240-da5ec5ba8e15" providerId="AD" clId="Web-{46C57D42-B8A8-4F82-B400-42D3CB68D09C}" dt="2025-09-01T10:56:40.946" v="66"/>
          <ac:picMkLst>
            <pc:docMk/>
            <pc:sldMk cId="3372227889" sldId="2489"/>
            <ac:picMk id="9" creationId="{13A733B7-3C48-3BA0-4059-F5AFF7B2F9DD}"/>
          </ac:picMkLst>
        </pc:picChg>
        <pc:picChg chg="add">
          <ac:chgData name="Katie Eberstein" userId="S::katie.eberstein@brighton-hove.gov.uk::8552068e-af68-466d-8240-da5ec5ba8e15" providerId="AD" clId="Web-{46C57D42-B8A8-4F82-B400-42D3CB68D09C}" dt="2025-09-01T10:56:41.259" v="67"/>
          <ac:picMkLst>
            <pc:docMk/>
            <pc:sldMk cId="3372227889" sldId="2489"/>
            <ac:picMk id="34" creationId="{EE0EC6E7-2D40-8A1D-D704-9EB333FD8877}"/>
          </ac:picMkLst>
        </pc:picChg>
      </pc:sldChg>
      <pc:sldChg chg="addSp delSp">
        <pc:chgData name="Katie Eberstein" userId="S::katie.eberstein@brighton-hove.gov.uk::8552068e-af68-466d-8240-da5ec5ba8e15" providerId="AD" clId="Web-{46C57D42-B8A8-4F82-B400-42D3CB68D09C}" dt="2025-09-01T10:56:46.353" v="69"/>
        <pc:sldMkLst>
          <pc:docMk/>
          <pc:sldMk cId="622997808" sldId="2490"/>
        </pc:sldMkLst>
        <pc:spChg chg="topLvl">
          <ac:chgData name="Katie Eberstein" userId="S::katie.eberstein@brighton-hove.gov.uk::8552068e-af68-466d-8240-da5ec5ba8e15" providerId="AD" clId="Web-{46C57D42-B8A8-4F82-B400-42D3CB68D09C}" dt="2025-09-01T10:56:45.884" v="68"/>
          <ac:spMkLst>
            <pc:docMk/>
            <pc:sldMk cId="622997808" sldId="2490"/>
            <ac:spMk id="7" creationId="{21172E57-05BE-EBC7-119D-10E2EF78EBA8}"/>
          </ac:spMkLst>
        </pc:spChg>
        <pc:grpChg chg="del">
          <ac:chgData name="Katie Eberstein" userId="S::katie.eberstein@brighton-hove.gov.uk::8552068e-af68-466d-8240-da5ec5ba8e15" providerId="AD" clId="Web-{46C57D42-B8A8-4F82-B400-42D3CB68D09C}" dt="2025-09-01T10:56:45.884" v="68"/>
          <ac:grpSpMkLst>
            <pc:docMk/>
            <pc:sldMk cId="622997808" sldId="2490"/>
            <ac:grpSpMk id="6" creationId="{E24B52AF-6F08-8FC7-86FB-A550DD9B4999}"/>
          </ac:grpSpMkLst>
        </pc:grpChg>
        <pc:picChg chg="del topLvl">
          <ac:chgData name="Katie Eberstein" userId="S::katie.eberstein@brighton-hove.gov.uk::8552068e-af68-466d-8240-da5ec5ba8e15" providerId="AD" clId="Web-{46C57D42-B8A8-4F82-B400-42D3CB68D09C}" dt="2025-09-01T10:56:45.884" v="68"/>
          <ac:picMkLst>
            <pc:docMk/>
            <pc:sldMk cId="622997808" sldId="2490"/>
            <ac:picMk id="8" creationId="{85F5AF87-67CE-E938-9106-D765B49FD54D}"/>
          </ac:picMkLst>
        </pc:picChg>
        <pc:picChg chg="add">
          <ac:chgData name="Katie Eberstein" userId="S::katie.eberstein@brighton-hove.gov.uk::8552068e-af68-466d-8240-da5ec5ba8e15" providerId="AD" clId="Web-{46C57D42-B8A8-4F82-B400-42D3CB68D09C}" dt="2025-09-01T10:56:46.353" v="69"/>
          <ac:picMkLst>
            <pc:docMk/>
            <pc:sldMk cId="622997808" sldId="2490"/>
            <ac:picMk id="9" creationId="{B90C26C4-BE99-917A-1A3F-2632205DD086}"/>
          </ac:picMkLst>
        </pc:picChg>
      </pc:sldChg>
      <pc:sldChg chg="addSp delSp">
        <pc:chgData name="Katie Eberstein" userId="S::katie.eberstein@brighton-hove.gov.uk::8552068e-af68-466d-8240-da5ec5ba8e15" providerId="AD" clId="Web-{46C57D42-B8A8-4F82-B400-42D3CB68D09C}" dt="2025-09-01T10:56:51.494" v="71"/>
        <pc:sldMkLst>
          <pc:docMk/>
          <pc:sldMk cId="3568031705" sldId="2491"/>
        </pc:sldMkLst>
        <pc:spChg chg="topLvl">
          <ac:chgData name="Katie Eberstein" userId="S::katie.eberstein@brighton-hove.gov.uk::8552068e-af68-466d-8240-da5ec5ba8e15" providerId="AD" clId="Web-{46C57D42-B8A8-4F82-B400-42D3CB68D09C}" dt="2025-09-01T10:56:51.073" v="70"/>
          <ac:spMkLst>
            <pc:docMk/>
            <pc:sldMk cId="3568031705" sldId="2491"/>
            <ac:spMk id="12" creationId="{58B6E559-E7E1-499C-3071-9099B4C31B53}"/>
          </ac:spMkLst>
        </pc:spChg>
        <pc:grpChg chg="del">
          <ac:chgData name="Katie Eberstein" userId="S::katie.eberstein@brighton-hove.gov.uk::8552068e-af68-466d-8240-da5ec5ba8e15" providerId="AD" clId="Web-{46C57D42-B8A8-4F82-B400-42D3CB68D09C}" dt="2025-09-01T10:56:51.073" v="70"/>
          <ac:grpSpMkLst>
            <pc:docMk/>
            <pc:sldMk cId="3568031705" sldId="2491"/>
            <ac:grpSpMk id="11" creationId="{EB746927-1004-0B36-F9AA-5FE079A5667A}"/>
          </ac:grpSpMkLst>
        </pc:grpChg>
        <pc:picChg chg="add">
          <ac:chgData name="Katie Eberstein" userId="S::katie.eberstein@brighton-hove.gov.uk::8552068e-af68-466d-8240-da5ec5ba8e15" providerId="AD" clId="Web-{46C57D42-B8A8-4F82-B400-42D3CB68D09C}" dt="2025-09-01T10:56:51.494" v="71"/>
          <ac:picMkLst>
            <pc:docMk/>
            <pc:sldMk cId="3568031705" sldId="2491"/>
            <ac:picMk id="3" creationId="{B434F42B-763F-5E99-F539-1D34D2F30A00}"/>
          </ac:picMkLst>
        </pc:picChg>
        <pc:picChg chg="del topLvl">
          <ac:chgData name="Katie Eberstein" userId="S::katie.eberstein@brighton-hove.gov.uk::8552068e-af68-466d-8240-da5ec5ba8e15" providerId="AD" clId="Web-{46C57D42-B8A8-4F82-B400-42D3CB68D09C}" dt="2025-09-01T10:56:51.073" v="70"/>
          <ac:picMkLst>
            <pc:docMk/>
            <pc:sldMk cId="3568031705" sldId="2491"/>
            <ac:picMk id="13" creationId="{EC5F263D-A00E-A0C3-CB00-1C5E7B0D61E9}"/>
          </ac:picMkLst>
        </pc:picChg>
      </pc:sldChg>
      <pc:sldChg chg="addSp delSp">
        <pc:chgData name="Katie Eberstein" userId="S::katie.eberstein@brighton-hove.gov.uk::8552068e-af68-466d-8240-da5ec5ba8e15" providerId="AD" clId="Web-{46C57D42-B8A8-4F82-B400-42D3CB68D09C}" dt="2025-09-01T10:56:36.945" v="65"/>
        <pc:sldMkLst>
          <pc:docMk/>
          <pc:sldMk cId="3183156067" sldId="2548"/>
        </pc:sldMkLst>
        <pc:picChg chg="del">
          <ac:chgData name="Katie Eberstein" userId="S::katie.eberstein@brighton-hove.gov.uk::8552068e-af68-466d-8240-da5ec5ba8e15" providerId="AD" clId="Web-{46C57D42-B8A8-4F82-B400-42D3CB68D09C}" dt="2025-09-01T10:56:36.398" v="64"/>
          <ac:picMkLst>
            <pc:docMk/>
            <pc:sldMk cId="3183156067" sldId="2548"/>
            <ac:picMk id="3" creationId="{491A23EB-7012-0866-B9F3-51C7E9777E34}"/>
          </ac:picMkLst>
        </pc:picChg>
        <pc:picChg chg="add">
          <ac:chgData name="Katie Eberstein" userId="S::katie.eberstein@brighton-hove.gov.uk::8552068e-af68-466d-8240-da5ec5ba8e15" providerId="AD" clId="Web-{46C57D42-B8A8-4F82-B400-42D3CB68D09C}" dt="2025-09-01T10:56:36.945" v="65"/>
          <ac:picMkLst>
            <pc:docMk/>
            <pc:sldMk cId="3183156067" sldId="2548"/>
            <ac:picMk id="4" creationId="{AB1331B1-CAFD-9DFD-0A43-91AF13C29DB8}"/>
          </ac:picMkLst>
        </pc:picChg>
      </pc:sldChg>
      <pc:sldChg chg="addSp delSp modSp">
        <pc:chgData name="Katie Eberstein" userId="S::katie.eberstein@brighton-hove.gov.uk::8552068e-af68-466d-8240-da5ec5ba8e15" providerId="AD" clId="Web-{46C57D42-B8A8-4F82-B400-42D3CB68D09C}" dt="2025-09-01T10:58:52.079" v="120"/>
        <pc:sldMkLst>
          <pc:docMk/>
          <pc:sldMk cId="2876662696" sldId="2549"/>
        </pc:sldMkLst>
        <pc:spChg chg="topLvl">
          <ac:chgData name="Katie Eberstein" userId="S::katie.eberstein@brighton-hove.gov.uk::8552068e-af68-466d-8240-da5ec5ba8e15" providerId="AD" clId="Web-{46C57D42-B8A8-4F82-B400-42D3CB68D09C}" dt="2025-09-01T10:58:50.642" v="119"/>
          <ac:spMkLst>
            <pc:docMk/>
            <pc:sldMk cId="2876662696" sldId="2549"/>
            <ac:spMk id="5" creationId="{0AB8152C-1093-439D-E2E0-A53C5DFCE403}"/>
          </ac:spMkLst>
        </pc:spChg>
        <pc:grpChg chg="del mod">
          <ac:chgData name="Katie Eberstein" userId="S::katie.eberstein@brighton-hove.gov.uk::8552068e-af68-466d-8240-da5ec5ba8e15" providerId="AD" clId="Web-{46C57D42-B8A8-4F82-B400-42D3CB68D09C}" dt="2025-09-01T10:58:50.642" v="119"/>
          <ac:grpSpMkLst>
            <pc:docMk/>
            <pc:sldMk cId="2876662696" sldId="2549"/>
            <ac:grpSpMk id="3" creationId="{A3F8CE69-86D0-C21E-02FA-1BE61EF176BB}"/>
          </ac:grpSpMkLst>
        </pc:grpChg>
        <pc:picChg chg="del topLvl">
          <ac:chgData name="Katie Eberstein" userId="S::katie.eberstein@brighton-hove.gov.uk::8552068e-af68-466d-8240-da5ec5ba8e15" providerId="AD" clId="Web-{46C57D42-B8A8-4F82-B400-42D3CB68D09C}" dt="2025-09-01T10:58:50.642" v="119"/>
          <ac:picMkLst>
            <pc:docMk/>
            <pc:sldMk cId="2876662696" sldId="2549"/>
            <ac:picMk id="6" creationId="{488C7EF2-7B94-0734-3012-583C75EE047F}"/>
          </ac:picMkLst>
        </pc:picChg>
        <pc:picChg chg="add">
          <ac:chgData name="Katie Eberstein" userId="S::katie.eberstein@brighton-hove.gov.uk::8552068e-af68-466d-8240-da5ec5ba8e15" providerId="AD" clId="Web-{46C57D42-B8A8-4F82-B400-42D3CB68D09C}" dt="2025-09-01T10:58:52.079" v="120"/>
          <ac:picMkLst>
            <pc:docMk/>
            <pc:sldMk cId="2876662696" sldId="2549"/>
            <ac:picMk id="7" creationId="{27980F01-1236-2B41-D1DB-DB76504DB482}"/>
          </ac:picMkLst>
        </pc:picChg>
      </pc:sldChg>
      <pc:sldChg chg="addSp delSp">
        <pc:chgData name="Katie Eberstein" userId="S::katie.eberstein@brighton-hove.gov.uk::8552068e-af68-466d-8240-da5ec5ba8e15" providerId="AD" clId="Web-{46C57D42-B8A8-4F82-B400-42D3CB68D09C}" dt="2025-09-01T10:57:53.609" v="95"/>
        <pc:sldMkLst>
          <pc:docMk/>
          <pc:sldMk cId="246918027" sldId="2550"/>
        </pc:sldMkLst>
        <pc:picChg chg="del">
          <ac:chgData name="Katie Eberstein" userId="S::katie.eberstein@brighton-hove.gov.uk::8552068e-af68-466d-8240-da5ec5ba8e15" providerId="AD" clId="Web-{46C57D42-B8A8-4F82-B400-42D3CB68D09C}" dt="2025-09-01T10:57:52.859" v="94"/>
          <ac:picMkLst>
            <pc:docMk/>
            <pc:sldMk cId="246918027" sldId="2550"/>
            <ac:picMk id="5" creationId="{28B44E15-8F7B-A596-5895-D299EFD2C2ED}"/>
          </ac:picMkLst>
        </pc:picChg>
        <pc:picChg chg="add">
          <ac:chgData name="Katie Eberstein" userId="S::katie.eberstein@brighton-hove.gov.uk::8552068e-af68-466d-8240-da5ec5ba8e15" providerId="AD" clId="Web-{46C57D42-B8A8-4F82-B400-42D3CB68D09C}" dt="2025-09-01T10:57:53.609" v="95"/>
          <ac:picMkLst>
            <pc:docMk/>
            <pc:sldMk cId="246918027" sldId="2550"/>
            <ac:picMk id="8" creationId="{34832A46-E78D-D92C-4164-93A42E9130F3}"/>
          </ac:picMkLst>
        </pc:picChg>
      </pc:sldChg>
      <pc:sldChg chg="addSp">
        <pc:chgData name="Katie Eberstein" userId="S::katie.eberstein@brighton-hove.gov.uk::8552068e-af68-466d-8240-da5ec5ba8e15" providerId="AD" clId="Web-{46C57D42-B8A8-4F82-B400-42D3CB68D09C}" dt="2025-09-01T10:58:39.111" v="114"/>
        <pc:sldMkLst>
          <pc:docMk/>
          <pc:sldMk cId="420060933" sldId="2559"/>
        </pc:sldMkLst>
        <pc:picChg chg="add">
          <ac:chgData name="Katie Eberstein" userId="S::katie.eberstein@brighton-hove.gov.uk::8552068e-af68-466d-8240-da5ec5ba8e15" providerId="AD" clId="Web-{46C57D42-B8A8-4F82-B400-42D3CB68D09C}" dt="2025-09-01T10:58:39.111" v="114"/>
          <ac:picMkLst>
            <pc:docMk/>
            <pc:sldMk cId="420060933" sldId="2559"/>
            <ac:picMk id="8" creationId="{8D5D974F-2140-7ABD-1331-23F6ACE32412}"/>
          </ac:picMkLst>
        </pc:picChg>
      </pc:sldChg>
      <pc:sldChg chg="addSp delSp">
        <pc:chgData name="Katie Eberstein" userId="S::katie.eberstein@brighton-hove.gov.uk::8552068e-af68-466d-8240-da5ec5ba8e15" providerId="AD" clId="Web-{46C57D42-B8A8-4F82-B400-42D3CB68D09C}" dt="2025-09-01T10:54:48.365" v="22"/>
        <pc:sldMkLst>
          <pc:docMk/>
          <pc:sldMk cId="2769559817" sldId="2560"/>
        </pc:sldMkLst>
        <pc:spChg chg="topLvl">
          <ac:chgData name="Katie Eberstein" userId="S::katie.eberstein@brighton-hove.gov.uk::8552068e-af68-466d-8240-da5ec5ba8e15" providerId="AD" clId="Web-{46C57D42-B8A8-4F82-B400-42D3CB68D09C}" dt="2025-09-01T10:54:48.240" v="21"/>
          <ac:spMkLst>
            <pc:docMk/>
            <pc:sldMk cId="2769559817" sldId="2560"/>
            <ac:spMk id="8" creationId="{5C8FB7C3-469D-3148-97F8-4A84B479D028}"/>
          </ac:spMkLst>
        </pc:spChg>
        <pc:grpChg chg="del">
          <ac:chgData name="Katie Eberstein" userId="S::katie.eberstein@brighton-hove.gov.uk::8552068e-af68-466d-8240-da5ec5ba8e15" providerId="AD" clId="Web-{46C57D42-B8A8-4F82-B400-42D3CB68D09C}" dt="2025-09-01T10:54:48.240" v="21"/>
          <ac:grpSpMkLst>
            <pc:docMk/>
            <pc:sldMk cId="2769559817" sldId="2560"/>
            <ac:grpSpMk id="7" creationId="{C00780AC-CE72-874B-FBCD-7899833F103C}"/>
          </ac:grpSpMkLst>
        </pc:grpChg>
        <pc:picChg chg="add">
          <ac:chgData name="Katie Eberstein" userId="S::katie.eberstein@brighton-hove.gov.uk::8552068e-af68-466d-8240-da5ec5ba8e15" providerId="AD" clId="Web-{46C57D42-B8A8-4F82-B400-42D3CB68D09C}" dt="2025-09-01T10:54:48.365" v="22"/>
          <ac:picMkLst>
            <pc:docMk/>
            <pc:sldMk cId="2769559817" sldId="2560"/>
            <ac:picMk id="4" creationId="{CB27F300-E802-7CB6-E20B-31D84A9E894D}"/>
          </ac:picMkLst>
        </pc:picChg>
        <pc:picChg chg="del topLvl">
          <ac:chgData name="Katie Eberstein" userId="S::katie.eberstein@brighton-hove.gov.uk::8552068e-af68-466d-8240-da5ec5ba8e15" providerId="AD" clId="Web-{46C57D42-B8A8-4F82-B400-42D3CB68D09C}" dt="2025-09-01T10:54:48.240" v="21"/>
          <ac:picMkLst>
            <pc:docMk/>
            <pc:sldMk cId="2769559817" sldId="2560"/>
            <ac:picMk id="9" creationId="{1F0E021D-CB85-7469-4772-23B9D0454841}"/>
          </ac:picMkLst>
        </pc:picChg>
      </pc:sldChg>
      <pc:sldChg chg="addSp delSp">
        <pc:chgData name="Katie Eberstein" userId="S::katie.eberstein@brighton-hove.gov.uk::8552068e-af68-466d-8240-da5ec5ba8e15" providerId="AD" clId="Web-{46C57D42-B8A8-4F82-B400-42D3CB68D09C}" dt="2025-09-01T10:55:11.084" v="30"/>
        <pc:sldMkLst>
          <pc:docMk/>
          <pc:sldMk cId="2316307430" sldId="2561"/>
        </pc:sldMkLst>
        <pc:spChg chg="topLvl">
          <ac:chgData name="Katie Eberstein" userId="S::katie.eberstein@brighton-hove.gov.uk::8552068e-af68-466d-8240-da5ec5ba8e15" providerId="AD" clId="Web-{46C57D42-B8A8-4F82-B400-42D3CB68D09C}" dt="2025-09-01T10:55:10.662" v="29"/>
          <ac:spMkLst>
            <pc:docMk/>
            <pc:sldMk cId="2316307430" sldId="2561"/>
            <ac:spMk id="8" creationId="{5C8FB7C3-469D-3148-97F8-4A84B479D028}"/>
          </ac:spMkLst>
        </pc:spChg>
        <pc:grpChg chg="del">
          <ac:chgData name="Katie Eberstein" userId="S::katie.eberstein@brighton-hove.gov.uk::8552068e-af68-466d-8240-da5ec5ba8e15" providerId="AD" clId="Web-{46C57D42-B8A8-4F82-B400-42D3CB68D09C}" dt="2025-09-01T10:55:10.662" v="29"/>
          <ac:grpSpMkLst>
            <pc:docMk/>
            <pc:sldMk cId="2316307430" sldId="2561"/>
            <ac:grpSpMk id="7" creationId="{C00780AC-CE72-874B-FBCD-7899833F103C}"/>
          </ac:grpSpMkLst>
        </pc:grpChg>
        <pc:picChg chg="add">
          <ac:chgData name="Katie Eberstein" userId="S::katie.eberstein@brighton-hove.gov.uk::8552068e-af68-466d-8240-da5ec5ba8e15" providerId="AD" clId="Web-{46C57D42-B8A8-4F82-B400-42D3CB68D09C}" dt="2025-09-01T10:55:11.084" v="30"/>
          <ac:picMkLst>
            <pc:docMk/>
            <pc:sldMk cId="2316307430" sldId="2561"/>
            <ac:picMk id="4" creationId="{F7E5CFF3-5C31-177B-F7AE-763A8F8B071B}"/>
          </ac:picMkLst>
        </pc:picChg>
        <pc:picChg chg="del topLvl">
          <ac:chgData name="Katie Eberstein" userId="S::katie.eberstein@brighton-hove.gov.uk::8552068e-af68-466d-8240-da5ec5ba8e15" providerId="AD" clId="Web-{46C57D42-B8A8-4F82-B400-42D3CB68D09C}" dt="2025-09-01T10:55:10.662" v="29"/>
          <ac:picMkLst>
            <pc:docMk/>
            <pc:sldMk cId="2316307430" sldId="2561"/>
            <ac:picMk id="9" creationId="{1F0E021D-CB85-7469-4772-23B9D0454841}"/>
          </ac:picMkLst>
        </pc:picChg>
      </pc:sldChg>
      <pc:sldChg chg="addSp delSp">
        <pc:chgData name="Katie Eberstein" userId="S::katie.eberstein@brighton-hove.gov.uk::8552068e-af68-466d-8240-da5ec5ba8e15" providerId="AD" clId="Web-{46C57D42-B8A8-4F82-B400-42D3CB68D09C}" dt="2025-09-01T10:56:56.104" v="73"/>
        <pc:sldMkLst>
          <pc:docMk/>
          <pc:sldMk cId="1447418005" sldId="2562"/>
        </pc:sldMkLst>
        <pc:spChg chg="topLvl">
          <ac:chgData name="Katie Eberstein" userId="S::katie.eberstein@brighton-hove.gov.uk::8552068e-af68-466d-8240-da5ec5ba8e15" providerId="AD" clId="Web-{46C57D42-B8A8-4F82-B400-42D3CB68D09C}" dt="2025-09-01T10:56:55.761" v="72"/>
          <ac:spMkLst>
            <pc:docMk/>
            <pc:sldMk cId="1447418005" sldId="2562"/>
            <ac:spMk id="8" creationId="{5C8FB7C3-469D-3148-97F8-4A84B479D028}"/>
          </ac:spMkLst>
        </pc:spChg>
        <pc:grpChg chg="del">
          <ac:chgData name="Katie Eberstein" userId="S::katie.eberstein@brighton-hove.gov.uk::8552068e-af68-466d-8240-da5ec5ba8e15" providerId="AD" clId="Web-{46C57D42-B8A8-4F82-B400-42D3CB68D09C}" dt="2025-09-01T10:56:55.761" v="72"/>
          <ac:grpSpMkLst>
            <pc:docMk/>
            <pc:sldMk cId="1447418005" sldId="2562"/>
            <ac:grpSpMk id="7" creationId="{C00780AC-CE72-874B-FBCD-7899833F103C}"/>
          </ac:grpSpMkLst>
        </pc:grpChg>
        <pc:picChg chg="add">
          <ac:chgData name="Katie Eberstein" userId="S::katie.eberstein@brighton-hove.gov.uk::8552068e-af68-466d-8240-da5ec5ba8e15" providerId="AD" clId="Web-{46C57D42-B8A8-4F82-B400-42D3CB68D09C}" dt="2025-09-01T10:56:56.104" v="73"/>
          <ac:picMkLst>
            <pc:docMk/>
            <pc:sldMk cId="1447418005" sldId="2562"/>
            <ac:picMk id="4" creationId="{52C25010-0125-6648-998E-DDC1DD1FFFD7}"/>
          </ac:picMkLst>
        </pc:picChg>
        <pc:picChg chg="del topLvl">
          <ac:chgData name="Katie Eberstein" userId="S::katie.eberstein@brighton-hove.gov.uk::8552068e-af68-466d-8240-da5ec5ba8e15" providerId="AD" clId="Web-{46C57D42-B8A8-4F82-B400-42D3CB68D09C}" dt="2025-09-01T10:56:55.761" v="72"/>
          <ac:picMkLst>
            <pc:docMk/>
            <pc:sldMk cId="1447418005" sldId="2562"/>
            <ac:picMk id="9" creationId="{1F0E021D-CB85-7469-4772-23B9D0454841}"/>
          </ac:picMkLst>
        </pc:picChg>
      </pc:sldChg>
      <pc:sldChg chg="addSp delSp">
        <pc:chgData name="Katie Eberstein" userId="S::katie.eberstein@brighton-hove.gov.uk::8552068e-af68-466d-8240-da5ec5ba8e15" providerId="AD" clId="Web-{46C57D42-B8A8-4F82-B400-42D3CB68D09C}" dt="2025-09-01T10:57:27.951" v="85"/>
        <pc:sldMkLst>
          <pc:docMk/>
          <pc:sldMk cId="104588009" sldId="2563"/>
        </pc:sldMkLst>
        <pc:spChg chg="topLvl">
          <ac:chgData name="Katie Eberstein" userId="S::katie.eberstein@brighton-hove.gov.uk::8552068e-af68-466d-8240-da5ec5ba8e15" providerId="AD" clId="Web-{46C57D42-B8A8-4F82-B400-42D3CB68D09C}" dt="2025-09-01T10:57:27.622" v="84"/>
          <ac:spMkLst>
            <pc:docMk/>
            <pc:sldMk cId="104588009" sldId="2563"/>
            <ac:spMk id="8" creationId="{5C8FB7C3-469D-3148-97F8-4A84B479D028}"/>
          </ac:spMkLst>
        </pc:spChg>
        <pc:grpChg chg="del">
          <ac:chgData name="Katie Eberstein" userId="S::katie.eberstein@brighton-hove.gov.uk::8552068e-af68-466d-8240-da5ec5ba8e15" providerId="AD" clId="Web-{46C57D42-B8A8-4F82-B400-42D3CB68D09C}" dt="2025-09-01T10:57:27.622" v="84"/>
          <ac:grpSpMkLst>
            <pc:docMk/>
            <pc:sldMk cId="104588009" sldId="2563"/>
            <ac:grpSpMk id="7" creationId="{C00780AC-CE72-874B-FBCD-7899833F103C}"/>
          </ac:grpSpMkLst>
        </pc:grpChg>
        <pc:picChg chg="add">
          <ac:chgData name="Katie Eberstein" userId="S::katie.eberstein@brighton-hove.gov.uk::8552068e-af68-466d-8240-da5ec5ba8e15" providerId="AD" clId="Web-{46C57D42-B8A8-4F82-B400-42D3CB68D09C}" dt="2025-09-01T10:57:27.951" v="85"/>
          <ac:picMkLst>
            <pc:docMk/>
            <pc:sldMk cId="104588009" sldId="2563"/>
            <ac:picMk id="4" creationId="{1D417240-94B1-4D30-D715-0E9778F0B869}"/>
          </ac:picMkLst>
        </pc:picChg>
        <pc:picChg chg="del topLvl">
          <ac:chgData name="Katie Eberstein" userId="S::katie.eberstein@brighton-hove.gov.uk::8552068e-af68-466d-8240-da5ec5ba8e15" providerId="AD" clId="Web-{46C57D42-B8A8-4F82-B400-42D3CB68D09C}" dt="2025-09-01T10:57:27.622" v="84"/>
          <ac:picMkLst>
            <pc:docMk/>
            <pc:sldMk cId="104588009" sldId="2563"/>
            <ac:picMk id="9" creationId="{1F0E021D-CB85-7469-4772-23B9D0454841}"/>
          </ac:picMkLst>
        </pc:picChg>
      </pc:sldChg>
      <pc:sldChg chg="addSp delSp">
        <pc:chgData name="Katie Eberstein" userId="S::katie.eberstein@brighton-hove.gov.uk::8552068e-af68-466d-8240-da5ec5ba8e15" providerId="AD" clId="Web-{46C57D42-B8A8-4F82-B400-42D3CB68D09C}" dt="2025-09-01T10:57:37.467" v="89"/>
        <pc:sldMkLst>
          <pc:docMk/>
          <pc:sldMk cId="522691713" sldId="2564"/>
        </pc:sldMkLst>
        <pc:spChg chg="topLvl">
          <ac:chgData name="Katie Eberstein" userId="S::katie.eberstein@brighton-hove.gov.uk::8552068e-af68-466d-8240-da5ec5ba8e15" providerId="AD" clId="Web-{46C57D42-B8A8-4F82-B400-42D3CB68D09C}" dt="2025-09-01T10:57:37.092" v="88"/>
          <ac:spMkLst>
            <pc:docMk/>
            <pc:sldMk cId="522691713" sldId="2564"/>
            <ac:spMk id="8" creationId="{5C8FB7C3-469D-3148-97F8-4A84B479D028}"/>
          </ac:spMkLst>
        </pc:spChg>
        <pc:grpChg chg="del">
          <ac:chgData name="Katie Eberstein" userId="S::katie.eberstein@brighton-hove.gov.uk::8552068e-af68-466d-8240-da5ec5ba8e15" providerId="AD" clId="Web-{46C57D42-B8A8-4F82-B400-42D3CB68D09C}" dt="2025-09-01T10:57:37.092" v="88"/>
          <ac:grpSpMkLst>
            <pc:docMk/>
            <pc:sldMk cId="522691713" sldId="2564"/>
            <ac:grpSpMk id="7" creationId="{C00780AC-CE72-874B-FBCD-7899833F103C}"/>
          </ac:grpSpMkLst>
        </pc:grpChg>
        <pc:picChg chg="add">
          <ac:chgData name="Katie Eberstein" userId="S::katie.eberstein@brighton-hove.gov.uk::8552068e-af68-466d-8240-da5ec5ba8e15" providerId="AD" clId="Web-{46C57D42-B8A8-4F82-B400-42D3CB68D09C}" dt="2025-09-01T10:57:37.467" v="89"/>
          <ac:picMkLst>
            <pc:docMk/>
            <pc:sldMk cId="522691713" sldId="2564"/>
            <ac:picMk id="4" creationId="{BABF8C5F-9B2E-4311-AA40-10A3632C35C2}"/>
          </ac:picMkLst>
        </pc:picChg>
        <pc:picChg chg="del topLvl">
          <ac:chgData name="Katie Eberstein" userId="S::katie.eberstein@brighton-hove.gov.uk::8552068e-af68-466d-8240-da5ec5ba8e15" providerId="AD" clId="Web-{46C57D42-B8A8-4F82-B400-42D3CB68D09C}" dt="2025-09-01T10:57:37.092" v="88"/>
          <ac:picMkLst>
            <pc:docMk/>
            <pc:sldMk cId="522691713" sldId="2564"/>
            <ac:picMk id="9" creationId="{1F0E021D-CB85-7469-4772-23B9D0454841}"/>
          </ac:picMkLst>
        </pc:picChg>
      </pc:sldChg>
      <pc:sldChg chg="addSp delSp">
        <pc:chgData name="Katie Eberstein" userId="S::katie.eberstein@brighton-hove.gov.uk::8552068e-af68-466d-8240-da5ec5ba8e15" providerId="AD" clId="Web-{46C57D42-B8A8-4F82-B400-42D3CB68D09C}" dt="2025-09-01T10:57:59.813" v="97"/>
        <pc:sldMkLst>
          <pc:docMk/>
          <pc:sldMk cId="608348114" sldId="2566"/>
        </pc:sldMkLst>
        <pc:picChg chg="del">
          <ac:chgData name="Katie Eberstein" userId="S::katie.eberstein@brighton-hove.gov.uk::8552068e-af68-466d-8240-da5ec5ba8e15" providerId="AD" clId="Web-{46C57D42-B8A8-4F82-B400-42D3CB68D09C}" dt="2025-09-01T10:57:59.703" v="96"/>
          <ac:picMkLst>
            <pc:docMk/>
            <pc:sldMk cId="608348114" sldId="2566"/>
            <ac:picMk id="5" creationId="{28B44E15-8F7B-A596-5895-D299EFD2C2ED}"/>
          </ac:picMkLst>
        </pc:picChg>
        <pc:picChg chg="add">
          <ac:chgData name="Katie Eberstein" userId="S::katie.eberstein@brighton-hove.gov.uk::8552068e-af68-466d-8240-da5ec5ba8e15" providerId="AD" clId="Web-{46C57D42-B8A8-4F82-B400-42D3CB68D09C}" dt="2025-09-01T10:57:59.813" v="97"/>
          <ac:picMkLst>
            <pc:docMk/>
            <pc:sldMk cId="608348114" sldId="2566"/>
            <ac:picMk id="9" creationId="{16D5AE2B-3735-D1DD-6086-3B5588E910BE}"/>
          </ac:picMkLst>
        </pc:picChg>
      </pc:sldChg>
      <pc:sldChg chg="addSp delSp">
        <pc:chgData name="Katie Eberstein" userId="S::katie.eberstein@brighton-hove.gov.uk::8552068e-af68-466d-8240-da5ec5ba8e15" providerId="AD" clId="Web-{46C57D42-B8A8-4F82-B400-42D3CB68D09C}" dt="2025-09-01T10:58:08.016" v="101"/>
        <pc:sldMkLst>
          <pc:docMk/>
          <pc:sldMk cId="1462051844" sldId="2567"/>
        </pc:sldMkLst>
        <pc:picChg chg="del">
          <ac:chgData name="Katie Eberstein" userId="S::katie.eberstein@brighton-hove.gov.uk::8552068e-af68-466d-8240-da5ec5ba8e15" providerId="AD" clId="Web-{46C57D42-B8A8-4F82-B400-42D3CB68D09C}" dt="2025-09-01T10:58:07.907" v="100"/>
          <ac:picMkLst>
            <pc:docMk/>
            <pc:sldMk cId="1462051844" sldId="2567"/>
            <ac:picMk id="5" creationId="{28B44E15-8F7B-A596-5895-D299EFD2C2ED}"/>
          </ac:picMkLst>
        </pc:picChg>
        <pc:picChg chg="add">
          <ac:chgData name="Katie Eberstein" userId="S::katie.eberstein@brighton-hove.gov.uk::8552068e-af68-466d-8240-da5ec5ba8e15" providerId="AD" clId="Web-{46C57D42-B8A8-4F82-B400-42D3CB68D09C}" dt="2025-09-01T10:58:08.016" v="101"/>
          <ac:picMkLst>
            <pc:docMk/>
            <pc:sldMk cId="1462051844" sldId="2567"/>
            <ac:picMk id="8" creationId="{CF5F1D7B-F4E4-F689-EEF2-9B2B4032509A}"/>
          </ac:picMkLst>
        </pc:picChg>
      </pc:sldChg>
      <pc:sldChg chg="addSp delSp">
        <pc:chgData name="Katie Eberstein" userId="S::katie.eberstein@brighton-hove.gov.uk::8552068e-af68-466d-8240-da5ec5ba8e15" providerId="AD" clId="Web-{46C57D42-B8A8-4F82-B400-42D3CB68D09C}" dt="2025-09-01T10:58:11.282" v="103"/>
        <pc:sldMkLst>
          <pc:docMk/>
          <pc:sldMk cId="3055574041" sldId="2568"/>
        </pc:sldMkLst>
        <pc:picChg chg="del">
          <ac:chgData name="Katie Eberstein" userId="S::katie.eberstein@brighton-hove.gov.uk::8552068e-af68-466d-8240-da5ec5ba8e15" providerId="AD" clId="Web-{46C57D42-B8A8-4F82-B400-42D3CB68D09C}" dt="2025-09-01T10:58:10.954" v="102"/>
          <ac:picMkLst>
            <pc:docMk/>
            <pc:sldMk cId="3055574041" sldId="2568"/>
            <ac:picMk id="5" creationId="{28B44E15-8F7B-A596-5895-D299EFD2C2ED}"/>
          </ac:picMkLst>
        </pc:picChg>
        <pc:picChg chg="add">
          <ac:chgData name="Katie Eberstein" userId="S::katie.eberstein@brighton-hove.gov.uk::8552068e-af68-466d-8240-da5ec5ba8e15" providerId="AD" clId="Web-{46C57D42-B8A8-4F82-B400-42D3CB68D09C}" dt="2025-09-01T10:58:11.282" v="103"/>
          <ac:picMkLst>
            <pc:docMk/>
            <pc:sldMk cId="3055574041" sldId="2568"/>
            <ac:picMk id="7" creationId="{21BF22E4-E023-B947-FFE3-29340FDC07F9}"/>
          </ac:picMkLst>
        </pc:picChg>
      </pc:sldChg>
      <pc:sldChg chg="addSp delSp">
        <pc:chgData name="Katie Eberstein" userId="S::katie.eberstein@brighton-hove.gov.uk::8552068e-af68-466d-8240-da5ec5ba8e15" providerId="AD" clId="Web-{46C57D42-B8A8-4F82-B400-42D3CB68D09C}" dt="2025-09-01T10:58:15.110" v="105"/>
        <pc:sldMkLst>
          <pc:docMk/>
          <pc:sldMk cId="2106997872" sldId="2569"/>
        </pc:sldMkLst>
        <pc:picChg chg="del">
          <ac:chgData name="Katie Eberstein" userId="S::katie.eberstein@brighton-hove.gov.uk::8552068e-af68-466d-8240-da5ec5ba8e15" providerId="AD" clId="Web-{46C57D42-B8A8-4F82-B400-42D3CB68D09C}" dt="2025-09-01T10:58:14.845" v="104"/>
          <ac:picMkLst>
            <pc:docMk/>
            <pc:sldMk cId="2106997872" sldId="2569"/>
            <ac:picMk id="5" creationId="{28B44E15-8F7B-A596-5895-D299EFD2C2ED}"/>
          </ac:picMkLst>
        </pc:picChg>
        <pc:picChg chg="add">
          <ac:chgData name="Katie Eberstein" userId="S::katie.eberstein@brighton-hove.gov.uk::8552068e-af68-466d-8240-da5ec5ba8e15" providerId="AD" clId="Web-{46C57D42-B8A8-4F82-B400-42D3CB68D09C}" dt="2025-09-01T10:58:15.110" v="105"/>
          <ac:picMkLst>
            <pc:docMk/>
            <pc:sldMk cId="2106997872" sldId="2569"/>
            <ac:picMk id="7" creationId="{B2F27555-5502-6FB0-99CF-0C055CD0DBB8}"/>
          </ac:picMkLst>
        </pc:picChg>
      </pc:sldChg>
      <pc:sldChg chg="addSp delSp">
        <pc:chgData name="Katie Eberstein" userId="S::katie.eberstein@brighton-hove.gov.uk::8552068e-af68-466d-8240-da5ec5ba8e15" providerId="AD" clId="Web-{46C57D42-B8A8-4F82-B400-42D3CB68D09C}" dt="2025-09-01T10:55:47.365" v="44"/>
        <pc:sldMkLst>
          <pc:docMk/>
          <pc:sldMk cId="2267801389" sldId="2571"/>
        </pc:sldMkLst>
        <pc:picChg chg="del">
          <ac:chgData name="Katie Eberstein" userId="S::katie.eberstein@brighton-hove.gov.uk::8552068e-af68-466d-8240-da5ec5ba8e15" providerId="AD" clId="Web-{46C57D42-B8A8-4F82-B400-42D3CB68D09C}" dt="2025-09-01T10:55:46.912" v="43"/>
          <ac:picMkLst>
            <pc:docMk/>
            <pc:sldMk cId="2267801389" sldId="2571"/>
            <ac:picMk id="5" creationId="{28B44E15-8F7B-A596-5895-D299EFD2C2ED}"/>
          </ac:picMkLst>
        </pc:picChg>
        <pc:picChg chg="add">
          <ac:chgData name="Katie Eberstein" userId="S::katie.eberstein@brighton-hove.gov.uk::8552068e-af68-466d-8240-da5ec5ba8e15" providerId="AD" clId="Web-{46C57D42-B8A8-4F82-B400-42D3CB68D09C}" dt="2025-09-01T10:55:47.365" v="44"/>
          <ac:picMkLst>
            <pc:docMk/>
            <pc:sldMk cId="2267801389" sldId="2571"/>
            <ac:picMk id="7" creationId="{FAB21757-686E-9D2D-7BBE-570692EC4F0D}"/>
          </ac:picMkLst>
        </pc:picChg>
      </pc:sldChg>
      <pc:sldChg chg="addSp delSp">
        <pc:chgData name="Katie Eberstein" userId="S::katie.eberstein@brighton-hove.gov.uk::8552068e-af68-466d-8240-da5ec5ba8e15" providerId="AD" clId="Web-{46C57D42-B8A8-4F82-B400-42D3CB68D09C}" dt="2025-09-01T10:58:18.486" v="107"/>
        <pc:sldMkLst>
          <pc:docMk/>
          <pc:sldMk cId="1965240287" sldId="2572"/>
        </pc:sldMkLst>
        <pc:picChg chg="del">
          <ac:chgData name="Katie Eberstein" userId="S::katie.eberstein@brighton-hove.gov.uk::8552068e-af68-466d-8240-da5ec5ba8e15" providerId="AD" clId="Web-{46C57D42-B8A8-4F82-B400-42D3CB68D09C}" dt="2025-09-01T10:58:18.142" v="106"/>
          <ac:picMkLst>
            <pc:docMk/>
            <pc:sldMk cId="1965240287" sldId="2572"/>
            <ac:picMk id="5" creationId="{28B44E15-8F7B-A596-5895-D299EFD2C2ED}"/>
          </ac:picMkLst>
        </pc:picChg>
        <pc:picChg chg="add">
          <ac:chgData name="Katie Eberstein" userId="S::katie.eberstein@brighton-hove.gov.uk::8552068e-af68-466d-8240-da5ec5ba8e15" providerId="AD" clId="Web-{46C57D42-B8A8-4F82-B400-42D3CB68D09C}" dt="2025-09-01T10:58:18.486" v="107"/>
          <ac:picMkLst>
            <pc:docMk/>
            <pc:sldMk cId="1965240287" sldId="2572"/>
            <ac:picMk id="6" creationId="{216D57D9-85E8-8C27-CF39-99D409A18919}"/>
          </ac:picMkLst>
        </pc:picChg>
      </pc:sldChg>
      <pc:sldChg chg="addSp delSp">
        <pc:chgData name="Katie Eberstein" userId="S::katie.eberstein@brighton-hove.gov.uk::8552068e-af68-466d-8240-da5ec5ba8e15" providerId="AD" clId="Web-{46C57D42-B8A8-4F82-B400-42D3CB68D09C}" dt="2025-09-01T10:57:17.059" v="81"/>
        <pc:sldMkLst>
          <pc:docMk/>
          <pc:sldMk cId="242956269" sldId="2575"/>
        </pc:sldMkLst>
        <pc:picChg chg="add">
          <ac:chgData name="Katie Eberstein" userId="S::katie.eberstein@brighton-hove.gov.uk::8552068e-af68-466d-8240-da5ec5ba8e15" providerId="AD" clId="Web-{46C57D42-B8A8-4F82-B400-42D3CB68D09C}" dt="2025-09-01T10:57:17.059" v="81"/>
          <ac:picMkLst>
            <pc:docMk/>
            <pc:sldMk cId="242956269" sldId="2575"/>
            <ac:picMk id="4" creationId="{CEEBB0F2-99C4-E134-32B1-EDF62D422841}"/>
          </ac:picMkLst>
        </pc:picChg>
        <pc:picChg chg="del">
          <ac:chgData name="Katie Eberstein" userId="S::katie.eberstein@brighton-hove.gov.uk::8552068e-af68-466d-8240-da5ec5ba8e15" providerId="AD" clId="Web-{46C57D42-B8A8-4F82-B400-42D3CB68D09C}" dt="2025-09-01T10:57:16.716" v="80"/>
          <ac:picMkLst>
            <pc:docMk/>
            <pc:sldMk cId="242956269" sldId="2575"/>
            <ac:picMk id="5" creationId="{28B44E15-8F7B-A596-5895-D299EFD2C2ED}"/>
          </ac:picMkLst>
        </pc:picChg>
      </pc:sldChg>
      <pc:sldChg chg="addSp delSp">
        <pc:chgData name="Katie Eberstein" userId="S::katie.eberstein@brighton-hove.gov.uk::8552068e-af68-466d-8240-da5ec5ba8e15" providerId="AD" clId="Web-{46C57D42-B8A8-4F82-B400-42D3CB68D09C}" dt="2025-09-01T10:57:22.044" v="83"/>
        <pc:sldMkLst>
          <pc:docMk/>
          <pc:sldMk cId="1596717202" sldId="2576"/>
        </pc:sldMkLst>
        <pc:picChg chg="del">
          <ac:chgData name="Katie Eberstein" userId="S::katie.eberstein@brighton-hove.gov.uk::8552068e-af68-466d-8240-da5ec5ba8e15" providerId="AD" clId="Web-{46C57D42-B8A8-4F82-B400-42D3CB68D09C}" dt="2025-09-01T10:57:21.669" v="82"/>
          <ac:picMkLst>
            <pc:docMk/>
            <pc:sldMk cId="1596717202" sldId="2576"/>
            <ac:picMk id="5" creationId="{28B44E15-8F7B-A596-5895-D299EFD2C2ED}"/>
          </ac:picMkLst>
        </pc:picChg>
        <pc:picChg chg="add">
          <ac:chgData name="Katie Eberstein" userId="S::katie.eberstein@brighton-hove.gov.uk::8552068e-af68-466d-8240-da5ec5ba8e15" providerId="AD" clId="Web-{46C57D42-B8A8-4F82-B400-42D3CB68D09C}" dt="2025-09-01T10:57:22.044" v="83"/>
          <ac:picMkLst>
            <pc:docMk/>
            <pc:sldMk cId="1596717202" sldId="2576"/>
            <ac:picMk id="6" creationId="{17828E76-A782-7D9F-F6D2-3BA785AEA4DC}"/>
          </ac:picMkLst>
        </pc:picChg>
      </pc:sldChg>
      <pc:sldChg chg="addSp delSp">
        <pc:chgData name="Katie Eberstein" userId="S::katie.eberstein@brighton-hove.gov.uk::8552068e-af68-466d-8240-da5ec5ba8e15" providerId="AD" clId="Web-{46C57D42-B8A8-4F82-B400-42D3CB68D09C}" dt="2025-09-01T10:55:05.224" v="28"/>
        <pc:sldMkLst>
          <pc:docMk/>
          <pc:sldMk cId="4058260509" sldId="2578"/>
        </pc:sldMkLst>
        <pc:spChg chg="topLvl">
          <ac:chgData name="Katie Eberstein" userId="S::katie.eberstein@brighton-hove.gov.uk::8552068e-af68-466d-8240-da5ec5ba8e15" providerId="AD" clId="Web-{46C57D42-B8A8-4F82-B400-42D3CB68D09C}" dt="2025-09-01T10:55:04.834" v="27"/>
          <ac:spMkLst>
            <pc:docMk/>
            <pc:sldMk cId="4058260509" sldId="2578"/>
            <ac:spMk id="8" creationId="{5C8FB7C3-469D-3148-97F8-4A84B479D028}"/>
          </ac:spMkLst>
        </pc:spChg>
        <pc:grpChg chg="del">
          <ac:chgData name="Katie Eberstein" userId="S::katie.eberstein@brighton-hove.gov.uk::8552068e-af68-466d-8240-da5ec5ba8e15" providerId="AD" clId="Web-{46C57D42-B8A8-4F82-B400-42D3CB68D09C}" dt="2025-09-01T10:55:04.834" v="27"/>
          <ac:grpSpMkLst>
            <pc:docMk/>
            <pc:sldMk cId="4058260509" sldId="2578"/>
            <ac:grpSpMk id="7" creationId="{C00780AC-CE72-874B-FBCD-7899833F103C}"/>
          </ac:grpSpMkLst>
        </pc:grpChg>
        <pc:picChg chg="add">
          <ac:chgData name="Katie Eberstein" userId="S::katie.eberstein@brighton-hove.gov.uk::8552068e-af68-466d-8240-da5ec5ba8e15" providerId="AD" clId="Web-{46C57D42-B8A8-4F82-B400-42D3CB68D09C}" dt="2025-09-01T10:55:05.224" v="28"/>
          <ac:picMkLst>
            <pc:docMk/>
            <pc:sldMk cId="4058260509" sldId="2578"/>
            <ac:picMk id="4" creationId="{4A3DE2E1-1DEA-CDA3-1197-DD49FDB7373C}"/>
          </ac:picMkLst>
        </pc:picChg>
        <pc:picChg chg="del topLvl">
          <ac:chgData name="Katie Eberstein" userId="S::katie.eberstein@brighton-hove.gov.uk::8552068e-af68-466d-8240-da5ec5ba8e15" providerId="AD" clId="Web-{46C57D42-B8A8-4F82-B400-42D3CB68D09C}" dt="2025-09-01T10:55:04.834" v="27"/>
          <ac:picMkLst>
            <pc:docMk/>
            <pc:sldMk cId="4058260509" sldId="2578"/>
            <ac:picMk id="9" creationId="{1F0E021D-CB85-7469-4772-23B9D0454841}"/>
          </ac:picMkLst>
        </pc:picChg>
      </pc:sldChg>
      <pc:sldChg chg="addSp delSp">
        <pc:chgData name="Katie Eberstein" userId="S::katie.eberstein@brighton-hove.gov.uk::8552068e-af68-466d-8240-da5ec5ba8e15" providerId="AD" clId="Web-{46C57D42-B8A8-4F82-B400-42D3CB68D09C}" dt="2025-09-01T10:56:06.896" v="52"/>
        <pc:sldMkLst>
          <pc:docMk/>
          <pc:sldMk cId="4203614007" sldId="2581"/>
        </pc:sldMkLst>
        <pc:picChg chg="add">
          <ac:chgData name="Katie Eberstein" userId="S::katie.eberstein@brighton-hove.gov.uk::8552068e-af68-466d-8240-da5ec5ba8e15" providerId="AD" clId="Web-{46C57D42-B8A8-4F82-B400-42D3CB68D09C}" dt="2025-09-01T10:56:06.896" v="52"/>
          <ac:picMkLst>
            <pc:docMk/>
            <pc:sldMk cId="4203614007" sldId="2581"/>
            <ac:picMk id="4" creationId="{7935B069-AA3F-CD30-E441-16E62C51D2F6}"/>
          </ac:picMkLst>
        </pc:picChg>
        <pc:picChg chg="del">
          <ac:chgData name="Katie Eberstein" userId="S::katie.eberstein@brighton-hove.gov.uk::8552068e-af68-466d-8240-da5ec5ba8e15" providerId="AD" clId="Web-{46C57D42-B8A8-4F82-B400-42D3CB68D09C}" dt="2025-09-01T10:56:06.443" v="51"/>
          <ac:picMkLst>
            <pc:docMk/>
            <pc:sldMk cId="4203614007" sldId="2581"/>
            <ac:picMk id="5" creationId="{28B44E15-8F7B-A596-5895-D299EFD2C2ED}"/>
          </ac:picMkLst>
        </pc:picChg>
      </pc:sldChg>
      <pc:sldChg chg="addSp delSp">
        <pc:chgData name="Katie Eberstein" userId="S::katie.eberstein@brighton-hove.gov.uk::8552068e-af68-466d-8240-da5ec5ba8e15" providerId="AD" clId="Web-{46C57D42-B8A8-4F82-B400-42D3CB68D09C}" dt="2025-09-01T10:55:52.709" v="46"/>
        <pc:sldMkLst>
          <pc:docMk/>
          <pc:sldMk cId="2851239475" sldId="2582"/>
        </pc:sldMkLst>
        <pc:picChg chg="add">
          <ac:chgData name="Katie Eberstein" userId="S::katie.eberstein@brighton-hove.gov.uk::8552068e-af68-466d-8240-da5ec5ba8e15" providerId="AD" clId="Web-{46C57D42-B8A8-4F82-B400-42D3CB68D09C}" dt="2025-09-01T10:55:52.709" v="46"/>
          <ac:picMkLst>
            <pc:docMk/>
            <pc:sldMk cId="2851239475" sldId="2582"/>
            <ac:picMk id="4" creationId="{A485345A-986E-6D0C-C915-5A82B05E115B}"/>
          </ac:picMkLst>
        </pc:picChg>
        <pc:picChg chg="del">
          <ac:chgData name="Katie Eberstein" userId="S::katie.eberstein@brighton-hove.gov.uk::8552068e-af68-466d-8240-da5ec5ba8e15" providerId="AD" clId="Web-{46C57D42-B8A8-4F82-B400-42D3CB68D09C}" dt="2025-09-01T10:55:52.365" v="45"/>
          <ac:picMkLst>
            <pc:docMk/>
            <pc:sldMk cId="2851239475" sldId="2582"/>
            <ac:picMk id="5" creationId="{28B44E15-8F7B-A596-5895-D299EFD2C2ED}"/>
          </ac:picMkLst>
        </pc:picChg>
      </pc:sldChg>
      <pc:sldChg chg="addSp delSp">
        <pc:chgData name="Katie Eberstein" userId="S::katie.eberstein@brighton-hove.gov.uk::8552068e-af68-466d-8240-da5ec5ba8e15" providerId="AD" clId="Web-{46C57D42-B8A8-4F82-B400-42D3CB68D09C}" dt="2025-09-01T10:58:28.439" v="111"/>
        <pc:sldMkLst>
          <pc:docMk/>
          <pc:sldMk cId="2407979824" sldId="2584"/>
        </pc:sldMkLst>
        <pc:picChg chg="add">
          <ac:chgData name="Katie Eberstein" userId="S::katie.eberstein@brighton-hove.gov.uk::8552068e-af68-466d-8240-da5ec5ba8e15" providerId="AD" clId="Web-{46C57D42-B8A8-4F82-B400-42D3CB68D09C}" dt="2025-09-01T10:58:28.439" v="111"/>
          <ac:picMkLst>
            <pc:docMk/>
            <pc:sldMk cId="2407979824" sldId="2584"/>
            <ac:picMk id="4" creationId="{0DEFA9F6-8179-AD77-F5BE-067CFB0B50CE}"/>
          </ac:picMkLst>
        </pc:picChg>
        <pc:picChg chg="del">
          <ac:chgData name="Katie Eberstein" userId="S::katie.eberstein@brighton-hove.gov.uk::8552068e-af68-466d-8240-da5ec5ba8e15" providerId="AD" clId="Web-{46C57D42-B8A8-4F82-B400-42D3CB68D09C}" dt="2025-09-01T10:58:28.095" v="110"/>
          <ac:picMkLst>
            <pc:docMk/>
            <pc:sldMk cId="2407979824" sldId="2584"/>
            <ac:picMk id="5" creationId="{28B44E15-8F7B-A596-5895-D299EFD2C2ED}"/>
          </ac:picMkLst>
        </pc:picChg>
      </pc:sldChg>
      <pc:sldChg chg="addSp delSp">
        <pc:chgData name="Katie Eberstein" userId="S::katie.eberstein@brighton-hove.gov.uk::8552068e-af68-466d-8240-da5ec5ba8e15" providerId="AD" clId="Web-{46C57D42-B8A8-4F82-B400-42D3CB68D09C}" dt="2025-09-01T10:58:34.767" v="113"/>
        <pc:sldMkLst>
          <pc:docMk/>
          <pc:sldMk cId="2358131551" sldId="2593"/>
        </pc:sldMkLst>
        <pc:picChg chg="del">
          <ac:chgData name="Katie Eberstein" userId="S::katie.eberstein@brighton-hove.gov.uk::8552068e-af68-466d-8240-da5ec5ba8e15" providerId="AD" clId="Web-{46C57D42-B8A8-4F82-B400-42D3CB68D09C}" dt="2025-09-01T10:58:34.189" v="112"/>
          <ac:picMkLst>
            <pc:docMk/>
            <pc:sldMk cId="2358131551" sldId="2593"/>
            <ac:picMk id="5" creationId="{28B44E15-8F7B-A596-5895-D299EFD2C2ED}"/>
          </ac:picMkLst>
        </pc:picChg>
        <pc:picChg chg="add">
          <ac:chgData name="Katie Eberstein" userId="S::katie.eberstein@brighton-hove.gov.uk::8552068e-af68-466d-8240-da5ec5ba8e15" providerId="AD" clId="Web-{46C57D42-B8A8-4F82-B400-42D3CB68D09C}" dt="2025-09-01T10:58:34.767" v="113"/>
          <ac:picMkLst>
            <pc:docMk/>
            <pc:sldMk cId="2358131551" sldId="2593"/>
            <ac:picMk id="6" creationId="{D99ABE8D-DB7A-559D-6C2D-F2E9BDFC1572}"/>
          </ac:picMkLst>
        </pc:picChg>
      </pc:sldChg>
      <pc:sldChg chg="addSp delSp">
        <pc:chgData name="Katie Eberstein" userId="S::katie.eberstein@brighton-hove.gov.uk::8552068e-af68-466d-8240-da5ec5ba8e15" providerId="AD" clId="Web-{46C57D42-B8A8-4F82-B400-42D3CB68D09C}" dt="2025-09-01T10:58:04.188" v="99"/>
        <pc:sldMkLst>
          <pc:docMk/>
          <pc:sldMk cId="323507445" sldId="2596"/>
        </pc:sldMkLst>
        <pc:picChg chg="del">
          <ac:chgData name="Katie Eberstein" userId="S::katie.eberstein@brighton-hove.gov.uk::8552068e-af68-466d-8240-da5ec5ba8e15" providerId="AD" clId="Web-{46C57D42-B8A8-4F82-B400-42D3CB68D09C}" dt="2025-09-01T10:58:04.094" v="98"/>
          <ac:picMkLst>
            <pc:docMk/>
            <pc:sldMk cId="323507445" sldId="2596"/>
            <ac:picMk id="5" creationId="{28B44E15-8F7B-A596-5895-D299EFD2C2ED}"/>
          </ac:picMkLst>
        </pc:picChg>
        <pc:picChg chg="add">
          <ac:chgData name="Katie Eberstein" userId="S::katie.eberstein@brighton-hove.gov.uk::8552068e-af68-466d-8240-da5ec5ba8e15" providerId="AD" clId="Web-{46C57D42-B8A8-4F82-B400-42D3CB68D09C}" dt="2025-09-01T10:58:04.188" v="99"/>
          <ac:picMkLst>
            <pc:docMk/>
            <pc:sldMk cId="323507445" sldId="2596"/>
            <ac:picMk id="8" creationId="{B99DFD8D-6BAB-173F-A939-CF3622D7F0D6}"/>
          </ac:picMkLst>
        </pc:picChg>
      </pc:sldChg>
      <pc:sldChg chg="addSp delSp">
        <pc:chgData name="Katie Eberstein" userId="S::katie.eberstein@brighton-hove.gov.uk::8552068e-af68-466d-8240-da5ec5ba8e15" providerId="AD" clId="Web-{46C57D42-B8A8-4F82-B400-42D3CB68D09C}" dt="2025-09-01T10:55:24.490" v="36"/>
        <pc:sldMkLst>
          <pc:docMk/>
          <pc:sldMk cId="687701947" sldId="2599"/>
        </pc:sldMkLst>
        <pc:spChg chg="topLvl">
          <ac:chgData name="Katie Eberstein" userId="S::katie.eberstein@brighton-hove.gov.uk::8552068e-af68-466d-8240-da5ec5ba8e15" providerId="AD" clId="Web-{46C57D42-B8A8-4F82-B400-42D3CB68D09C}" dt="2025-09-01T10:55:24.115" v="35"/>
          <ac:spMkLst>
            <pc:docMk/>
            <pc:sldMk cId="687701947" sldId="2599"/>
            <ac:spMk id="8" creationId="{984A7DDE-21BE-C1C7-96A3-4A22DBF671B6}"/>
          </ac:spMkLst>
        </pc:spChg>
        <pc:grpChg chg="del">
          <ac:chgData name="Katie Eberstein" userId="S::katie.eberstein@brighton-hove.gov.uk::8552068e-af68-466d-8240-da5ec5ba8e15" providerId="AD" clId="Web-{46C57D42-B8A8-4F82-B400-42D3CB68D09C}" dt="2025-09-01T10:55:24.115" v="35"/>
          <ac:grpSpMkLst>
            <pc:docMk/>
            <pc:sldMk cId="687701947" sldId="2599"/>
            <ac:grpSpMk id="6" creationId="{A24CDB0A-E626-3900-FBC8-57CF7CD1FAC7}"/>
          </ac:grpSpMkLst>
        </pc:grpChg>
        <pc:picChg chg="del topLvl">
          <ac:chgData name="Katie Eberstein" userId="S::katie.eberstein@brighton-hove.gov.uk::8552068e-af68-466d-8240-da5ec5ba8e15" providerId="AD" clId="Web-{46C57D42-B8A8-4F82-B400-42D3CB68D09C}" dt="2025-09-01T10:55:24.115" v="35"/>
          <ac:picMkLst>
            <pc:docMk/>
            <pc:sldMk cId="687701947" sldId="2599"/>
            <ac:picMk id="9" creationId="{93DCD8B0-1C7B-5FE6-F05B-FFDC04F86478}"/>
          </ac:picMkLst>
        </pc:picChg>
        <pc:picChg chg="add">
          <ac:chgData name="Katie Eberstein" userId="S::katie.eberstein@brighton-hove.gov.uk::8552068e-af68-466d-8240-da5ec5ba8e15" providerId="AD" clId="Web-{46C57D42-B8A8-4F82-B400-42D3CB68D09C}" dt="2025-09-01T10:55:24.490" v="36"/>
          <ac:picMkLst>
            <pc:docMk/>
            <pc:sldMk cId="687701947" sldId="2599"/>
            <ac:picMk id="16" creationId="{35B5AC73-C313-F231-C550-63C7B97EDC28}"/>
          </ac:picMkLst>
        </pc:picChg>
      </pc:sldChg>
      <pc:sldChg chg="addSp delSp">
        <pc:chgData name="Katie Eberstein" userId="S::katie.eberstein@brighton-hove.gov.uk::8552068e-af68-466d-8240-da5ec5ba8e15" providerId="AD" clId="Web-{46C57D42-B8A8-4F82-B400-42D3CB68D09C}" dt="2025-09-01T10:55:35.037" v="40"/>
        <pc:sldMkLst>
          <pc:docMk/>
          <pc:sldMk cId="3241127220" sldId="2600"/>
        </pc:sldMkLst>
        <pc:spChg chg="topLvl">
          <ac:chgData name="Katie Eberstein" userId="S::katie.eberstein@brighton-hove.gov.uk::8552068e-af68-466d-8240-da5ec5ba8e15" providerId="AD" clId="Web-{46C57D42-B8A8-4F82-B400-42D3CB68D09C}" dt="2025-09-01T10:55:34.599" v="39"/>
          <ac:spMkLst>
            <pc:docMk/>
            <pc:sldMk cId="3241127220" sldId="2600"/>
            <ac:spMk id="8" creationId="{D18BDDAA-FDD4-A86E-54E7-57AC48EFE059}"/>
          </ac:spMkLst>
        </pc:spChg>
        <pc:grpChg chg="del">
          <ac:chgData name="Katie Eberstein" userId="S::katie.eberstein@brighton-hove.gov.uk::8552068e-af68-466d-8240-da5ec5ba8e15" providerId="AD" clId="Web-{46C57D42-B8A8-4F82-B400-42D3CB68D09C}" dt="2025-09-01T10:55:34.599" v="39"/>
          <ac:grpSpMkLst>
            <pc:docMk/>
            <pc:sldMk cId="3241127220" sldId="2600"/>
            <ac:grpSpMk id="6" creationId="{ADDC379D-D7C8-7D8B-D05E-6CB1C947F462}"/>
          </ac:grpSpMkLst>
        </pc:grpChg>
        <pc:picChg chg="del topLvl">
          <ac:chgData name="Katie Eberstein" userId="S::katie.eberstein@brighton-hove.gov.uk::8552068e-af68-466d-8240-da5ec5ba8e15" providerId="AD" clId="Web-{46C57D42-B8A8-4F82-B400-42D3CB68D09C}" dt="2025-09-01T10:55:34.599" v="39"/>
          <ac:picMkLst>
            <pc:docMk/>
            <pc:sldMk cId="3241127220" sldId="2600"/>
            <ac:picMk id="9" creationId="{F994906B-97D4-1E31-B73B-EC2E6C0216BA}"/>
          </ac:picMkLst>
        </pc:picChg>
        <pc:picChg chg="add">
          <ac:chgData name="Katie Eberstein" userId="S::katie.eberstein@brighton-hove.gov.uk::8552068e-af68-466d-8240-da5ec5ba8e15" providerId="AD" clId="Web-{46C57D42-B8A8-4F82-B400-42D3CB68D09C}" dt="2025-09-01T10:55:35.037" v="40"/>
          <ac:picMkLst>
            <pc:docMk/>
            <pc:sldMk cId="3241127220" sldId="2600"/>
            <ac:picMk id="25" creationId="{09C1E3F5-852D-FAD1-F2DD-E2083F0579E7}"/>
          </ac:picMkLst>
        </pc:picChg>
      </pc:sldChg>
      <pc:sldChg chg="addSp delSp">
        <pc:chgData name="Katie Eberstein" userId="S::katie.eberstein@brighton-hove.gov.uk::8552068e-af68-466d-8240-da5ec5ba8e15" providerId="AD" clId="Web-{46C57D42-B8A8-4F82-B400-42D3CB68D09C}" dt="2025-09-01T10:55:57.521" v="48"/>
        <pc:sldMkLst>
          <pc:docMk/>
          <pc:sldMk cId="1605114687" sldId="2601"/>
        </pc:sldMkLst>
        <pc:picChg chg="del">
          <ac:chgData name="Katie Eberstein" userId="S::katie.eberstein@brighton-hove.gov.uk::8552068e-af68-466d-8240-da5ec5ba8e15" providerId="AD" clId="Web-{46C57D42-B8A8-4F82-B400-42D3CB68D09C}" dt="2025-09-01T10:55:57.240" v="47"/>
          <ac:picMkLst>
            <pc:docMk/>
            <pc:sldMk cId="1605114687" sldId="2601"/>
            <ac:picMk id="5" creationId="{28B44E15-8F7B-A596-5895-D299EFD2C2ED}"/>
          </ac:picMkLst>
        </pc:picChg>
        <pc:picChg chg="add">
          <ac:chgData name="Katie Eberstein" userId="S::katie.eberstein@brighton-hove.gov.uk::8552068e-af68-466d-8240-da5ec5ba8e15" providerId="AD" clId="Web-{46C57D42-B8A8-4F82-B400-42D3CB68D09C}" dt="2025-09-01T10:55:57.521" v="48"/>
          <ac:picMkLst>
            <pc:docMk/>
            <pc:sldMk cId="1605114687" sldId="2601"/>
            <ac:picMk id="10" creationId="{E38156DC-6D83-4C7F-509B-5EE5C15DDFC6}"/>
          </ac:picMkLst>
        </pc:picChg>
      </pc:sldChg>
      <pc:sldChg chg="addSp delSp">
        <pc:chgData name="Katie Eberstein" userId="S::katie.eberstein@brighton-hove.gov.uk::8552068e-af68-466d-8240-da5ec5ba8e15" providerId="AD" clId="Web-{46C57D42-B8A8-4F82-B400-42D3CB68D09C}" dt="2025-09-01T10:55:40.974" v="42"/>
        <pc:sldMkLst>
          <pc:docMk/>
          <pc:sldMk cId="4050523891" sldId="2605"/>
        </pc:sldMkLst>
        <pc:picChg chg="del">
          <ac:chgData name="Katie Eberstein" userId="S::katie.eberstein@brighton-hove.gov.uk::8552068e-af68-466d-8240-da5ec5ba8e15" providerId="AD" clId="Web-{46C57D42-B8A8-4F82-B400-42D3CB68D09C}" dt="2025-09-01T10:55:40.240" v="41"/>
          <ac:picMkLst>
            <pc:docMk/>
            <pc:sldMk cId="4050523891" sldId="2605"/>
            <ac:picMk id="5" creationId="{840356A4-42EA-7688-57B8-C2AF5DDA5438}"/>
          </ac:picMkLst>
        </pc:picChg>
        <pc:picChg chg="add">
          <ac:chgData name="Katie Eberstein" userId="S::katie.eberstein@brighton-hove.gov.uk::8552068e-af68-466d-8240-da5ec5ba8e15" providerId="AD" clId="Web-{46C57D42-B8A8-4F82-B400-42D3CB68D09C}" dt="2025-09-01T10:55:40.974" v="42"/>
          <ac:picMkLst>
            <pc:docMk/>
            <pc:sldMk cId="4050523891" sldId="2605"/>
            <ac:picMk id="6" creationId="{35AC26D4-F4F7-2D68-C389-CF409FB52EF8}"/>
          </ac:picMkLst>
        </pc:picChg>
      </pc:sldChg>
    </pc:docChg>
  </pc:docChgLst>
  <pc:docChgLst>
    <pc:chgData name="Katie Eberstein" userId="S::katie.eberstein@brighton-hove.gov.uk::8552068e-af68-466d-8240-da5ec5ba8e15" providerId="AD" clId="Web-{FCAB0294-0DDB-4F53-BD0E-74E444ED4CF0}"/>
    <pc:docChg chg="modSld sldOrd modSection">
      <pc:chgData name="Katie Eberstein" userId="S::katie.eberstein@brighton-hove.gov.uk::8552068e-af68-466d-8240-da5ec5ba8e15" providerId="AD" clId="Web-{FCAB0294-0DDB-4F53-BD0E-74E444ED4CF0}" dt="2025-01-09T11:48:30.091" v="23"/>
      <pc:docMkLst>
        <pc:docMk/>
      </pc:docMkLst>
      <pc:sldChg chg="modSp">
        <pc:chgData name="Katie Eberstein" userId="S::katie.eberstein@brighton-hove.gov.uk::8552068e-af68-466d-8240-da5ec5ba8e15" providerId="AD" clId="Web-{FCAB0294-0DDB-4F53-BD0E-74E444ED4CF0}" dt="2025-01-09T11:47:40.559" v="18" actId="20577"/>
        <pc:sldMkLst>
          <pc:docMk/>
          <pc:sldMk cId="3948561106" sldId="800"/>
        </pc:sldMkLst>
      </pc:sldChg>
      <pc:sldChg chg="addSp delSp modSp ord">
        <pc:chgData name="Katie Eberstein" userId="S::katie.eberstein@brighton-hove.gov.uk::8552068e-af68-466d-8240-da5ec5ba8e15" providerId="AD" clId="Web-{FCAB0294-0DDB-4F53-BD0E-74E444ED4CF0}" dt="2025-01-09T11:48:30.091" v="23"/>
        <pc:sldMkLst>
          <pc:docMk/>
          <pc:sldMk cId="304989094" sldId="2469"/>
        </pc:sldMkLst>
      </pc:sldChg>
      <pc:sldChg chg="ord">
        <pc:chgData name="Katie Eberstein" userId="S::katie.eberstein@brighton-hove.gov.uk::8552068e-af68-466d-8240-da5ec5ba8e15" providerId="AD" clId="Web-{FCAB0294-0DDB-4F53-BD0E-74E444ED4CF0}" dt="2025-01-09T11:47:57.888" v="19"/>
        <pc:sldMkLst>
          <pc:docMk/>
          <pc:sldMk cId="1811219388" sldId="2542"/>
        </pc:sldMkLst>
      </pc:sldChg>
    </pc:docChg>
  </pc:docChgLst>
  <pc:docChgLst>
    <pc:chgData name="Katie Eberstein" userId="S::katie.eberstein@brighton-hove.gov.uk::8552068e-af68-466d-8240-da5ec5ba8e15" providerId="AD" clId="Web-{2642D7A3-6418-4311-821A-2E8C75D0F26E}"/>
    <pc:docChg chg="modSld sldOrd">
      <pc:chgData name="Katie Eberstein" userId="S::katie.eberstein@brighton-hove.gov.uk::8552068e-af68-466d-8240-da5ec5ba8e15" providerId="AD" clId="Web-{2642D7A3-6418-4311-821A-2E8C75D0F26E}" dt="2025-01-12T16:22:36.422" v="5" actId="1076"/>
      <pc:docMkLst>
        <pc:docMk/>
      </pc:docMkLst>
      <pc:sldChg chg="ord">
        <pc:chgData name="Katie Eberstein" userId="S::katie.eberstein@brighton-hove.gov.uk::8552068e-af68-466d-8240-da5ec5ba8e15" providerId="AD" clId="Web-{2642D7A3-6418-4311-821A-2E8C75D0F26E}" dt="2025-01-12T16:21:53.046" v="0"/>
        <pc:sldMkLst>
          <pc:docMk/>
          <pc:sldMk cId="526129721" sldId="2487"/>
        </pc:sldMkLst>
      </pc:sldChg>
      <pc:sldChg chg="modSp">
        <pc:chgData name="Katie Eberstein" userId="S::katie.eberstein@brighton-hove.gov.uk::8552068e-af68-466d-8240-da5ec5ba8e15" providerId="AD" clId="Web-{2642D7A3-6418-4311-821A-2E8C75D0F26E}" dt="2025-01-12T16:22:36.422" v="5" actId="1076"/>
        <pc:sldMkLst>
          <pc:docMk/>
          <pc:sldMk cId="2267801389" sldId="2571"/>
        </pc:sldMkLst>
      </pc:sldChg>
      <pc:sldChg chg="modSp addAnim delAnim">
        <pc:chgData name="Katie Eberstein" userId="S::katie.eberstein@brighton-hove.gov.uk::8552068e-af68-466d-8240-da5ec5ba8e15" providerId="AD" clId="Web-{2642D7A3-6418-4311-821A-2E8C75D0F26E}" dt="2025-01-12T16:22:32.047" v="4"/>
        <pc:sldMkLst>
          <pc:docMk/>
          <pc:sldMk cId="1440550523" sldId="2574"/>
        </pc:sldMkLst>
      </pc:sldChg>
    </pc:docChg>
  </pc:docChgLst>
</pc:chgInfo>
</file>

<file path=ppt/comments/modernComment_99A_F2BAC99B.xml><?xml version="1.0" encoding="utf-8"?>
<p188:cmLst xmlns:a="http://schemas.openxmlformats.org/drawingml/2006/main" xmlns:r="http://schemas.openxmlformats.org/officeDocument/2006/relationships" xmlns:p188="http://schemas.microsoft.com/office/powerpoint/2018/8/main">
  <p188:cm id="{76AC3639-14F5-425F-A794-01A8E2546D05}" authorId="{5351F4E6-A269-A12E-1404-417DDA92AEF7}" status="resolved" created="2024-10-31T17:36:37.471" complete="100000">
    <pc:sldMkLst xmlns:pc="http://schemas.microsoft.com/office/powerpoint/2013/main/command">
      <pc:docMk/>
      <pc:sldMk cId="1530594654" sldId="981"/>
    </pc:sldMkLst>
    <p188:txBody>
      <a:bodyPr/>
      <a:lstStyle/>
      <a:p>
        <a:r>
          <a:rPr lang="en-GB"/>
          <a:t>Beth to add in Brent context</a:t>
        </a:r>
      </a:p>
    </p188:txBody>
  </p188:cm>
</p188: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89B5B-44E5-4E98-889A-924B0FE5EE22}"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GB"/>
        </a:p>
      </dgm:t>
    </dgm:pt>
    <dgm:pt modelId="{9B55F09E-7F65-4E6D-BC2C-9ED8D8E00465}">
      <dgm:prSet phldrT="[Text]" custT="1"/>
      <dgm:spPr/>
      <dgm:t>
        <a:bodyPr/>
        <a:lstStyle/>
        <a:p>
          <a:r>
            <a:rPr lang="en-GB" sz="2000" b="1">
              <a:solidFill>
                <a:schemeClr val="tx1"/>
              </a:solidFill>
            </a:rPr>
            <a:t>Set ‘smart’ targets – balance of impact and ease</a:t>
          </a:r>
        </a:p>
      </dgm:t>
    </dgm:pt>
    <dgm:pt modelId="{935F0238-361F-4AB2-A359-C7E290DA8CD0}" type="parTrans" cxnId="{309B0C12-26C0-4B0C-A4FF-F39E305544E3}">
      <dgm:prSet/>
      <dgm:spPr/>
      <dgm:t>
        <a:bodyPr/>
        <a:lstStyle/>
        <a:p>
          <a:endParaRPr lang="en-GB"/>
        </a:p>
      </dgm:t>
    </dgm:pt>
    <dgm:pt modelId="{96C9AECB-495C-4197-BE42-40F4E81B8EF9}" type="sibTrans" cxnId="{309B0C12-26C0-4B0C-A4FF-F39E305544E3}">
      <dgm:prSet/>
      <dgm:spPr/>
      <dgm:t>
        <a:bodyPr/>
        <a:lstStyle/>
        <a:p>
          <a:endParaRPr lang="en-GB"/>
        </a:p>
      </dgm:t>
    </dgm:pt>
    <dgm:pt modelId="{A3BE10A5-09BB-4EDC-9448-2CF9A23A4199}">
      <dgm:prSet phldrT="[Text]" custT="1"/>
      <dgm:spPr/>
      <dgm:t>
        <a:bodyPr/>
        <a:lstStyle/>
        <a:p>
          <a:r>
            <a:rPr lang="en-GB" sz="2000" b="1">
              <a:solidFill>
                <a:schemeClr val="tx1"/>
              </a:solidFill>
            </a:rPr>
            <a:t>Roles and responsibilities</a:t>
          </a:r>
        </a:p>
      </dgm:t>
    </dgm:pt>
    <dgm:pt modelId="{71492ECC-3037-473E-9100-6AAFEBD61F38}" type="parTrans" cxnId="{911AFE20-4373-41B5-9978-AA48E52F2603}">
      <dgm:prSet/>
      <dgm:spPr/>
      <dgm:t>
        <a:bodyPr/>
        <a:lstStyle/>
        <a:p>
          <a:endParaRPr lang="en-GB"/>
        </a:p>
      </dgm:t>
    </dgm:pt>
    <dgm:pt modelId="{1239C3FB-9524-48FA-955B-7DB4FBEB6531}" type="sibTrans" cxnId="{911AFE20-4373-41B5-9978-AA48E52F2603}">
      <dgm:prSet/>
      <dgm:spPr/>
      <dgm:t>
        <a:bodyPr/>
        <a:lstStyle/>
        <a:p>
          <a:endParaRPr lang="en-GB"/>
        </a:p>
      </dgm:t>
    </dgm:pt>
    <dgm:pt modelId="{F029C8E2-45AD-46FF-9251-6B3D1D06DD6F}">
      <dgm:prSet phldrT="[Text]" custT="1"/>
      <dgm:spPr/>
      <dgm:t>
        <a:bodyPr/>
        <a:lstStyle/>
        <a:p>
          <a:r>
            <a:rPr lang="en-GB" sz="2000" b="1">
              <a:solidFill>
                <a:schemeClr val="tx1"/>
              </a:solidFill>
            </a:rPr>
            <a:t>Education and understanding</a:t>
          </a:r>
        </a:p>
      </dgm:t>
    </dgm:pt>
    <dgm:pt modelId="{ADC8E356-E349-435D-8A88-626B4A7DCDF4}" type="parTrans" cxnId="{5FD503C7-5B63-49EB-B074-7AF3CB17F98E}">
      <dgm:prSet/>
      <dgm:spPr/>
      <dgm:t>
        <a:bodyPr/>
        <a:lstStyle/>
        <a:p>
          <a:endParaRPr lang="en-GB"/>
        </a:p>
      </dgm:t>
    </dgm:pt>
    <dgm:pt modelId="{55E290F7-FFA2-47E9-9742-7AF0D0452F73}" type="sibTrans" cxnId="{5FD503C7-5B63-49EB-B074-7AF3CB17F98E}">
      <dgm:prSet/>
      <dgm:spPr/>
      <dgm:t>
        <a:bodyPr/>
        <a:lstStyle/>
        <a:p>
          <a:endParaRPr lang="en-GB"/>
        </a:p>
      </dgm:t>
    </dgm:pt>
    <dgm:pt modelId="{C09573ED-C866-4622-89BD-4BD079FF0CC3}">
      <dgm:prSet phldrT="[Text]" custT="1"/>
      <dgm:spPr/>
      <dgm:t>
        <a:bodyPr/>
        <a:lstStyle/>
        <a:p>
          <a:r>
            <a:rPr lang="en-GB" sz="2000" b="1">
              <a:solidFill>
                <a:schemeClr val="tx1"/>
              </a:solidFill>
            </a:rPr>
            <a:t>Campaigning</a:t>
          </a:r>
        </a:p>
      </dgm:t>
    </dgm:pt>
    <dgm:pt modelId="{DAF9E99A-33B8-45CD-BEEF-4BC65A529AE3}" type="parTrans" cxnId="{824A7CAA-CF78-4DDE-B948-46987D666000}">
      <dgm:prSet/>
      <dgm:spPr/>
      <dgm:t>
        <a:bodyPr/>
        <a:lstStyle/>
        <a:p>
          <a:endParaRPr lang="en-GB"/>
        </a:p>
      </dgm:t>
    </dgm:pt>
    <dgm:pt modelId="{60306106-342B-45C1-A5E4-0F5CDC8E1D57}" type="sibTrans" cxnId="{824A7CAA-CF78-4DDE-B948-46987D666000}">
      <dgm:prSet/>
      <dgm:spPr/>
      <dgm:t>
        <a:bodyPr/>
        <a:lstStyle/>
        <a:p>
          <a:endParaRPr lang="en-GB"/>
        </a:p>
      </dgm:t>
    </dgm:pt>
    <dgm:pt modelId="{B021E9FC-2104-479E-B585-AECA519C3217}">
      <dgm:prSet phldrT="[Text]" custT="1"/>
      <dgm:spPr/>
      <dgm:t>
        <a:bodyPr/>
        <a:lstStyle/>
        <a:p>
          <a:r>
            <a:rPr lang="en-GB" sz="2000" b="1">
              <a:solidFill>
                <a:schemeClr val="tx1"/>
              </a:solidFill>
            </a:rPr>
            <a:t>Audit / establish baselines </a:t>
          </a:r>
        </a:p>
      </dgm:t>
    </dgm:pt>
    <dgm:pt modelId="{55BE7E01-F6A0-486C-9D39-CE6D919B422C}" type="sibTrans" cxnId="{22BB2315-153D-49DC-9862-EFE6BD2AE5E4}">
      <dgm:prSet/>
      <dgm:spPr/>
      <dgm:t>
        <a:bodyPr/>
        <a:lstStyle/>
        <a:p>
          <a:endParaRPr lang="en-GB"/>
        </a:p>
      </dgm:t>
    </dgm:pt>
    <dgm:pt modelId="{1C47BB02-809A-4492-920B-B9465FE08D01}" type="parTrans" cxnId="{22BB2315-153D-49DC-9862-EFE6BD2AE5E4}">
      <dgm:prSet/>
      <dgm:spPr/>
      <dgm:t>
        <a:bodyPr/>
        <a:lstStyle/>
        <a:p>
          <a:endParaRPr lang="en-GB"/>
        </a:p>
      </dgm:t>
    </dgm:pt>
    <dgm:pt modelId="{08FEC1FF-390A-46C1-88CB-9F007B54A9A9}">
      <dgm:prSet custT="1"/>
      <dgm:spPr/>
      <dgm:t>
        <a:bodyPr/>
        <a:lstStyle/>
        <a:p>
          <a:r>
            <a:rPr lang="en-GB" sz="2000" b="1">
              <a:solidFill>
                <a:schemeClr val="tx1"/>
              </a:solidFill>
            </a:rPr>
            <a:t>Cultural, behavioural and operational change evaluated</a:t>
          </a:r>
        </a:p>
      </dgm:t>
    </dgm:pt>
    <dgm:pt modelId="{7983E414-FCA3-4589-AF11-FD329F87EDCE}" type="parTrans" cxnId="{0D41D6EC-D1F6-4B1E-ACF1-C97B156A77E9}">
      <dgm:prSet/>
      <dgm:spPr/>
      <dgm:t>
        <a:bodyPr/>
        <a:lstStyle/>
        <a:p>
          <a:endParaRPr lang="en-GB"/>
        </a:p>
      </dgm:t>
    </dgm:pt>
    <dgm:pt modelId="{141CE648-2723-40F3-ADB6-3B1B36D6A0D3}" type="sibTrans" cxnId="{0D41D6EC-D1F6-4B1E-ACF1-C97B156A77E9}">
      <dgm:prSet/>
      <dgm:spPr/>
      <dgm:t>
        <a:bodyPr/>
        <a:lstStyle/>
        <a:p>
          <a:endParaRPr lang="en-GB"/>
        </a:p>
      </dgm:t>
    </dgm:pt>
    <dgm:pt modelId="{75696315-100E-4FA7-A7F4-595AA86D5CD4}" type="pres">
      <dgm:prSet presAssocID="{A5189B5B-44E5-4E98-889A-924B0FE5EE22}" presName="cycle" presStyleCnt="0">
        <dgm:presLayoutVars>
          <dgm:dir/>
          <dgm:resizeHandles val="exact"/>
        </dgm:presLayoutVars>
      </dgm:prSet>
      <dgm:spPr/>
    </dgm:pt>
    <dgm:pt modelId="{8AA2FA0F-9342-4EFB-8F13-3709668E4CBF}" type="pres">
      <dgm:prSet presAssocID="{B021E9FC-2104-479E-B585-AECA519C3217}" presName="node" presStyleLbl="node1" presStyleIdx="0" presStyleCnt="6" custScaleX="200747" custScaleY="124739" custRadScaleRad="92186" custRadScaleInc="-622">
        <dgm:presLayoutVars>
          <dgm:bulletEnabled val="1"/>
        </dgm:presLayoutVars>
      </dgm:prSet>
      <dgm:spPr/>
    </dgm:pt>
    <dgm:pt modelId="{6D32755F-090F-4FCD-A0E5-CDBED4AA566F}" type="pres">
      <dgm:prSet presAssocID="{55BE7E01-F6A0-486C-9D39-CE6D919B422C}" presName="sibTrans" presStyleLbl="sibTrans2D1" presStyleIdx="0" presStyleCnt="6"/>
      <dgm:spPr/>
    </dgm:pt>
    <dgm:pt modelId="{E6C7EC07-B3C8-44D8-9D03-03E2E1993AA8}" type="pres">
      <dgm:prSet presAssocID="{55BE7E01-F6A0-486C-9D39-CE6D919B422C}" presName="connectorText" presStyleLbl="sibTrans2D1" presStyleIdx="0" presStyleCnt="6"/>
      <dgm:spPr/>
    </dgm:pt>
    <dgm:pt modelId="{15BB1D50-1686-425F-B96F-504F161ED9D8}" type="pres">
      <dgm:prSet presAssocID="{9B55F09E-7F65-4E6D-BC2C-9ED8D8E00465}" presName="node" presStyleLbl="node1" presStyleIdx="1" presStyleCnt="6" custScaleX="210892" custScaleY="115266">
        <dgm:presLayoutVars>
          <dgm:bulletEnabled val="1"/>
        </dgm:presLayoutVars>
      </dgm:prSet>
      <dgm:spPr/>
    </dgm:pt>
    <dgm:pt modelId="{07890556-CD9D-43EF-B04B-409B34718D0E}" type="pres">
      <dgm:prSet presAssocID="{96C9AECB-495C-4197-BE42-40F4E81B8EF9}" presName="sibTrans" presStyleLbl="sibTrans2D1" presStyleIdx="1" presStyleCnt="6"/>
      <dgm:spPr/>
    </dgm:pt>
    <dgm:pt modelId="{FD376F35-781C-4572-B1EE-1A3FDC1CDEF5}" type="pres">
      <dgm:prSet presAssocID="{96C9AECB-495C-4197-BE42-40F4E81B8EF9}" presName="connectorText" presStyleLbl="sibTrans2D1" presStyleIdx="1" presStyleCnt="6"/>
      <dgm:spPr/>
    </dgm:pt>
    <dgm:pt modelId="{FD6AA6E0-79E0-44A6-AE63-FF14CB95EB63}" type="pres">
      <dgm:prSet presAssocID="{A3BE10A5-09BB-4EDC-9448-2CF9A23A4199}" presName="node" presStyleLbl="node1" presStyleIdx="2" presStyleCnt="6" custScaleX="216828" custScaleY="120521">
        <dgm:presLayoutVars>
          <dgm:bulletEnabled val="1"/>
        </dgm:presLayoutVars>
      </dgm:prSet>
      <dgm:spPr/>
    </dgm:pt>
    <dgm:pt modelId="{FC8EC318-7921-490E-AB7C-E20D73F6912C}" type="pres">
      <dgm:prSet presAssocID="{1239C3FB-9524-48FA-955B-7DB4FBEB6531}" presName="sibTrans" presStyleLbl="sibTrans2D1" presStyleIdx="2" presStyleCnt="6"/>
      <dgm:spPr/>
    </dgm:pt>
    <dgm:pt modelId="{91730F6D-A93C-477A-96CC-BEE5D2A2BFA1}" type="pres">
      <dgm:prSet presAssocID="{1239C3FB-9524-48FA-955B-7DB4FBEB6531}" presName="connectorText" presStyleLbl="sibTrans2D1" presStyleIdx="2" presStyleCnt="6"/>
      <dgm:spPr/>
    </dgm:pt>
    <dgm:pt modelId="{67FD0B62-B722-4FD6-A228-7DEDB7148DC6}" type="pres">
      <dgm:prSet presAssocID="{F029C8E2-45AD-46FF-9251-6B3D1D06DD6F}" presName="node" presStyleLbl="node1" presStyleIdx="3" presStyleCnt="6" custScaleX="196101" custScaleY="121874" custRadScaleRad="91220" custRadScaleInc="628">
        <dgm:presLayoutVars>
          <dgm:bulletEnabled val="1"/>
        </dgm:presLayoutVars>
      </dgm:prSet>
      <dgm:spPr/>
    </dgm:pt>
    <dgm:pt modelId="{C8D67C12-BA51-40D2-9DE9-FC283D31E262}" type="pres">
      <dgm:prSet presAssocID="{55E290F7-FFA2-47E9-9742-7AF0D0452F73}" presName="sibTrans" presStyleLbl="sibTrans2D1" presStyleIdx="3" presStyleCnt="6"/>
      <dgm:spPr/>
    </dgm:pt>
    <dgm:pt modelId="{C309971A-1545-4CB5-AEC5-7B97504580C9}" type="pres">
      <dgm:prSet presAssocID="{55E290F7-FFA2-47E9-9742-7AF0D0452F73}" presName="connectorText" presStyleLbl="sibTrans2D1" presStyleIdx="3" presStyleCnt="6"/>
      <dgm:spPr/>
    </dgm:pt>
    <dgm:pt modelId="{A0CCAC60-E45A-4B7C-88E1-9759A7FCED86}" type="pres">
      <dgm:prSet presAssocID="{C09573ED-C866-4622-89BD-4BD079FF0CC3}" presName="node" presStyleLbl="node1" presStyleIdx="4" presStyleCnt="6" custScaleX="217502" custScaleY="126961" custRadScaleRad="99834" custRadScaleInc="10376">
        <dgm:presLayoutVars>
          <dgm:bulletEnabled val="1"/>
        </dgm:presLayoutVars>
      </dgm:prSet>
      <dgm:spPr/>
    </dgm:pt>
    <dgm:pt modelId="{BD990A50-933C-4E53-A07F-1C00C536AB5E}" type="pres">
      <dgm:prSet presAssocID="{60306106-342B-45C1-A5E4-0F5CDC8E1D57}" presName="sibTrans" presStyleLbl="sibTrans2D1" presStyleIdx="4" presStyleCnt="6"/>
      <dgm:spPr/>
    </dgm:pt>
    <dgm:pt modelId="{D4A89D26-44F3-4A2D-8567-5A6C4AAE1408}" type="pres">
      <dgm:prSet presAssocID="{60306106-342B-45C1-A5E4-0F5CDC8E1D57}" presName="connectorText" presStyleLbl="sibTrans2D1" presStyleIdx="4" presStyleCnt="6"/>
      <dgm:spPr/>
    </dgm:pt>
    <dgm:pt modelId="{9824C604-CD82-4F91-A729-74CB9D1D7A94}" type="pres">
      <dgm:prSet presAssocID="{08FEC1FF-390A-46C1-88CB-9F007B54A9A9}" presName="node" presStyleLbl="node1" presStyleIdx="5" presStyleCnt="6" custScaleX="201072" custScaleY="120883">
        <dgm:presLayoutVars>
          <dgm:bulletEnabled val="1"/>
        </dgm:presLayoutVars>
      </dgm:prSet>
      <dgm:spPr/>
    </dgm:pt>
    <dgm:pt modelId="{DA9A111C-F456-4521-BB70-919FDCFEABAD}" type="pres">
      <dgm:prSet presAssocID="{141CE648-2723-40F3-ADB6-3B1B36D6A0D3}" presName="sibTrans" presStyleLbl="sibTrans2D1" presStyleIdx="5" presStyleCnt="6" custLinFactX="113147" custLinFactY="100000" custLinFactNeighborX="200000" custLinFactNeighborY="116768"/>
      <dgm:spPr/>
    </dgm:pt>
    <dgm:pt modelId="{2BC074C3-AF11-4903-A70F-88BA20A34952}" type="pres">
      <dgm:prSet presAssocID="{141CE648-2723-40F3-ADB6-3B1B36D6A0D3}" presName="connectorText" presStyleLbl="sibTrans2D1" presStyleIdx="5" presStyleCnt="6"/>
      <dgm:spPr/>
    </dgm:pt>
  </dgm:ptLst>
  <dgm:cxnLst>
    <dgm:cxn modelId="{3610B001-3557-4C79-9EFC-38EC116103D1}" type="presOf" srcId="{60306106-342B-45C1-A5E4-0F5CDC8E1D57}" destId="{BD990A50-933C-4E53-A07F-1C00C536AB5E}" srcOrd="0" destOrd="0" presId="urn:microsoft.com/office/officeart/2005/8/layout/cycle2"/>
    <dgm:cxn modelId="{309B0C12-26C0-4B0C-A4FF-F39E305544E3}" srcId="{A5189B5B-44E5-4E98-889A-924B0FE5EE22}" destId="{9B55F09E-7F65-4E6D-BC2C-9ED8D8E00465}" srcOrd="1" destOrd="0" parTransId="{935F0238-361F-4AB2-A359-C7E290DA8CD0}" sibTransId="{96C9AECB-495C-4197-BE42-40F4E81B8EF9}"/>
    <dgm:cxn modelId="{8FA62814-0B92-4C76-A208-85216511C912}" type="presOf" srcId="{55E290F7-FFA2-47E9-9742-7AF0D0452F73}" destId="{C8D67C12-BA51-40D2-9DE9-FC283D31E262}" srcOrd="0" destOrd="0" presId="urn:microsoft.com/office/officeart/2005/8/layout/cycle2"/>
    <dgm:cxn modelId="{22BB2315-153D-49DC-9862-EFE6BD2AE5E4}" srcId="{A5189B5B-44E5-4E98-889A-924B0FE5EE22}" destId="{B021E9FC-2104-479E-B585-AECA519C3217}" srcOrd="0" destOrd="0" parTransId="{1C47BB02-809A-4492-920B-B9465FE08D01}" sibTransId="{55BE7E01-F6A0-486C-9D39-CE6D919B422C}"/>
    <dgm:cxn modelId="{2FE1811C-53BF-4A3F-BA75-47500AA88AC1}" type="presOf" srcId="{A3BE10A5-09BB-4EDC-9448-2CF9A23A4199}" destId="{FD6AA6E0-79E0-44A6-AE63-FF14CB95EB63}" srcOrd="0" destOrd="0" presId="urn:microsoft.com/office/officeart/2005/8/layout/cycle2"/>
    <dgm:cxn modelId="{911AFE20-4373-41B5-9978-AA48E52F2603}" srcId="{A5189B5B-44E5-4E98-889A-924B0FE5EE22}" destId="{A3BE10A5-09BB-4EDC-9448-2CF9A23A4199}" srcOrd="2" destOrd="0" parTransId="{71492ECC-3037-473E-9100-6AAFEBD61F38}" sibTransId="{1239C3FB-9524-48FA-955B-7DB4FBEB6531}"/>
    <dgm:cxn modelId="{661C2522-03C7-42A9-BF03-2728726A7F24}" type="presOf" srcId="{55BE7E01-F6A0-486C-9D39-CE6D919B422C}" destId="{E6C7EC07-B3C8-44D8-9D03-03E2E1993AA8}" srcOrd="1" destOrd="0" presId="urn:microsoft.com/office/officeart/2005/8/layout/cycle2"/>
    <dgm:cxn modelId="{F69CE53B-A5C9-4E32-8E78-86F2A72E99B0}" type="presOf" srcId="{60306106-342B-45C1-A5E4-0F5CDC8E1D57}" destId="{D4A89D26-44F3-4A2D-8567-5A6C4AAE1408}" srcOrd="1" destOrd="0" presId="urn:microsoft.com/office/officeart/2005/8/layout/cycle2"/>
    <dgm:cxn modelId="{3945BA5B-60E0-4056-8698-2AD7EA83B3BD}" type="presOf" srcId="{55BE7E01-F6A0-486C-9D39-CE6D919B422C}" destId="{6D32755F-090F-4FCD-A0E5-CDBED4AA566F}" srcOrd="0" destOrd="0" presId="urn:microsoft.com/office/officeart/2005/8/layout/cycle2"/>
    <dgm:cxn modelId="{E6C77E5E-DE0A-4A5A-80B5-A71416D793F4}" type="presOf" srcId="{F029C8E2-45AD-46FF-9251-6B3D1D06DD6F}" destId="{67FD0B62-B722-4FD6-A228-7DEDB7148DC6}" srcOrd="0" destOrd="0" presId="urn:microsoft.com/office/officeart/2005/8/layout/cycle2"/>
    <dgm:cxn modelId="{C921C145-C2DD-4D53-8A30-F1E2B95382C4}" type="presOf" srcId="{1239C3FB-9524-48FA-955B-7DB4FBEB6531}" destId="{91730F6D-A93C-477A-96CC-BEE5D2A2BFA1}" srcOrd="1" destOrd="0" presId="urn:microsoft.com/office/officeart/2005/8/layout/cycle2"/>
    <dgm:cxn modelId="{5CA2626D-8C0C-478E-8269-5668B6F58CED}" type="presOf" srcId="{141CE648-2723-40F3-ADB6-3B1B36D6A0D3}" destId="{2BC074C3-AF11-4903-A70F-88BA20A34952}" srcOrd="1" destOrd="0" presId="urn:microsoft.com/office/officeart/2005/8/layout/cycle2"/>
    <dgm:cxn modelId="{02D84482-CCBD-4B33-92E4-295AB8F5DF11}" type="presOf" srcId="{A5189B5B-44E5-4E98-889A-924B0FE5EE22}" destId="{75696315-100E-4FA7-A7F4-595AA86D5CD4}" srcOrd="0" destOrd="0" presId="urn:microsoft.com/office/officeart/2005/8/layout/cycle2"/>
    <dgm:cxn modelId="{1E865E87-DE85-4F01-B54C-F0266EC73FB9}" type="presOf" srcId="{9B55F09E-7F65-4E6D-BC2C-9ED8D8E00465}" destId="{15BB1D50-1686-425F-B96F-504F161ED9D8}" srcOrd="0" destOrd="0" presId="urn:microsoft.com/office/officeart/2005/8/layout/cycle2"/>
    <dgm:cxn modelId="{A5F2C48D-BD8F-4D96-8017-4CE3EF4DAC80}" type="presOf" srcId="{55E290F7-FFA2-47E9-9742-7AF0D0452F73}" destId="{C309971A-1545-4CB5-AEC5-7B97504580C9}" srcOrd="1" destOrd="0" presId="urn:microsoft.com/office/officeart/2005/8/layout/cycle2"/>
    <dgm:cxn modelId="{FA471491-BB18-4E42-80E7-05E733D4500D}" type="presOf" srcId="{96C9AECB-495C-4197-BE42-40F4E81B8EF9}" destId="{07890556-CD9D-43EF-B04B-409B34718D0E}" srcOrd="0" destOrd="0" presId="urn:microsoft.com/office/officeart/2005/8/layout/cycle2"/>
    <dgm:cxn modelId="{A62AB196-BC6D-430F-B322-D6B45C5C4387}" type="presOf" srcId="{08FEC1FF-390A-46C1-88CB-9F007B54A9A9}" destId="{9824C604-CD82-4F91-A729-74CB9D1D7A94}" srcOrd="0" destOrd="0" presId="urn:microsoft.com/office/officeart/2005/8/layout/cycle2"/>
    <dgm:cxn modelId="{FA196598-122A-4817-ADB8-19DB28C8E609}" type="presOf" srcId="{1239C3FB-9524-48FA-955B-7DB4FBEB6531}" destId="{FC8EC318-7921-490E-AB7C-E20D73F6912C}" srcOrd="0" destOrd="0" presId="urn:microsoft.com/office/officeart/2005/8/layout/cycle2"/>
    <dgm:cxn modelId="{824A7CAA-CF78-4DDE-B948-46987D666000}" srcId="{A5189B5B-44E5-4E98-889A-924B0FE5EE22}" destId="{C09573ED-C866-4622-89BD-4BD079FF0CC3}" srcOrd="4" destOrd="0" parTransId="{DAF9E99A-33B8-45CD-BEEF-4BC65A529AE3}" sibTransId="{60306106-342B-45C1-A5E4-0F5CDC8E1D57}"/>
    <dgm:cxn modelId="{4CFCC5B5-6D8F-47D8-A7CB-E8F8033242A2}" type="presOf" srcId="{141CE648-2723-40F3-ADB6-3B1B36D6A0D3}" destId="{DA9A111C-F456-4521-BB70-919FDCFEABAD}" srcOrd="0" destOrd="0" presId="urn:microsoft.com/office/officeart/2005/8/layout/cycle2"/>
    <dgm:cxn modelId="{5FD503C7-5B63-49EB-B074-7AF3CB17F98E}" srcId="{A5189B5B-44E5-4E98-889A-924B0FE5EE22}" destId="{F029C8E2-45AD-46FF-9251-6B3D1D06DD6F}" srcOrd="3" destOrd="0" parTransId="{ADC8E356-E349-435D-8A88-626B4A7DCDF4}" sibTransId="{55E290F7-FFA2-47E9-9742-7AF0D0452F73}"/>
    <dgm:cxn modelId="{1B9F4BDB-34E0-42FD-9351-5C4927F66346}" type="presOf" srcId="{B021E9FC-2104-479E-B585-AECA519C3217}" destId="{8AA2FA0F-9342-4EFB-8F13-3709668E4CBF}" srcOrd="0" destOrd="0" presId="urn:microsoft.com/office/officeart/2005/8/layout/cycle2"/>
    <dgm:cxn modelId="{40FC70E8-7768-4F9C-B0FB-E8C25E3DCAEF}" type="presOf" srcId="{96C9AECB-495C-4197-BE42-40F4E81B8EF9}" destId="{FD376F35-781C-4572-B1EE-1A3FDC1CDEF5}" srcOrd="1" destOrd="0" presId="urn:microsoft.com/office/officeart/2005/8/layout/cycle2"/>
    <dgm:cxn modelId="{0D41D6EC-D1F6-4B1E-ACF1-C97B156A77E9}" srcId="{A5189B5B-44E5-4E98-889A-924B0FE5EE22}" destId="{08FEC1FF-390A-46C1-88CB-9F007B54A9A9}" srcOrd="5" destOrd="0" parTransId="{7983E414-FCA3-4589-AF11-FD329F87EDCE}" sibTransId="{141CE648-2723-40F3-ADB6-3B1B36D6A0D3}"/>
    <dgm:cxn modelId="{BE85B6F6-D242-45BB-8267-2BED5D7C9ED9}" type="presOf" srcId="{C09573ED-C866-4622-89BD-4BD079FF0CC3}" destId="{A0CCAC60-E45A-4B7C-88E1-9759A7FCED86}" srcOrd="0" destOrd="0" presId="urn:microsoft.com/office/officeart/2005/8/layout/cycle2"/>
    <dgm:cxn modelId="{85DFC5D5-1A20-4EFB-805A-2B4522ACF51B}" type="presParOf" srcId="{75696315-100E-4FA7-A7F4-595AA86D5CD4}" destId="{8AA2FA0F-9342-4EFB-8F13-3709668E4CBF}" srcOrd="0" destOrd="0" presId="urn:microsoft.com/office/officeart/2005/8/layout/cycle2"/>
    <dgm:cxn modelId="{F4DCD1E4-4705-4673-915B-7A6F02BCE5E8}" type="presParOf" srcId="{75696315-100E-4FA7-A7F4-595AA86D5CD4}" destId="{6D32755F-090F-4FCD-A0E5-CDBED4AA566F}" srcOrd="1" destOrd="0" presId="urn:microsoft.com/office/officeart/2005/8/layout/cycle2"/>
    <dgm:cxn modelId="{938F0EC8-170E-40C2-B1F7-81232E24FAFC}" type="presParOf" srcId="{6D32755F-090F-4FCD-A0E5-CDBED4AA566F}" destId="{E6C7EC07-B3C8-44D8-9D03-03E2E1993AA8}" srcOrd="0" destOrd="0" presId="urn:microsoft.com/office/officeart/2005/8/layout/cycle2"/>
    <dgm:cxn modelId="{4175D105-2C3F-4AF3-8832-C3653D71A327}" type="presParOf" srcId="{75696315-100E-4FA7-A7F4-595AA86D5CD4}" destId="{15BB1D50-1686-425F-B96F-504F161ED9D8}" srcOrd="2" destOrd="0" presId="urn:microsoft.com/office/officeart/2005/8/layout/cycle2"/>
    <dgm:cxn modelId="{65C53B0A-6AF7-4FCE-A73A-C8716E6DED08}" type="presParOf" srcId="{75696315-100E-4FA7-A7F4-595AA86D5CD4}" destId="{07890556-CD9D-43EF-B04B-409B34718D0E}" srcOrd="3" destOrd="0" presId="urn:microsoft.com/office/officeart/2005/8/layout/cycle2"/>
    <dgm:cxn modelId="{284EB0D1-6AE6-42D2-B87B-33384F72D957}" type="presParOf" srcId="{07890556-CD9D-43EF-B04B-409B34718D0E}" destId="{FD376F35-781C-4572-B1EE-1A3FDC1CDEF5}" srcOrd="0" destOrd="0" presId="urn:microsoft.com/office/officeart/2005/8/layout/cycle2"/>
    <dgm:cxn modelId="{C72BF63C-2981-4D2C-964B-6E18094BC5BC}" type="presParOf" srcId="{75696315-100E-4FA7-A7F4-595AA86D5CD4}" destId="{FD6AA6E0-79E0-44A6-AE63-FF14CB95EB63}" srcOrd="4" destOrd="0" presId="urn:microsoft.com/office/officeart/2005/8/layout/cycle2"/>
    <dgm:cxn modelId="{4F813FB8-9270-4D3F-ABED-61835488AA6A}" type="presParOf" srcId="{75696315-100E-4FA7-A7F4-595AA86D5CD4}" destId="{FC8EC318-7921-490E-AB7C-E20D73F6912C}" srcOrd="5" destOrd="0" presId="urn:microsoft.com/office/officeart/2005/8/layout/cycle2"/>
    <dgm:cxn modelId="{EB06FBAC-C38C-4AEC-A89F-4A2502D411AB}" type="presParOf" srcId="{FC8EC318-7921-490E-AB7C-E20D73F6912C}" destId="{91730F6D-A93C-477A-96CC-BEE5D2A2BFA1}" srcOrd="0" destOrd="0" presId="urn:microsoft.com/office/officeart/2005/8/layout/cycle2"/>
    <dgm:cxn modelId="{1E14A254-9B2D-4187-9B2F-32BBFA2586E8}" type="presParOf" srcId="{75696315-100E-4FA7-A7F4-595AA86D5CD4}" destId="{67FD0B62-B722-4FD6-A228-7DEDB7148DC6}" srcOrd="6" destOrd="0" presId="urn:microsoft.com/office/officeart/2005/8/layout/cycle2"/>
    <dgm:cxn modelId="{01FC31D6-903B-414B-BDFB-233D43C9F747}" type="presParOf" srcId="{75696315-100E-4FA7-A7F4-595AA86D5CD4}" destId="{C8D67C12-BA51-40D2-9DE9-FC283D31E262}" srcOrd="7" destOrd="0" presId="urn:microsoft.com/office/officeart/2005/8/layout/cycle2"/>
    <dgm:cxn modelId="{3D097169-41F8-401E-B027-EBE51A80A583}" type="presParOf" srcId="{C8D67C12-BA51-40D2-9DE9-FC283D31E262}" destId="{C309971A-1545-4CB5-AEC5-7B97504580C9}" srcOrd="0" destOrd="0" presId="urn:microsoft.com/office/officeart/2005/8/layout/cycle2"/>
    <dgm:cxn modelId="{44DBD782-E21C-4EBF-9C9D-2EC348A51D9A}" type="presParOf" srcId="{75696315-100E-4FA7-A7F4-595AA86D5CD4}" destId="{A0CCAC60-E45A-4B7C-88E1-9759A7FCED86}" srcOrd="8" destOrd="0" presId="urn:microsoft.com/office/officeart/2005/8/layout/cycle2"/>
    <dgm:cxn modelId="{BFF2C749-6246-4326-9183-1B305EDBFEE6}" type="presParOf" srcId="{75696315-100E-4FA7-A7F4-595AA86D5CD4}" destId="{BD990A50-933C-4E53-A07F-1C00C536AB5E}" srcOrd="9" destOrd="0" presId="urn:microsoft.com/office/officeart/2005/8/layout/cycle2"/>
    <dgm:cxn modelId="{0C92423B-CC8B-4A43-B3EF-7400C1CE39DF}" type="presParOf" srcId="{BD990A50-933C-4E53-A07F-1C00C536AB5E}" destId="{D4A89D26-44F3-4A2D-8567-5A6C4AAE1408}" srcOrd="0" destOrd="0" presId="urn:microsoft.com/office/officeart/2005/8/layout/cycle2"/>
    <dgm:cxn modelId="{4CE8908A-6015-4155-8C42-F1D3CC6BFA79}" type="presParOf" srcId="{75696315-100E-4FA7-A7F4-595AA86D5CD4}" destId="{9824C604-CD82-4F91-A729-74CB9D1D7A94}" srcOrd="10" destOrd="0" presId="urn:microsoft.com/office/officeart/2005/8/layout/cycle2"/>
    <dgm:cxn modelId="{CE7B49FF-1952-44C3-9D0D-CF526D1CEF58}" type="presParOf" srcId="{75696315-100E-4FA7-A7F4-595AA86D5CD4}" destId="{DA9A111C-F456-4521-BB70-919FDCFEABAD}" srcOrd="11" destOrd="0" presId="urn:microsoft.com/office/officeart/2005/8/layout/cycle2"/>
    <dgm:cxn modelId="{10EC5856-2352-45AD-9398-6625E082D5F4}" type="presParOf" srcId="{DA9A111C-F456-4521-BB70-919FDCFEABAD}" destId="{2BC074C3-AF11-4903-A70F-88BA20A3495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D45DB-FD0C-4312-A13D-3D76E0E6BBC1}" type="doc">
      <dgm:prSet loTypeId="urn:microsoft.com/office/officeart/2011/layout/HexagonRadial" loCatId="cycle" qsTypeId="urn:microsoft.com/office/officeart/2005/8/quickstyle/simple1" qsCatId="simple" csTypeId="urn:microsoft.com/office/officeart/2005/8/colors/accent3_2" csCatId="accent3" phldr="1"/>
      <dgm:spPr/>
      <dgm:t>
        <a:bodyPr/>
        <a:lstStyle/>
        <a:p>
          <a:endParaRPr lang="en-GB"/>
        </a:p>
      </dgm:t>
    </dgm:pt>
    <dgm:pt modelId="{5D9BC30B-DE41-4690-B42C-8E29B4A85E9A}">
      <dgm:prSet phldrT="[Text]" custT="1"/>
      <dgm:spPr/>
      <dgm:t>
        <a:bodyPr/>
        <a:lstStyle/>
        <a:p>
          <a:r>
            <a:rPr lang="en-GB" sz="2000" b="1"/>
            <a:t>A good procurement decision</a:t>
          </a:r>
        </a:p>
      </dgm:t>
    </dgm:pt>
    <dgm:pt modelId="{D473572D-E0DB-4927-8507-E636D28BB38A}" type="parTrans" cxnId="{BFF8FCE4-C112-45B7-8CD9-2C2BD7513C54}">
      <dgm:prSet/>
      <dgm:spPr/>
      <dgm:t>
        <a:bodyPr/>
        <a:lstStyle/>
        <a:p>
          <a:endParaRPr lang="en-GB" sz="2000"/>
        </a:p>
      </dgm:t>
    </dgm:pt>
    <dgm:pt modelId="{CC73A055-ECA1-4F32-B9BD-AAE113623077}" type="sibTrans" cxnId="{BFF8FCE4-C112-45B7-8CD9-2C2BD7513C54}">
      <dgm:prSet/>
      <dgm:spPr/>
      <dgm:t>
        <a:bodyPr/>
        <a:lstStyle/>
        <a:p>
          <a:endParaRPr lang="en-GB" sz="2000"/>
        </a:p>
      </dgm:t>
    </dgm:pt>
    <dgm:pt modelId="{705B725E-EF5A-4F8F-BA80-EA56175ABE9F}">
      <dgm:prSet phldrT="[Text]" custT="1"/>
      <dgm:spPr/>
      <dgm:t>
        <a:bodyPr/>
        <a:lstStyle/>
        <a:p>
          <a:r>
            <a:rPr lang="en-GB" sz="2000"/>
            <a:t>Initial cost</a:t>
          </a:r>
        </a:p>
      </dgm:t>
    </dgm:pt>
    <dgm:pt modelId="{609B9F44-5657-4AB8-A8E8-B1F87A0997AD}" type="parTrans" cxnId="{316B0F0B-8482-43A6-AB30-D3FD50D5336B}">
      <dgm:prSet/>
      <dgm:spPr/>
      <dgm:t>
        <a:bodyPr/>
        <a:lstStyle/>
        <a:p>
          <a:endParaRPr lang="en-GB" sz="2000"/>
        </a:p>
      </dgm:t>
    </dgm:pt>
    <dgm:pt modelId="{83A92D0D-AE37-40C3-948F-398C302FA066}" type="sibTrans" cxnId="{316B0F0B-8482-43A6-AB30-D3FD50D5336B}">
      <dgm:prSet/>
      <dgm:spPr/>
      <dgm:t>
        <a:bodyPr/>
        <a:lstStyle/>
        <a:p>
          <a:endParaRPr lang="en-GB" sz="2000"/>
        </a:p>
      </dgm:t>
    </dgm:pt>
    <dgm:pt modelId="{E73BE07A-8646-4FCE-A13E-5610180870B4}">
      <dgm:prSet phldrT="[Text]" custT="1"/>
      <dgm:spPr/>
      <dgm:t>
        <a:bodyPr/>
        <a:lstStyle/>
        <a:p>
          <a:r>
            <a:rPr lang="en-GB" sz="2000"/>
            <a:t>Greener product e.g. fair trade, energy efficient, recycled</a:t>
          </a:r>
        </a:p>
      </dgm:t>
    </dgm:pt>
    <dgm:pt modelId="{3841D22D-13DF-4F64-91B9-DA2F40BBF188}" type="parTrans" cxnId="{C03A1931-F217-4579-82E1-11D17C89C873}">
      <dgm:prSet/>
      <dgm:spPr/>
      <dgm:t>
        <a:bodyPr/>
        <a:lstStyle/>
        <a:p>
          <a:endParaRPr lang="en-GB" sz="2000"/>
        </a:p>
      </dgm:t>
    </dgm:pt>
    <dgm:pt modelId="{0EBA7C69-20CC-449E-B181-6A7A1C6B75C8}" type="sibTrans" cxnId="{C03A1931-F217-4579-82E1-11D17C89C873}">
      <dgm:prSet/>
      <dgm:spPr/>
      <dgm:t>
        <a:bodyPr/>
        <a:lstStyle/>
        <a:p>
          <a:endParaRPr lang="en-GB" sz="2000"/>
        </a:p>
      </dgm:t>
    </dgm:pt>
    <dgm:pt modelId="{45E1C149-DD68-4E66-B922-79791F66AFF1}">
      <dgm:prSet phldrT="[Text]" custT="1"/>
      <dgm:spPr/>
      <dgm:t>
        <a:bodyPr/>
        <a:lstStyle/>
        <a:p>
          <a:r>
            <a:rPr lang="en-GB" sz="2000" b="1"/>
            <a:t>Delivery</a:t>
          </a:r>
          <a:endParaRPr lang="en-GB" sz="2000"/>
        </a:p>
      </dgm:t>
    </dgm:pt>
    <dgm:pt modelId="{CCC80376-1B7E-4B75-A3F6-D27240069A0A}" type="parTrans" cxnId="{7394CB05-0DC9-4E4A-A6A9-03BE708509B6}">
      <dgm:prSet/>
      <dgm:spPr/>
      <dgm:t>
        <a:bodyPr/>
        <a:lstStyle/>
        <a:p>
          <a:endParaRPr lang="en-GB" sz="2000"/>
        </a:p>
      </dgm:t>
    </dgm:pt>
    <dgm:pt modelId="{4601DAF6-0087-4286-AA88-17816FA9B3E6}" type="sibTrans" cxnId="{7394CB05-0DC9-4E4A-A6A9-03BE708509B6}">
      <dgm:prSet/>
      <dgm:spPr/>
      <dgm:t>
        <a:bodyPr/>
        <a:lstStyle/>
        <a:p>
          <a:endParaRPr lang="en-GB" sz="2000"/>
        </a:p>
      </dgm:t>
    </dgm:pt>
    <dgm:pt modelId="{8496500B-1413-4E55-BD70-AF9FC971DCF0}">
      <dgm:prSet phldrT="[Text]" custT="1"/>
      <dgm:spPr/>
      <dgm:t>
        <a:bodyPr/>
        <a:lstStyle/>
        <a:p>
          <a:r>
            <a:rPr lang="en-GB" sz="2000"/>
            <a:t>Running costs</a:t>
          </a:r>
        </a:p>
      </dgm:t>
    </dgm:pt>
    <dgm:pt modelId="{93B77CC6-255F-4E1E-A9BF-B11CE0038177}" type="parTrans" cxnId="{FAD228C1-029E-4E0A-8846-8368EB3E475F}">
      <dgm:prSet/>
      <dgm:spPr/>
      <dgm:t>
        <a:bodyPr/>
        <a:lstStyle/>
        <a:p>
          <a:endParaRPr lang="en-GB" sz="2000"/>
        </a:p>
      </dgm:t>
    </dgm:pt>
    <dgm:pt modelId="{07F4F6FF-2254-4D3E-9486-EB33FF9A87C1}" type="sibTrans" cxnId="{FAD228C1-029E-4E0A-8846-8368EB3E475F}">
      <dgm:prSet/>
      <dgm:spPr/>
      <dgm:t>
        <a:bodyPr/>
        <a:lstStyle/>
        <a:p>
          <a:endParaRPr lang="en-GB" sz="2000"/>
        </a:p>
      </dgm:t>
    </dgm:pt>
    <dgm:pt modelId="{0957C962-E5EE-43E9-9A89-EAE363F05E0E}">
      <dgm:prSet phldrT="[Text]" custT="1"/>
      <dgm:spPr/>
      <dgm:t>
        <a:bodyPr/>
        <a:lstStyle/>
        <a:p>
          <a:r>
            <a:rPr lang="en-GB" sz="2000"/>
            <a:t>Management</a:t>
          </a:r>
          <a:r>
            <a:rPr lang="en-GB" sz="2000">
              <a:latin typeface="Aptos Display" panose="02110004020202020204"/>
            </a:rPr>
            <a:t>/Servicing</a:t>
          </a:r>
          <a:endParaRPr lang="en-GB" sz="2000"/>
        </a:p>
      </dgm:t>
    </dgm:pt>
    <dgm:pt modelId="{A02B1096-39D2-4BBD-A6C9-5A1927511B85}" type="parTrans" cxnId="{011D3FA1-5A37-44EB-92D8-C65920ED1464}">
      <dgm:prSet/>
      <dgm:spPr/>
      <dgm:t>
        <a:bodyPr/>
        <a:lstStyle/>
        <a:p>
          <a:endParaRPr lang="en-GB" sz="2000"/>
        </a:p>
      </dgm:t>
    </dgm:pt>
    <dgm:pt modelId="{BDC4EF22-2E2C-426B-A84C-5E76ED66BE72}" type="sibTrans" cxnId="{011D3FA1-5A37-44EB-92D8-C65920ED1464}">
      <dgm:prSet/>
      <dgm:spPr/>
      <dgm:t>
        <a:bodyPr/>
        <a:lstStyle/>
        <a:p>
          <a:endParaRPr lang="en-GB" sz="2000"/>
        </a:p>
      </dgm:t>
    </dgm:pt>
    <dgm:pt modelId="{FFD16249-FFBC-4CCA-B7EB-757B551DB544}">
      <dgm:prSet phldrT="[Text]" custT="1"/>
      <dgm:spPr/>
      <dgm:t>
        <a:bodyPr/>
        <a:lstStyle/>
        <a:p>
          <a:r>
            <a:rPr lang="en-GB" sz="2000"/>
            <a:t>Disposal</a:t>
          </a:r>
        </a:p>
      </dgm:t>
    </dgm:pt>
    <dgm:pt modelId="{B1CB1537-7CC5-4965-B71E-0DC0670B5A8B}" type="parTrans" cxnId="{C89B6C32-72F6-4DD4-B35D-37011D84F64C}">
      <dgm:prSet/>
      <dgm:spPr/>
      <dgm:t>
        <a:bodyPr/>
        <a:lstStyle/>
        <a:p>
          <a:endParaRPr lang="en-GB" sz="2000"/>
        </a:p>
      </dgm:t>
    </dgm:pt>
    <dgm:pt modelId="{7122BEFC-BC26-4239-B7A0-A4FD9DB05F10}" type="sibTrans" cxnId="{C89B6C32-72F6-4DD4-B35D-37011D84F64C}">
      <dgm:prSet/>
      <dgm:spPr/>
      <dgm:t>
        <a:bodyPr/>
        <a:lstStyle/>
        <a:p>
          <a:endParaRPr lang="en-GB" sz="2000"/>
        </a:p>
      </dgm:t>
    </dgm:pt>
    <dgm:pt modelId="{B1F8E03C-6490-435D-91B5-953DB69FA627}" type="pres">
      <dgm:prSet presAssocID="{3C7D45DB-FD0C-4312-A13D-3D76E0E6BBC1}" presName="Name0" presStyleCnt="0">
        <dgm:presLayoutVars>
          <dgm:chMax val="1"/>
          <dgm:chPref val="1"/>
          <dgm:dir/>
          <dgm:animOne val="branch"/>
          <dgm:animLvl val="lvl"/>
        </dgm:presLayoutVars>
      </dgm:prSet>
      <dgm:spPr/>
    </dgm:pt>
    <dgm:pt modelId="{A9724D62-4762-42FA-A696-221C57FFFBBC}" type="pres">
      <dgm:prSet presAssocID="{5D9BC30B-DE41-4690-B42C-8E29B4A85E9A}" presName="Parent" presStyleLbl="node0" presStyleIdx="0" presStyleCnt="1" custScaleX="125736" custScaleY="114017">
        <dgm:presLayoutVars>
          <dgm:chMax val="6"/>
          <dgm:chPref val="6"/>
        </dgm:presLayoutVars>
      </dgm:prSet>
      <dgm:spPr/>
    </dgm:pt>
    <dgm:pt modelId="{B6524CAF-B0F1-43AA-86AE-C35D9FD0FEEA}" type="pres">
      <dgm:prSet presAssocID="{705B725E-EF5A-4F8F-BA80-EA56175ABE9F}" presName="Accent1" presStyleCnt="0"/>
      <dgm:spPr/>
    </dgm:pt>
    <dgm:pt modelId="{C9DAF2D3-FB88-4F2B-99E6-97107D05AA80}" type="pres">
      <dgm:prSet presAssocID="{705B725E-EF5A-4F8F-BA80-EA56175ABE9F}" presName="Accent" presStyleLbl="bgShp" presStyleIdx="0" presStyleCnt="6"/>
      <dgm:spPr/>
    </dgm:pt>
    <dgm:pt modelId="{0B88E188-23EE-46D7-A94E-6B6611DF9CE2}" type="pres">
      <dgm:prSet presAssocID="{705B725E-EF5A-4F8F-BA80-EA56175ABE9F}" presName="Child1" presStyleLbl="node1" presStyleIdx="0" presStyleCnt="6" custScaleX="129507" custScaleY="108772">
        <dgm:presLayoutVars>
          <dgm:chMax val="0"/>
          <dgm:chPref val="0"/>
          <dgm:bulletEnabled val="1"/>
        </dgm:presLayoutVars>
      </dgm:prSet>
      <dgm:spPr/>
    </dgm:pt>
    <dgm:pt modelId="{78779B59-FEDC-4810-AB18-0DBACEC4EDFB}" type="pres">
      <dgm:prSet presAssocID="{E73BE07A-8646-4FCE-A13E-5610180870B4}" presName="Accent2" presStyleCnt="0"/>
      <dgm:spPr/>
    </dgm:pt>
    <dgm:pt modelId="{EFF3B92D-F5E4-4C36-9BB4-12DA6D23E223}" type="pres">
      <dgm:prSet presAssocID="{E73BE07A-8646-4FCE-A13E-5610180870B4}" presName="Accent" presStyleLbl="bgShp" presStyleIdx="1" presStyleCnt="6"/>
      <dgm:spPr/>
    </dgm:pt>
    <dgm:pt modelId="{F7C8FBFB-7939-43B3-80D2-8E935437CEA1}" type="pres">
      <dgm:prSet presAssocID="{E73BE07A-8646-4FCE-A13E-5610180870B4}" presName="Child2" presStyleLbl="node1" presStyleIdx="1" presStyleCnt="6" custScaleX="122437" custScaleY="129199">
        <dgm:presLayoutVars>
          <dgm:chMax val="0"/>
          <dgm:chPref val="0"/>
          <dgm:bulletEnabled val="1"/>
        </dgm:presLayoutVars>
      </dgm:prSet>
      <dgm:spPr/>
    </dgm:pt>
    <dgm:pt modelId="{0A991A46-687A-4586-BB34-FEE64B824117}" type="pres">
      <dgm:prSet presAssocID="{45E1C149-DD68-4E66-B922-79791F66AFF1}" presName="Accent3" presStyleCnt="0"/>
      <dgm:spPr/>
    </dgm:pt>
    <dgm:pt modelId="{62DE2919-CFA9-4DC7-8118-E116BAE1AB7A}" type="pres">
      <dgm:prSet presAssocID="{45E1C149-DD68-4E66-B922-79791F66AFF1}" presName="Accent" presStyleLbl="bgShp" presStyleIdx="2" presStyleCnt="6"/>
      <dgm:spPr/>
    </dgm:pt>
    <dgm:pt modelId="{665C9354-AC0F-4EF9-8946-1712FB4966EB}" type="pres">
      <dgm:prSet presAssocID="{45E1C149-DD68-4E66-B922-79791F66AFF1}" presName="Child3" presStyleLbl="node1" presStyleIdx="2" presStyleCnt="6" custScaleX="128057" custScaleY="127117">
        <dgm:presLayoutVars>
          <dgm:chMax val="0"/>
          <dgm:chPref val="0"/>
          <dgm:bulletEnabled val="1"/>
        </dgm:presLayoutVars>
      </dgm:prSet>
      <dgm:spPr/>
    </dgm:pt>
    <dgm:pt modelId="{E98239C6-7AAB-4B77-BAA2-617B4976099D}" type="pres">
      <dgm:prSet presAssocID="{8496500B-1413-4E55-BD70-AF9FC971DCF0}" presName="Accent4" presStyleCnt="0"/>
      <dgm:spPr/>
    </dgm:pt>
    <dgm:pt modelId="{5A68D30C-38E4-4AB9-AD83-59CC89354092}" type="pres">
      <dgm:prSet presAssocID="{8496500B-1413-4E55-BD70-AF9FC971DCF0}" presName="Accent" presStyleLbl="bgShp" presStyleIdx="3" presStyleCnt="6"/>
      <dgm:spPr/>
    </dgm:pt>
    <dgm:pt modelId="{867D51C3-FB56-4F5E-BCD2-CD825913D6C0}" type="pres">
      <dgm:prSet presAssocID="{8496500B-1413-4E55-BD70-AF9FC971DCF0}" presName="Child4" presStyleLbl="node1" presStyleIdx="3" presStyleCnt="6" custScaleX="122759" custScaleY="125633">
        <dgm:presLayoutVars>
          <dgm:chMax val="0"/>
          <dgm:chPref val="0"/>
          <dgm:bulletEnabled val="1"/>
        </dgm:presLayoutVars>
      </dgm:prSet>
      <dgm:spPr/>
    </dgm:pt>
    <dgm:pt modelId="{127357BF-669F-4F0E-A682-673164881F1D}" type="pres">
      <dgm:prSet presAssocID="{0957C962-E5EE-43E9-9A89-EAE363F05E0E}" presName="Accent5" presStyleCnt="0"/>
      <dgm:spPr/>
    </dgm:pt>
    <dgm:pt modelId="{2110964C-61F2-4CB4-B990-33C6D417B17C}" type="pres">
      <dgm:prSet presAssocID="{0957C962-E5EE-43E9-9A89-EAE363F05E0E}" presName="Accent" presStyleLbl="bgShp" presStyleIdx="4" presStyleCnt="6"/>
      <dgm:spPr/>
    </dgm:pt>
    <dgm:pt modelId="{2E59C38E-56E2-4453-A810-988EB94AA3B5}" type="pres">
      <dgm:prSet presAssocID="{0957C962-E5EE-43E9-9A89-EAE363F05E0E}" presName="Child5" presStyleLbl="node1" presStyleIdx="4" presStyleCnt="6" custScaleX="132536" custScaleY="124802">
        <dgm:presLayoutVars>
          <dgm:chMax val="0"/>
          <dgm:chPref val="0"/>
          <dgm:bulletEnabled val="1"/>
        </dgm:presLayoutVars>
      </dgm:prSet>
      <dgm:spPr/>
    </dgm:pt>
    <dgm:pt modelId="{A8E99BDF-FAE5-4299-9C2E-55CF36EE8166}" type="pres">
      <dgm:prSet presAssocID="{FFD16249-FFBC-4CCA-B7EB-757B551DB544}" presName="Accent6" presStyleCnt="0"/>
      <dgm:spPr/>
    </dgm:pt>
    <dgm:pt modelId="{A8B4AA33-86D4-4D14-A63D-A767210F81D5}" type="pres">
      <dgm:prSet presAssocID="{FFD16249-FFBC-4CCA-B7EB-757B551DB544}" presName="Accent" presStyleLbl="bgShp" presStyleIdx="5" presStyleCnt="6"/>
      <dgm:spPr/>
    </dgm:pt>
    <dgm:pt modelId="{5D03C66E-EFD2-4B91-9F55-E23390226479}" type="pres">
      <dgm:prSet presAssocID="{FFD16249-FFBC-4CCA-B7EB-757B551DB544}" presName="Child6" presStyleLbl="node1" presStyleIdx="5" presStyleCnt="6" custScaleX="132457" custScaleY="121601">
        <dgm:presLayoutVars>
          <dgm:chMax val="0"/>
          <dgm:chPref val="0"/>
          <dgm:bulletEnabled val="1"/>
        </dgm:presLayoutVars>
      </dgm:prSet>
      <dgm:spPr/>
    </dgm:pt>
  </dgm:ptLst>
  <dgm:cxnLst>
    <dgm:cxn modelId="{7394CB05-0DC9-4E4A-A6A9-03BE708509B6}" srcId="{5D9BC30B-DE41-4690-B42C-8E29B4A85E9A}" destId="{45E1C149-DD68-4E66-B922-79791F66AFF1}" srcOrd="2" destOrd="0" parTransId="{CCC80376-1B7E-4B75-A3F6-D27240069A0A}" sibTransId="{4601DAF6-0087-4286-AA88-17816FA9B3E6}"/>
    <dgm:cxn modelId="{05D1C607-6271-4E19-8842-D2FF95CD4139}" type="presOf" srcId="{705B725E-EF5A-4F8F-BA80-EA56175ABE9F}" destId="{0B88E188-23EE-46D7-A94E-6B6611DF9CE2}" srcOrd="0" destOrd="0" presId="urn:microsoft.com/office/officeart/2011/layout/HexagonRadial"/>
    <dgm:cxn modelId="{316B0F0B-8482-43A6-AB30-D3FD50D5336B}" srcId="{5D9BC30B-DE41-4690-B42C-8E29B4A85E9A}" destId="{705B725E-EF5A-4F8F-BA80-EA56175ABE9F}" srcOrd="0" destOrd="0" parTransId="{609B9F44-5657-4AB8-A8E8-B1F87A0997AD}" sibTransId="{83A92D0D-AE37-40C3-948F-398C302FA066}"/>
    <dgm:cxn modelId="{DE54971E-C048-4021-B00B-58E45CBD1F43}" type="presOf" srcId="{5D9BC30B-DE41-4690-B42C-8E29B4A85E9A}" destId="{A9724D62-4762-42FA-A696-221C57FFFBBC}" srcOrd="0" destOrd="0" presId="urn:microsoft.com/office/officeart/2011/layout/HexagonRadial"/>
    <dgm:cxn modelId="{C03A1931-F217-4579-82E1-11D17C89C873}" srcId="{5D9BC30B-DE41-4690-B42C-8E29B4A85E9A}" destId="{E73BE07A-8646-4FCE-A13E-5610180870B4}" srcOrd="1" destOrd="0" parTransId="{3841D22D-13DF-4F64-91B9-DA2F40BBF188}" sibTransId="{0EBA7C69-20CC-449E-B181-6A7A1C6B75C8}"/>
    <dgm:cxn modelId="{C89B6C32-72F6-4DD4-B35D-37011D84F64C}" srcId="{5D9BC30B-DE41-4690-B42C-8E29B4A85E9A}" destId="{FFD16249-FFBC-4CCA-B7EB-757B551DB544}" srcOrd="5" destOrd="0" parTransId="{B1CB1537-7CC5-4965-B71E-0DC0670B5A8B}" sibTransId="{7122BEFC-BC26-4239-B7A0-A4FD9DB05F10}"/>
    <dgm:cxn modelId="{E24A1F94-02AF-4D5C-B8C7-E8FBDCD40D92}" type="presOf" srcId="{FFD16249-FFBC-4CCA-B7EB-757B551DB544}" destId="{5D03C66E-EFD2-4B91-9F55-E23390226479}" srcOrd="0" destOrd="0" presId="urn:microsoft.com/office/officeart/2011/layout/HexagonRadial"/>
    <dgm:cxn modelId="{011D3FA1-5A37-44EB-92D8-C65920ED1464}" srcId="{5D9BC30B-DE41-4690-B42C-8E29B4A85E9A}" destId="{0957C962-E5EE-43E9-9A89-EAE363F05E0E}" srcOrd="4" destOrd="0" parTransId="{A02B1096-39D2-4BBD-A6C9-5A1927511B85}" sibTransId="{BDC4EF22-2E2C-426B-A84C-5E76ED66BE72}"/>
    <dgm:cxn modelId="{851937AA-3F4A-43B9-B564-FC47DEC3177C}" type="presOf" srcId="{8496500B-1413-4E55-BD70-AF9FC971DCF0}" destId="{867D51C3-FB56-4F5E-BCD2-CD825913D6C0}" srcOrd="0" destOrd="0" presId="urn:microsoft.com/office/officeart/2011/layout/HexagonRadial"/>
    <dgm:cxn modelId="{FAD228C1-029E-4E0A-8846-8368EB3E475F}" srcId="{5D9BC30B-DE41-4690-B42C-8E29B4A85E9A}" destId="{8496500B-1413-4E55-BD70-AF9FC971DCF0}" srcOrd="3" destOrd="0" parTransId="{93B77CC6-255F-4E1E-A9BF-B11CE0038177}" sibTransId="{07F4F6FF-2254-4D3E-9486-EB33FF9A87C1}"/>
    <dgm:cxn modelId="{0FB49CD2-0B50-4840-BFAD-3B9230EFBDD0}" type="presOf" srcId="{3C7D45DB-FD0C-4312-A13D-3D76E0E6BBC1}" destId="{B1F8E03C-6490-435D-91B5-953DB69FA627}" srcOrd="0" destOrd="0" presId="urn:microsoft.com/office/officeart/2011/layout/HexagonRadial"/>
    <dgm:cxn modelId="{C079B1D3-7014-4940-92F9-F81973558510}" type="presOf" srcId="{45E1C149-DD68-4E66-B922-79791F66AFF1}" destId="{665C9354-AC0F-4EF9-8946-1712FB4966EB}" srcOrd="0" destOrd="0" presId="urn:microsoft.com/office/officeart/2011/layout/HexagonRadial"/>
    <dgm:cxn modelId="{BFF8FCE4-C112-45B7-8CD9-2C2BD7513C54}" srcId="{3C7D45DB-FD0C-4312-A13D-3D76E0E6BBC1}" destId="{5D9BC30B-DE41-4690-B42C-8E29B4A85E9A}" srcOrd="0" destOrd="0" parTransId="{D473572D-E0DB-4927-8507-E636D28BB38A}" sibTransId="{CC73A055-ECA1-4F32-B9BD-AAE113623077}"/>
    <dgm:cxn modelId="{852457FC-46AB-43EF-A802-BC2B23F00647}" type="presOf" srcId="{E73BE07A-8646-4FCE-A13E-5610180870B4}" destId="{F7C8FBFB-7939-43B3-80D2-8E935437CEA1}" srcOrd="0" destOrd="0" presId="urn:microsoft.com/office/officeart/2011/layout/HexagonRadial"/>
    <dgm:cxn modelId="{0CDC49FE-03C6-41ED-BC30-F839F9E0AF70}" type="presOf" srcId="{0957C962-E5EE-43E9-9A89-EAE363F05E0E}" destId="{2E59C38E-56E2-4453-A810-988EB94AA3B5}" srcOrd="0" destOrd="0" presId="urn:microsoft.com/office/officeart/2011/layout/HexagonRadial"/>
    <dgm:cxn modelId="{C333D890-840D-4399-9489-80A28DB3DBB0}" type="presParOf" srcId="{B1F8E03C-6490-435D-91B5-953DB69FA627}" destId="{A9724D62-4762-42FA-A696-221C57FFFBBC}" srcOrd="0" destOrd="0" presId="urn:microsoft.com/office/officeart/2011/layout/HexagonRadial"/>
    <dgm:cxn modelId="{71A3A0DF-DF75-465F-BEC0-1FC1B6D64C64}" type="presParOf" srcId="{B1F8E03C-6490-435D-91B5-953DB69FA627}" destId="{B6524CAF-B0F1-43AA-86AE-C35D9FD0FEEA}" srcOrd="1" destOrd="0" presId="urn:microsoft.com/office/officeart/2011/layout/HexagonRadial"/>
    <dgm:cxn modelId="{6A9B1EE6-F146-4967-AA1C-5474F6D4780A}" type="presParOf" srcId="{B6524CAF-B0F1-43AA-86AE-C35D9FD0FEEA}" destId="{C9DAF2D3-FB88-4F2B-99E6-97107D05AA80}" srcOrd="0" destOrd="0" presId="urn:microsoft.com/office/officeart/2011/layout/HexagonRadial"/>
    <dgm:cxn modelId="{325BC9BC-ED48-4304-B5B1-9BF656F028B6}" type="presParOf" srcId="{B1F8E03C-6490-435D-91B5-953DB69FA627}" destId="{0B88E188-23EE-46D7-A94E-6B6611DF9CE2}" srcOrd="2" destOrd="0" presId="urn:microsoft.com/office/officeart/2011/layout/HexagonRadial"/>
    <dgm:cxn modelId="{AA91612D-5521-40BE-B99E-6F493733D526}" type="presParOf" srcId="{B1F8E03C-6490-435D-91B5-953DB69FA627}" destId="{78779B59-FEDC-4810-AB18-0DBACEC4EDFB}" srcOrd="3" destOrd="0" presId="urn:microsoft.com/office/officeart/2011/layout/HexagonRadial"/>
    <dgm:cxn modelId="{18EEEE21-4998-486A-B677-704ED43FEB96}" type="presParOf" srcId="{78779B59-FEDC-4810-AB18-0DBACEC4EDFB}" destId="{EFF3B92D-F5E4-4C36-9BB4-12DA6D23E223}" srcOrd="0" destOrd="0" presId="urn:microsoft.com/office/officeart/2011/layout/HexagonRadial"/>
    <dgm:cxn modelId="{4B34DB6B-131E-4C21-850B-595FEE9726DC}" type="presParOf" srcId="{B1F8E03C-6490-435D-91B5-953DB69FA627}" destId="{F7C8FBFB-7939-43B3-80D2-8E935437CEA1}" srcOrd="4" destOrd="0" presId="urn:microsoft.com/office/officeart/2011/layout/HexagonRadial"/>
    <dgm:cxn modelId="{D2F7F527-67F8-4854-96AC-E8B818F03FC7}" type="presParOf" srcId="{B1F8E03C-6490-435D-91B5-953DB69FA627}" destId="{0A991A46-687A-4586-BB34-FEE64B824117}" srcOrd="5" destOrd="0" presId="urn:microsoft.com/office/officeart/2011/layout/HexagonRadial"/>
    <dgm:cxn modelId="{63978D79-46C3-4B00-9C9E-32B386D0A6AD}" type="presParOf" srcId="{0A991A46-687A-4586-BB34-FEE64B824117}" destId="{62DE2919-CFA9-4DC7-8118-E116BAE1AB7A}" srcOrd="0" destOrd="0" presId="urn:microsoft.com/office/officeart/2011/layout/HexagonRadial"/>
    <dgm:cxn modelId="{E7C6000A-3A5B-4EB5-8AA4-6DB7B923CBD2}" type="presParOf" srcId="{B1F8E03C-6490-435D-91B5-953DB69FA627}" destId="{665C9354-AC0F-4EF9-8946-1712FB4966EB}" srcOrd="6" destOrd="0" presId="urn:microsoft.com/office/officeart/2011/layout/HexagonRadial"/>
    <dgm:cxn modelId="{D56BC4B4-EEB6-416B-B1B9-966D56E842C7}" type="presParOf" srcId="{B1F8E03C-6490-435D-91B5-953DB69FA627}" destId="{E98239C6-7AAB-4B77-BAA2-617B4976099D}" srcOrd="7" destOrd="0" presId="urn:microsoft.com/office/officeart/2011/layout/HexagonRadial"/>
    <dgm:cxn modelId="{46E8386B-4212-4041-BF4C-1F7D2CED159A}" type="presParOf" srcId="{E98239C6-7AAB-4B77-BAA2-617B4976099D}" destId="{5A68D30C-38E4-4AB9-AD83-59CC89354092}" srcOrd="0" destOrd="0" presId="urn:microsoft.com/office/officeart/2011/layout/HexagonRadial"/>
    <dgm:cxn modelId="{434E1FC9-A8FF-4451-A16D-947628AC0E1A}" type="presParOf" srcId="{B1F8E03C-6490-435D-91B5-953DB69FA627}" destId="{867D51C3-FB56-4F5E-BCD2-CD825913D6C0}" srcOrd="8" destOrd="0" presId="urn:microsoft.com/office/officeart/2011/layout/HexagonRadial"/>
    <dgm:cxn modelId="{8CF01D9D-E0EE-4C72-A253-E299604969E8}" type="presParOf" srcId="{B1F8E03C-6490-435D-91B5-953DB69FA627}" destId="{127357BF-669F-4F0E-A682-673164881F1D}" srcOrd="9" destOrd="0" presId="urn:microsoft.com/office/officeart/2011/layout/HexagonRadial"/>
    <dgm:cxn modelId="{3C281E74-C657-4572-8267-2BB0224BFBD4}" type="presParOf" srcId="{127357BF-669F-4F0E-A682-673164881F1D}" destId="{2110964C-61F2-4CB4-B990-33C6D417B17C}" srcOrd="0" destOrd="0" presId="urn:microsoft.com/office/officeart/2011/layout/HexagonRadial"/>
    <dgm:cxn modelId="{FB7F5752-7408-4276-B278-B5A52F873F6E}" type="presParOf" srcId="{B1F8E03C-6490-435D-91B5-953DB69FA627}" destId="{2E59C38E-56E2-4453-A810-988EB94AA3B5}" srcOrd="10" destOrd="0" presId="urn:microsoft.com/office/officeart/2011/layout/HexagonRadial"/>
    <dgm:cxn modelId="{49A17F55-8363-4C8B-B7E4-8C14CDF6580A}" type="presParOf" srcId="{B1F8E03C-6490-435D-91B5-953DB69FA627}" destId="{A8E99BDF-FAE5-4299-9C2E-55CF36EE8166}" srcOrd="11" destOrd="0" presId="urn:microsoft.com/office/officeart/2011/layout/HexagonRadial"/>
    <dgm:cxn modelId="{4652819D-6212-4938-8822-D7043CE36FE7}" type="presParOf" srcId="{A8E99BDF-FAE5-4299-9C2E-55CF36EE8166}" destId="{A8B4AA33-86D4-4D14-A63D-A767210F81D5}" srcOrd="0" destOrd="0" presId="urn:microsoft.com/office/officeart/2011/layout/HexagonRadial"/>
    <dgm:cxn modelId="{B01539A5-6150-4E5E-8CDA-EF9A4358C6C1}" type="presParOf" srcId="{B1F8E03C-6490-435D-91B5-953DB69FA627}" destId="{5D03C66E-EFD2-4B91-9F55-E23390226479}"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FA0F-9342-4EFB-8F13-3709668E4CBF}">
      <dsp:nvSpPr>
        <dsp:cNvPr id="0" name=""/>
        <dsp:cNvSpPr/>
      </dsp:nvSpPr>
      <dsp:spPr>
        <a:xfrm>
          <a:off x="2701781" y="1716"/>
          <a:ext cx="2716796" cy="1688147"/>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Audit / establish baselines </a:t>
          </a:r>
        </a:p>
      </dsp:txBody>
      <dsp:txXfrm>
        <a:off x="3099647" y="248939"/>
        <a:ext cx="1921064" cy="1193701"/>
      </dsp:txXfrm>
    </dsp:sp>
    <dsp:sp modelId="{6D32755F-090F-4FCD-A0E5-CDBED4AA566F}">
      <dsp:nvSpPr>
        <dsp:cNvPr id="0" name=""/>
        <dsp:cNvSpPr/>
      </dsp:nvSpPr>
      <dsp:spPr>
        <a:xfrm rot="12353609">
          <a:off x="4840992" y="1049576"/>
          <a:ext cx="218897"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4903365" y="1155266"/>
        <a:ext cx="153228" cy="274051"/>
      </dsp:txXfrm>
    </dsp:sp>
    <dsp:sp modelId="{15BB1D50-1686-425F-B96F-504F161ED9D8}">
      <dsp:nvSpPr>
        <dsp:cNvPr id="0" name=""/>
        <dsp:cNvSpPr/>
      </dsp:nvSpPr>
      <dsp:spPr>
        <a:xfrm>
          <a:off x="4399022" y="923039"/>
          <a:ext cx="2854093" cy="1559945"/>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Set ‘smart’ targets – balance of impact and ease</a:t>
          </a:r>
        </a:p>
      </dsp:txBody>
      <dsp:txXfrm>
        <a:off x="4816994" y="1151488"/>
        <a:ext cx="2018149" cy="1103047"/>
      </dsp:txXfrm>
    </dsp:sp>
    <dsp:sp modelId="{07890556-CD9D-43EF-B04B-409B34718D0E}">
      <dsp:nvSpPr>
        <dsp:cNvPr id="0" name=""/>
        <dsp:cNvSpPr/>
      </dsp:nvSpPr>
      <dsp:spPr>
        <a:xfrm rot="5400000">
          <a:off x="5710390" y="2466322"/>
          <a:ext cx="231358"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5745094" y="2522970"/>
        <a:ext cx="161951" cy="274051"/>
      </dsp:txXfrm>
    </dsp:sp>
    <dsp:sp modelId="{FD6AA6E0-79E0-44A6-AE63-FF14CB95EB63}">
      <dsp:nvSpPr>
        <dsp:cNvPr id="0" name=""/>
        <dsp:cNvSpPr/>
      </dsp:nvSpPr>
      <dsp:spPr>
        <a:xfrm>
          <a:off x="4358855" y="2919509"/>
          <a:ext cx="2934428" cy="1631063"/>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Roles and responsibilities</a:t>
          </a:r>
        </a:p>
      </dsp:txBody>
      <dsp:txXfrm>
        <a:off x="4788592" y="3158373"/>
        <a:ext cx="2074954" cy="1153335"/>
      </dsp:txXfrm>
    </dsp:sp>
    <dsp:sp modelId="{FC8EC318-7921-490E-AB7C-E20D73F6912C}">
      <dsp:nvSpPr>
        <dsp:cNvPr id="0" name=""/>
        <dsp:cNvSpPr/>
      </dsp:nvSpPr>
      <dsp:spPr>
        <a:xfrm rot="20077447">
          <a:off x="4787632" y="3942866"/>
          <a:ext cx="237599"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4791071" y="4049491"/>
        <a:ext cx="166319" cy="274051"/>
      </dsp:txXfrm>
    </dsp:sp>
    <dsp:sp modelId="{67FD0B62-B722-4FD6-A228-7DEDB7148DC6}">
      <dsp:nvSpPr>
        <dsp:cNvPr id="0" name=""/>
        <dsp:cNvSpPr/>
      </dsp:nvSpPr>
      <dsp:spPr>
        <a:xfrm>
          <a:off x="2733225" y="3747947"/>
          <a:ext cx="2653920" cy="1649374"/>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Education and understanding</a:t>
          </a:r>
        </a:p>
      </dsp:txBody>
      <dsp:txXfrm>
        <a:off x="3121883" y="3989492"/>
        <a:ext cx="1876604" cy="1166284"/>
      </dsp:txXfrm>
    </dsp:sp>
    <dsp:sp modelId="{C8D67C12-BA51-40D2-9DE9-FC283D31E262}">
      <dsp:nvSpPr>
        <dsp:cNvPr id="0" name=""/>
        <dsp:cNvSpPr/>
      </dsp:nvSpPr>
      <dsp:spPr>
        <a:xfrm rot="1646186">
          <a:off x="3100493" y="3894835"/>
          <a:ext cx="18803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3103665" y="3973190"/>
        <a:ext cx="131622" cy="274051"/>
      </dsp:txXfrm>
    </dsp:sp>
    <dsp:sp modelId="{A0CCAC60-E45A-4B7C-88E1-9759A7FCED86}">
      <dsp:nvSpPr>
        <dsp:cNvPr id="0" name=""/>
        <dsp:cNvSpPr/>
      </dsp:nvSpPr>
      <dsp:spPr>
        <a:xfrm>
          <a:off x="785149" y="2777347"/>
          <a:ext cx="2943549" cy="1718218"/>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Campaigning</a:t>
          </a:r>
        </a:p>
      </dsp:txBody>
      <dsp:txXfrm>
        <a:off x="1216222" y="3028974"/>
        <a:ext cx="2081403" cy="1214964"/>
      </dsp:txXfrm>
    </dsp:sp>
    <dsp:sp modelId="{BD990A50-933C-4E53-A07F-1C00C536AB5E}">
      <dsp:nvSpPr>
        <dsp:cNvPr id="0" name=""/>
        <dsp:cNvSpPr/>
      </dsp:nvSpPr>
      <dsp:spPr>
        <a:xfrm rot="16288112">
          <a:off x="2214128" y="2424641"/>
          <a:ext cx="136015"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34007" y="2536387"/>
        <a:ext cx="95211" cy="274051"/>
      </dsp:txXfrm>
    </dsp:sp>
    <dsp:sp modelId="{9824C604-CD82-4F91-A729-74CB9D1D7A94}">
      <dsp:nvSpPr>
        <dsp:cNvPr id="0" name=""/>
        <dsp:cNvSpPr/>
      </dsp:nvSpPr>
      <dsp:spPr>
        <a:xfrm>
          <a:off x="945893" y="885030"/>
          <a:ext cx="2721195" cy="163596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rPr>
            <a:t>Cultural, behavioural and operational change evaluated</a:t>
          </a:r>
        </a:p>
      </dsp:txBody>
      <dsp:txXfrm>
        <a:off x="1344403" y="1124611"/>
        <a:ext cx="1924175" cy="1156800"/>
      </dsp:txXfrm>
    </dsp:sp>
    <dsp:sp modelId="{DA9A111C-F456-4521-BB70-919FDCFEABAD}">
      <dsp:nvSpPr>
        <dsp:cNvPr id="0" name=""/>
        <dsp:cNvSpPr/>
      </dsp:nvSpPr>
      <dsp:spPr>
        <a:xfrm rot="9237007">
          <a:off x="3756722" y="2036331"/>
          <a:ext cx="218061" cy="456753"/>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rot="10800000">
        <a:off x="3818817" y="2113318"/>
        <a:ext cx="152643" cy="2740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24D62-4762-42FA-A696-221C57FFFBBC}">
      <dsp:nvSpPr>
        <dsp:cNvPr id="0" name=""/>
        <dsp:cNvSpPr/>
      </dsp:nvSpPr>
      <dsp:spPr>
        <a:xfrm>
          <a:off x="2687289" y="1546959"/>
          <a:ext cx="2793681" cy="2191408"/>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A good procurement decision</a:t>
          </a:r>
        </a:p>
      </dsp:txBody>
      <dsp:txXfrm>
        <a:off x="3128791" y="1893280"/>
        <a:ext cx="1910677" cy="1498766"/>
      </dsp:txXfrm>
    </dsp:sp>
    <dsp:sp modelId="{EFF3B92D-F5E4-4C36-9BB4-12DA6D23E223}">
      <dsp:nvSpPr>
        <dsp:cNvPr id="0" name=""/>
        <dsp:cNvSpPr/>
      </dsp:nvSpPr>
      <dsp:spPr>
        <a:xfrm>
          <a:off x="4364511" y="762115"/>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8E188-23EE-46D7-A94E-6B6611DF9CE2}">
      <dsp:nvSpPr>
        <dsp:cNvPr id="0" name=""/>
        <dsp:cNvSpPr/>
      </dsp:nvSpPr>
      <dsp:spPr>
        <a:xfrm>
          <a:off x="2909232" y="-135487"/>
          <a:ext cx="2358064" cy="1713383"/>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Initial cost</a:t>
          </a:r>
        </a:p>
      </dsp:txBody>
      <dsp:txXfrm>
        <a:off x="3268909" y="125856"/>
        <a:ext cx="1638710" cy="1190697"/>
      </dsp:txXfrm>
    </dsp:sp>
    <dsp:sp modelId="{62DE2919-CFA9-4DC7-8118-E116BAE1AB7A}">
      <dsp:nvSpPr>
        <dsp:cNvPr id="0" name=""/>
        <dsp:cNvSpPr/>
      </dsp:nvSpPr>
      <dsp:spPr>
        <a:xfrm>
          <a:off x="5342875" y="2112447"/>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8FBFB-7939-43B3-80D2-8E935437CEA1}">
      <dsp:nvSpPr>
        <dsp:cNvPr id="0" name=""/>
        <dsp:cNvSpPr/>
      </dsp:nvSpPr>
      <dsp:spPr>
        <a:xfrm>
          <a:off x="4643483" y="672486"/>
          <a:ext cx="2229333" cy="2035151"/>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Greener product e.g. fair trade, energy efficient, recycled</a:t>
          </a:r>
        </a:p>
      </dsp:txBody>
      <dsp:txXfrm>
        <a:off x="5027093" y="1022683"/>
        <a:ext cx="1462113" cy="1334757"/>
      </dsp:txXfrm>
    </dsp:sp>
    <dsp:sp modelId="{5A68D30C-38E4-4AB9-AD83-59CC89354092}">
      <dsp:nvSpPr>
        <dsp:cNvPr id="0" name=""/>
        <dsp:cNvSpPr/>
      </dsp:nvSpPr>
      <dsp:spPr>
        <a:xfrm>
          <a:off x="4663240" y="3636718"/>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C9354-AC0F-4EF9-8946-1712FB4966EB}">
      <dsp:nvSpPr>
        <dsp:cNvPr id="0" name=""/>
        <dsp:cNvSpPr/>
      </dsp:nvSpPr>
      <dsp:spPr>
        <a:xfrm>
          <a:off x="4592318" y="2593545"/>
          <a:ext cx="2331662" cy="2002355"/>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Delivery</a:t>
          </a:r>
          <a:endParaRPr lang="en-GB" sz="2000" kern="1200"/>
        </a:p>
      </dsp:txBody>
      <dsp:txXfrm>
        <a:off x="4977314" y="2924167"/>
        <a:ext cx="1561670" cy="1341111"/>
      </dsp:txXfrm>
    </dsp:sp>
    <dsp:sp modelId="{2110964C-61F2-4CB4-B990-33C6D417B17C}">
      <dsp:nvSpPr>
        <dsp:cNvPr id="0" name=""/>
        <dsp:cNvSpPr/>
      </dsp:nvSpPr>
      <dsp:spPr>
        <a:xfrm>
          <a:off x="2977333" y="379494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7D51C3-FB56-4F5E-BCD2-CD825913D6C0}">
      <dsp:nvSpPr>
        <dsp:cNvPr id="0" name=""/>
        <dsp:cNvSpPr/>
      </dsp:nvSpPr>
      <dsp:spPr>
        <a:xfrm>
          <a:off x="2970666" y="3575175"/>
          <a:ext cx="2235196" cy="197897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Running costs</a:t>
          </a:r>
        </a:p>
      </dsp:txBody>
      <dsp:txXfrm>
        <a:off x="3346496" y="3907924"/>
        <a:ext cx="1483536" cy="1313481"/>
      </dsp:txXfrm>
    </dsp:sp>
    <dsp:sp modelId="{A8B4AA33-86D4-4D14-A63D-A767210F81D5}">
      <dsp:nvSpPr>
        <dsp:cNvPr id="0" name=""/>
        <dsp:cNvSpPr/>
      </dsp:nvSpPr>
      <dsp:spPr>
        <a:xfrm>
          <a:off x="1982947" y="2445153"/>
          <a:ext cx="838302" cy="722308"/>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59C38E-56E2-4453-A810-988EB94AA3B5}">
      <dsp:nvSpPr>
        <dsp:cNvPr id="0" name=""/>
        <dsp:cNvSpPr/>
      </dsp:nvSpPr>
      <dsp:spPr>
        <a:xfrm>
          <a:off x="1204018" y="2612862"/>
          <a:ext cx="2413216" cy="1965889"/>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Management</a:t>
          </a:r>
          <a:r>
            <a:rPr lang="en-GB" sz="2000" kern="1200">
              <a:latin typeface="Aptos Display" panose="02110004020202020204"/>
            </a:rPr>
            <a:t>/Servicing</a:t>
          </a:r>
          <a:endParaRPr lang="en-GB" sz="2000" kern="1200"/>
        </a:p>
      </dsp:txBody>
      <dsp:txXfrm>
        <a:off x="1592337" y="2929200"/>
        <a:ext cx="1636578" cy="1333213"/>
      </dsp:txXfrm>
    </dsp:sp>
    <dsp:sp modelId="{5D03C66E-EFD2-4B91-9F55-E23390226479}">
      <dsp:nvSpPr>
        <dsp:cNvPr id="0" name=""/>
        <dsp:cNvSpPr/>
      </dsp:nvSpPr>
      <dsp:spPr>
        <a:xfrm>
          <a:off x="1204737" y="730161"/>
          <a:ext cx="2411778" cy="1915466"/>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a:t>Disposal</a:t>
          </a:r>
        </a:p>
      </dsp:txBody>
      <dsp:txXfrm>
        <a:off x="1588135" y="1034661"/>
        <a:ext cx="1644982" cy="130646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AE670-92FF-4DAE-A33F-F5011B3C6D5A}" type="datetimeFigureOut">
              <a:t>9/1/2025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B7A73-8578-4F46-B3EE-29CC8BA46D44}" type="slidenum">
              <a:t>‹#›</a:t>
            </a:fld>
            <a:endParaRPr lang="en-GB"/>
          </a:p>
        </p:txBody>
      </p:sp>
    </p:spTree>
    <p:extLst>
      <p:ext uri="{BB962C8B-B14F-4D97-AF65-F5344CB8AC3E}">
        <p14:creationId xmlns:p14="http://schemas.microsoft.com/office/powerpoint/2010/main" val="359951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metoffice.maps.arcgis.com/apps/dashboards/506ff7d53c884badb0d8fd36d6280a9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a:latin typeface="+mn-lt"/>
              </a:rPr>
              <a:t>Beth – welcome from presenters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70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0">
                <a:solidFill>
                  <a:srgbClr val="0B0C0C"/>
                </a:solidFill>
                <a:effectLst/>
                <a:latin typeface="GDS Transport"/>
              </a:rPr>
              <a:t>the long term flood risk for an area in England</a:t>
            </a:r>
          </a:p>
          <a:p>
            <a:pPr algn="l">
              <a:buFont typeface="Arial" panose="020B0604020202020204" pitchFamily="34" charset="0"/>
              <a:buChar char="•"/>
            </a:pPr>
            <a:r>
              <a:rPr lang="en-GB" b="0" i="0">
                <a:solidFill>
                  <a:srgbClr val="0B0C0C"/>
                </a:solidFill>
                <a:effectLst/>
                <a:latin typeface="GDS Transport"/>
              </a:rPr>
              <a:t>the possible causes of flooding</a:t>
            </a:r>
          </a:p>
          <a:p>
            <a:pPr algn="l">
              <a:buFont typeface="Arial" panose="020B0604020202020204" pitchFamily="34" charset="0"/>
              <a:buChar char="•"/>
            </a:pPr>
            <a:r>
              <a:rPr lang="en-GB" b="0" i="0">
                <a:solidFill>
                  <a:srgbClr val="0B0C0C"/>
                </a:solidFill>
                <a:effectLst/>
                <a:latin typeface="GDS Transport"/>
              </a:rPr>
              <a:t>how to manage flood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47</a:t>
            </a:fld>
            <a:endParaRPr lang="en-GB"/>
          </a:p>
        </p:txBody>
      </p:sp>
    </p:spTree>
    <p:extLst>
      <p:ext uri="{BB962C8B-B14F-4D97-AF65-F5344CB8AC3E}">
        <p14:creationId xmlns:p14="http://schemas.microsoft.com/office/powerpoint/2010/main" val="152584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a:ea typeface="Calibri"/>
                <a:cs typeface="Calibri"/>
              </a:rPr>
              <a:t>Briefly describe the journey for how Climate Action Advisors support schools. </a:t>
            </a:r>
          </a:p>
          <a:p>
            <a:endParaRPr lang="en-GB">
              <a:ea typeface="Calibri"/>
              <a:cs typeface="Calibri"/>
            </a:endParaRPr>
          </a:p>
          <a:p>
            <a:r>
              <a:rPr lang="en-GB">
                <a:ea typeface="Calibri"/>
                <a:cs typeface="Calibri"/>
              </a:rPr>
              <a:t>Key message is our provision of bespoke support to schools, meeting them where they're at in their sustainability journey and supporting them to not only meet DfE's expectations but also achieve their emission reduction targets and overall sustainability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6F751-84CC-4895-BB76-7E0632415E5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972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749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0F59A8F8-ADC6-401C-83FE-1703170D9E28}" type="slidenum">
              <a:rPr lang="en-GB" smtClean="0"/>
              <a:t>76</a:t>
            </a:fld>
            <a:endParaRPr lang="en-GB"/>
          </a:p>
        </p:txBody>
      </p:sp>
    </p:spTree>
    <p:extLst>
      <p:ext uri="{BB962C8B-B14F-4D97-AF65-F5344CB8AC3E}">
        <p14:creationId xmlns:p14="http://schemas.microsoft.com/office/powerpoint/2010/main" val="356495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DF6A-97EC-D084-521E-DEA583DB8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CC765-9F01-2B95-87E7-741F6D536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27E655-BCA9-F5AA-9828-30469D295C26}"/>
              </a:ext>
            </a:extLst>
          </p:cNvPr>
          <p:cNvSpPr>
            <a:spLocks noGrp="1"/>
          </p:cNvSpPr>
          <p:nvPr>
            <p:ph type="body" idx="1"/>
          </p:nvPr>
        </p:nvSpPr>
        <p:spPr/>
        <p:txBody>
          <a:bodyPr rtlCol="0"/>
          <a:lstStyle/>
          <a:p>
            <a:pPr rtl="0"/>
            <a:endParaRPr lang="en-GB"/>
          </a:p>
        </p:txBody>
      </p:sp>
      <p:sp>
        <p:nvSpPr>
          <p:cNvPr id="4" name="Slide Number Placeholder 3">
            <a:extLst>
              <a:ext uri="{FF2B5EF4-FFF2-40B4-BE49-F238E27FC236}">
                <a16:creationId xmlns:a16="http://schemas.microsoft.com/office/drawing/2014/main" id="{9BEB2998-6A98-4A18-83B3-63D5A3D9553C}"/>
              </a:ext>
            </a:extLst>
          </p:cNvPr>
          <p:cNvSpPr>
            <a:spLocks noGrp="1"/>
          </p:cNvSpPr>
          <p:nvPr>
            <p:ph type="sldNum" sz="quarter" idx="5"/>
          </p:nvPr>
        </p:nvSpPr>
        <p:spPr/>
        <p:txBody>
          <a:bodyPr rtlCol="0"/>
          <a:lstStyle/>
          <a:p>
            <a:pPr rtl="0"/>
            <a:fld id="{0F59A8F8-ADC6-401C-83FE-1703170D9E28}" type="slidenum">
              <a:rPr lang="en-GB" smtClean="0"/>
              <a:t>77</a:t>
            </a:fld>
            <a:endParaRPr lang="en-GB"/>
          </a:p>
        </p:txBody>
      </p:sp>
    </p:spTree>
    <p:extLst>
      <p:ext uri="{BB962C8B-B14F-4D97-AF65-F5344CB8AC3E}">
        <p14:creationId xmlns:p14="http://schemas.microsoft.com/office/powerpoint/2010/main" val="3693941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4801C-1259-CCF5-DB21-C2D070A46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93E01-80CF-6EF1-5B44-6EA14B951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03FB9-06C7-F61E-6BF2-5E8202B8F6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F5617F-C12F-F80E-7F3E-64DC5028BFA8}"/>
              </a:ext>
            </a:extLst>
          </p:cNvPr>
          <p:cNvSpPr>
            <a:spLocks noGrp="1"/>
          </p:cNvSpPr>
          <p:nvPr>
            <p:ph type="sldNum" sz="quarter" idx="5"/>
          </p:nvPr>
        </p:nvSpPr>
        <p:spPr/>
        <p:txBody>
          <a:bodyPr/>
          <a:lstStyle/>
          <a:p>
            <a:pPr rtl="0"/>
            <a:fld id="{0F59A8F8-ADC6-401C-83FE-1703170D9E28}" type="slidenum">
              <a:rPr lang="en-GB" smtClean="0"/>
              <a:t>78</a:t>
            </a:fld>
            <a:endParaRPr lang="en-GB"/>
          </a:p>
        </p:txBody>
      </p:sp>
    </p:spTree>
    <p:extLst>
      <p:ext uri="{BB962C8B-B14F-4D97-AF65-F5344CB8AC3E}">
        <p14:creationId xmlns:p14="http://schemas.microsoft.com/office/powerpoint/2010/main" val="4217985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C2F69-1430-B19D-3802-F184E524C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AFD16-0F06-F135-027B-943509B36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FBBC6-2A0E-C6A7-A115-C59813432A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DEFB17-48A0-BF4B-CF35-3245CDC50D76}"/>
              </a:ext>
            </a:extLst>
          </p:cNvPr>
          <p:cNvSpPr>
            <a:spLocks noGrp="1"/>
          </p:cNvSpPr>
          <p:nvPr>
            <p:ph type="sldNum" sz="quarter" idx="5"/>
          </p:nvPr>
        </p:nvSpPr>
        <p:spPr/>
        <p:txBody>
          <a:bodyPr/>
          <a:lstStyle/>
          <a:p>
            <a:pPr rtl="0"/>
            <a:fld id="{0F59A8F8-ADC6-401C-83FE-1703170D9E28}" type="slidenum">
              <a:rPr lang="en-GB" smtClean="0"/>
              <a:t>79</a:t>
            </a:fld>
            <a:endParaRPr lang="en-GB"/>
          </a:p>
        </p:txBody>
      </p:sp>
    </p:spTree>
    <p:extLst>
      <p:ext uri="{BB962C8B-B14F-4D97-AF65-F5344CB8AC3E}">
        <p14:creationId xmlns:p14="http://schemas.microsoft.com/office/powerpoint/2010/main" val="333205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59A8F8-ADC6-401C-83FE-1703170D9E28}" type="slidenum">
              <a:rPr lang="en-GB" smtClean="0"/>
              <a:t>80</a:t>
            </a:fld>
            <a:endParaRPr lang="en-GB"/>
          </a:p>
        </p:txBody>
      </p:sp>
    </p:spTree>
    <p:extLst>
      <p:ext uri="{BB962C8B-B14F-4D97-AF65-F5344CB8AC3E}">
        <p14:creationId xmlns:p14="http://schemas.microsoft.com/office/powerpoint/2010/main" val="18870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0F59A8F8-ADC6-401C-83FE-1703170D9E28}" type="slidenum">
              <a:rPr lang="en-GB" smtClean="0"/>
              <a:t>81</a:t>
            </a:fld>
            <a:endParaRPr lang="en-GB"/>
          </a:p>
        </p:txBody>
      </p:sp>
    </p:spTree>
    <p:extLst>
      <p:ext uri="{BB962C8B-B14F-4D97-AF65-F5344CB8AC3E}">
        <p14:creationId xmlns:p14="http://schemas.microsoft.com/office/powerpoint/2010/main" val="322432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59A8F8-ADC6-401C-83FE-1703170D9E28}" type="slidenum">
              <a:rPr lang="en-GB" smtClean="0"/>
              <a:t>82</a:t>
            </a:fld>
            <a:endParaRPr lang="en-GB"/>
          </a:p>
        </p:txBody>
      </p:sp>
    </p:spTree>
    <p:extLst>
      <p:ext uri="{BB962C8B-B14F-4D97-AF65-F5344CB8AC3E}">
        <p14:creationId xmlns:p14="http://schemas.microsoft.com/office/powerpoint/2010/main" val="65043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5237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5"/>
          </p:nvPr>
        </p:nvSpPr>
        <p:spPr/>
        <p:txBody>
          <a:bodyPr rtlCol="0"/>
          <a:lstStyle/>
          <a:p>
            <a:pPr rtl="0"/>
            <a:fld id="{0F59A8F8-ADC6-401C-83FE-1703170D9E28}" type="slidenum">
              <a:rPr lang="en-GB" smtClean="0"/>
              <a:t>83</a:t>
            </a:fld>
            <a:endParaRPr lang="en-GB"/>
          </a:p>
        </p:txBody>
      </p:sp>
    </p:spTree>
    <p:extLst>
      <p:ext uri="{BB962C8B-B14F-4D97-AF65-F5344CB8AC3E}">
        <p14:creationId xmlns:p14="http://schemas.microsoft.com/office/powerpoint/2010/main" val="3921925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2166E-B818-1F82-BE2D-BE7936BAA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E16E7-F07A-30CE-F9A7-A66A14328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B0BC7-192B-D0E3-B22C-8651B35708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B034C2-F3E0-556E-2D5E-EC8167DFE14A}"/>
              </a:ext>
            </a:extLst>
          </p:cNvPr>
          <p:cNvSpPr>
            <a:spLocks noGrp="1"/>
          </p:cNvSpPr>
          <p:nvPr>
            <p:ph type="sldNum" sz="quarter" idx="5"/>
          </p:nvPr>
        </p:nvSpPr>
        <p:spPr/>
        <p:txBody>
          <a:bodyPr/>
          <a:lstStyle/>
          <a:p>
            <a:pPr rtl="0"/>
            <a:fld id="{0F59A8F8-ADC6-401C-83FE-1703170D9E28}" type="slidenum">
              <a:rPr lang="en-GB" smtClean="0"/>
              <a:t>84</a:t>
            </a:fld>
            <a:endParaRPr lang="en-GB"/>
          </a:p>
        </p:txBody>
      </p:sp>
    </p:spTree>
    <p:extLst>
      <p:ext uri="{BB962C8B-B14F-4D97-AF65-F5344CB8AC3E}">
        <p14:creationId xmlns:p14="http://schemas.microsoft.com/office/powerpoint/2010/main" val="122062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2367-FA51-C472-E592-6DD185701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64DB8-D170-C87C-C244-48E0F5221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03748-48BC-4C05-9168-1F3EDE4424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2162550-719F-67C3-221C-035AF1176298}"/>
              </a:ext>
            </a:extLst>
          </p:cNvPr>
          <p:cNvSpPr>
            <a:spLocks noGrp="1"/>
          </p:cNvSpPr>
          <p:nvPr>
            <p:ph type="sldNum" sz="quarter" idx="5"/>
          </p:nvPr>
        </p:nvSpPr>
        <p:spPr/>
        <p:txBody>
          <a:bodyPr/>
          <a:lstStyle/>
          <a:p>
            <a:pPr rtl="0"/>
            <a:fld id="{0F59A8F8-ADC6-401C-83FE-1703170D9E28}" type="slidenum">
              <a:rPr lang="en-GB" smtClean="0"/>
              <a:t>85</a:t>
            </a:fld>
            <a:endParaRPr lang="en-GB"/>
          </a:p>
        </p:txBody>
      </p:sp>
    </p:spTree>
    <p:extLst>
      <p:ext uri="{BB962C8B-B14F-4D97-AF65-F5344CB8AC3E}">
        <p14:creationId xmlns:p14="http://schemas.microsoft.com/office/powerpoint/2010/main" val="474731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C5BF1-15E8-FC70-D8E4-79AE1279F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7435D-FA40-FE46-3BE9-CF2B0A019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B7E72-34FF-30DD-4AF9-4C3F83A6B7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F7194A-A9D8-F403-126C-19FFFA8F9BAA}"/>
              </a:ext>
            </a:extLst>
          </p:cNvPr>
          <p:cNvSpPr>
            <a:spLocks noGrp="1"/>
          </p:cNvSpPr>
          <p:nvPr>
            <p:ph type="sldNum" sz="quarter" idx="5"/>
          </p:nvPr>
        </p:nvSpPr>
        <p:spPr/>
        <p:txBody>
          <a:bodyPr/>
          <a:lstStyle/>
          <a:p>
            <a:pPr rtl="0"/>
            <a:fld id="{0F59A8F8-ADC6-401C-83FE-1703170D9E28}" type="slidenum">
              <a:rPr lang="en-GB" smtClean="0"/>
              <a:t>86</a:t>
            </a:fld>
            <a:endParaRPr lang="en-GB"/>
          </a:p>
        </p:txBody>
      </p:sp>
    </p:spTree>
    <p:extLst>
      <p:ext uri="{BB962C8B-B14F-4D97-AF65-F5344CB8AC3E}">
        <p14:creationId xmlns:p14="http://schemas.microsoft.com/office/powerpoint/2010/main" val="251488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9CCF7-201B-C707-A690-DD1EC50B9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782A1-570F-D528-3B02-E7CA8BADC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217F1-D66C-82F4-44A3-F7F0A2D5B4B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DB23A9E-8165-70A4-DC5F-63C61CCCE364}"/>
              </a:ext>
            </a:extLst>
          </p:cNvPr>
          <p:cNvSpPr>
            <a:spLocks noGrp="1"/>
          </p:cNvSpPr>
          <p:nvPr>
            <p:ph type="sldNum" sz="quarter" idx="5"/>
          </p:nvPr>
        </p:nvSpPr>
        <p:spPr/>
        <p:txBody>
          <a:bodyPr/>
          <a:lstStyle/>
          <a:p>
            <a:pPr rtl="0"/>
            <a:fld id="{0F59A8F8-ADC6-401C-83FE-1703170D9E28}" type="slidenum">
              <a:rPr lang="en-GB" smtClean="0"/>
              <a:t>87</a:t>
            </a:fld>
            <a:endParaRPr lang="en-GB"/>
          </a:p>
        </p:txBody>
      </p:sp>
    </p:spTree>
    <p:extLst>
      <p:ext uri="{BB962C8B-B14F-4D97-AF65-F5344CB8AC3E}">
        <p14:creationId xmlns:p14="http://schemas.microsoft.com/office/powerpoint/2010/main" val="861571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E11D-0D2F-5E5F-D08B-CF1A2EF50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DEA76-A3EA-78CE-B47C-93DC74647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A820B-B470-5082-D9EB-F956284EE9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18E43F-63B5-E2A3-0CCF-329C1A4AC240}"/>
              </a:ext>
            </a:extLst>
          </p:cNvPr>
          <p:cNvSpPr>
            <a:spLocks noGrp="1"/>
          </p:cNvSpPr>
          <p:nvPr>
            <p:ph type="sldNum" sz="quarter" idx="5"/>
          </p:nvPr>
        </p:nvSpPr>
        <p:spPr/>
        <p:txBody>
          <a:bodyPr/>
          <a:lstStyle/>
          <a:p>
            <a:pPr rtl="0"/>
            <a:fld id="{0F59A8F8-ADC6-401C-83FE-1703170D9E28}" type="slidenum">
              <a:rPr lang="en-GB" smtClean="0"/>
              <a:t>88</a:t>
            </a:fld>
            <a:endParaRPr lang="en-GB"/>
          </a:p>
        </p:txBody>
      </p:sp>
    </p:spTree>
    <p:extLst>
      <p:ext uri="{BB962C8B-B14F-4D97-AF65-F5344CB8AC3E}">
        <p14:creationId xmlns:p14="http://schemas.microsoft.com/office/powerpoint/2010/main" val="3581961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9BCF-48CD-3B77-666C-A2AD0E2D3F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D5E05-A339-076F-B308-79E4C05A6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33CDA-2EA6-D070-9C31-5FBB1FFF8F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3BCA23-175E-D9B6-5F68-261031B045A7}"/>
              </a:ext>
            </a:extLst>
          </p:cNvPr>
          <p:cNvSpPr>
            <a:spLocks noGrp="1"/>
          </p:cNvSpPr>
          <p:nvPr>
            <p:ph type="sldNum" sz="quarter" idx="5"/>
          </p:nvPr>
        </p:nvSpPr>
        <p:spPr/>
        <p:txBody>
          <a:bodyPr/>
          <a:lstStyle/>
          <a:p>
            <a:pPr rtl="0"/>
            <a:fld id="{0F59A8F8-ADC6-401C-83FE-1703170D9E28}" type="slidenum">
              <a:rPr lang="en-GB" smtClean="0"/>
              <a:t>89</a:t>
            </a:fld>
            <a:endParaRPr lang="en-GB"/>
          </a:p>
        </p:txBody>
      </p:sp>
    </p:spTree>
    <p:extLst>
      <p:ext uri="{BB962C8B-B14F-4D97-AF65-F5344CB8AC3E}">
        <p14:creationId xmlns:p14="http://schemas.microsoft.com/office/powerpoint/2010/main" val="994047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FBC3E-B497-53D3-CCBC-1B5894E0B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F6528-31AE-8CCA-67F6-07D9EE3E7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CD02B-90EF-6681-746D-D9C7E6A8E1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C041F7-FB3F-8ED5-81F2-4530F2BB1E10}"/>
              </a:ext>
            </a:extLst>
          </p:cNvPr>
          <p:cNvSpPr>
            <a:spLocks noGrp="1"/>
          </p:cNvSpPr>
          <p:nvPr>
            <p:ph type="sldNum" sz="quarter" idx="5"/>
          </p:nvPr>
        </p:nvSpPr>
        <p:spPr/>
        <p:txBody>
          <a:bodyPr/>
          <a:lstStyle/>
          <a:p>
            <a:pPr rtl="0"/>
            <a:fld id="{0F59A8F8-ADC6-401C-83FE-1703170D9E28}" type="slidenum">
              <a:rPr lang="en-GB" smtClean="0"/>
              <a:t>90</a:t>
            </a:fld>
            <a:endParaRPr lang="en-GB"/>
          </a:p>
        </p:txBody>
      </p:sp>
    </p:spTree>
    <p:extLst>
      <p:ext uri="{BB962C8B-B14F-4D97-AF65-F5344CB8AC3E}">
        <p14:creationId xmlns:p14="http://schemas.microsoft.com/office/powerpoint/2010/main" val="3009476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F59A8F8-ADC6-401C-83FE-1703170D9E28}" type="slidenum">
              <a:rPr lang="en-GB" smtClean="0"/>
              <a:t>91</a:t>
            </a:fld>
            <a:endParaRPr lang="en-GB"/>
          </a:p>
        </p:txBody>
      </p:sp>
    </p:spTree>
    <p:extLst>
      <p:ext uri="{BB962C8B-B14F-4D97-AF65-F5344CB8AC3E}">
        <p14:creationId xmlns:p14="http://schemas.microsoft.com/office/powerpoint/2010/main" val="291013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59A8F8-ADC6-401C-83FE-1703170D9E28}" type="slidenum">
              <a:rPr lang="en-GB" smtClean="0"/>
              <a:t>92</a:t>
            </a:fld>
            <a:endParaRPr lang="en-GB"/>
          </a:p>
        </p:txBody>
      </p:sp>
    </p:spTree>
    <p:extLst>
      <p:ext uri="{BB962C8B-B14F-4D97-AF65-F5344CB8AC3E}">
        <p14:creationId xmlns:p14="http://schemas.microsoft.com/office/powerpoint/2010/main" val="341453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81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84699-DB95-831C-6EA4-EB12D102F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89DD8-AFE0-9D07-BF2F-176CB2590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36131-D64A-0F52-746B-485ACA6DF6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B95FA21-D264-9A81-F92D-32895E3CC11A}"/>
              </a:ext>
            </a:extLst>
          </p:cNvPr>
          <p:cNvSpPr>
            <a:spLocks noGrp="1"/>
          </p:cNvSpPr>
          <p:nvPr>
            <p:ph type="sldNum" sz="quarter" idx="5"/>
          </p:nvPr>
        </p:nvSpPr>
        <p:spPr/>
        <p:txBody>
          <a:bodyPr/>
          <a:lstStyle/>
          <a:p>
            <a:pPr rtl="0"/>
            <a:fld id="{0F59A8F8-ADC6-401C-83FE-1703170D9E28}" type="slidenum">
              <a:rPr lang="en-GB" smtClean="0"/>
              <a:t>93</a:t>
            </a:fld>
            <a:endParaRPr lang="en-GB"/>
          </a:p>
        </p:txBody>
      </p:sp>
    </p:spTree>
    <p:extLst>
      <p:ext uri="{BB962C8B-B14F-4D97-AF65-F5344CB8AC3E}">
        <p14:creationId xmlns:p14="http://schemas.microsoft.com/office/powerpoint/2010/main" val="3850139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B25F-9A40-BB8C-6331-73DFB8B44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03268-1A94-C14D-4A39-7BF45DF495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37D1A6-E4C5-986B-0162-6C85564A32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B0E67B-2F47-6F2B-F00F-4FF9937FF303}"/>
              </a:ext>
            </a:extLst>
          </p:cNvPr>
          <p:cNvSpPr>
            <a:spLocks noGrp="1"/>
          </p:cNvSpPr>
          <p:nvPr>
            <p:ph type="sldNum" sz="quarter" idx="5"/>
          </p:nvPr>
        </p:nvSpPr>
        <p:spPr/>
        <p:txBody>
          <a:bodyPr/>
          <a:lstStyle/>
          <a:p>
            <a:pPr rtl="0"/>
            <a:fld id="{0F59A8F8-ADC6-401C-83FE-1703170D9E28}" type="slidenum">
              <a:rPr lang="en-GB" smtClean="0"/>
              <a:t>94</a:t>
            </a:fld>
            <a:endParaRPr lang="en-GB"/>
          </a:p>
        </p:txBody>
      </p:sp>
    </p:spTree>
    <p:extLst>
      <p:ext uri="{BB962C8B-B14F-4D97-AF65-F5344CB8AC3E}">
        <p14:creationId xmlns:p14="http://schemas.microsoft.com/office/powerpoint/2010/main" val="3485404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938A-DF9B-5C26-B4E9-80D212251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2EAD3-780D-DD96-9D81-9678803D8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BC16C-73DB-88D7-1A6A-87CA36EF7E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231906-EC5D-DAB5-1CEB-BAC3D9C5C095}"/>
              </a:ext>
            </a:extLst>
          </p:cNvPr>
          <p:cNvSpPr>
            <a:spLocks noGrp="1"/>
          </p:cNvSpPr>
          <p:nvPr>
            <p:ph type="sldNum" sz="quarter" idx="5"/>
          </p:nvPr>
        </p:nvSpPr>
        <p:spPr/>
        <p:txBody>
          <a:bodyPr/>
          <a:lstStyle/>
          <a:p>
            <a:pPr rtl="0"/>
            <a:fld id="{0F59A8F8-ADC6-401C-83FE-1703170D9E28}" type="slidenum">
              <a:rPr lang="en-GB" smtClean="0"/>
              <a:t>95</a:t>
            </a:fld>
            <a:endParaRPr lang="en-GB"/>
          </a:p>
        </p:txBody>
      </p:sp>
    </p:spTree>
    <p:extLst>
      <p:ext uri="{BB962C8B-B14F-4D97-AF65-F5344CB8AC3E}">
        <p14:creationId xmlns:p14="http://schemas.microsoft.com/office/powerpoint/2010/main" val="870116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97</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STP is a comprehensive document created by the school to promote safer, more active and sustainable travel to and from school. It outlines strategies to reduce the number of cars on the road and encourages alternatives like walking, cycling, scooting and public transport. </a:t>
            </a:r>
          </a:p>
          <a:p>
            <a:r>
              <a:rPr lang="en-US">
                <a:ea typeface="Calibri"/>
                <a:cs typeface="Calibri"/>
              </a:rPr>
              <a:t>Key goals:</a:t>
            </a:r>
          </a:p>
          <a:p>
            <a:pPr marL="171450" indent="-171450">
              <a:buFont typeface="Arial"/>
              <a:buChar char="•"/>
            </a:pPr>
            <a:r>
              <a:rPr lang="en-US">
                <a:ea typeface="Calibri"/>
                <a:cs typeface="Calibri"/>
              </a:rPr>
              <a:t>Reduce traffic congestion – less cars around school means less </a:t>
            </a:r>
            <a:r>
              <a:rPr lang="en-US" err="1">
                <a:ea typeface="Calibri"/>
                <a:cs typeface="Calibri"/>
              </a:rPr>
              <a:t>localised</a:t>
            </a:r>
            <a:r>
              <a:rPr lang="en-US">
                <a:ea typeface="Calibri"/>
                <a:cs typeface="Calibri"/>
              </a:rPr>
              <a:t> pollution and increased safety for the children and parents. Encourage park and stride. Children are disproportionately negatively impacted by car exhausts both inside and outside cars. 1 in 4 cars on the road in the morning are on the school run. </a:t>
            </a:r>
          </a:p>
          <a:p>
            <a:pPr marL="171450" indent="-171450">
              <a:buFont typeface="Arial"/>
              <a:buChar char="•"/>
            </a:pPr>
            <a:r>
              <a:rPr lang="en-US">
                <a:ea typeface="Calibri"/>
                <a:cs typeface="Calibri"/>
              </a:rPr>
              <a:t>Promote physical activity – walking, cycling and scooting are great ways for children and adults to get exercise. Even 2 lots of 5 minutes is better than nothing. 2 lots of 10 minutes is better still! Studies have shown a positive link between active travel and increased academic performance within children. </a:t>
            </a:r>
          </a:p>
          <a:p>
            <a:pPr marL="171450" indent="-171450">
              <a:buFont typeface="Arial"/>
              <a:buChar char="•"/>
            </a:pPr>
            <a:r>
              <a:rPr lang="en-US">
                <a:ea typeface="Calibri"/>
                <a:cs typeface="Calibri"/>
              </a:rPr>
              <a:t>Enhanced road safety – STP include initiatives to improve ped and children safety around schools. </a:t>
            </a: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I can work with you or a member of staff on this document – it doesn’t take a huge amount of time as most (if not all) schools in the city have one already. It just needs updating</a:t>
            </a:r>
          </a:p>
        </p:txBody>
      </p:sp>
      <p:sp>
        <p:nvSpPr>
          <p:cNvPr id="4" name="Slide Number Placeholder 3"/>
          <p:cNvSpPr>
            <a:spLocks noGrp="1"/>
          </p:cNvSpPr>
          <p:nvPr>
            <p:ph type="sldNum" sz="quarter" idx="5"/>
          </p:nvPr>
        </p:nvSpPr>
        <p:spPr/>
        <p:txBody>
          <a:bodyPr/>
          <a:lstStyle/>
          <a:p>
            <a:fld id="{632532C5-88AB-419F-BE96-765A3ED42958}" type="slidenum">
              <a:t>106</a:t>
            </a:fld>
            <a:endParaRPr lang="en-GB"/>
          </a:p>
        </p:txBody>
      </p:sp>
    </p:spTree>
    <p:extLst>
      <p:ext uri="{BB962C8B-B14F-4D97-AF65-F5344CB8AC3E}">
        <p14:creationId xmlns:p14="http://schemas.microsoft.com/office/powerpoint/2010/main" val="2304969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It has all the required fields and you fill them in. </a:t>
            </a:r>
          </a:p>
          <a:p>
            <a:r>
              <a:rPr lang="en-US">
                <a:ea typeface="Calibri"/>
                <a:cs typeface="Calibri"/>
              </a:rPr>
              <a:t>I can help host surveys etc. </a:t>
            </a:r>
          </a:p>
          <a:p>
            <a:r>
              <a:rPr lang="en-US">
                <a:ea typeface="Calibri"/>
                <a:cs typeface="Calibri"/>
              </a:rPr>
              <a:t>Very easy to do a STP. I can help/provide ongoing support. It just takes an initial bit of time and then it is just updating annually. </a:t>
            </a:r>
          </a:p>
          <a:p>
            <a:r>
              <a:rPr lang="en-US">
                <a:ea typeface="Calibri"/>
                <a:cs typeface="Calibri"/>
              </a:rPr>
              <a:t>Schools who show they put in effort get </a:t>
            </a:r>
            <a:r>
              <a:rPr lang="en-US" err="1">
                <a:ea typeface="Calibri"/>
                <a:cs typeface="Calibri"/>
              </a:rPr>
              <a:t>recognised</a:t>
            </a:r>
            <a:r>
              <a:rPr lang="en-US">
                <a:ea typeface="Calibri"/>
                <a:cs typeface="Calibri"/>
              </a:rPr>
              <a:t> by </a:t>
            </a:r>
            <a:r>
              <a:rPr lang="en-US" err="1">
                <a:ea typeface="Calibri"/>
                <a:cs typeface="Calibri"/>
              </a:rPr>
              <a:t>Modeshift</a:t>
            </a:r>
            <a:r>
              <a:rPr lang="en-US">
                <a:ea typeface="Calibri"/>
                <a:cs typeface="Calibri"/>
              </a:rPr>
              <a:t> and you can be invited to an award ceremony and get awards etc. </a:t>
            </a:r>
          </a:p>
          <a:p>
            <a:endParaRPr lang="en-US">
              <a:ea typeface="Calibri"/>
              <a:cs typeface="Calibri"/>
            </a:endParaRPr>
          </a:p>
          <a:p>
            <a:r>
              <a:rPr lang="en-US">
                <a:ea typeface="Calibri"/>
                <a:cs typeface="Calibri"/>
              </a:rPr>
              <a:t>A STP is essential for schools to receive any help/infrastructure changes from the Council. </a:t>
            </a:r>
          </a:p>
          <a:p>
            <a:r>
              <a:rPr lang="en-US">
                <a:ea typeface="Calibri"/>
                <a:cs typeface="Calibri"/>
              </a:rPr>
              <a:t>It is also great for helping the kids to get into school safely and calmly. </a:t>
            </a:r>
          </a:p>
        </p:txBody>
      </p:sp>
      <p:sp>
        <p:nvSpPr>
          <p:cNvPr id="4" name="Slide Number Placeholder 3"/>
          <p:cNvSpPr>
            <a:spLocks noGrp="1"/>
          </p:cNvSpPr>
          <p:nvPr>
            <p:ph type="sldNum" sz="quarter" idx="5"/>
          </p:nvPr>
        </p:nvSpPr>
        <p:spPr/>
        <p:txBody>
          <a:bodyPr/>
          <a:lstStyle/>
          <a:p>
            <a:fld id="{632532C5-88AB-419F-BE96-765A3ED42958}" type="slidenum">
              <a:rPr lang="en-GB"/>
              <a:t>108</a:t>
            </a:fld>
            <a:endParaRPr lang="en-GB"/>
          </a:p>
        </p:txBody>
      </p:sp>
    </p:spTree>
    <p:extLst>
      <p:ext uri="{BB962C8B-B14F-4D97-AF65-F5344CB8AC3E}">
        <p14:creationId xmlns:p14="http://schemas.microsoft.com/office/powerpoint/2010/main" val="4168907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60A2-4809-F1F7-0A43-39D9A6EFB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90699-A6BE-10D3-9599-40CA49BED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E022B-75DF-13F9-F708-7083E7BE51B6}"/>
              </a:ext>
            </a:extLst>
          </p:cNvPr>
          <p:cNvSpPr>
            <a:spLocks noGrp="1"/>
          </p:cNvSpPr>
          <p:nvPr>
            <p:ph type="body" idx="1"/>
          </p:nvPr>
        </p:nvSpPr>
        <p:spPr/>
        <p:txBody>
          <a:bodyPr/>
          <a:lstStyle/>
          <a:p>
            <a:endParaRPr lang="en-GB" b="1" i="1"/>
          </a:p>
        </p:txBody>
      </p:sp>
      <p:sp>
        <p:nvSpPr>
          <p:cNvPr id="4" name="Slide Number Placeholder 3">
            <a:extLst>
              <a:ext uri="{FF2B5EF4-FFF2-40B4-BE49-F238E27FC236}">
                <a16:creationId xmlns:a16="http://schemas.microsoft.com/office/drawing/2014/main" id="{DCD1A354-0C64-A08D-E1CE-B14A75508417}"/>
              </a:ext>
            </a:extLst>
          </p:cNvPr>
          <p:cNvSpPr>
            <a:spLocks noGrp="1"/>
          </p:cNvSpPr>
          <p:nvPr>
            <p:ph type="sldNum" sz="quarter" idx="5"/>
          </p:nvPr>
        </p:nvSpPr>
        <p:spPr/>
        <p:txBody>
          <a:bodyPr/>
          <a:lstStyle/>
          <a:p>
            <a:fld id="{11217DFB-CED8-452B-96F5-CF1A02D710C7}" type="slidenum">
              <a:rPr lang="en-GB" smtClean="0"/>
              <a:t>116</a:t>
            </a:fld>
            <a:endParaRPr lang="en-GB"/>
          </a:p>
        </p:txBody>
      </p:sp>
    </p:spTree>
    <p:extLst>
      <p:ext uri="{BB962C8B-B14F-4D97-AF65-F5344CB8AC3E}">
        <p14:creationId xmlns:p14="http://schemas.microsoft.com/office/powerpoint/2010/main" val="1076699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fld id="{11217DFB-CED8-452B-96F5-CF1A02D710C7}" type="slidenum">
              <a:rPr lang="en-GB" smtClean="0"/>
              <a:t>117</a:t>
            </a:fld>
            <a:endParaRPr lang="en-GB"/>
          </a:p>
        </p:txBody>
      </p:sp>
    </p:spTree>
    <p:extLst>
      <p:ext uri="{BB962C8B-B14F-4D97-AF65-F5344CB8AC3E}">
        <p14:creationId xmlns:p14="http://schemas.microsoft.com/office/powerpoint/2010/main" val="1472666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Katie/Jonathan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488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2C9A827-7189-4FDE-84CF-0DACFC5C656E}" type="slidenum">
              <a:rPr lang="en-US" smtClean="0"/>
              <a:t>16</a:t>
            </a:fld>
            <a:endParaRPr lang="en-US"/>
          </a:p>
        </p:txBody>
      </p:sp>
    </p:spTree>
    <p:extLst>
      <p:ext uri="{BB962C8B-B14F-4D97-AF65-F5344CB8AC3E}">
        <p14:creationId xmlns:p14="http://schemas.microsoft.com/office/powerpoint/2010/main" val="278539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sng">
                <a:solidFill>
                  <a:srgbClr val="0097A7"/>
                </a:solidFill>
              </a:rPr>
              <a:t>Beth</a:t>
            </a:r>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3818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41</a:t>
            </a:fld>
            <a:endParaRPr lang="en-GB"/>
          </a:p>
        </p:txBody>
      </p:sp>
    </p:spTree>
    <p:extLst>
      <p:ext uri="{BB962C8B-B14F-4D97-AF65-F5344CB8AC3E}">
        <p14:creationId xmlns:p14="http://schemas.microsoft.com/office/powerpoint/2010/main" val="96095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Explore the Climate of your Local Authority</a:t>
            </a:r>
            <a:endParaRPr lang="en-GB"/>
          </a:p>
        </p:txBody>
      </p:sp>
      <p:sp>
        <p:nvSpPr>
          <p:cNvPr id="4" name="Slide Number Placeholder 3"/>
          <p:cNvSpPr>
            <a:spLocks noGrp="1"/>
          </p:cNvSpPr>
          <p:nvPr>
            <p:ph type="sldNum" sz="quarter" idx="5"/>
          </p:nvPr>
        </p:nvSpPr>
        <p:spPr/>
        <p:txBody>
          <a:bodyPr/>
          <a:lstStyle/>
          <a:p>
            <a:fld id="{366B7A73-8578-4F46-B3EE-29CC8BA46D44}" type="slidenum">
              <a:rPr lang="en-GB" smtClean="0"/>
              <a:t>46</a:t>
            </a:fld>
            <a:endParaRPr lang="en-GB"/>
          </a:p>
        </p:txBody>
      </p:sp>
    </p:spTree>
    <p:extLst>
      <p:ext uri="{BB962C8B-B14F-4D97-AF65-F5344CB8AC3E}">
        <p14:creationId xmlns:p14="http://schemas.microsoft.com/office/powerpoint/2010/main" val="383523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4678-33B4-E5E4-3B73-34F2A338EF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262A75-7C95-8866-4FB1-3D9CB784F6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32951E-BD59-BDE1-92E4-C790AEB6DB67}"/>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A548B696-A808-C592-55AA-4785A4D15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56BCE-1F21-B5E7-FFA5-025876AB4B54}"/>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75228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28EB-A877-31A9-2E62-01B5894E29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F926DC-B6A8-AEAE-73EB-80D2B7CAF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E56634-0813-AE95-084A-640572E79EF9}"/>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59262640-2F6C-CE45-89D2-210C9670D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28E0B3-7F59-A42B-AF7B-365E6AFD2FBF}"/>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69770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4D87B7-ADAA-F5D8-EC20-892E02E091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21EC36-0A14-DA28-1D12-1D9BAB3E2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D6A7A-BDB7-9F59-EAA0-3B94933DC939}"/>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159E7E3B-5A09-EF8B-2932-8B6B8902D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A08840-3388-33D3-D0EF-0E6DA8B3AE5B}"/>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49306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sp>
        <p:nvSpPr>
          <p:cNvPr id="89" name="Google Shape;89;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91" name="Google Shape;91;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2241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BA21080-195D-0612-7837-83CA474AE1C4}"/>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sp>
        <p:nvSpPr>
          <p:cNvPr id="8" name="Text Placeholder 5">
            <a:extLst>
              <a:ext uri="{FF2B5EF4-FFF2-40B4-BE49-F238E27FC236}">
                <a16:creationId xmlns:a16="http://schemas.microsoft.com/office/drawing/2014/main" id="{91F4C139-5317-DF93-2184-E01F741270C9}"/>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pic>
        <p:nvPicPr>
          <p:cNvPr id="2" name="Picture 1" descr="A group of children sitting at a table&#10;&#10;Description automatically generated">
            <a:extLst>
              <a:ext uri="{FF2B5EF4-FFF2-40B4-BE49-F238E27FC236}">
                <a16:creationId xmlns:a16="http://schemas.microsoft.com/office/drawing/2014/main" id="{E67E152E-29AC-78E9-EC73-15802540C461}"/>
              </a:ext>
            </a:extLst>
          </p:cNvPr>
          <p:cNvPicPr>
            <a:picLocks noChangeAspect="1"/>
          </p:cNvPicPr>
          <p:nvPr userDrawn="1"/>
        </p:nvPicPr>
        <p:blipFill>
          <a:blip r:embed="rId3">
            <a:extLst>
              <a:ext uri="{28A0092B-C50C-407E-A947-70E740481C1C}">
                <a14:useLocalDpi xmlns:a14="http://schemas.microsoft.com/office/drawing/2010/main"/>
              </a:ext>
            </a:extLst>
          </a:blip>
          <a:srcRect l="28710" t="5431" r="17823"/>
          <a:stretch/>
        </p:blipFill>
        <p:spPr>
          <a:xfrm>
            <a:off x="6380137" y="0"/>
            <a:ext cx="5811863" cy="6853020"/>
          </a:xfrm>
          <a:prstGeom prst="rect">
            <a:avLst/>
          </a:prstGeom>
        </p:spPr>
      </p:pic>
    </p:spTree>
    <p:extLst>
      <p:ext uri="{BB962C8B-B14F-4D97-AF65-F5344CB8AC3E}">
        <p14:creationId xmlns:p14="http://schemas.microsoft.com/office/powerpoint/2010/main" val="1213900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4" name="Picture 3" descr="A black and white sign with white text&#10;&#10;Description automatically generated">
            <a:extLst>
              <a:ext uri="{FF2B5EF4-FFF2-40B4-BE49-F238E27FC236}">
                <a16:creationId xmlns:a16="http://schemas.microsoft.com/office/drawing/2014/main" id="{2A9A5383-0465-A5D1-2A50-49E8675474B6}"/>
              </a:ext>
            </a:extLst>
          </p:cNvPr>
          <p:cNvPicPr>
            <a:picLocks noChangeAspect="1"/>
          </p:cNvPicPr>
          <p:nvPr userDrawn="1"/>
        </p:nvPicPr>
        <p:blipFill>
          <a:blip r:embed="rId2"/>
          <a:stretch>
            <a:fillRect/>
          </a:stretch>
        </p:blipFill>
        <p:spPr>
          <a:xfrm>
            <a:off x="10329332" y="5868709"/>
            <a:ext cx="1392767" cy="682254"/>
          </a:xfrm>
          <a:prstGeom prst="rect">
            <a:avLst/>
          </a:prstGeom>
        </p:spPr>
      </p:pic>
      <p:sp>
        <p:nvSpPr>
          <p:cNvPr id="6" name="Text Placeholder 5">
            <a:extLst>
              <a:ext uri="{FF2B5EF4-FFF2-40B4-BE49-F238E27FC236}">
                <a16:creationId xmlns:a16="http://schemas.microsoft.com/office/drawing/2014/main" id="{0D50ADC6-7A13-5F13-096D-8F527CC1AD48}"/>
              </a:ext>
            </a:extLst>
          </p:cNvPr>
          <p:cNvSpPr>
            <a:spLocks noGrp="1"/>
          </p:cNvSpPr>
          <p:nvPr>
            <p:ph type="body" sz="quarter" idx="10" hasCustomPrompt="1"/>
          </p:nvPr>
        </p:nvSpPr>
        <p:spPr>
          <a:xfrm>
            <a:off x="852057" y="1242557"/>
            <a:ext cx="4959808" cy="4756799"/>
          </a:xfrm>
        </p:spPr>
        <p:txBody>
          <a:bodyPr>
            <a:normAutofit/>
          </a:bodyPr>
          <a:lstStyle>
            <a:lvl1pPr marL="0" indent="0">
              <a:lnSpc>
                <a:spcPct val="107000"/>
              </a:lnSpc>
              <a:buNone/>
              <a:defRPr sz="2000" b="0" i="0">
                <a:latin typeface="Overpass Medium"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err="1"/>
              <a:t>Appox</a:t>
            </a:r>
            <a:r>
              <a:rPr lang="en-GB"/>
              <a:t> 80 words </a:t>
            </a:r>
            <a:r>
              <a:rPr lang="en-GB" err="1"/>
              <a:t>aut</a:t>
            </a:r>
            <a:r>
              <a:rPr lang="en-GB"/>
              <a:t> </a:t>
            </a:r>
            <a:r>
              <a:rPr lang="en-GB" err="1"/>
              <a:t>reperum</a:t>
            </a:r>
            <a:r>
              <a:rPr lang="en-GB"/>
              <a:t> </a:t>
            </a:r>
            <a:r>
              <a:rPr lang="en-GB" err="1"/>
              <a:t>fugias</a:t>
            </a:r>
            <a:r>
              <a:rPr lang="en-GB"/>
              <a:t> </a:t>
            </a:r>
            <a:r>
              <a:rPr lang="en-GB" err="1"/>
              <a:t>quatium</a:t>
            </a:r>
            <a:r>
              <a:rPr lang="en-GB"/>
              <a:t> in </a:t>
            </a:r>
            <a:r>
              <a:rPr lang="en-GB" err="1"/>
              <a:t>nonsequia</a:t>
            </a:r>
            <a:r>
              <a:rPr lang="en-GB"/>
              <a:t> </a:t>
            </a:r>
            <a:r>
              <a:rPr lang="en-GB" err="1"/>
              <a:t>plignih</a:t>
            </a:r>
            <a:r>
              <a:rPr lang="en-GB"/>
              <a:t> </a:t>
            </a:r>
            <a:r>
              <a:rPr lang="en-GB" err="1"/>
              <a:t>illabor</a:t>
            </a:r>
            <a:r>
              <a:rPr lang="en-GB"/>
              <a:t> et, </a:t>
            </a:r>
            <a:r>
              <a:rPr lang="en-GB" err="1"/>
              <a:t>officipsam</a:t>
            </a:r>
            <a:r>
              <a:rPr lang="en-GB"/>
              <a:t> </a:t>
            </a:r>
            <a:r>
              <a:rPr lang="en-GB" err="1"/>
              <a:t>sequi</a:t>
            </a:r>
            <a:r>
              <a:rPr lang="en-GB"/>
              <a:t> </a:t>
            </a:r>
            <a:r>
              <a:rPr lang="en-GB" err="1"/>
              <a:t>aborem</a:t>
            </a:r>
            <a:r>
              <a:rPr lang="en-GB"/>
              <a:t> res </a:t>
            </a:r>
            <a:r>
              <a:rPr lang="en-GB" err="1"/>
              <a:t>epudiat</a:t>
            </a:r>
            <a:r>
              <a:rPr lang="en-GB"/>
              <a:t> </a:t>
            </a:r>
            <a:r>
              <a:rPr lang="en-GB" err="1"/>
              <a:t>assimus</a:t>
            </a:r>
            <a:r>
              <a:rPr lang="en-GB"/>
              <a:t>, </a:t>
            </a:r>
            <a:r>
              <a:rPr lang="en-GB" err="1"/>
              <a:t>occup</a:t>
            </a:r>
            <a:r>
              <a:rPr lang="en-GB"/>
              <a:t> et </a:t>
            </a:r>
            <a:r>
              <a:rPr lang="en-GB" err="1"/>
              <a:t>delibus</a:t>
            </a:r>
            <a:r>
              <a:rPr lang="en-GB"/>
              <a:t> </a:t>
            </a:r>
            <a:r>
              <a:rPr lang="en-GB" err="1"/>
              <a:t>molorem</a:t>
            </a:r>
            <a:r>
              <a:rPr lang="en-GB"/>
              <a:t> is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et, </a:t>
            </a:r>
            <a:r>
              <a:rPr lang="en-GB" err="1"/>
              <a:t>officipsam</a:t>
            </a:r>
            <a:r>
              <a:rPr lang="en-GB"/>
              <a:t> </a:t>
            </a:r>
            <a:r>
              <a:rPr lang="en-GB" err="1"/>
              <a:t>sequi</a:t>
            </a:r>
            <a:r>
              <a:rPr lang="en-GB"/>
              <a:t> </a:t>
            </a:r>
            <a:r>
              <a:rPr lang="en-GB" err="1"/>
              <a:t>aborem</a:t>
            </a:r>
            <a:r>
              <a:rPr lang="en-GB"/>
              <a:t> res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a:t>
            </a:r>
            <a:r>
              <a:rPr lang="en-GB"/>
              <a: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r>
              <a:rPr lang="en-GB" err="1"/>
              <a:t>cipsam</a:t>
            </a:r>
            <a:r>
              <a:rPr lang="en-GB"/>
              <a:t> </a:t>
            </a:r>
            <a:r>
              <a:rPr lang="en-GB" err="1"/>
              <a:t>sequi</a:t>
            </a:r>
            <a:r>
              <a:rPr lang="en-GB"/>
              <a:t> </a:t>
            </a:r>
            <a:r>
              <a:rPr lang="en-GB" err="1"/>
              <a:t>aborem</a:t>
            </a:r>
            <a:r>
              <a:rPr lang="en-GB"/>
              <a:t> res </a:t>
            </a:r>
            <a:r>
              <a:rPr lang="en-GB" err="1"/>
              <a:t>susa</a:t>
            </a:r>
            <a:r>
              <a:rPr lang="en-GB"/>
              <a:t> </a:t>
            </a:r>
            <a:r>
              <a:rPr lang="en-GB" err="1"/>
              <a:t>iur</a:t>
            </a:r>
            <a:r>
              <a:rPr lang="en-GB"/>
              <a:t>, </a:t>
            </a:r>
            <a:r>
              <a:rPr lang="en-GB" err="1"/>
              <a:t>odion</a:t>
            </a:r>
            <a:r>
              <a:rPr lang="en-GB"/>
              <a:t> </a:t>
            </a:r>
            <a:r>
              <a:rPr lang="en-GB" err="1"/>
              <a:t>etus</a:t>
            </a:r>
            <a:r>
              <a:rPr lang="en-GB"/>
              <a:t> </a:t>
            </a:r>
            <a:r>
              <a:rPr lang="en-GB" err="1"/>
              <a:t>tatium</a:t>
            </a:r>
            <a:r>
              <a:rPr lang="en-GB"/>
              <a:t>, </a:t>
            </a:r>
            <a:r>
              <a:rPr lang="en-GB" err="1"/>
              <a:t>tem</a:t>
            </a:r>
            <a:r>
              <a:rPr lang="en-GB"/>
              <a:t> que </a:t>
            </a:r>
            <a:r>
              <a:rPr lang="en-GB" err="1"/>
              <a:t>liquias</a:t>
            </a:r>
            <a:r>
              <a:rPr lang="en-GB"/>
              <a:t> </a:t>
            </a:r>
            <a:r>
              <a:rPr lang="en-GB" err="1"/>
              <a:t>remperum</a:t>
            </a:r>
            <a:r>
              <a:rPr lang="en-GB"/>
              <a:t> </a:t>
            </a:r>
            <a:r>
              <a:rPr lang="en-GB" err="1"/>
              <a:t>lauda</a:t>
            </a:r>
            <a:r>
              <a:rPr lang="en-GB"/>
              <a:t> </a:t>
            </a:r>
            <a:r>
              <a:rPr lang="en-GB" err="1"/>
              <a:t>secerio</a:t>
            </a:r>
            <a:r>
              <a:rPr lang="en-GB"/>
              <a:t> </a:t>
            </a:r>
            <a:r>
              <a:rPr lang="en-GB" err="1"/>
              <a:t>nsecum</a:t>
            </a:r>
            <a:r>
              <a:rPr lang="en-GB"/>
              <a:t> </a:t>
            </a:r>
            <a:r>
              <a:rPr lang="en-GB" err="1"/>
              <a:t>erat</a:t>
            </a:r>
            <a:r>
              <a:rPr lang="en-GB"/>
              <a:t> et </a:t>
            </a:r>
            <a:r>
              <a:rPr lang="en-GB" err="1"/>
              <a:t>delibus</a:t>
            </a:r>
            <a:r>
              <a:rPr lang="en-GB"/>
              <a:t> </a:t>
            </a:r>
            <a:r>
              <a:rPr lang="en-GB" err="1"/>
              <a:t>molorem</a:t>
            </a:r>
            <a:r>
              <a:rPr lang="en-GB"/>
              <a:t> is </a:t>
            </a:r>
            <a:r>
              <a:rPr lang="en-GB" err="1"/>
              <a:t>etus</a:t>
            </a:r>
            <a:r>
              <a:rPr lang="en-GB"/>
              <a:t> et, </a:t>
            </a:r>
            <a:r>
              <a:rPr lang="en-GB" err="1"/>
              <a:t>officipsam</a:t>
            </a:r>
            <a:r>
              <a:rPr lang="en-GB"/>
              <a:t> </a:t>
            </a:r>
            <a:r>
              <a:rPr lang="en-GB" err="1"/>
              <a:t>sequi</a:t>
            </a:r>
            <a:r>
              <a:rPr lang="en-GB"/>
              <a:t> </a:t>
            </a:r>
            <a:r>
              <a:rPr lang="en-GB" err="1"/>
              <a:t>aborem</a:t>
            </a:r>
            <a:r>
              <a:rPr lang="en-GB"/>
              <a:t> res </a:t>
            </a:r>
          </a:p>
        </p:txBody>
      </p:sp>
      <p:sp>
        <p:nvSpPr>
          <p:cNvPr id="7" name="Text Placeholder 5">
            <a:extLst>
              <a:ext uri="{FF2B5EF4-FFF2-40B4-BE49-F238E27FC236}">
                <a16:creationId xmlns:a16="http://schemas.microsoft.com/office/drawing/2014/main" id="{2AB8C782-F7B4-8B24-3A63-6609D120CEB9}"/>
              </a:ext>
            </a:extLst>
          </p:cNvPr>
          <p:cNvSpPr>
            <a:spLocks noGrp="1"/>
          </p:cNvSpPr>
          <p:nvPr>
            <p:ph type="body" sz="quarter" idx="11" hasCustomPrompt="1"/>
          </p:nvPr>
        </p:nvSpPr>
        <p:spPr>
          <a:xfrm>
            <a:off x="852056" y="624111"/>
            <a:ext cx="3752258" cy="643574"/>
          </a:xfrm>
        </p:spPr>
        <p:txBody>
          <a:bodyPr>
            <a:noAutofit/>
          </a:bodyPr>
          <a:lstStyle>
            <a:lvl1pPr marL="0" indent="0">
              <a:lnSpc>
                <a:spcPct val="107000"/>
              </a:lnSpc>
              <a:buNone/>
              <a:defRPr sz="2800" b="1" i="0">
                <a:solidFill>
                  <a:srgbClr val="E15637"/>
                </a:solidFill>
                <a:latin typeface="Overpass Black" pitchFamily="2" charset="77"/>
              </a:defRPr>
            </a:lvl1pPr>
            <a:lvl2pPr marL="457200" indent="0">
              <a:buNone/>
              <a:defRPr sz="2000" b="0" i="0">
                <a:latin typeface="Overpass Medium" pitchFamily="2" charset="77"/>
              </a:defRPr>
            </a:lvl2pPr>
            <a:lvl3pPr marL="914400" indent="0">
              <a:buNone/>
              <a:defRPr sz="2000" b="0" i="0">
                <a:latin typeface="Overpass Medium" pitchFamily="2" charset="77"/>
              </a:defRPr>
            </a:lvl3pPr>
            <a:lvl4pPr marL="1371600" indent="0">
              <a:buNone/>
              <a:defRPr sz="2000" b="0" i="0">
                <a:latin typeface="Overpass Medium" pitchFamily="2" charset="77"/>
              </a:defRPr>
            </a:lvl4pPr>
            <a:lvl5pPr marL="1828800" indent="0">
              <a:buNone/>
              <a:defRPr sz="2000" b="0" i="0">
                <a:latin typeface="Overpass Medium" pitchFamily="2" charset="77"/>
              </a:defRPr>
            </a:lvl5pPr>
          </a:lstStyle>
          <a:p>
            <a:pPr lvl="0"/>
            <a:r>
              <a:rPr lang="en-GB"/>
              <a:t>Title</a:t>
            </a:r>
          </a:p>
        </p:txBody>
      </p:sp>
      <p:pic>
        <p:nvPicPr>
          <p:cNvPr id="2" name="Picture 1" descr="A couple of children riding scooters on a road&#10;&#10;Description automatically generated">
            <a:extLst>
              <a:ext uri="{FF2B5EF4-FFF2-40B4-BE49-F238E27FC236}">
                <a16:creationId xmlns:a16="http://schemas.microsoft.com/office/drawing/2014/main" id="{7F7B3608-33E1-629A-79FF-77839429549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5295"/>
          <a:stretch/>
        </p:blipFill>
        <p:spPr>
          <a:xfrm>
            <a:off x="6818628" y="0"/>
            <a:ext cx="5373372" cy="6858000"/>
          </a:xfrm>
          <a:prstGeom prst="rect">
            <a:avLst/>
          </a:prstGeom>
        </p:spPr>
      </p:pic>
    </p:spTree>
    <p:extLst>
      <p:ext uri="{BB962C8B-B14F-4D97-AF65-F5344CB8AC3E}">
        <p14:creationId xmlns:p14="http://schemas.microsoft.com/office/powerpoint/2010/main" val="1466652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Content with Caption">
    <p:spTree>
      <p:nvGrpSpPr>
        <p:cNvPr id="1" name=""/>
        <p:cNvGrpSpPr/>
        <p:nvPr/>
      </p:nvGrpSpPr>
      <p:grpSpPr>
        <a:xfrm>
          <a:off x="0" y="0"/>
          <a:ext cx="0" cy="0"/>
          <a:chOff x="0" y="0"/>
          <a:chExt cx="0" cy="0"/>
        </a:xfrm>
      </p:grpSpPr>
      <p:pic>
        <p:nvPicPr>
          <p:cNvPr id="2" name="Picture 1" descr="A child smiling at the camera&#10;&#10;Description automatically generated">
            <a:extLst>
              <a:ext uri="{FF2B5EF4-FFF2-40B4-BE49-F238E27FC236}">
                <a16:creationId xmlns:a16="http://schemas.microsoft.com/office/drawing/2014/main" id="{851C8AA8-2A9D-2288-6F69-D12AA4D2EF0E}"/>
              </a:ext>
            </a:extLst>
          </p:cNvPr>
          <p:cNvPicPr>
            <a:picLocks noChangeAspect="1"/>
          </p:cNvPicPr>
          <p:nvPr/>
        </p:nvPicPr>
        <p:blipFill>
          <a:blip r:embed="rId2"/>
          <a:srcRect l="3854" r="50000"/>
          <a:stretch>
            <a:fillRect/>
          </a:stretch>
        </p:blipFill>
        <p:spPr>
          <a:xfrm flipH="1">
            <a:off x="6565904" y="0"/>
            <a:ext cx="5626102" cy="685800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E907E8B5-5ACF-C0EC-DD83-9B08F7233283}"/>
              </a:ext>
            </a:extLst>
          </p:cNvPr>
          <p:cNvPicPr>
            <a:picLocks noChangeAspect="1"/>
          </p:cNvPicPr>
          <p:nvPr/>
        </p:nvPicPr>
        <p:blipFill>
          <a:blip r:embed="rId3"/>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5200D386-73A1-A060-348F-9B0AAB3963FB}"/>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ED8E1024-81FF-5FEE-8989-FAEB0596543F}"/>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38317926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3_Content with Caption">
    <p:spTree>
      <p:nvGrpSpPr>
        <p:cNvPr id="1" name=""/>
        <p:cNvGrpSpPr/>
        <p:nvPr/>
      </p:nvGrpSpPr>
      <p:grpSpPr>
        <a:xfrm>
          <a:off x="0" y="0"/>
          <a:ext cx="0" cy="0"/>
          <a:chOff x="0" y="0"/>
          <a:chExt cx="0" cy="0"/>
        </a:xfrm>
      </p:grpSpPr>
      <p:pic>
        <p:nvPicPr>
          <p:cNvPr id="2" name="Picture 4" descr="A group of children throwing leaves up in the air&#10;&#10;Description automatically generated">
            <a:extLst>
              <a:ext uri="{FF2B5EF4-FFF2-40B4-BE49-F238E27FC236}">
                <a16:creationId xmlns:a16="http://schemas.microsoft.com/office/drawing/2014/main" id="{45B9AC02-7FEA-3A4B-9C57-0871FEE98D8D}"/>
              </a:ext>
            </a:extLst>
          </p:cNvPr>
          <p:cNvPicPr>
            <a:picLocks noChangeAspect="1"/>
          </p:cNvPicPr>
          <p:nvPr/>
        </p:nvPicPr>
        <p:blipFill>
          <a:blip r:embed="rId2"/>
          <a:srcRect t="11500"/>
          <a:stretch>
            <a:fillRect/>
          </a:stretch>
        </p:blipFill>
        <p:spPr>
          <a:xfrm>
            <a:off x="6033330" y="0"/>
            <a:ext cx="6158666" cy="7267230"/>
          </a:xfrm>
          <a:prstGeom prst="rect">
            <a:avLst/>
          </a:prstGeom>
          <a:noFill/>
          <a:ln cap="flat">
            <a:noFill/>
          </a:ln>
        </p:spPr>
      </p:pic>
      <p:pic>
        <p:nvPicPr>
          <p:cNvPr id="3" name="Picture 3" descr="A black and white sign with white text&#10;&#10;Description automatically generated">
            <a:extLst>
              <a:ext uri="{FF2B5EF4-FFF2-40B4-BE49-F238E27FC236}">
                <a16:creationId xmlns:a16="http://schemas.microsoft.com/office/drawing/2014/main" id="{C06657F4-44BE-7C7F-9D7C-D303DAC1373D}"/>
              </a:ext>
            </a:extLst>
          </p:cNvPr>
          <p:cNvPicPr>
            <a:picLocks noChangeAspect="1"/>
          </p:cNvPicPr>
          <p:nvPr/>
        </p:nvPicPr>
        <p:blipFill>
          <a:blip r:embed="rId3"/>
          <a:stretch>
            <a:fillRect/>
          </a:stretch>
        </p:blipFill>
        <p:spPr>
          <a:xfrm>
            <a:off x="10329327" y="5868710"/>
            <a:ext cx="1392768" cy="682252"/>
          </a:xfrm>
          <a:prstGeom prst="rect">
            <a:avLst/>
          </a:prstGeom>
          <a:noFill/>
          <a:ln cap="flat">
            <a:noFill/>
          </a:ln>
        </p:spPr>
      </p:pic>
      <p:sp>
        <p:nvSpPr>
          <p:cNvPr id="4" name="Text Placeholder 5">
            <a:extLst>
              <a:ext uri="{FF2B5EF4-FFF2-40B4-BE49-F238E27FC236}">
                <a16:creationId xmlns:a16="http://schemas.microsoft.com/office/drawing/2014/main" id="{422A1DC3-3D4F-9C2C-2ABD-5E900D451D33}"/>
              </a:ext>
            </a:extLst>
          </p:cNvPr>
          <p:cNvSpPr txBox="1">
            <a:spLocks noGrp="1"/>
          </p:cNvSpPr>
          <p:nvPr>
            <p:ph type="body" idx="4294967295"/>
          </p:nvPr>
        </p:nvSpPr>
        <p:spPr>
          <a:xfrm>
            <a:off x="852056" y="624114"/>
            <a:ext cx="3752258" cy="643573"/>
          </a:xfrm>
        </p:spPr>
        <p:txBody>
          <a:bodyPr>
            <a:noAutofit/>
          </a:bodyPr>
          <a:lstStyle>
            <a:lvl1pPr marL="0" indent="0">
              <a:lnSpc>
                <a:spcPct val="107000"/>
              </a:lnSpc>
              <a:buNone/>
              <a:defRPr lang="en-GB" b="1">
                <a:solidFill>
                  <a:srgbClr val="E15637"/>
                </a:solidFill>
                <a:latin typeface="Overpass Black" pitchFamily="2"/>
              </a:defRPr>
            </a:lvl1pPr>
          </a:lstStyle>
          <a:p>
            <a:pPr lvl="0"/>
            <a:r>
              <a:rPr lang="en-GB"/>
              <a:t>Title</a:t>
            </a:r>
          </a:p>
        </p:txBody>
      </p:sp>
      <p:sp>
        <p:nvSpPr>
          <p:cNvPr id="5" name="Text Placeholder 5">
            <a:extLst>
              <a:ext uri="{FF2B5EF4-FFF2-40B4-BE49-F238E27FC236}">
                <a16:creationId xmlns:a16="http://schemas.microsoft.com/office/drawing/2014/main" id="{9D89C3B3-6CC5-14CA-4784-C543982C3BD4}"/>
              </a:ext>
            </a:extLst>
          </p:cNvPr>
          <p:cNvSpPr txBox="1">
            <a:spLocks noGrp="1"/>
          </p:cNvSpPr>
          <p:nvPr>
            <p:ph type="body" idx="4294967295"/>
          </p:nvPr>
        </p:nvSpPr>
        <p:spPr>
          <a:xfrm>
            <a:off x="852056" y="1242559"/>
            <a:ext cx="4959806" cy="4756800"/>
          </a:xfrm>
        </p:spPr>
        <p:txBody>
          <a:bodyPr/>
          <a:lstStyle>
            <a:lvl1pPr marL="0" indent="0">
              <a:lnSpc>
                <a:spcPct val="107000"/>
              </a:lnSpc>
              <a:buNone/>
              <a:defRPr lang="en-GB" sz="2000">
                <a:latin typeface="Overpass Medium" pitchFamily="2"/>
              </a:defRPr>
            </a:lvl1pPr>
          </a:lstStyle>
          <a:p>
            <a:pPr lvl="0"/>
            <a:r>
              <a:rPr lang="en-GB"/>
              <a:t>Appox 80 words aut reperum fugias quatium in nonsequia plignih illabor et, officipsam sequi aborem res epudiat assimus, occup et delibus molorem is etus tatium, tem que liquias remperum lauda secerio et, officipsam sequi aborem res nsecum erat et delibus molorem is etus et, offi delibus molorem is etus et, officipsam sequi aborem res cipsam sequi aborem res susa iur, odion etus tatium, tem que liquias remperum lauda secerio nsecum erat et delibus molorem is etus et, officipsam sequi aborem res </a:t>
            </a:r>
          </a:p>
        </p:txBody>
      </p:sp>
    </p:spTree>
    <p:extLst>
      <p:ext uri="{BB962C8B-B14F-4D97-AF65-F5344CB8AC3E}">
        <p14:creationId xmlns:p14="http://schemas.microsoft.com/office/powerpoint/2010/main" val="212879024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16"/>
        <p:cNvGrpSpPr/>
        <p:nvPr/>
      </p:nvGrpSpPr>
      <p:grpSpPr>
        <a:xfrm>
          <a:off x="0" y="0"/>
          <a:ext cx="0" cy="0"/>
          <a:chOff x="0" y="0"/>
          <a:chExt cx="0" cy="0"/>
        </a:xfrm>
      </p:grpSpPr>
      <p:pic>
        <p:nvPicPr>
          <p:cNvPr id="2" name="Picture 2">
            <a:extLst>
              <a:ext uri="{FF2B5EF4-FFF2-40B4-BE49-F238E27FC236}">
                <a16:creationId xmlns:a16="http://schemas.microsoft.com/office/drawing/2014/main" id="{71A3B199-B94D-72EE-87F3-F99853E5FA6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451164" y="193405"/>
            <a:ext cx="1463934" cy="80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725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099FF1D-63B1-E21D-5621-3414E46DE343}"/>
              </a:ext>
            </a:extLst>
          </p:cNvPr>
          <p:cNvCxnSpPr/>
          <p:nvPr userDrawn="1"/>
        </p:nvCxnSpPr>
        <p:spPr>
          <a:xfrm>
            <a:off x="679622" y="642554"/>
            <a:ext cx="10800000" cy="0"/>
          </a:xfrm>
          <a:prstGeom prst="line">
            <a:avLst/>
          </a:prstGeom>
          <a:ln>
            <a:solidFill>
              <a:srgbClr val="791957"/>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07B48DE3-6B79-9A8B-7D60-C226F619132D}"/>
              </a:ext>
            </a:extLst>
          </p:cNvPr>
          <p:cNvPicPr/>
          <p:nvPr userDrawn="1"/>
        </p:nvPicPr>
        <p:blipFill>
          <a:blip r:embed="rId2"/>
          <a:srcRect/>
          <a:stretch/>
        </p:blipFill>
        <p:spPr>
          <a:xfrm>
            <a:off x="10440000" y="5580000"/>
            <a:ext cx="1187147" cy="792829"/>
          </a:xfrm>
          <a:prstGeom prst="rect">
            <a:avLst/>
          </a:prstGeom>
        </p:spPr>
      </p:pic>
      <p:sp>
        <p:nvSpPr>
          <p:cNvPr id="15" name="Text Placeholder 14">
            <a:extLst>
              <a:ext uri="{FF2B5EF4-FFF2-40B4-BE49-F238E27FC236}">
                <a16:creationId xmlns:a16="http://schemas.microsoft.com/office/drawing/2014/main" id="{CE8088D1-BA4A-E41F-52A2-7D253744401D}"/>
              </a:ext>
            </a:extLst>
          </p:cNvPr>
          <p:cNvSpPr>
            <a:spLocks noGrp="1"/>
          </p:cNvSpPr>
          <p:nvPr>
            <p:ph type="body" sz="quarter" idx="10" hasCustomPrompt="1"/>
          </p:nvPr>
        </p:nvSpPr>
        <p:spPr>
          <a:xfrm>
            <a:off x="743918" y="266705"/>
            <a:ext cx="10799999" cy="318703"/>
          </a:xfrm>
        </p:spPr>
        <p:txBody>
          <a:bodyPr>
            <a:noAutofit/>
          </a:bodyPr>
          <a:lstStyle>
            <a:lvl1pPr marL="0" indent="0" algn="r">
              <a:buNone/>
              <a:defRPr sz="1800">
                <a:solidFill>
                  <a:srgbClr val="791957"/>
                </a:solidFill>
              </a:defRPr>
            </a:lvl1pPr>
            <a:lvl2pPr algn="r">
              <a:defRPr sz="1800">
                <a:solidFill>
                  <a:srgbClr val="791957"/>
                </a:solidFill>
              </a:defRPr>
            </a:lvl2pPr>
            <a:lvl3pPr algn="r">
              <a:defRPr sz="1800">
                <a:solidFill>
                  <a:srgbClr val="791957"/>
                </a:solidFill>
              </a:defRPr>
            </a:lvl3pPr>
            <a:lvl4pPr algn="r">
              <a:defRPr sz="1800">
                <a:solidFill>
                  <a:srgbClr val="791957"/>
                </a:solidFill>
              </a:defRPr>
            </a:lvl4pPr>
            <a:lvl5pPr algn="r">
              <a:defRPr sz="1800">
                <a:solidFill>
                  <a:srgbClr val="791957"/>
                </a:solidFill>
              </a:defRPr>
            </a:lvl5pPr>
          </a:lstStyle>
          <a:p>
            <a:pPr lvl="0"/>
            <a:r>
              <a:rPr lang="en-US"/>
              <a:t>CORPORATE ppt template</a:t>
            </a:r>
            <a:endParaRPr lang="en-GB"/>
          </a:p>
        </p:txBody>
      </p:sp>
      <p:sp>
        <p:nvSpPr>
          <p:cNvPr id="17" name="Text Placeholder 16">
            <a:extLst>
              <a:ext uri="{FF2B5EF4-FFF2-40B4-BE49-F238E27FC236}">
                <a16:creationId xmlns:a16="http://schemas.microsoft.com/office/drawing/2014/main" id="{D5EBA424-7C56-2D16-D142-992FCFE59622}"/>
              </a:ext>
            </a:extLst>
          </p:cNvPr>
          <p:cNvSpPr>
            <a:spLocks noGrp="1"/>
          </p:cNvSpPr>
          <p:nvPr>
            <p:ph type="body" sz="quarter" idx="11" hasCustomPrompt="1"/>
          </p:nvPr>
        </p:nvSpPr>
        <p:spPr>
          <a:xfrm>
            <a:off x="679620" y="835210"/>
            <a:ext cx="10799999" cy="622114"/>
          </a:xfrm>
        </p:spPr>
        <p:txBody>
          <a:bodyPr>
            <a:normAutofit/>
          </a:bodyPr>
          <a:lstStyle>
            <a:lvl1pPr marL="0" indent="0">
              <a:buNone/>
              <a:defRPr sz="4400" b="1">
                <a:solidFill>
                  <a:srgbClr val="791957"/>
                </a:solidFill>
                <a:latin typeface="Georgia" panose="02040502050405020303" pitchFamily="18" charset="0"/>
              </a:defRPr>
            </a:lvl1pPr>
            <a:lvl2pPr>
              <a:defRPr>
                <a:solidFill>
                  <a:srgbClr val="791957"/>
                </a:solidFill>
                <a:latin typeface="Georgia" panose="02040502050405020303" pitchFamily="18" charset="0"/>
              </a:defRPr>
            </a:lvl2pPr>
            <a:lvl3pPr>
              <a:defRPr>
                <a:solidFill>
                  <a:srgbClr val="791957"/>
                </a:solidFill>
                <a:latin typeface="Georgia" panose="02040502050405020303" pitchFamily="18" charset="0"/>
              </a:defRPr>
            </a:lvl3pPr>
            <a:lvl4pPr>
              <a:defRPr>
                <a:solidFill>
                  <a:srgbClr val="791957"/>
                </a:solidFill>
                <a:latin typeface="Georgia" panose="02040502050405020303" pitchFamily="18" charset="0"/>
              </a:defRPr>
            </a:lvl4pPr>
            <a:lvl5pPr>
              <a:defRPr>
                <a:solidFill>
                  <a:srgbClr val="791957"/>
                </a:solidFill>
                <a:latin typeface="Georgia" panose="02040502050405020303" pitchFamily="18" charset="0"/>
              </a:defRPr>
            </a:lvl5pPr>
          </a:lstStyle>
          <a:p>
            <a:pPr lvl="0"/>
            <a:r>
              <a:rPr lang="en-US"/>
              <a:t>Slide title</a:t>
            </a:r>
            <a:endParaRPr lang="en-GB"/>
          </a:p>
        </p:txBody>
      </p:sp>
      <p:sp>
        <p:nvSpPr>
          <p:cNvPr id="23" name="Text Placeholder 22">
            <a:extLst>
              <a:ext uri="{FF2B5EF4-FFF2-40B4-BE49-F238E27FC236}">
                <a16:creationId xmlns:a16="http://schemas.microsoft.com/office/drawing/2014/main" id="{E9AB4984-EB9C-A8FD-FD75-286C513BF7D9}"/>
              </a:ext>
            </a:extLst>
          </p:cNvPr>
          <p:cNvSpPr>
            <a:spLocks noGrp="1"/>
          </p:cNvSpPr>
          <p:nvPr>
            <p:ph type="body" sz="quarter" idx="12" hasCustomPrompt="1"/>
          </p:nvPr>
        </p:nvSpPr>
        <p:spPr>
          <a:xfrm>
            <a:off x="2019300" y="1955800"/>
            <a:ext cx="7696200" cy="3327400"/>
          </a:xfrm>
        </p:spPr>
        <p:txBody>
          <a:bodyPr>
            <a:normAutofit/>
          </a:bodyPr>
          <a:lstStyle>
            <a:lvl1pPr marL="533400" indent="-533400">
              <a:lnSpc>
                <a:spcPct val="150000"/>
              </a:lnSpc>
              <a:defRPr sz="3600">
                <a:solidFill>
                  <a:srgbClr val="791957"/>
                </a:solidFill>
              </a:defRPr>
            </a:lvl1pPr>
            <a:lvl2pPr>
              <a:defRPr sz="3600">
                <a:solidFill>
                  <a:srgbClr val="791957"/>
                </a:solidFill>
              </a:defRPr>
            </a:lvl2pPr>
            <a:lvl3pPr>
              <a:defRPr sz="3600">
                <a:solidFill>
                  <a:srgbClr val="791957"/>
                </a:solidFill>
              </a:defRPr>
            </a:lvl3pPr>
            <a:lvl4pPr>
              <a:defRPr sz="3600">
                <a:solidFill>
                  <a:srgbClr val="791957"/>
                </a:solidFill>
              </a:defRPr>
            </a:lvl4pPr>
            <a:lvl5pPr>
              <a:defRPr sz="3600">
                <a:solidFill>
                  <a:srgbClr val="791957"/>
                </a:solidFill>
              </a:defRPr>
            </a:lvl5pPr>
          </a:lstStyle>
          <a:p>
            <a:pPr lvl="0"/>
            <a:r>
              <a:rPr lang="en-US"/>
              <a:t>Bullet point list</a:t>
            </a:r>
          </a:p>
        </p:txBody>
      </p:sp>
    </p:spTree>
    <p:extLst>
      <p:ext uri="{BB962C8B-B14F-4D97-AF65-F5344CB8AC3E}">
        <p14:creationId xmlns:p14="http://schemas.microsoft.com/office/powerpoint/2010/main" val="732541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A46ADA-AEFA-2B45-C4DD-AE5B5119A706}"/>
              </a:ext>
            </a:extLst>
          </p:cNvPr>
          <p:cNvSpPr/>
          <p:nvPr userDrawn="1"/>
        </p:nvSpPr>
        <p:spPr>
          <a:xfrm>
            <a:off x="0" y="0"/>
            <a:ext cx="12191999" cy="6858000"/>
          </a:xfrm>
          <a:prstGeom prst="rect">
            <a:avLst/>
          </a:prstGeom>
          <a:gradFill flip="none" rotWithShape="1">
            <a:gsLst>
              <a:gs pos="100000">
                <a:schemeClr val="accent3"/>
              </a:gs>
              <a:gs pos="1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1593011" y="4182412"/>
            <a:ext cx="9144000" cy="432426"/>
          </a:xfrm>
          <a:prstGeom prst="rect">
            <a:avLst/>
          </a:prstGeo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Date</a:t>
            </a:r>
            <a:endParaRPr lang="en-US"/>
          </a:p>
        </p:txBody>
      </p:sp>
      <p:sp>
        <p:nvSpPr>
          <p:cNvPr id="13" name="Text Placeholder 12">
            <a:extLst>
              <a:ext uri="{FF2B5EF4-FFF2-40B4-BE49-F238E27FC236}">
                <a16:creationId xmlns:a16="http://schemas.microsoft.com/office/drawing/2014/main" id="{4C4E3ECF-A1CE-0CD1-5EC2-E2919426B8D8}"/>
              </a:ext>
            </a:extLst>
          </p:cNvPr>
          <p:cNvSpPr>
            <a:spLocks noGrp="1"/>
          </p:cNvSpPr>
          <p:nvPr>
            <p:ph type="body" sz="quarter" idx="10" hasCustomPrompt="1"/>
          </p:nvPr>
        </p:nvSpPr>
        <p:spPr>
          <a:xfrm>
            <a:off x="1593011" y="1723534"/>
            <a:ext cx="9144000" cy="800101"/>
          </a:xfrm>
        </p:spPr>
        <p:txBody>
          <a:bodyPr>
            <a:noAutofit/>
          </a:bodyPr>
          <a:lstStyle>
            <a:lvl1pPr marL="0" indent="0">
              <a:buNone/>
              <a:defRPr sz="4800" b="1">
                <a:solidFill>
                  <a:schemeClr val="bg1"/>
                </a:solidFill>
                <a:latin typeface="Georgia" panose="02040502050405020303" pitchFamily="18" charset="0"/>
              </a:defRPr>
            </a:lvl1pPr>
            <a:lvl2pPr>
              <a:defRPr sz="4800">
                <a:solidFill>
                  <a:schemeClr val="bg1"/>
                </a:solidFill>
                <a:latin typeface="Georgia" panose="02040502050405020303" pitchFamily="18" charset="0"/>
              </a:defRPr>
            </a:lvl2pPr>
            <a:lvl3pPr>
              <a:defRPr sz="4800">
                <a:solidFill>
                  <a:schemeClr val="bg1"/>
                </a:solidFill>
                <a:latin typeface="Georgia" panose="02040502050405020303" pitchFamily="18" charset="0"/>
              </a:defRPr>
            </a:lvl3pPr>
            <a:lvl4pPr>
              <a:defRPr sz="4800">
                <a:solidFill>
                  <a:schemeClr val="bg1"/>
                </a:solidFill>
                <a:latin typeface="Georgia" panose="02040502050405020303" pitchFamily="18" charset="0"/>
              </a:defRPr>
            </a:lvl4pPr>
            <a:lvl5pPr>
              <a:defRPr sz="4800">
                <a:solidFill>
                  <a:schemeClr val="bg1"/>
                </a:solidFill>
                <a:latin typeface="Georgia" panose="02040502050405020303" pitchFamily="18" charset="0"/>
              </a:defRPr>
            </a:lvl5pPr>
          </a:lstStyle>
          <a:p>
            <a:pPr lvl="0"/>
            <a:r>
              <a:rPr lang="en-US"/>
              <a:t>Title in Georgia bold</a:t>
            </a:r>
            <a:endParaRPr lang="en-GB"/>
          </a:p>
        </p:txBody>
      </p:sp>
      <p:sp>
        <p:nvSpPr>
          <p:cNvPr id="15" name="Text Placeholder 14">
            <a:extLst>
              <a:ext uri="{FF2B5EF4-FFF2-40B4-BE49-F238E27FC236}">
                <a16:creationId xmlns:a16="http://schemas.microsoft.com/office/drawing/2014/main" id="{561B7408-4795-D7DF-A95E-3914400DE878}"/>
              </a:ext>
            </a:extLst>
          </p:cNvPr>
          <p:cNvSpPr>
            <a:spLocks noGrp="1"/>
          </p:cNvSpPr>
          <p:nvPr>
            <p:ph type="body" sz="quarter" idx="11" hasCustomPrompt="1"/>
          </p:nvPr>
        </p:nvSpPr>
        <p:spPr>
          <a:xfrm>
            <a:off x="1593011" y="2550105"/>
            <a:ext cx="9144000" cy="800101"/>
          </a:xfrm>
        </p:spPr>
        <p:txBody>
          <a:bodyPr>
            <a:noAutofit/>
          </a:bodyPr>
          <a:lstStyle>
            <a:lvl1pPr marL="0" indent="0">
              <a:buNone/>
              <a:defRPr sz="4800">
                <a:solidFill>
                  <a:schemeClr val="bg1"/>
                </a:solidFill>
                <a:latin typeface="Georgia" panose="02040502050405020303" pitchFamily="18" charset="0"/>
              </a:defRPr>
            </a:lvl1pPr>
            <a:lvl2pPr>
              <a:defRPr sz="4800">
                <a:solidFill>
                  <a:schemeClr val="bg1"/>
                </a:solidFill>
                <a:latin typeface="Georgia" panose="02040502050405020303" pitchFamily="18" charset="0"/>
              </a:defRPr>
            </a:lvl2pPr>
            <a:lvl3pPr>
              <a:defRPr sz="4800">
                <a:solidFill>
                  <a:schemeClr val="bg1"/>
                </a:solidFill>
                <a:latin typeface="Georgia" panose="02040502050405020303" pitchFamily="18" charset="0"/>
              </a:defRPr>
            </a:lvl3pPr>
            <a:lvl4pPr>
              <a:defRPr sz="4800">
                <a:solidFill>
                  <a:schemeClr val="bg1"/>
                </a:solidFill>
                <a:latin typeface="Georgia" panose="02040502050405020303" pitchFamily="18" charset="0"/>
              </a:defRPr>
            </a:lvl4pPr>
            <a:lvl5pPr>
              <a:defRPr sz="4800">
                <a:solidFill>
                  <a:schemeClr val="bg1"/>
                </a:solidFill>
                <a:latin typeface="Georgia" panose="02040502050405020303" pitchFamily="18" charset="0"/>
              </a:defRPr>
            </a:lvl5pPr>
          </a:lstStyle>
          <a:p>
            <a:pPr lvl="0"/>
            <a:r>
              <a:rPr lang="en-US"/>
              <a:t>Sub-title in Georgia regular</a:t>
            </a:r>
            <a:endParaRPr lang="en-GB"/>
          </a:p>
        </p:txBody>
      </p:sp>
      <p:pic>
        <p:nvPicPr>
          <p:cNvPr id="2" name="Picture 1">
            <a:extLst>
              <a:ext uri="{FF2B5EF4-FFF2-40B4-BE49-F238E27FC236}">
                <a16:creationId xmlns:a16="http://schemas.microsoft.com/office/drawing/2014/main" id="{A1A0082E-3893-8AB2-AC51-B183AA658BD0}"/>
              </a:ext>
            </a:extLst>
          </p:cNvPr>
          <p:cNvPicPr/>
          <p:nvPr userDrawn="1"/>
        </p:nvPicPr>
        <p:blipFill>
          <a:blip r:embed="rId2"/>
          <a:stretch>
            <a:fillRect/>
          </a:stretch>
        </p:blipFill>
        <p:spPr>
          <a:xfrm>
            <a:off x="9900000" y="5040000"/>
            <a:ext cx="1734951" cy="1164896"/>
          </a:xfrm>
          <a:prstGeom prst="rect">
            <a:avLst/>
          </a:prstGeom>
        </p:spPr>
      </p:pic>
    </p:spTree>
    <p:extLst>
      <p:ext uri="{BB962C8B-B14F-4D97-AF65-F5344CB8AC3E}">
        <p14:creationId xmlns:p14="http://schemas.microsoft.com/office/powerpoint/2010/main" val="3846857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B964-DCAC-E54E-D1D3-74880AF58D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411A7-8351-1A66-0B93-069E119B3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D7C66-1467-0D1B-014F-EAE60C88CC17}"/>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D635BF82-829F-566D-E814-BC24F98D0F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3D70FA-FB4D-A1B7-1713-C4CA471AACF8}"/>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237222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rtlCol="0">
            <a:normAutofit/>
          </a:bodyPr>
          <a:lstStyle>
            <a:lvl1pPr>
              <a:defRPr sz="3000" baseline="0"/>
            </a:lvl1pPr>
          </a:lstStyle>
          <a:p>
            <a:pPr rtl="0"/>
            <a:r>
              <a:rPr lang="en-GB" noProof="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rtlCol="0">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rtlCol="0"/>
          <a:lstStyle/>
          <a:p>
            <a:pPr rtl="0"/>
            <a:r>
              <a:rPr lang="en-GB" noProof="0"/>
              <a:t>20XX</a:t>
            </a:r>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rtlCol="0"/>
          <a:lstStyle/>
          <a:p>
            <a:pPr rtl="0"/>
            <a:r>
              <a:rPr lang="en-US" noProof="0"/>
              <a:t>Click icon to add picture</a:t>
            </a:r>
            <a:endParaRPr lang="en-GB" noProof="0"/>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rtlCol="0"/>
          <a:lstStyle/>
          <a:p>
            <a:pPr rtl="0"/>
            <a:r>
              <a:rPr lang="en-US" noProof="0"/>
              <a:t>Click icon to add picture</a:t>
            </a:r>
            <a:endParaRPr lang="en-GB" noProof="0"/>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rtlCol="0"/>
          <a:lstStyle>
            <a:lvl1pPr>
              <a:defRPr>
                <a:solidFill>
                  <a:schemeClr val="bg1">
                    <a:lumMod val="50000"/>
                  </a:schemeClr>
                </a:solidFill>
              </a:defRPr>
            </a:lvl1pPr>
          </a:lstStyle>
          <a:p>
            <a:pPr rtl="0"/>
            <a:r>
              <a:rPr lang="en-GB" noProof="0"/>
              <a:t>Presentation title</a:t>
            </a:r>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rtlCol="0"/>
          <a:lstStyle>
            <a:lvl1pPr>
              <a:defRPr>
                <a:solidFill>
                  <a:schemeClr val="bg1"/>
                </a:solidFill>
              </a:defRPr>
            </a:lvl1pPr>
          </a:lstStyle>
          <a:p>
            <a:pPr rtl="0"/>
            <a:fld id="{294A09A9-5501-47C1-A89A-A340965A2BE2}" type="slidenum">
              <a:rPr lang="en-GB" noProof="0" smtClean="0"/>
              <a:pPr/>
              <a:t>‹#›</a:t>
            </a:fld>
            <a:endParaRPr lang="en-GB" noProof="0"/>
          </a:p>
        </p:txBody>
      </p:sp>
    </p:spTree>
    <p:extLst>
      <p:ext uri="{BB962C8B-B14F-4D97-AF65-F5344CB8AC3E}">
        <p14:creationId xmlns:p14="http://schemas.microsoft.com/office/powerpoint/2010/main" val="227303283"/>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rtlCol="0">
            <a:normAutofit/>
          </a:bodyPr>
          <a:lstStyle>
            <a:lvl1pPr algn="l">
              <a:lnSpc>
                <a:spcPts val="4000"/>
              </a:lnSpc>
              <a:defRPr sz="3000" baseline="0"/>
            </a:lvl1pPr>
          </a:lstStyle>
          <a:p>
            <a:pPr rtl="0"/>
            <a:r>
              <a:rPr lang="en-US" noProof="0"/>
              <a:t>Click to edit Master title style</a:t>
            </a:r>
            <a:endParaRPr lang="en-GB" noProof="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rtlCol="0">
            <a:normAutofit/>
          </a:bodyPr>
          <a:lstStyle>
            <a:lvl1pPr marL="0" indent="0">
              <a:buNone/>
              <a:defRPr sz="1400">
                <a:solidFill>
                  <a:schemeClr val="tx1"/>
                </a:solidFill>
              </a:defRPr>
            </a:lvl1pPr>
          </a:lstStyle>
          <a:p>
            <a:pPr rtl="0"/>
            <a:r>
              <a:rPr lang="en-US" noProof="0"/>
              <a:t>Click icon to add picture</a:t>
            </a:r>
            <a:endParaRPr lang="en-GB" noProof="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en-GB" noProof="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en-GB" noProof="0"/>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rtlCol="0">
            <a:normAutofit/>
          </a:bodyPr>
          <a:lstStyle>
            <a:lvl1pPr marL="0" indent="0">
              <a:buNone/>
              <a:defRPr sz="1400">
                <a:solidFill>
                  <a:schemeClr val="tx1"/>
                </a:solidFill>
              </a:defRPr>
            </a:lvl1pPr>
          </a:lstStyle>
          <a:p>
            <a:pPr rtl="0"/>
            <a:r>
              <a:rPr lang="en-US" noProof="0"/>
              <a:t>Click icon to add picture</a:t>
            </a:r>
            <a:endParaRPr lang="en-GB" noProof="0"/>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en-GB" noProof="0"/>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en-GB" noProof="0"/>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rtlCol="0">
            <a:normAutofit/>
          </a:bodyPr>
          <a:lstStyle>
            <a:lvl1pPr marL="0" indent="0">
              <a:buNone/>
              <a:defRPr sz="1400">
                <a:solidFill>
                  <a:schemeClr val="tx1"/>
                </a:solidFill>
              </a:defRPr>
            </a:lvl1pPr>
          </a:lstStyle>
          <a:p>
            <a:pPr rtl="0"/>
            <a:r>
              <a:rPr lang="en-US" noProof="0"/>
              <a:t>Click icon to add picture</a:t>
            </a:r>
            <a:endParaRPr lang="en-GB" noProof="0"/>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en-GB" noProof="0"/>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en-GB" noProof="0"/>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rtlCol="0">
            <a:normAutofit/>
          </a:bodyPr>
          <a:lstStyle>
            <a:lvl1pPr marL="0" indent="0">
              <a:buNone/>
              <a:defRPr sz="1400">
                <a:solidFill>
                  <a:schemeClr val="tx1"/>
                </a:solidFill>
              </a:defRPr>
            </a:lvl1pPr>
          </a:lstStyle>
          <a:p>
            <a:pPr rtl="0"/>
            <a:r>
              <a:rPr lang="en-US" noProof="0"/>
              <a:t>Click icon to add picture</a:t>
            </a:r>
            <a:endParaRPr lang="en-GB" noProof="0"/>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rtlCol="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rtl="0"/>
            <a:r>
              <a:rPr lang="en-GB" noProof="0"/>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rtlCol="0">
            <a:noAutofit/>
          </a:bodyPr>
          <a:lstStyle>
            <a:lvl1pPr marL="0" indent="0" algn="ctr">
              <a:lnSpc>
                <a:spcPct val="100000"/>
              </a:lnSpc>
              <a:spcBef>
                <a:spcPts val="0"/>
              </a:spcBef>
              <a:buNone/>
              <a:defRPr sz="1200" b="0" spc="20" baseline="0">
                <a:solidFill>
                  <a:schemeClr val="tx1"/>
                </a:solidFill>
              </a:defRPr>
            </a:lvl1pPr>
          </a:lstStyle>
          <a:p>
            <a:pPr lvl="0" rtl="0"/>
            <a:r>
              <a:rPr lang="en-GB" noProof="0"/>
              <a:t>Title</a:t>
            </a:r>
          </a:p>
        </p:txBody>
      </p:sp>
      <p:grpSp>
        <p:nvGrpSpPr>
          <p:cNvPr id="38" name="Bottom Righ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phic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2" name="Freeform: Shape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3" name="Freeform: Shape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4" name="Freeform: Shape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5" name="Freeform: Shape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6" name="Freeform: Shape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47" name="Freeform: Shape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40" name="Freeform: Shape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rtlCol="0"/>
          <a:lstStyle/>
          <a:p>
            <a:pPr rtl="0"/>
            <a:r>
              <a:rPr lang="en-GB" noProof="0"/>
              <a:t>20XX</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spTree>
    <p:extLst>
      <p:ext uri="{BB962C8B-B14F-4D97-AF65-F5344CB8AC3E}">
        <p14:creationId xmlns:p14="http://schemas.microsoft.com/office/powerpoint/2010/main" val="1563968479"/>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rtlCol="0" anchor="b">
            <a:normAutofit/>
          </a:bodyPr>
          <a:lstStyle>
            <a:lvl1pPr algn="ctr">
              <a:defRPr sz="3000" baseline="0"/>
            </a:lvl1pPr>
          </a:lstStyle>
          <a:p>
            <a:pPr rtl="0"/>
            <a:r>
              <a:rPr lang="en-GB" noProof="0"/>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rtlCol="0"/>
          <a:lstStyle/>
          <a:p>
            <a:pPr rtl="0"/>
            <a:r>
              <a:rPr lang="en-US" noProof="0"/>
              <a:t>Click icon to add picture</a:t>
            </a:r>
            <a:endParaRPr lang="en-GB" noProof="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rtlCol="0">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rtlCol="0"/>
          <a:lstStyle/>
          <a:p>
            <a:pPr rtl="0"/>
            <a:r>
              <a:rPr lang="en-GB" noProof="0"/>
              <a:t>20XX</a:t>
            </a:r>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rtlCol="0"/>
          <a:lstStyle/>
          <a:p>
            <a:pPr rtl="0"/>
            <a:fld id="{294A09A9-5501-47C1-A89A-A340965A2BE2}" type="slidenum">
              <a:rPr lang="en-GB" noProof="0" smtClean="0"/>
              <a:t>‹#›</a:t>
            </a:fld>
            <a:endParaRPr lang="en-GB" noProof="0"/>
          </a:p>
        </p:txBody>
      </p:sp>
      <p:grpSp>
        <p:nvGrpSpPr>
          <p:cNvPr id="19" name="Bottom Righ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phic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3" name="Freeform: Shape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4" name="Freeform: Shape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5" name="Freeform: Shape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6" name="Freeform: Shape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7" name="Freeform: Shape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sp>
            <p:nvSpPr>
              <p:cNvPr id="28" name="Freeform: Shape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a:p>
            </p:txBody>
          </p:sp>
        </p:grpSp>
        <p:sp>
          <p:nvSpPr>
            <p:cNvPr id="21" name="Freeform: Shape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a:p>
          </p:txBody>
        </p:sp>
      </p:grpSp>
    </p:spTree>
    <p:extLst>
      <p:ext uri="{BB962C8B-B14F-4D97-AF65-F5344CB8AC3E}">
        <p14:creationId xmlns:p14="http://schemas.microsoft.com/office/powerpoint/2010/main" val="374649379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rtlCol="0">
            <a:noAutofit/>
          </a:bodyPr>
          <a:lstStyle>
            <a:lvl1pPr>
              <a:defRPr sz="3600" baseline="0"/>
            </a:lvl1pPr>
          </a:lstStyle>
          <a:p>
            <a:pPr rtl="0"/>
            <a:r>
              <a:rPr lang="en-GB" noProof="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rtlCol="0">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rtlCol="0"/>
          <a:lstStyle/>
          <a:p>
            <a:pPr rtl="0"/>
            <a:r>
              <a:rPr lang="en-GB" noProof="0"/>
              <a:t>20XX</a:t>
            </a:r>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rtlCol="0"/>
          <a:lstStyle>
            <a:lvl1pPr algn="r">
              <a:defRPr/>
            </a:lvl1pPr>
          </a:lstStyle>
          <a:p>
            <a:pPr rtl="0"/>
            <a:r>
              <a:rPr lang="en-GB" noProof="0"/>
              <a:t>Presentation title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rtlCol="0"/>
          <a:lstStyle/>
          <a:p>
            <a:pPr rtl="0"/>
            <a:r>
              <a:rPr lang="en-US" noProof="0"/>
              <a:t>Click icon to add picture</a:t>
            </a:r>
            <a:endParaRPr lang="en-GB" noProof="0"/>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rtlCol="0"/>
          <a:lstStyle>
            <a:lvl1pPr>
              <a:defRPr>
                <a:solidFill>
                  <a:schemeClr val="bg1"/>
                </a:solidFill>
              </a:defRPr>
            </a:lvl1pPr>
          </a:lstStyle>
          <a:p>
            <a:pPr rtl="0"/>
            <a:fld id="{294A09A9-5501-47C1-A89A-A340965A2BE2}" type="slidenum">
              <a:rPr lang="en-GB" noProof="0" smtClean="0"/>
              <a:pPr/>
              <a:t>‹#›</a:t>
            </a:fld>
            <a:endParaRPr lang="en-GB" noProof="0"/>
          </a:p>
        </p:txBody>
      </p:sp>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a:p>
          </p:txBody>
        </p:sp>
      </p:grpSp>
    </p:spTree>
    <p:extLst>
      <p:ext uri="{BB962C8B-B14F-4D97-AF65-F5344CB8AC3E}">
        <p14:creationId xmlns:p14="http://schemas.microsoft.com/office/powerpoint/2010/main" val="151584332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E541-865B-9BC0-2530-E054B7181D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C9A962-2240-B2CE-5C80-D2F47965A0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349290-07E2-CEE3-BC9D-93A019619000}"/>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15A86C75-1DDE-8395-8D3F-726418642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9BE06B-726A-EACB-4E26-FA57459B54C6}"/>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73654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A32B-6220-D439-736B-E26971FBC7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C47972-B8C7-D1ED-B9B6-6696C6F7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624257-6E98-4431-11B0-173CD1F15E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DA05ED-1E3F-5646-538D-B0308CA27F96}"/>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6" name="Footer Placeholder 5">
            <a:extLst>
              <a:ext uri="{FF2B5EF4-FFF2-40B4-BE49-F238E27FC236}">
                <a16:creationId xmlns:a16="http://schemas.microsoft.com/office/drawing/2014/main" id="{1647ECC6-CCB6-FE20-1484-DDF4C18547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32B860-1A40-F637-119C-5BB3F4FCCF4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409069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09E2A-12B8-FE8A-2A92-E4C18C0C05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09EAE8-AFB3-15B2-6F1E-01ABCDFDE1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7F33C4-E6E5-89DA-9E6D-F11407B7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DB6196-1645-8AAB-751B-185EC98973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3628F-AD7E-A9A5-888F-B99522495C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F40EF2-1E81-55DB-5FD4-44D50CA28035}"/>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8" name="Footer Placeholder 7">
            <a:extLst>
              <a:ext uri="{FF2B5EF4-FFF2-40B4-BE49-F238E27FC236}">
                <a16:creationId xmlns:a16="http://schemas.microsoft.com/office/drawing/2014/main" id="{AF76B32D-5978-602A-D00D-46BDCE6508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8ED9CE-9A4F-1399-CD92-F19C246DC52E}"/>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10703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80E1-6B6B-355C-4032-1F6D7F97D1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6D5061-E708-76BF-B8A1-B50CB33E1B3E}"/>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4" name="Footer Placeholder 3">
            <a:extLst>
              <a:ext uri="{FF2B5EF4-FFF2-40B4-BE49-F238E27FC236}">
                <a16:creationId xmlns:a16="http://schemas.microsoft.com/office/drawing/2014/main" id="{40F7B530-7D1E-38BE-7F79-2436D3BCC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EE8E41-0D38-196B-5CB3-225ADA3FC833}"/>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603363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E61C4-42DD-5351-2557-89137A8D2C88}"/>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3" name="Footer Placeholder 2">
            <a:extLst>
              <a:ext uri="{FF2B5EF4-FFF2-40B4-BE49-F238E27FC236}">
                <a16:creationId xmlns:a16="http://schemas.microsoft.com/office/drawing/2014/main" id="{F7254891-341B-F183-4DE8-A2DF0ED374A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044B2F-E5F8-F431-C21B-616E93AA28E7}"/>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946431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ECE6-B9A1-EDF7-37AD-B599EF03A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D04200-36F7-9A39-8F97-4B72E240A5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351739-9795-097F-D9DA-28986051F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22699-1F4B-C71B-AB0C-A035543156E3}"/>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6" name="Footer Placeholder 5">
            <a:extLst>
              <a:ext uri="{FF2B5EF4-FFF2-40B4-BE49-F238E27FC236}">
                <a16:creationId xmlns:a16="http://schemas.microsoft.com/office/drawing/2014/main" id="{1BB9BB01-4FCF-E2A3-0E6D-5CAFBE5BEC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5C7B82-B104-7718-C400-65944C53B075}"/>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324027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CC8E-2478-590A-20C8-300406E496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CB29E7-B6F0-A7EE-541C-6699FA135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3DE850-4B76-9A11-E3C5-3ACFF4276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070453-0B78-447A-DAB7-A9EC17DCFD9D}"/>
              </a:ext>
            </a:extLst>
          </p:cNvPr>
          <p:cNvSpPr>
            <a:spLocks noGrp="1"/>
          </p:cNvSpPr>
          <p:nvPr>
            <p:ph type="dt" sz="half" idx="10"/>
          </p:nvPr>
        </p:nvSpPr>
        <p:spPr/>
        <p:txBody>
          <a:bodyPr/>
          <a:lstStyle/>
          <a:p>
            <a:fld id="{02DBE15D-6374-4977-B1A4-709EFAB4AD24}" type="datetimeFigureOut">
              <a:rPr lang="en-GB" smtClean="0"/>
              <a:t>01/09/2025</a:t>
            </a:fld>
            <a:endParaRPr lang="en-GB"/>
          </a:p>
        </p:txBody>
      </p:sp>
      <p:sp>
        <p:nvSpPr>
          <p:cNvPr id="6" name="Footer Placeholder 5">
            <a:extLst>
              <a:ext uri="{FF2B5EF4-FFF2-40B4-BE49-F238E27FC236}">
                <a16:creationId xmlns:a16="http://schemas.microsoft.com/office/drawing/2014/main" id="{8BA87891-07C6-284A-C519-5F3749DE5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14906-B755-63FB-7C48-334B72464A31}"/>
              </a:ext>
            </a:extLst>
          </p:cNvPr>
          <p:cNvSpPr>
            <a:spLocks noGrp="1"/>
          </p:cNvSpPr>
          <p:nvPr>
            <p:ph type="sldNum" sz="quarter" idx="12"/>
          </p:nvPr>
        </p:nvSpPr>
        <p:spPr/>
        <p:txBody>
          <a:bodyPr/>
          <a:lstStyle/>
          <a:p>
            <a:fld id="{79BB5880-CB2C-4D18-A799-4FF6EE10B596}" type="slidenum">
              <a:rPr lang="en-GB" smtClean="0"/>
              <a:t>‹#›</a:t>
            </a:fld>
            <a:endParaRPr lang="en-GB"/>
          </a:p>
        </p:txBody>
      </p:sp>
    </p:spTree>
    <p:extLst>
      <p:ext uri="{BB962C8B-B14F-4D97-AF65-F5344CB8AC3E}">
        <p14:creationId xmlns:p14="http://schemas.microsoft.com/office/powerpoint/2010/main" val="205011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886E5-19BD-EE26-DD03-FB5B21CF0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4CCDA8-FF67-81C8-7E11-D4BA9BC5C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7EBFB-6333-3633-9CC2-2BF7A5E50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DBE15D-6374-4977-B1A4-709EFAB4AD24}" type="datetimeFigureOut">
              <a:rPr lang="en-GB" smtClean="0"/>
              <a:t>01/09/2025</a:t>
            </a:fld>
            <a:endParaRPr lang="en-GB"/>
          </a:p>
        </p:txBody>
      </p:sp>
      <p:sp>
        <p:nvSpPr>
          <p:cNvPr id="5" name="Footer Placeholder 4">
            <a:extLst>
              <a:ext uri="{FF2B5EF4-FFF2-40B4-BE49-F238E27FC236}">
                <a16:creationId xmlns:a16="http://schemas.microsoft.com/office/drawing/2014/main" id="{DDE4EE75-BE53-706E-1E1D-C7AD844663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816C91C-6338-A486-9726-D1DA1CAD4D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BB5880-CB2C-4D18-A799-4FF6EE10B596}" type="slidenum">
              <a:rPr lang="en-GB" smtClean="0"/>
              <a:t>‹#›</a:t>
            </a:fld>
            <a:endParaRPr lang="en-GB"/>
          </a:p>
        </p:txBody>
      </p:sp>
    </p:spTree>
    <p:extLst>
      <p:ext uri="{BB962C8B-B14F-4D97-AF65-F5344CB8AC3E}">
        <p14:creationId xmlns:p14="http://schemas.microsoft.com/office/powerpoint/2010/main" val="39240933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655" r:id="rId7"/>
    <p:sldLayoutId id="2147483727" r:id="rId8"/>
    <p:sldLayoutId id="2147483728" r:id="rId9"/>
    <p:sldLayoutId id="2147483729" r:id="rId10"/>
    <p:sldLayoutId id="2147483730" r:id="rId11"/>
    <p:sldLayoutId id="2147483660" r:id="rId12"/>
    <p:sldLayoutId id="2147483663" r:id="rId13"/>
    <p:sldLayoutId id="2147483664" r:id="rId14"/>
    <p:sldLayoutId id="2147483665" r:id="rId15"/>
    <p:sldLayoutId id="2147483667" r:id="rId16"/>
    <p:sldLayoutId id="2147483732" r:id="rId17"/>
    <p:sldLayoutId id="2147483733" r:id="rId18"/>
    <p:sldLayoutId id="2147483734" r:id="rId19"/>
    <p:sldLayoutId id="2147483735" r:id="rId20"/>
    <p:sldLayoutId id="2147483736" r:id="rId21"/>
    <p:sldLayoutId id="2147483737" r:id="rId22"/>
    <p:sldLayoutId id="2147483738"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1WchgajHiUc?feature=oembed"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brightonandhove.energymanagerlive.com/" TargetMode="External"/><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hyperlink" Target="mailto:Aazita.Eghbal@Brighton-Hove.gov.uk" TargetMode="External"/><Relationship Id="rId2" Type="http://schemas.openxmlformats.org/officeDocument/2006/relationships/hyperlink" Target="mailto:Kelvin.newman@Brighton-Hove.gov.uk" TargetMode="External"/><Relationship Id="rId1" Type="http://schemas.openxmlformats.org/officeDocument/2006/relationships/slideLayout" Target="../slideLayouts/slideLayout5.xml"/><Relationship Id="rId6" Type="http://schemas.openxmlformats.org/officeDocument/2006/relationships/hyperlink" Target="https://www.gov.uk/guidance/workplace-charging-scheme-for-state-funded-education-institutions" TargetMode="External"/><Relationship Id="rId5" Type="http://schemas.openxmlformats.org/officeDocument/2006/relationships/hyperlink" Target="https://www.gov.uk/government/news/investment-to-shield-schools-from-high-energy-bills-and-boost-to-budgets" TargetMode="External"/><Relationship Id="rId4" Type="http://schemas.openxmlformats.org/officeDocument/2006/relationships/hyperlink" Target="https://www.gov.uk/government/publications/energy-efficiency-guidance-for-the-school-and-fe-college-estate/energy-efficiency-guidance-for-the-school-and-further-education-college-estate"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beem.org.uk/Event/260157" TargetMode="External"/><Relationship Id="rId2" Type="http://schemas.openxmlformats.org/officeDocument/2006/relationships/hyperlink" Target="mailto:ph.schools@brighton-hove.gov.uk" TargetMode="External"/><Relationship Id="rId1" Type="http://schemas.openxmlformats.org/officeDocument/2006/relationships/slideLayout" Target="../slideLayouts/slideLayout5.xml"/><Relationship Id="rId5" Type="http://schemas.openxmlformats.org/officeDocument/2006/relationships/hyperlink" Target="https://www.tasteeducation.com/primary/" TargetMode="External"/><Relationship Id="rId4" Type="http://schemas.openxmlformats.org/officeDocument/2006/relationships/hyperlink" Target="https://www.beem.org.uk/Article/165869"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hyperlink" Target="mailto:billy.vickers@brighton-hove.gov.uk" TargetMode="External"/><Relationship Id="rId2" Type="http://schemas.openxmlformats.org/officeDocument/2006/relationships/hyperlink" Target="mailto:School.travel@brighton-hove.gov.uk" TargetMode="Externa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image" Target="../media/image212.png"/></Relationships>
</file>

<file path=ppt/slides/_rels/slide118.xml.rels><?xml version="1.0" encoding="UTF-8" standalone="yes"?>
<Relationships xmlns="http://schemas.openxmlformats.org/package/2006/relationships"><Relationship Id="rId3" Type="http://schemas.openxmlformats.org/officeDocument/2006/relationships/hyperlink" Target="https://ops.ukssn.org/" TargetMode="External"/><Relationship Id="rId2" Type="http://schemas.openxmlformats.org/officeDocument/2006/relationships/image" Target="../media/image31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slideLayout" Target="../slideLayouts/slideLayout2.xml"/><Relationship Id="rId1" Type="http://schemas.openxmlformats.org/officeDocument/2006/relationships/video" Target="https://www.youtube.com/embed/ysa5OBhXz-Q?feature=oembed"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rWuKYuEOI9k" TargetMode="External"/><Relationship Id="rId2" Type="http://schemas.openxmlformats.org/officeDocument/2006/relationships/slideLayout" Target="../slideLayouts/slideLayout2.xml"/><Relationship Id="rId1" Type="http://schemas.openxmlformats.org/officeDocument/2006/relationships/video" Target="https://www.youtube.com/embed/rWuKYuEOI9k?feature=oembed" TargetMode="Externa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righton-hove.gov.uk/net-zero/brighton-hove-decarbonisation-pathways-report"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addresspollution.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8.sv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99A_F2BAC99B.xml"/><Relationship Id="rId7"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hyperlink" Target="https://check-long-term-flood-risk.service.gov.uk/risk" TargetMode="External"/><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hyperlink" Target="http://www.osow-leicester.co.uk" TargetMode="External"/><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26" Type="http://schemas.openxmlformats.org/officeDocument/2006/relationships/image" Target="../media/image145.svg"/><Relationship Id="rId21" Type="http://schemas.openxmlformats.org/officeDocument/2006/relationships/image" Target="../media/image140.png"/><Relationship Id="rId42" Type="http://schemas.openxmlformats.org/officeDocument/2006/relationships/image" Target="../media/image161.svg"/><Relationship Id="rId47" Type="http://schemas.openxmlformats.org/officeDocument/2006/relationships/image" Target="../media/image166.png"/><Relationship Id="rId63" Type="http://schemas.openxmlformats.org/officeDocument/2006/relationships/image" Target="../media/image182.png"/><Relationship Id="rId68" Type="http://schemas.openxmlformats.org/officeDocument/2006/relationships/image" Target="../media/image187.svg"/><Relationship Id="rId84" Type="http://schemas.openxmlformats.org/officeDocument/2006/relationships/image" Target="../media/image203.svg"/><Relationship Id="rId89" Type="http://schemas.openxmlformats.org/officeDocument/2006/relationships/image" Target="../media/image208.png"/><Relationship Id="rId16" Type="http://schemas.openxmlformats.org/officeDocument/2006/relationships/image" Target="../media/image135.svg"/><Relationship Id="rId11" Type="http://schemas.openxmlformats.org/officeDocument/2006/relationships/image" Target="../media/image130.png"/><Relationship Id="rId32" Type="http://schemas.openxmlformats.org/officeDocument/2006/relationships/image" Target="../media/image151.svg"/><Relationship Id="rId37" Type="http://schemas.openxmlformats.org/officeDocument/2006/relationships/image" Target="../media/image156.png"/><Relationship Id="rId53" Type="http://schemas.openxmlformats.org/officeDocument/2006/relationships/image" Target="../media/image172.png"/><Relationship Id="rId58" Type="http://schemas.openxmlformats.org/officeDocument/2006/relationships/image" Target="../media/image177.svg"/><Relationship Id="rId74" Type="http://schemas.openxmlformats.org/officeDocument/2006/relationships/image" Target="../media/image193.svg"/><Relationship Id="rId79" Type="http://schemas.openxmlformats.org/officeDocument/2006/relationships/image" Target="../media/image198.png"/><Relationship Id="rId5" Type="http://schemas.openxmlformats.org/officeDocument/2006/relationships/image" Target="../media/image124.png"/><Relationship Id="rId90" Type="http://schemas.openxmlformats.org/officeDocument/2006/relationships/image" Target="../media/image209.svg"/><Relationship Id="rId22" Type="http://schemas.openxmlformats.org/officeDocument/2006/relationships/image" Target="../media/image141.svg"/><Relationship Id="rId27" Type="http://schemas.openxmlformats.org/officeDocument/2006/relationships/image" Target="../media/image146.png"/><Relationship Id="rId43" Type="http://schemas.openxmlformats.org/officeDocument/2006/relationships/image" Target="../media/image162.png"/><Relationship Id="rId48" Type="http://schemas.openxmlformats.org/officeDocument/2006/relationships/image" Target="../media/image167.svg"/><Relationship Id="rId64" Type="http://schemas.openxmlformats.org/officeDocument/2006/relationships/image" Target="../media/image183.svg"/><Relationship Id="rId69" Type="http://schemas.openxmlformats.org/officeDocument/2006/relationships/image" Target="../media/image188.png"/><Relationship Id="rId8" Type="http://schemas.openxmlformats.org/officeDocument/2006/relationships/image" Target="../media/image127.svg"/><Relationship Id="rId51" Type="http://schemas.openxmlformats.org/officeDocument/2006/relationships/image" Target="../media/image170.png"/><Relationship Id="rId72" Type="http://schemas.openxmlformats.org/officeDocument/2006/relationships/image" Target="../media/image191.svg"/><Relationship Id="rId80" Type="http://schemas.openxmlformats.org/officeDocument/2006/relationships/image" Target="../media/image199.svg"/><Relationship Id="rId85" Type="http://schemas.openxmlformats.org/officeDocument/2006/relationships/image" Target="../media/image204.png"/><Relationship Id="rId93" Type="http://schemas.openxmlformats.org/officeDocument/2006/relationships/image" Target="../media/image212.png"/><Relationship Id="rId3" Type="http://schemas.openxmlformats.org/officeDocument/2006/relationships/image" Target="../media/image122.png"/><Relationship Id="rId12" Type="http://schemas.openxmlformats.org/officeDocument/2006/relationships/image" Target="../media/image131.svg"/><Relationship Id="rId17" Type="http://schemas.openxmlformats.org/officeDocument/2006/relationships/image" Target="../media/image136.png"/><Relationship Id="rId25" Type="http://schemas.openxmlformats.org/officeDocument/2006/relationships/image" Target="../media/image144.png"/><Relationship Id="rId33" Type="http://schemas.openxmlformats.org/officeDocument/2006/relationships/image" Target="../media/image152.png"/><Relationship Id="rId38" Type="http://schemas.openxmlformats.org/officeDocument/2006/relationships/image" Target="../media/image157.svg"/><Relationship Id="rId46" Type="http://schemas.openxmlformats.org/officeDocument/2006/relationships/image" Target="../media/image165.svg"/><Relationship Id="rId59" Type="http://schemas.openxmlformats.org/officeDocument/2006/relationships/image" Target="../media/image178.png"/><Relationship Id="rId67" Type="http://schemas.openxmlformats.org/officeDocument/2006/relationships/image" Target="../media/image186.png"/><Relationship Id="rId20" Type="http://schemas.openxmlformats.org/officeDocument/2006/relationships/image" Target="../media/image139.svg"/><Relationship Id="rId41" Type="http://schemas.openxmlformats.org/officeDocument/2006/relationships/image" Target="../media/image160.png"/><Relationship Id="rId54" Type="http://schemas.openxmlformats.org/officeDocument/2006/relationships/image" Target="../media/image173.svg"/><Relationship Id="rId62" Type="http://schemas.openxmlformats.org/officeDocument/2006/relationships/image" Target="../media/image181.svg"/><Relationship Id="rId70" Type="http://schemas.openxmlformats.org/officeDocument/2006/relationships/image" Target="../media/image189.svg"/><Relationship Id="rId75" Type="http://schemas.openxmlformats.org/officeDocument/2006/relationships/image" Target="../media/image194.png"/><Relationship Id="rId83" Type="http://schemas.openxmlformats.org/officeDocument/2006/relationships/image" Target="../media/image202.png"/><Relationship Id="rId88" Type="http://schemas.openxmlformats.org/officeDocument/2006/relationships/image" Target="../media/image207.svg"/><Relationship Id="rId91"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5.svg"/><Relationship Id="rId15" Type="http://schemas.openxmlformats.org/officeDocument/2006/relationships/image" Target="../media/image134.png"/><Relationship Id="rId23" Type="http://schemas.openxmlformats.org/officeDocument/2006/relationships/image" Target="../media/image142.png"/><Relationship Id="rId28" Type="http://schemas.openxmlformats.org/officeDocument/2006/relationships/image" Target="../media/image147.svg"/><Relationship Id="rId36" Type="http://schemas.openxmlformats.org/officeDocument/2006/relationships/image" Target="../media/image155.svg"/><Relationship Id="rId49" Type="http://schemas.openxmlformats.org/officeDocument/2006/relationships/image" Target="../media/image168.png"/><Relationship Id="rId57" Type="http://schemas.openxmlformats.org/officeDocument/2006/relationships/image" Target="../media/image176.png"/><Relationship Id="rId10" Type="http://schemas.openxmlformats.org/officeDocument/2006/relationships/image" Target="../media/image129.svg"/><Relationship Id="rId31" Type="http://schemas.openxmlformats.org/officeDocument/2006/relationships/image" Target="../media/image150.png"/><Relationship Id="rId44" Type="http://schemas.openxmlformats.org/officeDocument/2006/relationships/image" Target="../media/image163.svg"/><Relationship Id="rId52" Type="http://schemas.openxmlformats.org/officeDocument/2006/relationships/image" Target="../media/image171.svg"/><Relationship Id="rId60" Type="http://schemas.openxmlformats.org/officeDocument/2006/relationships/image" Target="../media/image179.svg"/><Relationship Id="rId65" Type="http://schemas.openxmlformats.org/officeDocument/2006/relationships/image" Target="../media/image184.png"/><Relationship Id="rId73" Type="http://schemas.openxmlformats.org/officeDocument/2006/relationships/image" Target="../media/image192.png"/><Relationship Id="rId78" Type="http://schemas.openxmlformats.org/officeDocument/2006/relationships/image" Target="../media/image197.svg"/><Relationship Id="rId81" Type="http://schemas.openxmlformats.org/officeDocument/2006/relationships/image" Target="../media/image200.png"/><Relationship Id="rId86" Type="http://schemas.openxmlformats.org/officeDocument/2006/relationships/image" Target="../media/image205.svg"/><Relationship Id="rId4" Type="http://schemas.openxmlformats.org/officeDocument/2006/relationships/image" Target="../media/image123.svg"/><Relationship Id="rId9" Type="http://schemas.openxmlformats.org/officeDocument/2006/relationships/image" Target="../media/image128.png"/><Relationship Id="rId13" Type="http://schemas.openxmlformats.org/officeDocument/2006/relationships/image" Target="../media/image132.png"/><Relationship Id="rId18" Type="http://schemas.openxmlformats.org/officeDocument/2006/relationships/image" Target="../media/image137.svg"/><Relationship Id="rId39" Type="http://schemas.openxmlformats.org/officeDocument/2006/relationships/image" Target="../media/image158.png"/><Relationship Id="rId34" Type="http://schemas.openxmlformats.org/officeDocument/2006/relationships/image" Target="../media/image153.svg"/><Relationship Id="rId50" Type="http://schemas.openxmlformats.org/officeDocument/2006/relationships/image" Target="../media/image169.svg"/><Relationship Id="rId55" Type="http://schemas.openxmlformats.org/officeDocument/2006/relationships/image" Target="../media/image174.png"/><Relationship Id="rId76" Type="http://schemas.openxmlformats.org/officeDocument/2006/relationships/image" Target="../media/image195.svg"/><Relationship Id="rId7" Type="http://schemas.openxmlformats.org/officeDocument/2006/relationships/image" Target="../media/image126.png"/><Relationship Id="rId71" Type="http://schemas.openxmlformats.org/officeDocument/2006/relationships/image" Target="../media/image190.png"/><Relationship Id="rId92" Type="http://schemas.openxmlformats.org/officeDocument/2006/relationships/image" Target="../media/image211.svg"/><Relationship Id="rId2" Type="http://schemas.openxmlformats.org/officeDocument/2006/relationships/notesSlide" Target="../notesSlides/notesSlide11.xml"/><Relationship Id="rId29" Type="http://schemas.openxmlformats.org/officeDocument/2006/relationships/image" Target="../media/image148.png"/><Relationship Id="rId24" Type="http://schemas.openxmlformats.org/officeDocument/2006/relationships/image" Target="../media/image143.svg"/><Relationship Id="rId40" Type="http://schemas.openxmlformats.org/officeDocument/2006/relationships/image" Target="../media/image159.svg"/><Relationship Id="rId45" Type="http://schemas.openxmlformats.org/officeDocument/2006/relationships/image" Target="../media/image164.png"/><Relationship Id="rId66" Type="http://schemas.openxmlformats.org/officeDocument/2006/relationships/image" Target="../media/image185.svg"/><Relationship Id="rId87" Type="http://schemas.openxmlformats.org/officeDocument/2006/relationships/image" Target="../media/image206.png"/><Relationship Id="rId61" Type="http://schemas.openxmlformats.org/officeDocument/2006/relationships/image" Target="../media/image180.png"/><Relationship Id="rId82" Type="http://schemas.openxmlformats.org/officeDocument/2006/relationships/image" Target="../media/image201.svg"/><Relationship Id="rId19" Type="http://schemas.openxmlformats.org/officeDocument/2006/relationships/image" Target="../media/image138.png"/><Relationship Id="rId14" Type="http://schemas.openxmlformats.org/officeDocument/2006/relationships/image" Target="../media/image133.svg"/><Relationship Id="rId30" Type="http://schemas.openxmlformats.org/officeDocument/2006/relationships/image" Target="../media/image149.svg"/><Relationship Id="rId35" Type="http://schemas.openxmlformats.org/officeDocument/2006/relationships/image" Target="../media/image154.png"/><Relationship Id="rId56" Type="http://schemas.openxmlformats.org/officeDocument/2006/relationships/image" Target="../media/image175.svg"/><Relationship Id="rId77" Type="http://schemas.openxmlformats.org/officeDocument/2006/relationships/image" Target="../media/image196.png"/></Relationships>
</file>

<file path=ppt/slides/_rels/slide5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energysparks.uk/train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2.xml"/><Relationship Id="rId1" Type="http://schemas.openxmlformats.org/officeDocument/2006/relationships/video" Target="https://www.youtube.com/embed/x2EeYWwdEpE?feature=oembed"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gov.uk/guidance/workplace-charging-scheme-for-state-funded-education-institutio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hyperlink" Target="https://buyingforschools.blog.gov.uk/2024/11/06/getting-your-school-or-trust-ready-for-new-recycling-regulations/"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23.png"/></Relationships>
</file>

<file path=ppt/slides/_rels/slide6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jpe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jpeg"/><Relationship Id="rId4" Type="http://schemas.openxmlformats.org/officeDocument/2006/relationships/image" Target="../media/image228.png"/></Relationships>
</file>

<file path=ppt/slides/_rels/slide67.xml.rels><?xml version="1.0" encoding="UTF-8" standalone="yes"?>
<Relationships xmlns="http://schemas.openxmlformats.org/package/2006/relationships"><Relationship Id="rId3" Type="http://schemas.openxmlformats.org/officeDocument/2006/relationships/hyperlink" Target="https://ltl.org.uk/projects/local-school-nature-grants/" TargetMode="External"/><Relationship Id="rId2" Type="http://schemas.openxmlformats.org/officeDocument/2006/relationships/hyperlink" Target="https://southdownstrust.org.uk/national-parks-75th-birthday-renature-fund-for-schools/"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www.woodlandtrust.org.uk/plant-trees/schools-and-communities/" TargetMode="External"/><Relationship Id="rId4" Type="http://schemas.openxmlformats.org/officeDocument/2006/relationships/hyperlink" Target="https://www.educationnaturepark.org.uk/finding-fundi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Layout" Target="../slideLayouts/slideLayout2.xml"/><Relationship Id="rId1" Type="http://schemas.openxmlformats.org/officeDocument/2006/relationships/video" Target="https://www.youtube.com/embed/a4lvkZIKs14?feature=oembed" TargetMode="External"/><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17.jpeg"/><Relationship Id="rId7" Type="http://schemas.openxmlformats.org/officeDocument/2006/relationships/image" Target="../media/image2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5.png"/><Relationship Id="rId11" Type="http://schemas.openxmlformats.org/officeDocument/2006/relationships/image" Target="../media/image11.png"/><Relationship Id="rId5" Type="http://schemas.openxmlformats.org/officeDocument/2006/relationships/image" Target="../media/image234.png"/><Relationship Id="rId10" Type="http://schemas.openxmlformats.org/officeDocument/2006/relationships/hyperlink" Target="https://ops.ukssn.org/" TargetMode="External"/><Relationship Id="rId4" Type="http://schemas.openxmlformats.org/officeDocument/2006/relationships/image" Target="../media/image233.jpeg"/><Relationship Id="rId9"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8.png"/><Relationship Id="rId1" Type="http://schemas.openxmlformats.org/officeDocument/2006/relationships/slideLayout" Target="../slideLayouts/slideLayout7.xml"/><Relationship Id="rId4" Type="http://schemas.openxmlformats.org/officeDocument/2006/relationships/hyperlink" Target="http://www.letsgozero.org/"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41.jpg"/></Relationships>
</file>

<file path=ppt/slides/_rels/slide77.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246.jpg"/><Relationship Id="rId5" Type="http://schemas.openxmlformats.org/officeDocument/2006/relationships/image" Target="../media/image245.jpeg"/><Relationship Id="rId4" Type="http://schemas.openxmlformats.org/officeDocument/2006/relationships/image" Target="../media/image244.jpeg"/></Relationships>
</file>

<file path=ppt/slides/_rels/slide79.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251.jpg"/><Relationship Id="rId4" Type="http://schemas.openxmlformats.org/officeDocument/2006/relationships/image" Target="../media/image250.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257.jpg"/><Relationship Id="rId3" Type="http://schemas.openxmlformats.org/officeDocument/2006/relationships/image" Target="../media/image252.jpg"/><Relationship Id="rId7" Type="http://schemas.openxmlformats.org/officeDocument/2006/relationships/image" Target="../media/image256.jp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255.jfif"/><Relationship Id="rId11" Type="http://schemas.openxmlformats.org/officeDocument/2006/relationships/image" Target="../media/image260.jpg"/><Relationship Id="rId5" Type="http://schemas.openxmlformats.org/officeDocument/2006/relationships/image" Target="../media/image254.jpg"/><Relationship Id="rId10" Type="http://schemas.openxmlformats.org/officeDocument/2006/relationships/image" Target="../media/image259.jpg"/><Relationship Id="rId4" Type="http://schemas.openxmlformats.org/officeDocument/2006/relationships/image" Target="../media/image253.jpg"/><Relationship Id="rId9" Type="http://schemas.openxmlformats.org/officeDocument/2006/relationships/image" Target="../media/image258.jpg"/></Relationships>
</file>

<file path=ppt/slides/_rels/slide8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62.jpg"/></Relationships>
</file>

<file path=ppt/slides/_rels/slide82.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83.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268.jpg"/><Relationship Id="rId7" Type="http://schemas.openxmlformats.org/officeDocument/2006/relationships/image" Target="../media/image272.jpe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271.jpeg"/><Relationship Id="rId5" Type="http://schemas.openxmlformats.org/officeDocument/2006/relationships/image" Target="../media/image270.jpeg"/><Relationship Id="rId10" Type="http://schemas.openxmlformats.org/officeDocument/2006/relationships/image" Target="../media/image275.jpeg"/><Relationship Id="rId4" Type="http://schemas.openxmlformats.org/officeDocument/2006/relationships/image" Target="../media/image269.jpg"/><Relationship Id="rId9" Type="http://schemas.openxmlformats.org/officeDocument/2006/relationships/image" Target="../media/image274.jpeg"/></Relationships>
</file>

<file path=ppt/slides/_rels/slide84.xml.rels><?xml version="1.0" encoding="UTF-8" standalone="yes"?>
<Relationships xmlns="http://schemas.openxmlformats.org/package/2006/relationships"><Relationship Id="rId3" Type="http://schemas.openxmlformats.org/officeDocument/2006/relationships/image" Target="../media/image276.jp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278.jpg"/><Relationship Id="rId4" Type="http://schemas.openxmlformats.org/officeDocument/2006/relationships/image" Target="../media/image277.jpg"/></Relationships>
</file>

<file path=ppt/slides/_rels/slide8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281.png"/><Relationship Id="rId4" Type="http://schemas.openxmlformats.org/officeDocument/2006/relationships/image" Target="../media/image280.png"/></Relationships>
</file>

<file path=ppt/slides/_rels/slide86.xml.rels><?xml version="1.0" encoding="UTF-8" standalone="yes"?>
<Relationships xmlns="http://schemas.openxmlformats.org/package/2006/relationships"><Relationship Id="rId3" Type="http://schemas.openxmlformats.org/officeDocument/2006/relationships/image" Target="../media/image282.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285.png"/><Relationship Id="rId4" Type="http://schemas.openxmlformats.org/officeDocument/2006/relationships/image" Target="../media/image284.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88.jpg"/><Relationship Id="rId2" Type="http://schemas.openxmlformats.org/officeDocument/2006/relationships/slideLayout" Target="../slideLayouts/slideLayout22.xml"/><Relationship Id="rId1" Type="http://schemas.openxmlformats.org/officeDocument/2006/relationships/video" Target="https://www.youtube.com/embed/iTaNRSKI_Kw?feature=oembed" TargetMode="External"/><Relationship Id="rId6" Type="http://schemas.openxmlformats.org/officeDocument/2006/relationships/image" Target="../media/image287.jpg"/><Relationship Id="rId5" Type="http://schemas.openxmlformats.org/officeDocument/2006/relationships/image" Target="../media/image286.jpeg"/><Relationship Id="rId4" Type="http://schemas.openxmlformats.org/officeDocument/2006/relationships/image" Target="../media/image281.png"/></Relationships>
</file>

<file path=ppt/slides/_rels/slide8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289.jp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292.JPG"/><Relationship Id="rId5" Type="http://schemas.openxmlformats.org/officeDocument/2006/relationships/image" Target="../media/image291.JPG"/><Relationship Id="rId4" Type="http://schemas.openxmlformats.org/officeDocument/2006/relationships/image" Target="../media/image290.JPG"/></Relationships>
</file>

<file path=ppt/slides/_rels/slide91.xml.rels><?xml version="1.0" encoding="UTF-8" standalone="yes"?>
<Relationships xmlns="http://schemas.openxmlformats.org/package/2006/relationships"><Relationship Id="rId3" Type="http://schemas.openxmlformats.org/officeDocument/2006/relationships/hyperlink" Target="mailto:commercial.waste@brighton-hove.gov.uk" TargetMode="External"/><Relationship Id="rId2" Type="http://schemas.openxmlformats.org/officeDocument/2006/relationships/notesSlide" Target="../notesSlides/notesSlide28.xml"/><Relationship Id="rId1" Type="http://schemas.openxmlformats.org/officeDocument/2006/relationships/slideLayout" Target="../slideLayouts/slideLayout21.xml"/><Relationship Id="rId6" Type="http://schemas.openxmlformats.org/officeDocument/2006/relationships/hyperlink" Target="https://www.resourcefutures.co.uk/simpler-recycling-and-food-collections-preparing-for-change-in-england/" TargetMode="External"/><Relationship Id="rId5" Type="http://schemas.openxmlformats.org/officeDocument/2006/relationships/hyperlink" Target="https://businessofrecycling.wrap.ngo/" TargetMode="External"/><Relationship Id="rId4" Type="http://schemas.openxmlformats.org/officeDocument/2006/relationships/hyperlink" Target="https://www.gov.uk/guidance/simpler-recycling-workplace-recycling-in-england"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54.jp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259.jpg"/><Relationship Id="rId4" Type="http://schemas.openxmlformats.org/officeDocument/2006/relationships/image" Target="../media/image252.jpg"/></Relationships>
</file>

<file path=ppt/slides/_rels/slide9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295.jpg"/><Relationship Id="rId4" Type="http://schemas.openxmlformats.org/officeDocument/2006/relationships/image" Target="../media/image294.jpeg"/></Relationships>
</file>

<file path=ppt/slides/_rels/slide94.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notesSlide" Target="../notesSlides/notesSlide31.xml"/><Relationship Id="rId1" Type="http://schemas.openxmlformats.org/officeDocument/2006/relationships/slideLayout" Target="../slideLayouts/slideLayout22.xml"/><Relationship Id="rId5" Type="http://schemas.openxmlformats.org/officeDocument/2006/relationships/image" Target="../media/image251.jpg"/><Relationship Id="rId4" Type="http://schemas.openxmlformats.org/officeDocument/2006/relationships/image" Target="../media/image250.jpg"/></Relationships>
</file>

<file path=ppt/slides/_rels/slide95.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297.jpeg"/></Relationships>
</file>

<file path=ppt/slides/_rels/slide96.xml.rels><?xml version="1.0" encoding="UTF-8" standalone="yes"?>
<Relationships xmlns="http://schemas.openxmlformats.org/package/2006/relationships"><Relationship Id="rId3" Type="http://schemas.openxmlformats.org/officeDocument/2006/relationships/hyperlink" Target="https://businessofrecycling.wrap.ngo/" TargetMode="External"/><Relationship Id="rId7" Type="http://schemas.openxmlformats.org/officeDocument/2006/relationships/hyperlink" Target="https://youtu.be/KaHW7Cfm1xU" TargetMode="External"/><Relationship Id="rId2" Type="http://schemas.openxmlformats.org/officeDocument/2006/relationships/hyperlink" Target="https://www.gov.uk/guidance/simpler-recycling-workplace-recycling-in-england" TargetMode="External"/><Relationship Id="rId1" Type="http://schemas.openxmlformats.org/officeDocument/2006/relationships/slideLayout" Target="../slideLayouts/slideLayout2.xml"/><Relationship Id="rId6" Type="http://schemas.openxmlformats.org/officeDocument/2006/relationships/hyperlink" Target="https://youtu.be/vcsRXCzwddQ" TargetMode="External"/><Relationship Id="rId5" Type="http://schemas.openxmlformats.org/officeDocument/2006/relationships/hyperlink" Target="https://youtu.be/iTaNRSKI_Kw" TargetMode="External"/><Relationship Id="rId4" Type="http://schemas.openxmlformats.org/officeDocument/2006/relationships/hyperlink" Target="https://www.resourcefutures.co.uk/simpler-recycling-and-food-collections-preparing-for-change-in-england/"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7.xml"/><Relationship Id="rId6" Type="http://schemas.openxmlformats.org/officeDocument/2006/relationships/hyperlink" Target="https://www.southernwater.co.uk/save-a-little-water/saving-water-in-your-business/water-butts-scheme/#:~:text=That%27s%20one%20reason%20why%20we,litres%20of%20water%20a%20year." TargetMode="External"/><Relationship Id="rId5" Type="http://schemas.openxmlformats.org/officeDocument/2006/relationships/hyperlink" Target="https://www.southernwater.co.uk/save-a-little-water/water-saving-audits/" TargetMode="External"/><Relationship Id="rId4" Type="http://schemas.openxmlformats.org/officeDocument/2006/relationships/image" Target="../media/image301.jpeg"/></Relationships>
</file>

<file path=ppt/slides/_rels/slide99.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hyperlink" Target="mailto:electric.vehicles@brighton-hove.gov.uk"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children sitting at desks&#10;&#10;Description automatically generated">
            <a:extLst>
              <a:ext uri="{FF2B5EF4-FFF2-40B4-BE49-F238E27FC236}">
                <a16:creationId xmlns:a16="http://schemas.microsoft.com/office/drawing/2014/main" id="{95320C8C-DB9B-F18C-DAD9-38E67C3CC3D3}"/>
              </a:ext>
            </a:extLst>
          </p:cNvPr>
          <p:cNvPicPr>
            <a:picLocks noChangeAspect="1"/>
          </p:cNvPicPr>
          <p:nvPr/>
        </p:nvPicPr>
        <p:blipFill rotWithShape="1">
          <a:blip r:embed="rId3"/>
          <a:srcRect l="590" t="20974" r="66085" b="-229"/>
          <a:stretch/>
        </p:blipFill>
        <p:spPr>
          <a:xfrm>
            <a:off x="21941" y="1459541"/>
            <a:ext cx="4063042" cy="5378580"/>
          </a:xfrm>
          <a:prstGeom prst="rect">
            <a:avLst/>
          </a:prstGeom>
        </p:spPr>
      </p:pic>
      <p:pic>
        <p:nvPicPr>
          <p:cNvPr id="5" name="Picture 4" descr="A group of children sitting at desks&#10;&#10;Description automatically generated">
            <a:extLst>
              <a:ext uri="{FF2B5EF4-FFF2-40B4-BE49-F238E27FC236}">
                <a16:creationId xmlns:a16="http://schemas.microsoft.com/office/drawing/2014/main" id="{D1E03883-58BF-FD25-B745-BD028E60D4B7}"/>
              </a:ext>
            </a:extLst>
          </p:cNvPr>
          <p:cNvPicPr>
            <a:picLocks noChangeAspect="1"/>
          </p:cNvPicPr>
          <p:nvPr/>
        </p:nvPicPr>
        <p:blipFill rotWithShape="1">
          <a:blip r:embed="rId3"/>
          <a:srcRect l="66416" t="20974" r="-708" b="-229"/>
          <a:stretch/>
        </p:blipFill>
        <p:spPr>
          <a:xfrm>
            <a:off x="8101075" y="1459542"/>
            <a:ext cx="4180956" cy="5378580"/>
          </a:xfrm>
          <a:prstGeom prst="rect">
            <a:avLst/>
          </a:prstGeom>
        </p:spPr>
      </p:pic>
      <p:sp>
        <p:nvSpPr>
          <p:cNvPr id="6" name="Rectangle 5">
            <a:extLst>
              <a:ext uri="{FF2B5EF4-FFF2-40B4-BE49-F238E27FC236}">
                <a16:creationId xmlns:a16="http://schemas.microsoft.com/office/drawing/2014/main" id="{2C8F3C75-DFFF-25D4-1DE1-C8A44D8FA45E}"/>
              </a:ext>
            </a:extLst>
          </p:cNvPr>
          <p:cNvSpPr/>
          <p:nvPr/>
        </p:nvSpPr>
        <p:spPr>
          <a:xfrm>
            <a:off x="4117198" y="1512479"/>
            <a:ext cx="3951661" cy="5146738"/>
          </a:xfrm>
          <a:prstGeom prst="rect">
            <a:avLst/>
          </a:prstGeom>
          <a:solidFill>
            <a:srgbClr val="92D050"/>
          </a:solidFill>
          <a:ln>
            <a:solidFill>
              <a:srgbClr val="92D05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07B0B8C-677D-56B7-3228-F4A3C6AC82B7}"/>
              </a:ext>
            </a:extLst>
          </p:cNvPr>
          <p:cNvSpPr txBox="1"/>
          <p:nvPr/>
        </p:nvSpPr>
        <p:spPr>
          <a:xfrm>
            <a:off x="4214190" y="1564243"/>
            <a:ext cx="3844393" cy="5724644"/>
          </a:xfrm>
          <a:prstGeom prst="rect">
            <a:avLst/>
          </a:prstGeom>
          <a:noFill/>
        </p:spPr>
        <p:txBody>
          <a:bodyPr wrap="square" lIns="91440" tIns="45720" rIns="91440" bIns="45720" anchor="t">
            <a:spAutoFit/>
          </a:bodyPr>
          <a:lstStyle/>
          <a:p>
            <a:pPr algn="ctr"/>
            <a:r>
              <a:rPr lang="en-GB" b="1" i="1"/>
              <a:t>‘Your actions matter. No action or voice is too small to make a difference’</a:t>
            </a:r>
          </a:p>
          <a:p>
            <a:pPr algn="ctr"/>
            <a:r>
              <a:rPr lang="en-GB"/>
              <a:t>Vanessa Nakate</a:t>
            </a:r>
          </a:p>
          <a:p>
            <a:pPr algn="ctr"/>
            <a:endParaRPr lang="en-GB"/>
          </a:p>
          <a:p>
            <a:pPr algn="ctr"/>
            <a:endParaRPr lang="en-GB">
              <a:latin typeface="Aptos"/>
              <a:cs typeface="Segoe UI"/>
            </a:endParaRPr>
          </a:p>
          <a:p>
            <a:pPr algn="ctr"/>
            <a:r>
              <a:rPr lang="en-GB" b="1">
                <a:latin typeface="Aptos"/>
                <a:cs typeface="Segoe UI"/>
              </a:rPr>
              <a:t>"There is an antidote to doom and despair. It's action on the ground, and it's happening in all corners of the earth.”</a:t>
            </a:r>
            <a:br>
              <a:rPr lang="en-GB">
                <a:latin typeface="Aptos"/>
                <a:cs typeface="Segoe UI"/>
              </a:rPr>
            </a:br>
            <a:br>
              <a:rPr lang="en-GB">
                <a:latin typeface="Aptos"/>
                <a:cs typeface="Segoe UI"/>
              </a:rPr>
            </a:br>
            <a:r>
              <a:rPr lang="en-GB">
                <a:latin typeface="Aptos"/>
                <a:cs typeface="Segoe UI"/>
              </a:rPr>
              <a:t>Christiana Figueres, UN Executive Secretary on Climate Change  </a:t>
            </a:r>
            <a:br>
              <a:rPr lang="en-GB">
                <a:latin typeface="Aptos"/>
                <a:cs typeface="Segoe UI"/>
              </a:rPr>
            </a:br>
            <a:r>
              <a:rPr lang="en-GB">
                <a:latin typeface="Aptos"/>
                <a:cs typeface="Segoe UI"/>
              </a:rPr>
              <a:t>(6 Nov 2024)</a:t>
            </a:r>
            <a:endParaRPr lang="en-GB">
              <a:latin typeface="Aptos"/>
            </a:endParaRPr>
          </a:p>
          <a:p>
            <a:pPr algn="ctr"/>
            <a:endParaRPr lang="en-GB"/>
          </a:p>
          <a:p>
            <a:pPr algn="ctr"/>
            <a:endParaRPr lang="en-GB"/>
          </a:p>
          <a:p>
            <a:pPr algn="ctr"/>
            <a:endParaRPr lang="en-GB" b="1"/>
          </a:p>
          <a:p>
            <a:pPr algn="ctr"/>
            <a:r>
              <a:rPr lang="en-GB"/>
              <a:t>Katie Eberstein and Jonathan Cooper</a:t>
            </a:r>
          </a:p>
          <a:p>
            <a:pPr algn="ctr"/>
            <a:endParaRPr lang="en-GB" sz="1400"/>
          </a:p>
          <a:p>
            <a:pPr algn="ctr"/>
            <a:endParaRPr lang="en-GB" sz="1400" b="1"/>
          </a:p>
          <a:p>
            <a:pPr algn="ctr"/>
            <a:endParaRPr lang="en-GB" sz="1400"/>
          </a:p>
        </p:txBody>
      </p:sp>
      <p:sp>
        <p:nvSpPr>
          <p:cNvPr id="12" name="Google Shape;101;p1">
            <a:extLst>
              <a:ext uri="{FF2B5EF4-FFF2-40B4-BE49-F238E27FC236}">
                <a16:creationId xmlns:a16="http://schemas.microsoft.com/office/drawing/2014/main" id="{6BB60234-5E68-80B6-175B-F0FDF0A189D0}"/>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sz="6000" b="1"/>
              <a:t>Climate Action Planning</a:t>
            </a:r>
            <a:endParaRPr lang="en-GB" sz="6000" b="1">
              <a:latin typeface="Arial" panose="020B0604020202020204" pitchFamily="34" charset="0"/>
              <a:cs typeface="Arial" panose="020B0604020202020204" pitchFamily="34" charset="0"/>
            </a:endParaRPr>
          </a:p>
        </p:txBody>
      </p:sp>
      <p:pic>
        <p:nvPicPr>
          <p:cNvPr id="2" name="Picture 1" descr="OCOW Logo Long.PNG">
            <a:extLst>
              <a:ext uri="{FF2B5EF4-FFF2-40B4-BE49-F238E27FC236}">
                <a16:creationId xmlns:a16="http://schemas.microsoft.com/office/drawing/2014/main" id="{FA471F17-37C3-25A6-5EFC-E8863E23EE58}"/>
              </a:ext>
            </a:extLst>
          </p:cNvPr>
          <p:cNvPicPr>
            <a:picLocks noChangeAspect="1"/>
          </p:cNvPicPr>
          <p:nvPr/>
        </p:nvPicPr>
        <p:blipFill>
          <a:blip r:embed="rId4"/>
          <a:stretch>
            <a:fillRect/>
          </a:stretch>
        </p:blipFill>
        <p:spPr>
          <a:xfrm>
            <a:off x="9102167" y="167674"/>
            <a:ext cx="2934109" cy="1019317"/>
          </a:xfrm>
          <a:prstGeom prst="rect">
            <a:avLst/>
          </a:prstGeom>
        </p:spPr>
      </p:pic>
    </p:spTree>
    <p:extLst>
      <p:ext uri="{BB962C8B-B14F-4D97-AF65-F5344CB8AC3E}">
        <p14:creationId xmlns:p14="http://schemas.microsoft.com/office/powerpoint/2010/main" val="394856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C7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EAAE-D155-FA86-9809-D7C3762A51FE}"/>
              </a:ext>
            </a:extLst>
          </p:cNvPr>
          <p:cNvSpPr>
            <a:spLocks noGrp="1"/>
          </p:cNvSpPr>
          <p:nvPr>
            <p:ph type="title"/>
          </p:nvPr>
        </p:nvSpPr>
        <p:spPr/>
        <p:txBody>
          <a:bodyPr/>
          <a:lstStyle/>
          <a:p>
            <a:endParaRPr lang="en-US"/>
          </a:p>
        </p:txBody>
      </p:sp>
      <p:pic>
        <p:nvPicPr>
          <p:cNvPr id="4" name="Online Media 3" title="Earth to COP | #COP26 | Climate Action">
            <a:hlinkClick r:id="" action="ppaction://media"/>
            <a:extLst>
              <a:ext uri="{FF2B5EF4-FFF2-40B4-BE49-F238E27FC236}">
                <a16:creationId xmlns:a16="http://schemas.microsoft.com/office/drawing/2014/main" id="{57967752-18BB-6CF1-F1D5-12ECFF163F3A}"/>
              </a:ext>
            </a:extLst>
          </p:cNvPr>
          <p:cNvPicPr>
            <a:picLocks noGrp="1" noRot="1" noChangeAspect="1"/>
          </p:cNvPicPr>
          <p:nvPr>
            <p:ph idx="1"/>
            <a:videoFile r:link="rId1"/>
          </p:nvPr>
        </p:nvPicPr>
        <p:blipFill>
          <a:blip r:embed="rId3"/>
          <a:stretch>
            <a:fillRect/>
          </a:stretch>
        </p:blipFill>
        <p:spPr>
          <a:xfrm>
            <a:off x="3296" y="31006"/>
            <a:ext cx="12194895" cy="7056547"/>
          </a:xfrm>
        </p:spPr>
      </p:pic>
    </p:spTree>
    <p:extLst>
      <p:ext uri="{BB962C8B-B14F-4D97-AF65-F5344CB8AC3E}">
        <p14:creationId xmlns:p14="http://schemas.microsoft.com/office/powerpoint/2010/main" val="3733132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041" y="-222883"/>
            <a:ext cx="9371949" cy="1183566"/>
          </a:xfrm>
        </p:spPr>
        <p:txBody>
          <a:bodyPr/>
          <a:lstStyle/>
          <a:p>
            <a:r>
              <a:rPr lang="en-GB" sz="3600" b="1" i="0" dirty="0">
                <a:effectLst/>
                <a:latin typeface="Georgia" panose="02040502050405020303" pitchFamily="18" charset="0"/>
              </a:rPr>
              <a:t>Energy &amp; Water Web Portal</a:t>
            </a:r>
            <a:endParaRPr lang="en-US" b="1" dirty="0">
              <a:latin typeface="Georgia" panose="02040502050405020303" pitchFamily="18" charset="0"/>
            </a:endParaRPr>
          </a:p>
        </p:txBody>
      </p:sp>
      <p:sp>
        <p:nvSpPr>
          <p:cNvPr id="5" name="Slide Number Placeholder 4"/>
          <p:cNvSpPr>
            <a:spLocks noGrp="1"/>
          </p:cNvSpPr>
          <p:nvPr>
            <p:ph type="sldNum" sz="quarter" idx="12"/>
          </p:nvPr>
        </p:nvSpPr>
        <p:spPr/>
        <p:txBody>
          <a:bodyPr/>
          <a:lstStyle/>
          <a:p>
            <a:fld id="{9CD8D479-8942-46E8-A226-A4E01F7A105C}" type="slidenum">
              <a:rPr lang="en-US" smtClean="0"/>
              <a:t>100</a:t>
            </a:fld>
            <a:endParaRPr lang="en-US"/>
          </a:p>
        </p:txBody>
      </p:sp>
      <p:sp>
        <p:nvSpPr>
          <p:cNvPr id="6" name="Date Placeholder 5"/>
          <p:cNvSpPr>
            <a:spLocks noGrp="1"/>
          </p:cNvSpPr>
          <p:nvPr>
            <p:ph type="dt" sz="half" idx="10"/>
          </p:nvPr>
        </p:nvSpPr>
        <p:spPr/>
        <p:txBody>
          <a:bodyPr/>
          <a:lstStyle/>
          <a:p>
            <a:fld id="{93A66BA0-BF77-43AC-894A-20AD8220B887}" type="datetime1">
              <a:rPr lang="en-US" smtClean="0"/>
              <a:pPr/>
              <a:t>9/1/2025</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pic>
        <p:nvPicPr>
          <p:cNvPr id="4" name="Content Placeholder 3">
            <a:extLst>
              <a:ext uri="{FF2B5EF4-FFF2-40B4-BE49-F238E27FC236}">
                <a16:creationId xmlns:a16="http://schemas.microsoft.com/office/drawing/2014/main" id="{A99861DC-5FB3-080C-DAB8-F2FD497DA932}"/>
              </a:ext>
            </a:extLst>
          </p:cNvPr>
          <p:cNvPicPr>
            <a:picLocks noGrp="1" noChangeAspect="1"/>
          </p:cNvPicPr>
          <p:nvPr>
            <p:ph sz="half" idx="1"/>
          </p:nvPr>
        </p:nvPicPr>
        <p:blipFill>
          <a:blip r:embed="rId2"/>
          <a:stretch>
            <a:fillRect/>
          </a:stretch>
        </p:blipFill>
        <p:spPr>
          <a:xfrm>
            <a:off x="5063502" y="1896135"/>
            <a:ext cx="7009512" cy="3294843"/>
          </a:xfrm>
          <a:prstGeom prst="rect">
            <a:avLst/>
          </a:prstGeom>
          <a:noFill/>
        </p:spPr>
      </p:pic>
      <p:sp>
        <p:nvSpPr>
          <p:cNvPr id="10" name="Content Placeholder 7">
            <a:extLst>
              <a:ext uri="{FF2B5EF4-FFF2-40B4-BE49-F238E27FC236}">
                <a16:creationId xmlns:a16="http://schemas.microsoft.com/office/drawing/2014/main" id="{2F253F45-329D-9F71-31E5-1F03243AAF72}"/>
              </a:ext>
            </a:extLst>
          </p:cNvPr>
          <p:cNvSpPr txBox="1">
            <a:spLocks/>
          </p:cNvSpPr>
          <p:nvPr/>
        </p:nvSpPr>
        <p:spPr>
          <a:xfrm>
            <a:off x="453403" y="1322363"/>
            <a:ext cx="4610099" cy="4965341"/>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GB" sz="2000" dirty="0"/>
              <a:t>Available to all Schools that sign up to the Energy Management Service through BEEM.</a:t>
            </a:r>
          </a:p>
          <a:p>
            <a:r>
              <a:rPr lang="en-GB" sz="1600" dirty="0">
                <a:hlinkClick r:id="rId3"/>
              </a:rPr>
              <a:t>Energy Manager Live - Log In</a:t>
            </a:r>
            <a:endParaRPr lang="en-GB" sz="2000" dirty="0"/>
          </a:p>
          <a:p>
            <a:r>
              <a:rPr lang="en-GB" sz="2000" dirty="0"/>
              <a:t>Logins sent to all Business Managers, Site Managers and Caretakers </a:t>
            </a:r>
          </a:p>
          <a:p>
            <a:r>
              <a:rPr lang="en-GB" sz="2000" dirty="0"/>
              <a:t>Can also be sent to Eco-coordinators for use in curriculum learning</a:t>
            </a:r>
          </a:p>
          <a:p>
            <a:r>
              <a:rPr lang="en-GB" sz="2000" dirty="0"/>
              <a:t>Allows users to Analyse Energy Usage, Run various reports, View financial information, Target setting, Submit manual meter reads.</a:t>
            </a:r>
          </a:p>
        </p:txBody>
      </p:sp>
    </p:spTree>
    <p:extLst>
      <p:ext uri="{BB962C8B-B14F-4D97-AF65-F5344CB8AC3E}">
        <p14:creationId xmlns:p14="http://schemas.microsoft.com/office/powerpoint/2010/main" val="113396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430" y="-341089"/>
            <a:ext cx="9371949" cy="1183566"/>
          </a:xfrm>
        </p:spPr>
        <p:txBody>
          <a:bodyPr/>
          <a:lstStyle/>
          <a:p>
            <a:r>
              <a:rPr lang="en-US" b="1" dirty="0">
                <a:latin typeface="Georgia" panose="02040502050405020303" pitchFamily="18" charset="0"/>
              </a:rPr>
              <a:t>Carbon Reduction Opportunities Report</a:t>
            </a:r>
          </a:p>
        </p:txBody>
      </p:sp>
      <p:sp>
        <p:nvSpPr>
          <p:cNvPr id="3" name="Slide Number Placeholder 2"/>
          <p:cNvSpPr>
            <a:spLocks noGrp="1"/>
          </p:cNvSpPr>
          <p:nvPr>
            <p:ph type="sldNum" sz="quarter" idx="12"/>
          </p:nvPr>
        </p:nvSpPr>
        <p:spPr/>
        <p:txBody>
          <a:bodyPr/>
          <a:lstStyle/>
          <a:p>
            <a:fld id="{9CD8D479-8942-46E8-A226-A4E01F7A105C}" type="slidenum">
              <a:rPr lang="en-US" smtClean="0"/>
              <a:t>101</a:t>
            </a:fld>
            <a:endParaRPr lang="en-US"/>
          </a:p>
        </p:txBody>
      </p:sp>
      <p:sp>
        <p:nvSpPr>
          <p:cNvPr id="4" name="Date Placeholder 3"/>
          <p:cNvSpPr>
            <a:spLocks noGrp="1"/>
          </p:cNvSpPr>
          <p:nvPr>
            <p:ph type="dt" sz="half" idx="10"/>
          </p:nvPr>
        </p:nvSpPr>
        <p:spPr/>
        <p:txBody>
          <a:bodyPr/>
          <a:lstStyle/>
          <a:p>
            <a:fld id="{9386AC23-C97B-41FB-9B89-C7FE0FB631CA}" type="datetime1">
              <a:rPr lang="en-US" smtClean="0"/>
              <a:pPr/>
              <a:t>9/1/2025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pic>
        <p:nvPicPr>
          <p:cNvPr id="12" name="Picture 11">
            <a:extLst>
              <a:ext uri="{FF2B5EF4-FFF2-40B4-BE49-F238E27FC236}">
                <a16:creationId xmlns:a16="http://schemas.microsoft.com/office/drawing/2014/main" id="{819C7E3C-EADF-5AC5-6906-45C5421485AB}"/>
              </a:ext>
            </a:extLst>
          </p:cNvPr>
          <p:cNvPicPr>
            <a:picLocks noChangeAspect="1"/>
          </p:cNvPicPr>
          <p:nvPr/>
        </p:nvPicPr>
        <p:blipFill>
          <a:blip r:embed="rId2"/>
          <a:stretch>
            <a:fillRect/>
          </a:stretch>
        </p:blipFill>
        <p:spPr>
          <a:xfrm>
            <a:off x="5983148" y="1164763"/>
            <a:ext cx="5923928" cy="479176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5FEB825-5812-9D58-1A3E-5F80514000EE}"/>
              </a:ext>
            </a:extLst>
          </p:cNvPr>
          <p:cNvSpPr txBox="1"/>
          <p:nvPr/>
        </p:nvSpPr>
        <p:spPr>
          <a:xfrm>
            <a:off x="205201" y="1164763"/>
            <a:ext cx="5777947" cy="4647426"/>
          </a:xfrm>
          <a:prstGeom prst="rect">
            <a:avLst/>
          </a:prstGeom>
          <a:noFill/>
        </p:spPr>
        <p:txBody>
          <a:bodyPr wrap="square" rtlCol="0">
            <a:spAutoFit/>
          </a:bodyPr>
          <a:lstStyle/>
          <a:p>
            <a:pPr marL="285750" indent="-285750">
              <a:buFont typeface="Arial" panose="020B0604020202020204" pitchFamily="34" charset="0"/>
              <a:buChar char="•"/>
            </a:pPr>
            <a:r>
              <a:rPr lang="en-GB" sz="2000" dirty="0"/>
              <a:t>Energy &amp; Water Team are in the process of preparing a bespoke report for each school building detailing:</a:t>
            </a:r>
          </a:p>
          <a:p>
            <a:endParaRPr lang="en-GB" sz="2000" dirty="0"/>
          </a:p>
          <a:p>
            <a:pPr marL="742950" lvl="1" indent="-285750">
              <a:buFont typeface="Arial" panose="020B0604020202020204" pitchFamily="34" charset="0"/>
              <a:buChar char="•"/>
            </a:pPr>
            <a:r>
              <a:rPr lang="en-GB" sz="2000" dirty="0"/>
              <a:t>Summary of Identified Projects, including estimate cost, payback, Energy &amp; CO</a:t>
            </a:r>
            <a:r>
              <a:rPr lang="en-GB" sz="2000" dirty="0">
                <a:latin typeface="Times New Roman" panose="02020603050405020304" pitchFamily="18" charset="0"/>
                <a:cs typeface="Times New Roman" panose="02020603050405020304" pitchFamily="18" charset="0"/>
              </a:rPr>
              <a:t>²</a:t>
            </a:r>
            <a:r>
              <a:rPr lang="en-GB" sz="2000" dirty="0"/>
              <a:t> savings.</a:t>
            </a:r>
          </a:p>
          <a:p>
            <a:pPr marL="742950" lvl="1" indent="-285750">
              <a:buFont typeface="Arial" panose="020B0604020202020204" pitchFamily="34" charset="0"/>
              <a:buChar char="•"/>
            </a:pPr>
            <a:endParaRPr lang="en-GB" sz="2000" dirty="0"/>
          </a:p>
          <a:p>
            <a:pPr marL="742950" lvl="1" indent="-285750">
              <a:buFont typeface="Arial" panose="020B0604020202020204" pitchFamily="34" charset="0"/>
              <a:buChar char="•"/>
            </a:pPr>
            <a:r>
              <a:rPr lang="en-GB" sz="2000" dirty="0"/>
              <a:t>Breakdown of energy consumption and emissions and any savings achieved.</a:t>
            </a:r>
          </a:p>
          <a:p>
            <a:pPr marL="742950" lvl="1" indent="-285750">
              <a:buFont typeface="Arial" panose="020B0604020202020204" pitchFamily="34" charset="0"/>
              <a:buChar char="•"/>
            </a:pPr>
            <a:endParaRPr lang="en-GB" sz="2000" dirty="0"/>
          </a:p>
          <a:p>
            <a:pPr marL="742950" lvl="1" indent="-285750">
              <a:buFont typeface="Arial" panose="020B0604020202020204" pitchFamily="34" charset="0"/>
              <a:buChar char="•"/>
            </a:pPr>
            <a:r>
              <a:rPr lang="en-GB" sz="2000" dirty="0"/>
              <a:t>List of guidance documents, contacts and useful links around how to best to progress energy efficiency work.</a:t>
            </a:r>
          </a:p>
          <a:p>
            <a:pPr lvl="1"/>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04403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CA5E8A00-20D4-2195-E4B7-D78360724F46}"/>
              </a:ext>
            </a:extLst>
          </p:cNvPr>
          <p:cNvSpPr>
            <a:spLocks noGrp="1"/>
          </p:cNvSpPr>
          <p:nvPr>
            <p:ph type="body" idx="1"/>
          </p:nvPr>
        </p:nvSpPr>
        <p:spPr>
          <a:xfrm>
            <a:off x="760342" y="1024538"/>
            <a:ext cx="4608576" cy="823912"/>
          </a:xfrm>
        </p:spPr>
        <p:txBody>
          <a:bodyPr/>
          <a:lstStyle/>
          <a:p>
            <a:pPr algn="ctr"/>
            <a:r>
              <a:rPr lang="en-US" dirty="0"/>
              <a:t>Contacts</a:t>
            </a:r>
          </a:p>
        </p:txBody>
      </p:sp>
      <p:sp>
        <p:nvSpPr>
          <p:cNvPr id="8" name="TextBox 7">
            <a:extLst>
              <a:ext uri="{FF2B5EF4-FFF2-40B4-BE49-F238E27FC236}">
                <a16:creationId xmlns:a16="http://schemas.microsoft.com/office/drawing/2014/main" id="{2952B06A-E271-33E4-DCE0-EF75969B2373}"/>
              </a:ext>
            </a:extLst>
          </p:cNvPr>
          <p:cNvSpPr txBox="1"/>
          <p:nvPr/>
        </p:nvSpPr>
        <p:spPr>
          <a:xfrm>
            <a:off x="594145" y="2022191"/>
            <a:ext cx="5501855" cy="3811271"/>
          </a:xfrm>
          <a:prstGeom prst="rect">
            <a:avLst/>
          </a:prstGeom>
        </p:spPr>
        <p:txBody>
          <a:bodyPr vert="horz" lIns="91440" tIns="45720" rIns="91440" bIns="45720" rtlCol="0">
            <a:normAutofit/>
          </a:bodyPr>
          <a:lstStyle/>
          <a:p>
            <a:pPr>
              <a:lnSpc>
                <a:spcPct val="90000"/>
              </a:lnSpc>
              <a:spcAft>
                <a:spcPts val="600"/>
              </a:spcAft>
              <a:buFont typeface="Arial" panose="020B0604020202020204" pitchFamily="34" charset="0"/>
              <a:buChar char="•"/>
            </a:pPr>
            <a:r>
              <a:rPr lang="en-US" sz="2000" b="1" dirty="0">
                <a:effectLst/>
              </a:rPr>
              <a:t>Kelvin Newman </a:t>
            </a:r>
            <a:br>
              <a:rPr lang="en-US" sz="2000" dirty="0">
                <a:effectLst/>
              </a:rPr>
            </a:br>
            <a:r>
              <a:rPr lang="en-US" sz="2000" dirty="0">
                <a:effectLst/>
              </a:rPr>
              <a:t>Energy &amp; Water Manager </a:t>
            </a:r>
            <a:r>
              <a:rPr lang="en-GB" sz="2000" dirty="0">
                <a:effectLst/>
              </a:rPr>
              <a:t>I </a:t>
            </a:r>
            <a:r>
              <a:rPr lang="en-US" sz="2000" dirty="0">
                <a:effectLst/>
              </a:rPr>
              <a:t>Property &amp; Design </a:t>
            </a:r>
            <a:r>
              <a:rPr lang="en-US" sz="2000" u="sng" dirty="0">
                <a:effectLst/>
                <a:hlinkClick r:id="rId2">
                  <a:extLst>
                    <a:ext uri="{A12FA001-AC4F-418D-AE19-62706E023703}">
                      <ahyp:hlinkClr xmlns:ahyp="http://schemas.microsoft.com/office/drawing/2018/hyperlinkcolor" val="tx"/>
                    </a:ext>
                  </a:extLst>
                </a:hlinkClick>
              </a:rPr>
              <a:t>Kelvin.newman@Brighton-Hove.gov.uk</a:t>
            </a:r>
            <a:r>
              <a:rPr lang="en-US" sz="2000" dirty="0">
                <a:effectLst/>
              </a:rPr>
              <a:t> </a:t>
            </a:r>
          </a:p>
          <a:p>
            <a:pPr>
              <a:lnSpc>
                <a:spcPct val="90000"/>
              </a:lnSpc>
              <a:spcAft>
                <a:spcPts val="600"/>
              </a:spcAft>
              <a:buFont typeface="Arial" panose="020B0604020202020204" pitchFamily="34" charset="0"/>
              <a:buChar char="•"/>
            </a:pPr>
            <a:endParaRPr lang="en-US" sz="2000" dirty="0">
              <a:effectLst/>
            </a:endParaRPr>
          </a:p>
          <a:p>
            <a:pPr>
              <a:lnSpc>
                <a:spcPct val="90000"/>
              </a:lnSpc>
              <a:spcAft>
                <a:spcPts val="600"/>
              </a:spcAft>
              <a:buFont typeface="Arial" panose="020B0604020202020204" pitchFamily="34" charset="0"/>
              <a:buChar char="•"/>
            </a:pPr>
            <a:r>
              <a:rPr lang="en-US" sz="2000" b="1" dirty="0"/>
              <a:t>Aazita Eghbal</a:t>
            </a:r>
            <a:br>
              <a:rPr lang="en-US" sz="2000" dirty="0">
                <a:effectLst/>
              </a:rPr>
            </a:br>
            <a:r>
              <a:rPr lang="en-US" sz="2000" dirty="0">
                <a:effectLst/>
              </a:rPr>
              <a:t>Carbon &amp; Utilities Project Manager </a:t>
            </a:r>
            <a:r>
              <a:rPr lang="en-GB" sz="2000" dirty="0">
                <a:effectLst/>
              </a:rPr>
              <a:t>I </a:t>
            </a:r>
            <a:r>
              <a:rPr lang="en-US" sz="2000" dirty="0">
                <a:effectLst/>
              </a:rPr>
              <a:t>Property &amp; Design </a:t>
            </a:r>
            <a:r>
              <a:rPr lang="en-US" sz="2000" u="sng" dirty="0">
                <a:effectLst/>
                <a:hlinkClick r:id="rId3">
                  <a:extLst>
                    <a:ext uri="{A12FA001-AC4F-418D-AE19-62706E023703}">
                      <ahyp:hlinkClr xmlns:ahyp="http://schemas.microsoft.com/office/drawing/2018/hyperlinkcolor" val="tx"/>
                    </a:ext>
                  </a:extLst>
                </a:hlinkClick>
              </a:rPr>
              <a:t>Aazita.Eghbal@Brighton-Hove.gov.uk</a:t>
            </a:r>
            <a:r>
              <a:rPr lang="en-US" sz="2000" dirty="0">
                <a:effectLst/>
              </a:rPr>
              <a:t> </a:t>
            </a:r>
          </a:p>
          <a:p>
            <a:pPr>
              <a:lnSpc>
                <a:spcPct val="90000"/>
              </a:lnSpc>
              <a:spcAft>
                <a:spcPts val="600"/>
              </a:spcAft>
              <a:buFont typeface="Arial" panose="020B0604020202020204" pitchFamily="34" charset="0"/>
              <a:buChar char="•"/>
            </a:pPr>
            <a:endParaRPr lang="en-US" sz="2000" dirty="0"/>
          </a:p>
          <a:p>
            <a:pPr>
              <a:lnSpc>
                <a:spcPct val="90000"/>
              </a:lnSpc>
              <a:spcAft>
                <a:spcPts val="600"/>
              </a:spcAft>
              <a:buFont typeface="Arial" panose="020B0604020202020204" pitchFamily="34" charset="0"/>
              <a:buChar char="•"/>
            </a:pPr>
            <a:r>
              <a:rPr lang="en-US" sz="2000" b="1" dirty="0"/>
              <a:t>EWT Inbox</a:t>
            </a:r>
          </a:p>
          <a:p>
            <a:pPr>
              <a:lnSpc>
                <a:spcPct val="90000"/>
              </a:lnSpc>
              <a:spcAft>
                <a:spcPts val="600"/>
              </a:spcAft>
            </a:pPr>
            <a:r>
              <a:rPr lang="en-US" sz="2000" u="sng" dirty="0">
                <a:effectLst/>
                <a:hlinkClick r:id="rId2">
                  <a:extLst>
                    <a:ext uri="{A12FA001-AC4F-418D-AE19-62706E023703}">
                      <ahyp:hlinkClr xmlns:ahyp="http://schemas.microsoft.com/office/drawing/2018/hyperlinkcolor" val="tx"/>
                    </a:ext>
                  </a:extLst>
                </a:hlinkClick>
              </a:rPr>
              <a:t>EWT@Brighton-Hove.gov.uk</a:t>
            </a:r>
            <a:endParaRPr lang="en-US" sz="2000" u="sng" dirty="0">
              <a:effectLst/>
            </a:endParaRPr>
          </a:p>
          <a:p>
            <a:pPr>
              <a:lnSpc>
                <a:spcPct val="90000"/>
              </a:lnSpc>
              <a:spcAft>
                <a:spcPts val="600"/>
              </a:spcAft>
              <a:buFont typeface="Arial" panose="020B0604020202020204" pitchFamily="34" charset="0"/>
              <a:buChar char="•"/>
            </a:pPr>
            <a:endParaRPr lang="en-US" sz="2000" u="sng" dirty="0"/>
          </a:p>
          <a:p>
            <a:pPr>
              <a:lnSpc>
                <a:spcPct val="90000"/>
              </a:lnSpc>
              <a:spcAft>
                <a:spcPts val="600"/>
              </a:spcAft>
              <a:buFont typeface="Arial" panose="020B0604020202020204" pitchFamily="34" charset="0"/>
              <a:buChar char="•"/>
            </a:pPr>
            <a:endParaRPr lang="en-GB" sz="1700" dirty="0"/>
          </a:p>
        </p:txBody>
      </p:sp>
      <p:sp>
        <p:nvSpPr>
          <p:cNvPr id="15" name="Text Placeholder 4">
            <a:extLst>
              <a:ext uri="{FF2B5EF4-FFF2-40B4-BE49-F238E27FC236}">
                <a16:creationId xmlns:a16="http://schemas.microsoft.com/office/drawing/2014/main" id="{6FD795C3-3EA3-53B6-7DAF-F89D9098C981}"/>
              </a:ext>
            </a:extLst>
          </p:cNvPr>
          <p:cNvSpPr>
            <a:spLocks noGrp="1"/>
          </p:cNvSpPr>
          <p:nvPr>
            <p:ph type="body" sz="quarter" idx="3"/>
          </p:nvPr>
        </p:nvSpPr>
        <p:spPr>
          <a:xfrm>
            <a:off x="6096000" y="1024538"/>
            <a:ext cx="4610100" cy="823912"/>
          </a:xfrm>
        </p:spPr>
        <p:txBody>
          <a:bodyPr/>
          <a:lstStyle/>
          <a:p>
            <a:pPr algn="ctr"/>
            <a:r>
              <a:rPr lang="en-US" dirty="0"/>
              <a:t>Useful Links</a:t>
            </a:r>
          </a:p>
        </p:txBody>
      </p:sp>
      <p:sp>
        <p:nvSpPr>
          <p:cNvPr id="7" name="TextBox 6">
            <a:extLst>
              <a:ext uri="{FF2B5EF4-FFF2-40B4-BE49-F238E27FC236}">
                <a16:creationId xmlns:a16="http://schemas.microsoft.com/office/drawing/2014/main" id="{1F87AFA1-36A8-F55D-94E2-213F4206766A}"/>
              </a:ext>
            </a:extLst>
          </p:cNvPr>
          <p:cNvSpPr txBox="1"/>
          <p:nvPr/>
        </p:nvSpPr>
        <p:spPr>
          <a:xfrm>
            <a:off x="6171875" y="2077946"/>
            <a:ext cx="4610100" cy="3811271"/>
          </a:xfrm>
          <a:prstGeom prst="rect">
            <a:avLst/>
          </a:prstGeom>
        </p:spPr>
        <p:txBody>
          <a:bodyPr vert="horz" lIns="91440" tIns="45720" rIns="91440" bIns="45720" rtlCol="0">
            <a:normAutofit fontScale="85000" lnSpcReduction="20000"/>
          </a:bodyPr>
          <a:lstStyle/>
          <a:p>
            <a:pPr>
              <a:lnSpc>
                <a:spcPct val="90000"/>
              </a:lnSpc>
              <a:spcAft>
                <a:spcPts val="600"/>
              </a:spcAft>
              <a:buFont typeface="Arial" panose="020B0604020202020204" pitchFamily="34" charset="0"/>
              <a:buChar char="•"/>
            </a:pPr>
            <a:endParaRPr lang="en-GB" sz="2200" dirty="0">
              <a:hlinkClick r:id="rId4"/>
            </a:endParaRPr>
          </a:p>
          <a:p>
            <a:pPr>
              <a:lnSpc>
                <a:spcPct val="90000"/>
              </a:lnSpc>
              <a:spcAft>
                <a:spcPts val="600"/>
              </a:spcAft>
              <a:buFont typeface="Arial" panose="020B0604020202020204" pitchFamily="34" charset="0"/>
              <a:buChar char="•"/>
            </a:pPr>
            <a:r>
              <a:rPr lang="en-GB" sz="2200" b="1" dirty="0"/>
              <a:t>Schools Energy Efficiency Guidance</a:t>
            </a:r>
            <a:endParaRPr lang="en-GB" sz="2200" b="1" dirty="0">
              <a:hlinkClick r:id="rId4"/>
            </a:endParaRPr>
          </a:p>
          <a:p>
            <a:pPr>
              <a:lnSpc>
                <a:spcPct val="90000"/>
              </a:lnSpc>
              <a:spcAft>
                <a:spcPts val="600"/>
              </a:spcAft>
              <a:buFont typeface="Arial" panose="020B0604020202020204" pitchFamily="34" charset="0"/>
              <a:buChar char="•"/>
            </a:pPr>
            <a:r>
              <a:rPr lang="en-GB" sz="2200" dirty="0">
                <a:hlinkClick r:id="rId4"/>
              </a:rPr>
              <a:t>Energy efficiency: guidance for the school and further education college estate - GOV.UK (www.gov.uk)</a:t>
            </a:r>
            <a:endParaRPr lang="en-GB" sz="2200" dirty="0"/>
          </a:p>
          <a:p>
            <a:pPr>
              <a:lnSpc>
                <a:spcPct val="90000"/>
              </a:lnSpc>
              <a:spcAft>
                <a:spcPts val="600"/>
              </a:spcAft>
              <a:buFont typeface="Arial" panose="020B0604020202020204" pitchFamily="34" charset="0"/>
              <a:buChar char="•"/>
            </a:pPr>
            <a:endParaRPr lang="en-GB" sz="2200" dirty="0"/>
          </a:p>
          <a:p>
            <a:pPr>
              <a:lnSpc>
                <a:spcPct val="90000"/>
              </a:lnSpc>
              <a:spcAft>
                <a:spcPts val="600"/>
              </a:spcAft>
              <a:buFont typeface="Arial" panose="020B0604020202020204" pitchFamily="34" charset="0"/>
              <a:buChar char="•"/>
            </a:pPr>
            <a:r>
              <a:rPr lang="en-GB" sz="2200" b="1" dirty="0"/>
              <a:t>DFE Additional Capital Funding </a:t>
            </a:r>
            <a:endParaRPr lang="en-GB" sz="2200" b="1" dirty="0">
              <a:hlinkClick r:id="rId4"/>
            </a:endParaRPr>
          </a:p>
          <a:p>
            <a:pPr>
              <a:lnSpc>
                <a:spcPct val="90000"/>
              </a:lnSpc>
              <a:spcAft>
                <a:spcPts val="600"/>
              </a:spcAft>
              <a:buFont typeface="Arial" panose="020B0604020202020204" pitchFamily="34" charset="0"/>
              <a:buChar char="•"/>
            </a:pPr>
            <a:r>
              <a:rPr lang="en-GB" sz="2200" u="sng" dirty="0">
                <a:effectLst/>
                <a:hlinkClick r:id="rId5"/>
              </a:rPr>
              <a:t>Investment to shield schools from high energy bills and boost to budgets</a:t>
            </a:r>
            <a:endParaRPr lang="en-GB" sz="2200" u="sng" dirty="0">
              <a:effectLst/>
            </a:endParaRPr>
          </a:p>
          <a:p>
            <a:pPr>
              <a:lnSpc>
                <a:spcPct val="90000"/>
              </a:lnSpc>
              <a:spcAft>
                <a:spcPts val="600"/>
              </a:spcAft>
              <a:buFont typeface="Arial" panose="020B0604020202020204" pitchFamily="34" charset="0"/>
              <a:buChar char="•"/>
            </a:pPr>
            <a:endParaRPr lang="en-GB" sz="2200" u="sng" dirty="0"/>
          </a:p>
          <a:p>
            <a:pPr>
              <a:lnSpc>
                <a:spcPct val="90000"/>
              </a:lnSpc>
              <a:spcAft>
                <a:spcPts val="600"/>
              </a:spcAft>
              <a:buFont typeface="Arial" panose="020B0604020202020204" pitchFamily="34" charset="0"/>
              <a:buChar char="•"/>
            </a:pPr>
            <a:r>
              <a:rPr lang="en-GB" sz="2200" b="1" u="sng" dirty="0"/>
              <a:t>EV Charging Scheme</a:t>
            </a:r>
          </a:p>
          <a:p>
            <a:pPr>
              <a:lnSpc>
                <a:spcPct val="90000"/>
              </a:lnSpc>
              <a:spcAft>
                <a:spcPts val="600"/>
              </a:spcAft>
              <a:buFont typeface="Arial" panose="020B0604020202020204" pitchFamily="34" charset="0"/>
              <a:buChar char="•"/>
            </a:pPr>
            <a:r>
              <a:rPr lang="en-GB" sz="2400" i="1"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6"/>
              </a:rPr>
              <a:t>Workplace Charging Scheme for state-funded education institutions - GOV.UK</a:t>
            </a:r>
            <a:r>
              <a:rPr lang="en-GB" sz="2400" i="1" dirty="0">
                <a:effectLst/>
                <a:latin typeface="Aptos" panose="020B0004020202020204" pitchFamily="34" charset="0"/>
                <a:ea typeface="Aptos" panose="020B0004020202020204" pitchFamily="34" charset="0"/>
                <a:cs typeface="Aptos" panose="020B0004020202020204" pitchFamily="34" charset="0"/>
              </a:rPr>
              <a:t>. </a:t>
            </a:r>
            <a:endParaRPr lang="en-GB" sz="2400" dirty="0">
              <a:effectLst/>
              <a:latin typeface="Aptos" panose="020B0004020202020204" pitchFamily="34" charset="0"/>
              <a:ea typeface="Aptos" panose="020B0004020202020204" pitchFamily="34" charset="0"/>
              <a:cs typeface="Aptos" panose="020B0004020202020204" pitchFamily="34" charset="0"/>
            </a:endParaRPr>
          </a:p>
          <a:p>
            <a:pPr>
              <a:lnSpc>
                <a:spcPct val="90000"/>
              </a:lnSpc>
              <a:spcAft>
                <a:spcPts val="600"/>
              </a:spcAft>
              <a:buFont typeface="Arial" panose="020B0604020202020204" pitchFamily="34" charset="0"/>
              <a:buChar char="•"/>
            </a:pPr>
            <a:endParaRPr lang="en-GB" sz="2200" dirty="0"/>
          </a:p>
        </p:txBody>
      </p:sp>
      <p:sp>
        <p:nvSpPr>
          <p:cNvPr id="2" name="Slide Number Placeholder 1"/>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102</a:t>
            </a:fld>
            <a:endParaRPr lang="en-US" sz="1000" kern="1200">
              <a:latin typeface="+mn-lt"/>
              <a:ea typeface="+mn-ea"/>
              <a:cs typeface="+mn-cs"/>
            </a:endParaRPr>
          </a:p>
        </p:txBody>
      </p:sp>
      <p:sp>
        <p:nvSpPr>
          <p:cNvPr id="3" name="Date Placeholder 2"/>
          <p:cNvSpPr>
            <a:spLocks noGrp="1"/>
          </p:cNvSpPr>
          <p:nvPr>
            <p:ph type="dt" sz="half" idx="10"/>
          </p:nvPr>
        </p:nvSpPr>
        <p:spPr>
          <a:xfrm>
            <a:off x="453403" y="6629400"/>
            <a:ext cx="1000662" cy="228600"/>
          </a:xfrm>
        </p:spPr>
        <p:txBody>
          <a:bodyPr vert="horz" lIns="91440" tIns="45720" rIns="91440" bIns="45720" rtlCol="0" anchor="ctr">
            <a:normAutofit/>
          </a:bodyPr>
          <a:lstStyle/>
          <a:p>
            <a:pPr>
              <a:lnSpc>
                <a:spcPct val="90000"/>
              </a:lnSpc>
              <a:spcAft>
                <a:spcPts val="600"/>
              </a:spcAft>
            </a:pPr>
            <a:r>
              <a:rPr lang="en-US" sz="1000" dirty="0"/>
              <a:t>10/03/2025</a:t>
            </a:r>
          </a:p>
        </p:txBody>
      </p:sp>
      <p:sp>
        <p:nvSpPr>
          <p:cNvPr id="4" name="Footer Placeholder 3"/>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r>
              <a:rPr lang="en-US" sz="1000" kern="1200">
                <a:latin typeface="+mn-lt"/>
                <a:ea typeface="+mn-ea"/>
                <a:cs typeface="+mn-cs"/>
              </a:rPr>
              <a:t>Add a footer</a:t>
            </a:r>
          </a:p>
        </p:txBody>
      </p:sp>
    </p:spTree>
    <p:extLst>
      <p:ext uri="{BB962C8B-B14F-4D97-AF65-F5344CB8AC3E}">
        <p14:creationId xmlns:p14="http://schemas.microsoft.com/office/powerpoint/2010/main" val="143221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FE15-4BDA-CF0F-81A9-317BDE7EEAD8}"/>
              </a:ext>
            </a:extLst>
          </p:cNvPr>
          <p:cNvSpPr>
            <a:spLocks noGrp="1"/>
          </p:cNvSpPr>
          <p:nvPr>
            <p:ph type="title"/>
          </p:nvPr>
        </p:nvSpPr>
        <p:spPr>
          <a:xfrm>
            <a:off x="464650" y="1710"/>
            <a:ext cx="10515600" cy="1325563"/>
          </a:xfrm>
        </p:spPr>
        <p:txBody>
          <a:bodyPr/>
          <a:lstStyle/>
          <a:p>
            <a:r>
              <a:rPr lang="en-GB" sz="2400" dirty="0"/>
              <a:t>Support for Sustainable and Health Food – Public Health</a:t>
            </a:r>
          </a:p>
        </p:txBody>
      </p:sp>
      <p:sp>
        <p:nvSpPr>
          <p:cNvPr id="4" name="Content Placeholder 3">
            <a:extLst>
              <a:ext uri="{FF2B5EF4-FFF2-40B4-BE49-F238E27FC236}">
                <a16:creationId xmlns:a16="http://schemas.microsoft.com/office/drawing/2014/main" id="{25DA44BC-951E-5ACC-C8F7-5AF7B3974C8C}"/>
              </a:ext>
            </a:extLst>
          </p:cNvPr>
          <p:cNvSpPr>
            <a:spLocks noGrp="1"/>
          </p:cNvSpPr>
          <p:nvPr>
            <p:ph sz="half" idx="2"/>
          </p:nvPr>
        </p:nvSpPr>
        <p:spPr>
          <a:xfrm>
            <a:off x="464650" y="887290"/>
            <a:ext cx="11031048" cy="5689234"/>
          </a:xfrm>
        </p:spPr>
        <p:txBody>
          <a:bodyPr vert="horz" lIns="91440" tIns="45720" rIns="91440" bIns="45720" rtlCol="0" anchor="t">
            <a:noAutofit/>
          </a:bodyPr>
          <a:lstStyle/>
          <a:p>
            <a:r>
              <a:rPr lang="en-GB" sz="1200" dirty="0">
                <a:ea typeface="+mn-lt"/>
                <a:cs typeface="+mn-lt"/>
              </a:rPr>
              <a:t>Public Health Schools can support schools to work towards their Our City Our World aims in a number of ways around consuming more sustainable, healthy foods and reducing food waste.  Please see some of our current opportunities below, and please do encourage any schools with questions to email </a:t>
            </a:r>
            <a:r>
              <a:rPr lang="en-GB" sz="1200" dirty="0">
                <a:ea typeface="+mn-lt"/>
                <a:cs typeface="+mn-lt"/>
                <a:hlinkClick r:id="rId2"/>
              </a:rPr>
              <a:t>ph.schools@brighton-hove.gov.uk</a:t>
            </a:r>
            <a:endParaRPr lang="en-GB" sz="1200" dirty="0"/>
          </a:p>
          <a:p>
            <a:pPr marL="0" indent="0">
              <a:buNone/>
            </a:pPr>
            <a:r>
              <a:rPr lang="en-GB" sz="1200" b="1" dirty="0">
                <a:ea typeface="+mn-lt"/>
                <a:cs typeface="+mn-lt"/>
              </a:rPr>
              <a:t>School Food Ambassadors</a:t>
            </a:r>
            <a:endParaRPr lang="en-GB" sz="1200" dirty="0"/>
          </a:p>
          <a:p>
            <a:r>
              <a:rPr lang="en-GB" sz="1200" dirty="0">
                <a:ea typeface="+mn-lt"/>
                <a:cs typeface="+mn-lt"/>
              </a:rPr>
              <a:t>More info and book here: </a:t>
            </a:r>
            <a:r>
              <a:rPr lang="en-GB" sz="1200" dirty="0">
                <a:ea typeface="+mn-lt"/>
                <a:cs typeface="+mn-lt"/>
                <a:hlinkClick r:id="rId3"/>
              </a:rPr>
              <a:t>School Food Ambassadors | BEEM</a:t>
            </a:r>
            <a:endParaRPr lang="en-GB" sz="1200" dirty="0"/>
          </a:p>
          <a:p>
            <a:r>
              <a:rPr lang="en-GB" sz="1200" dirty="0">
                <a:ea typeface="+mn-lt"/>
                <a:cs typeface="+mn-lt"/>
              </a:rPr>
              <a:t>New project for pupils to feed into the school meals system, reduce food waste and improve the school dining experience. Supported by a toolkit and PowerPoint lesson plans. All resources available on Padlet. Free training on Teams over two 1-hour sessions. Delegates should attend both sessions.</a:t>
            </a:r>
            <a:br>
              <a:rPr lang="en-GB" sz="1200" dirty="0">
                <a:ea typeface="+mn-lt"/>
                <a:cs typeface="+mn-lt"/>
              </a:rPr>
            </a:br>
            <a:r>
              <a:rPr lang="en-GB" sz="1200" dirty="0">
                <a:ea typeface="+mn-lt"/>
                <a:cs typeface="+mn-lt"/>
              </a:rPr>
              <a:t> </a:t>
            </a:r>
            <a:br>
              <a:rPr lang="en-GB" sz="1200" dirty="0">
                <a:ea typeface="+mn-lt"/>
                <a:cs typeface="+mn-lt"/>
              </a:rPr>
            </a:br>
            <a:r>
              <a:rPr lang="en-GB" sz="1200">
                <a:ea typeface="+mn-lt"/>
                <a:cs typeface="+mn-lt"/>
              </a:rPr>
              <a:t>Session 1: Wednesday 30 April 2025, 4.00-5.00pm.   Session 2: Wednesday 7 May 2025, 4.00-5.00pm</a:t>
            </a:r>
            <a:endParaRPr lang="en-GB" sz="1200"/>
          </a:p>
          <a:p>
            <a:pPr marL="0" indent="0">
              <a:buNone/>
            </a:pPr>
            <a:r>
              <a:rPr lang="en-GB" sz="1200" b="1" dirty="0">
                <a:ea typeface="+mn-lt"/>
                <a:cs typeface="+mn-lt"/>
              </a:rPr>
              <a:t>Taste Fund: £100 grant to buy fruit and vegetables for activities promoting healthy eating</a:t>
            </a:r>
            <a:endParaRPr lang="en-GB" sz="1200" dirty="0"/>
          </a:p>
          <a:p>
            <a:r>
              <a:rPr lang="en-GB" sz="1200" dirty="0">
                <a:ea typeface="+mn-lt"/>
                <a:cs typeface="+mn-lt"/>
              </a:rPr>
              <a:t>More info: </a:t>
            </a:r>
            <a:r>
              <a:rPr lang="en-GB" sz="1200" dirty="0">
                <a:ea typeface="+mn-lt"/>
                <a:cs typeface="+mn-lt"/>
                <a:hlinkClick r:id="rId4"/>
              </a:rPr>
              <a:t>Taste Fund: Small grants to support with healthy eating activities | BEEM</a:t>
            </a:r>
            <a:endParaRPr lang="en-GB" sz="1200" dirty="0"/>
          </a:p>
          <a:p>
            <a:r>
              <a:rPr lang="en-GB" sz="1200" dirty="0">
                <a:ea typeface="+mn-lt"/>
                <a:cs typeface="+mn-lt"/>
              </a:rPr>
              <a:t>Public Health Schools is offering small grants for schools to purchase fruit and vegetables for projects that encourage pupils to taste and have positive experiences of fruit, vegetables and other plant-based nutritious foods.</a:t>
            </a:r>
            <a:endParaRPr lang="en-GB" sz="1200" dirty="0"/>
          </a:p>
          <a:p>
            <a:r>
              <a:rPr lang="en-GB" sz="1200" dirty="0">
                <a:ea typeface="+mn-lt"/>
                <a:cs typeface="+mn-lt"/>
              </a:rPr>
              <a:t>Examples of eligible projects:</a:t>
            </a:r>
            <a:endParaRPr lang="en-GB" sz="1200" dirty="0"/>
          </a:p>
          <a:p>
            <a:r>
              <a:rPr lang="en-GB" sz="1200" dirty="0">
                <a:ea typeface="+mn-lt"/>
                <a:cs typeface="+mn-lt"/>
              </a:rPr>
              <a:t>Fruit and vegetables to run </a:t>
            </a:r>
            <a:r>
              <a:rPr lang="en-GB" sz="1200" err="1">
                <a:ea typeface="+mn-lt"/>
                <a:cs typeface="+mn-lt"/>
              </a:rPr>
              <a:t>TastEd</a:t>
            </a:r>
            <a:r>
              <a:rPr lang="en-GB" sz="1200" dirty="0">
                <a:ea typeface="+mn-lt"/>
                <a:cs typeface="+mn-lt"/>
              </a:rPr>
              <a:t> sessions for a year group</a:t>
            </a:r>
            <a:endParaRPr lang="en-GB" sz="1200" dirty="0"/>
          </a:p>
          <a:p>
            <a:r>
              <a:rPr lang="en-GB" sz="1200" dirty="0">
                <a:ea typeface="+mn-lt"/>
                <a:cs typeface="+mn-lt"/>
              </a:rPr>
              <a:t>Plant-based cooking sessions for pupils or families</a:t>
            </a:r>
            <a:endParaRPr lang="en-GB" sz="1200" dirty="0"/>
          </a:p>
          <a:p>
            <a:r>
              <a:rPr lang="en-GB" sz="1200" dirty="0">
                <a:ea typeface="+mn-lt"/>
                <a:cs typeface="+mn-lt"/>
              </a:rPr>
              <a:t>Healthy Eating Week event</a:t>
            </a:r>
            <a:endParaRPr lang="en-GB" sz="1200" dirty="0"/>
          </a:p>
          <a:p>
            <a:r>
              <a:rPr lang="en-GB" sz="1200" dirty="0">
                <a:ea typeface="+mn-lt"/>
                <a:cs typeface="+mn-lt"/>
              </a:rPr>
              <a:t>Purchasing Veg Power materials to use in school</a:t>
            </a:r>
            <a:endParaRPr lang="en-GB" sz="1200" dirty="0"/>
          </a:p>
          <a:p>
            <a:pPr marL="0" indent="0">
              <a:buNone/>
            </a:pPr>
            <a:r>
              <a:rPr lang="en-GB" sz="1200" b="1" dirty="0" err="1">
                <a:ea typeface="+mn-lt"/>
                <a:cs typeface="+mn-lt"/>
              </a:rPr>
              <a:t>TastEd</a:t>
            </a:r>
            <a:r>
              <a:rPr lang="en-GB" sz="1200" b="1" dirty="0">
                <a:ea typeface="+mn-lt"/>
                <a:cs typeface="+mn-lt"/>
              </a:rPr>
              <a:t>: Free resources to support children to try new fruits and vegetables</a:t>
            </a:r>
            <a:endParaRPr lang="en-GB" sz="1200" dirty="0"/>
          </a:p>
          <a:p>
            <a:r>
              <a:rPr lang="en-GB" sz="1200" dirty="0">
                <a:ea typeface="+mn-lt"/>
                <a:cs typeface="+mn-lt"/>
              </a:rPr>
              <a:t>Link:</a:t>
            </a:r>
            <a:r>
              <a:rPr lang="en-GB" sz="1200" b="1" dirty="0">
                <a:ea typeface="+mn-lt"/>
                <a:cs typeface="+mn-lt"/>
              </a:rPr>
              <a:t> </a:t>
            </a:r>
            <a:r>
              <a:rPr lang="en-GB" sz="1200" dirty="0">
                <a:ea typeface="+mn-lt"/>
                <a:cs typeface="+mn-lt"/>
                <a:hlinkClick r:id="rId5"/>
              </a:rPr>
              <a:t>Primary School Resources | Taste Education</a:t>
            </a:r>
            <a:endParaRPr lang="en-GB" sz="1200" dirty="0"/>
          </a:p>
          <a:p>
            <a:r>
              <a:rPr lang="en-GB" sz="1200" err="1">
                <a:ea typeface="+mn-lt"/>
                <a:cs typeface="+mn-lt"/>
              </a:rPr>
              <a:t>TastEd</a:t>
            </a:r>
            <a:r>
              <a:rPr lang="en-GB" sz="1200" dirty="0">
                <a:ea typeface="+mn-lt"/>
                <a:cs typeface="+mn-lt"/>
              </a:rPr>
              <a:t> is has a lot of really helpful resources and session plans to encourage children to try new fruits and vegetables. The sensory food education model provides a safe and fun way for children to develop a positive relationship with healthy foods. These resources would be great to use with pupils in terms of trying the fruits and veg that you grow.  We had a training session this year and had great feedback from the schools who attended- we will possibly run this training again next year. In the meantime, you can create a free account on </a:t>
            </a:r>
            <a:r>
              <a:rPr lang="en-GB" sz="1200" err="1">
                <a:ea typeface="+mn-lt"/>
                <a:cs typeface="+mn-lt"/>
              </a:rPr>
              <a:t>TastEd</a:t>
            </a:r>
            <a:r>
              <a:rPr lang="en-GB" sz="1200" dirty="0">
                <a:ea typeface="+mn-lt"/>
                <a:cs typeface="+mn-lt"/>
              </a:rPr>
              <a:t> and access all of their resources. </a:t>
            </a:r>
            <a:endParaRPr lang="en-GB" sz="1200" dirty="0"/>
          </a:p>
        </p:txBody>
      </p:sp>
    </p:spTree>
    <p:extLst>
      <p:ext uri="{BB962C8B-B14F-4D97-AF65-F5344CB8AC3E}">
        <p14:creationId xmlns:p14="http://schemas.microsoft.com/office/powerpoint/2010/main" val="32384960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211174-842E-2815-B36C-32F7CA2CB427}"/>
              </a:ext>
            </a:extLst>
          </p:cNvPr>
          <p:cNvSpPr>
            <a:spLocks noGrp="1" noRot="1" noMove="1" noResize="1" noEditPoints="1" noAdjustHandles="1" noChangeArrowheads="1" noChangeShapeType="1"/>
          </p:cNvSpPr>
          <p:nvPr/>
        </p:nvSpPr>
        <p:spPr>
          <a:xfrm>
            <a:off x="0" y="0"/>
            <a:ext cx="12191999" cy="6858000"/>
          </a:xfrm>
          <a:prstGeom prst="rect">
            <a:avLst/>
          </a:prstGeom>
          <a:gradFill flip="none" rotWithShape="1">
            <a:gsLst>
              <a:gs pos="100000">
                <a:schemeClr val="accent3"/>
              </a:gs>
              <a:gs pos="1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F0F5EB-C5E3-881E-5359-D3C55C6E8F57}"/>
              </a:ext>
            </a:extLst>
          </p:cNvPr>
          <p:cNvPicPr>
            <a:picLocks noGrp="1" noRot="1" noMove="1" noResize="1" noEditPoints="1" noAdjustHandles="1" noChangeArrowheads="1" noChangeShapeType="1" noCrop="1"/>
          </p:cNvPicPr>
          <p:nvPr/>
        </p:nvPicPr>
        <p:blipFill>
          <a:blip r:embed="rId2"/>
          <a:stretch>
            <a:fillRect/>
          </a:stretch>
        </p:blipFill>
        <p:spPr>
          <a:xfrm>
            <a:off x="9900000" y="5040000"/>
            <a:ext cx="1734951" cy="1164896"/>
          </a:xfrm>
          <a:prstGeom prst="rect">
            <a:avLst/>
          </a:prstGeom>
        </p:spPr>
      </p:pic>
      <p:sp>
        <p:nvSpPr>
          <p:cNvPr id="6" name="TextBox 5">
            <a:extLst>
              <a:ext uri="{FF2B5EF4-FFF2-40B4-BE49-F238E27FC236}">
                <a16:creationId xmlns:a16="http://schemas.microsoft.com/office/drawing/2014/main" id="{1DF9CC59-C04F-77D2-3990-8321F08F45C0}"/>
              </a:ext>
            </a:extLst>
          </p:cNvPr>
          <p:cNvSpPr txBox="1"/>
          <p:nvPr/>
        </p:nvSpPr>
        <p:spPr>
          <a:xfrm>
            <a:off x="1597573" y="1650131"/>
            <a:ext cx="7735614" cy="830997"/>
          </a:xfrm>
          <a:prstGeom prst="rect">
            <a:avLst/>
          </a:prstGeom>
          <a:noFill/>
        </p:spPr>
        <p:txBody>
          <a:bodyPr wrap="square" lIns="91440" tIns="45720" rIns="91440" bIns="45720" rtlCol="0" anchor="t">
            <a:spAutoFit/>
          </a:bodyPr>
          <a:lstStyle/>
          <a:p>
            <a:r>
              <a:rPr lang="en-US" sz="4800" b="1">
                <a:solidFill>
                  <a:schemeClr val="bg1"/>
                </a:solidFill>
                <a:latin typeface="Georgia"/>
              </a:rPr>
              <a:t>Billy Vickers </a:t>
            </a:r>
            <a:endParaRPr lang="en-US" sz="4800" b="1">
              <a:solidFill>
                <a:schemeClr val="bg1"/>
              </a:solidFill>
              <a:latin typeface="Georgia" panose="02040502050405020303" pitchFamily="18" charset="0"/>
            </a:endParaRPr>
          </a:p>
        </p:txBody>
      </p:sp>
      <p:sp>
        <p:nvSpPr>
          <p:cNvPr id="7" name="TextBox 6">
            <a:extLst>
              <a:ext uri="{FF2B5EF4-FFF2-40B4-BE49-F238E27FC236}">
                <a16:creationId xmlns:a16="http://schemas.microsoft.com/office/drawing/2014/main" id="{71A7E0E9-935A-F314-2809-2A1ECAB5467E}"/>
              </a:ext>
            </a:extLst>
          </p:cNvPr>
          <p:cNvSpPr txBox="1"/>
          <p:nvPr/>
        </p:nvSpPr>
        <p:spPr>
          <a:xfrm>
            <a:off x="1597572" y="2481128"/>
            <a:ext cx="7735614" cy="830997"/>
          </a:xfrm>
          <a:prstGeom prst="rect">
            <a:avLst/>
          </a:prstGeom>
          <a:noFill/>
        </p:spPr>
        <p:txBody>
          <a:bodyPr wrap="square" lIns="91440" tIns="45720" rIns="91440" bIns="45720" rtlCol="0" anchor="t">
            <a:spAutoFit/>
          </a:bodyPr>
          <a:lstStyle/>
          <a:p>
            <a:r>
              <a:rPr lang="en-US" sz="4800">
                <a:solidFill>
                  <a:schemeClr val="bg1"/>
                </a:solidFill>
                <a:latin typeface="Georgia"/>
              </a:rPr>
              <a:t>School Travel Advisor</a:t>
            </a:r>
            <a:endParaRPr lang="en-US" sz="4800">
              <a:solidFill>
                <a:schemeClr val="bg1"/>
              </a:solidFill>
              <a:latin typeface="Georgia" panose="02040502050405020303" pitchFamily="18" charset="0"/>
            </a:endParaRPr>
          </a:p>
        </p:txBody>
      </p:sp>
      <p:sp>
        <p:nvSpPr>
          <p:cNvPr id="2" name="TextBox 1">
            <a:extLst>
              <a:ext uri="{FF2B5EF4-FFF2-40B4-BE49-F238E27FC236}">
                <a16:creationId xmlns:a16="http://schemas.microsoft.com/office/drawing/2014/main" id="{E83EDDAB-C81F-1BBC-84BC-98EF610F20A4}"/>
              </a:ext>
            </a:extLst>
          </p:cNvPr>
          <p:cNvSpPr txBox="1"/>
          <p:nvPr/>
        </p:nvSpPr>
        <p:spPr>
          <a:xfrm>
            <a:off x="1534886" y="3940628"/>
            <a:ext cx="50727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chemeClr val="bg1"/>
                </a:solidFill>
                <a:latin typeface="Georgia"/>
              </a:rPr>
              <a:t>Hello :)</a:t>
            </a:r>
          </a:p>
        </p:txBody>
      </p:sp>
    </p:spTree>
    <p:extLst>
      <p:ext uri="{BB962C8B-B14F-4D97-AF65-F5344CB8AC3E}">
        <p14:creationId xmlns:p14="http://schemas.microsoft.com/office/powerpoint/2010/main" val="4231391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38DFF7-BC09-0BFC-D9D7-DEA7D8E2DE1A}"/>
              </a:ext>
            </a:extLst>
          </p:cNvPr>
          <p:cNvSpPr>
            <a:spLocks noGrp="1" noRot="1" noMove="1" noResize="1" noEditPoints="1" noAdjustHandles="1" noChangeArrowheads="1" noChangeShapeType="1"/>
          </p:cNvSpPr>
          <p:nvPr/>
        </p:nvSpPr>
        <p:spPr>
          <a:xfrm>
            <a:off x="0" y="0"/>
            <a:ext cx="12191999" cy="6858000"/>
          </a:xfrm>
          <a:prstGeom prst="rect">
            <a:avLst/>
          </a:prstGeom>
          <a:gradFill flip="none" rotWithShape="1">
            <a:gsLst>
              <a:gs pos="100000">
                <a:schemeClr val="accent3"/>
              </a:gs>
              <a:gs pos="10000">
                <a:schemeClr val="accent1"/>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491A72-5AC1-EB4B-21C1-A027F0BC13C0}"/>
              </a:ext>
            </a:extLst>
          </p:cNvPr>
          <p:cNvPicPr>
            <a:picLocks noGrp="1" noRot="1" noMove="1" noResize="1" noEditPoints="1" noAdjustHandles="1" noChangeArrowheads="1" noChangeShapeType="1" noCrop="1"/>
          </p:cNvPicPr>
          <p:nvPr/>
        </p:nvPicPr>
        <p:blipFill>
          <a:blip r:embed="rId2"/>
          <a:stretch>
            <a:fillRect/>
          </a:stretch>
        </p:blipFill>
        <p:spPr>
          <a:xfrm>
            <a:off x="10440000" y="5580000"/>
            <a:ext cx="1187147" cy="797084"/>
          </a:xfrm>
          <a:prstGeom prst="rect">
            <a:avLst/>
          </a:prstGeom>
        </p:spPr>
      </p:pic>
      <p:sp>
        <p:nvSpPr>
          <p:cNvPr id="3" name="TextBox 2">
            <a:extLst>
              <a:ext uri="{FF2B5EF4-FFF2-40B4-BE49-F238E27FC236}">
                <a16:creationId xmlns:a16="http://schemas.microsoft.com/office/drawing/2014/main" id="{0485840D-F0F7-7037-0D0A-339E29D9F01E}"/>
              </a:ext>
            </a:extLst>
          </p:cNvPr>
          <p:cNvSpPr txBox="1"/>
          <p:nvPr/>
        </p:nvSpPr>
        <p:spPr>
          <a:xfrm>
            <a:off x="423167" y="1551746"/>
            <a:ext cx="10602639" cy="4975657"/>
          </a:xfrm>
          <a:prstGeom prst="rect">
            <a:avLst/>
          </a:prstGeom>
          <a:noFill/>
        </p:spPr>
        <p:txBody>
          <a:bodyPr wrap="square" lIns="91440" tIns="45720" rIns="91440" bIns="45720" rtlCol="0" anchor="t">
            <a:spAutoFit/>
          </a:bodyPr>
          <a:lstStyle/>
          <a:p>
            <a:pPr marL="571500" indent="-571500">
              <a:lnSpc>
                <a:spcPct val="150000"/>
              </a:lnSpc>
              <a:buFont typeface="Arial" panose="020B0604020202020204" pitchFamily="34" charset="0"/>
              <a:buChar char="•"/>
            </a:pPr>
            <a:r>
              <a:rPr lang="en-US" sz="3600">
                <a:solidFill>
                  <a:schemeClr val="bg1"/>
                </a:solidFill>
                <a:latin typeface="Arial"/>
                <a:cs typeface="Arial"/>
              </a:rPr>
              <a:t>Work with you on your School Travel Plan</a:t>
            </a:r>
            <a:endParaRPr lang="en-US" sz="3600">
              <a:solidFill>
                <a:schemeClr val="bg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chemeClr val="bg1"/>
                </a:solidFill>
                <a:latin typeface="Arial"/>
                <a:cs typeface="Arial"/>
              </a:rPr>
              <a:t>Assist with transport/active travel related questions/enquiries</a:t>
            </a:r>
            <a:endParaRPr lang="en-US" sz="3600">
              <a:solidFill>
                <a:schemeClr val="bg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chemeClr val="bg1"/>
                </a:solidFill>
                <a:latin typeface="Arial"/>
                <a:cs typeface="Arial"/>
              </a:rPr>
              <a:t>Help with any cycling/scooting events you want to do</a:t>
            </a:r>
            <a:endParaRPr lang="en-US" sz="3600">
              <a:solidFill>
                <a:schemeClr val="bg1"/>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chemeClr val="bg1"/>
                </a:solidFill>
                <a:latin typeface="Arial"/>
                <a:cs typeface="Arial"/>
              </a:rPr>
              <a:t>Provide resources/information</a:t>
            </a:r>
            <a:endParaRPr lang="en-US" sz="360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8507B4A-1043-EE3F-F6DC-E3802DC112CC}"/>
              </a:ext>
            </a:extLst>
          </p:cNvPr>
          <p:cNvSpPr txBox="1"/>
          <p:nvPr/>
        </p:nvSpPr>
        <p:spPr>
          <a:xfrm>
            <a:off x="742109" y="239075"/>
            <a:ext cx="10800000" cy="369332"/>
          </a:xfrm>
          <a:prstGeom prst="rect">
            <a:avLst/>
          </a:prstGeom>
          <a:noFill/>
        </p:spPr>
        <p:txBody>
          <a:bodyPr wrap="square" lIns="91440" tIns="45720" rIns="91440" bIns="45720" rtlCol="0" anchor="t">
            <a:spAutoFit/>
          </a:bodyPr>
          <a:lstStyle/>
          <a:p>
            <a:pPr algn="r"/>
            <a:r>
              <a:rPr lang="en-US">
                <a:solidFill>
                  <a:schemeClr val="bg1"/>
                </a:solidFill>
                <a:latin typeface="Arial"/>
                <a:cs typeface="Arial"/>
              </a:rPr>
              <a:t>Council-wide corporate</a:t>
            </a:r>
          </a:p>
        </p:txBody>
      </p:sp>
      <p:cxnSp>
        <p:nvCxnSpPr>
          <p:cNvPr id="10" name="Straight Connector 9">
            <a:extLst>
              <a:ext uri="{FF2B5EF4-FFF2-40B4-BE49-F238E27FC236}">
                <a16:creationId xmlns:a16="http://schemas.microsoft.com/office/drawing/2014/main" id="{1B9C5050-10D7-89FE-874A-3A720C895B4C}"/>
              </a:ext>
            </a:extLst>
          </p:cNvPr>
          <p:cNvCxnSpPr/>
          <p:nvPr/>
        </p:nvCxnSpPr>
        <p:spPr>
          <a:xfrm>
            <a:off x="679622" y="642554"/>
            <a:ext cx="10800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49BA3B88-9586-03E9-376C-F362D3304430}"/>
              </a:ext>
            </a:extLst>
          </p:cNvPr>
          <p:cNvSpPr txBox="1"/>
          <p:nvPr/>
        </p:nvSpPr>
        <p:spPr>
          <a:xfrm>
            <a:off x="679622" y="782772"/>
            <a:ext cx="10862487" cy="769441"/>
          </a:xfrm>
          <a:prstGeom prst="rect">
            <a:avLst/>
          </a:prstGeom>
          <a:noFill/>
        </p:spPr>
        <p:txBody>
          <a:bodyPr wrap="square" lIns="91440" tIns="45720" rIns="91440" bIns="45720" rtlCol="0" anchor="t">
            <a:spAutoFit/>
          </a:bodyPr>
          <a:lstStyle/>
          <a:p>
            <a:r>
              <a:rPr lang="en-US" sz="4400" b="1">
                <a:solidFill>
                  <a:schemeClr val="bg1"/>
                </a:solidFill>
                <a:latin typeface="Georgia"/>
                <a:cs typeface="Arial"/>
              </a:rPr>
              <a:t>What I can do to support:</a:t>
            </a:r>
            <a:endParaRPr lang="en-US" sz="4400" b="1">
              <a:solidFill>
                <a:schemeClr val="bg1"/>
              </a:solidFill>
              <a:latin typeface="Georgia" panose="02040502050405020303" pitchFamily="18" charset="0"/>
              <a:cs typeface="Arial" panose="020B0604020202020204" pitchFamily="34" charset="0"/>
            </a:endParaRPr>
          </a:p>
        </p:txBody>
      </p:sp>
    </p:spTree>
    <p:extLst>
      <p:ext uri="{BB962C8B-B14F-4D97-AF65-F5344CB8AC3E}">
        <p14:creationId xmlns:p14="http://schemas.microsoft.com/office/powerpoint/2010/main" val="3329004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CAE4D-53F0-B8B1-D097-D0B9A43B8A2C}"/>
              </a:ext>
            </a:extLst>
          </p:cNvPr>
          <p:cNvPicPr>
            <a:picLocks noGrp="1" noRot="1" noMove="1" noResize="1" noEditPoints="1" noAdjustHandles="1" noChangeArrowheads="1" noChangeShapeType="1" noCrop="1"/>
          </p:cNvPicPr>
          <p:nvPr/>
        </p:nvPicPr>
        <p:blipFill>
          <a:blip r:embed="rId3"/>
          <a:srcRect/>
          <a:stretch/>
        </p:blipFill>
        <p:spPr>
          <a:xfrm>
            <a:off x="10440000" y="5580000"/>
            <a:ext cx="1187147" cy="792829"/>
          </a:xfrm>
          <a:prstGeom prst="rect">
            <a:avLst/>
          </a:prstGeom>
        </p:spPr>
      </p:pic>
      <p:sp>
        <p:nvSpPr>
          <p:cNvPr id="4" name="TextBox 3">
            <a:extLst>
              <a:ext uri="{FF2B5EF4-FFF2-40B4-BE49-F238E27FC236}">
                <a16:creationId xmlns:a16="http://schemas.microsoft.com/office/drawing/2014/main" id="{E6FB736B-E515-05A4-3AD5-E135518B7442}"/>
              </a:ext>
            </a:extLst>
          </p:cNvPr>
          <p:cNvSpPr txBox="1"/>
          <p:nvPr/>
        </p:nvSpPr>
        <p:spPr>
          <a:xfrm>
            <a:off x="679622" y="239075"/>
            <a:ext cx="10862487" cy="369332"/>
          </a:xfrm>
          <a:prstGeom prst="rect">
            <a:avLst/>
          </a:prstGeom>
          <a:noFill/>
        </p:spPr>
        <p:txBody>
          <a:bodyPr wrap="square" lIns="91440" tIns="45720" rIns="91440" bIns="45720" rtlCol="0" anchor="t">
            <a:spAutoFit/>
          </a:bodyPr>
          <a:lstStyle/>
          <a:p>
            <a:pPr algn="r"/>
            <a:r>
              <a:rPr lang="en-US">
                <a:solidFill>
                  <a:schemeClr val="accent4"/>
                </a:solidFill>
                <a:latin typeface="Arial"/>
                <a:cs typeface="Arial"/>
              </a:rPr>
              <a:t>Council-wide corporate</a:t>
            </a:r>
          </a:p>
        </p:txBody>
      </p:sp>
      <p:cxnSp>
        <p:nvCxnSpPr>
          <p:cNvPr id="5" name="Straight Connector 4">
            <a:extLst>
              <a:ext uri="{FF2B5EF4-FFF2-40B4-BE49-F238E27FC236}">
                <a16:creationId xmlns:a16="http://schemas.microsoft.com/office/drawing/2014/main" id="{19630D30-D703-36DB-6D5A-47499BEB0BFA}"/>
              </a:ext>
            </a:extLst>
          </p:cNvPr>
          <p:cNvCxnSpPr/>
          <p:nvPr/>
        </p:nvCxnSpPr>
        <p:spPr>
          <a:xfrm>
            <a:off x="679622" y="642554"/>
            <a:ext cx="10800000" cy="0"/>
          </a:xfrm>
          <a:prstGeom prst="line">
            <a:avLst/>
          </a:prstGeom>
          <a:ln>
            <a:solidFill>
              <a:schemeClr val="accent4"/>
            </a:solidFill>
          </a:ln>
        </p:spPr>
        <p:style>
          <a:lnRef idx="3">
            <a:schemeClr val="dk1"/>
          </a:lnRef>
          <a:fillRef idx="0">
            <a:schemeClr val="dk1"/>
          </a:fillRef>
          <a:effectRef idx="2">
            <a:schemeClr val="dk1"/>
          </a:effectRef>
          <a:fontRef idx="minor">
            <a:schemeClr val="tx1"/>
          </a:fontRef>
        </p:style>
      </p:cxnSp>
      <p:sp>
        <p:nvSpPr>
          <p:cNvPr id="7" name="Text Placeholder 16">
            <a:extLst>
              <a:ext uri="{FF2B5EF4-FFF2-40B4-BE49-F238E27FC236}">
                <a16:creationId xmlns:a16="http://schemas.microsoft.com/office/drawing/2014/main" id="{357E0F53-2195-F583-BE95-5EDE717F168E}"/>
              </a:ext>
            </a:extLst>
          </p:cNvPr>
          <p:cNvSpPr txBox="1">
            <a:spLocks/>
          </p:cNvSpPr>
          <p:nvPr/>
        </p:nvSpPr>
        <p:spPr>
          <a:xfrm>
            <a:off x="679622" y="845608"/>
            <a:ext cx="10799999" cy="6221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791957"/>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91957"/>
                </a:solidFill>
                <a:latin typeface="Georgia" panose="02040502050405020303" pitchFamily="18"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791957"/>
                </a:solidFill>
                <a:latin typeface="Georgia" panose="02040502050405020303" pitchFamily="18"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91957"/>
                </a:solidFill>
                <a:latin typeface="Georgia" panose="02040502050405020303" pitchFamily="18"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91957"/>
                </a:solidFill>
                <a:latin typeface="Georgia" panose="02040502050405020303" pitchFamily="18"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Georgia"/>
                <a:cs typeface="Arial"/>
              </a:rPr>
              <a:t>School Travel Plans</a:t>
            </a:r>
            <a:endParaRPr lang="en-US"/>
          </a:p>
        </p:txBody>
      </p:sp>
      <p:sp>
        <p:nvSpPr>
          <p:cNvPr id="9" name="TextBox 8">
            <a:extLst>
              <a:ext uri="{FF2B5EF4-FFF2-40B4-BE49-F238E27FC236}">
                <a16:creationId xmlns:a16="http://schemas.microsoft.com/office/drawing/2014/main" id="{52693F1C-34B8-357C-E0B9-6BAAEEB70123}"/>
              </a:ext>
            </a:extLst>
          </p:cNvPr>
          <p:cNvSpPr txBox="1"/>
          <p:nvPr/>
        </p:nvSpPr>
        <p:spPr>
          <a:xfrm>
            <a:off x="585092" y="1713671"/>
            <a:ext cx="11040789" cy="4144661"/>
          </a:xfrm>
          <a:prstGeom prst="rect">
            <a:avLst/>
          </a:prstGeom>
          <a:noFill/>
        </p:spPr>
        <p:txBody>
          <a:bodyPr wrap="square" lIns="91440" tIns="45720" rIns="91440" bIns="45720" rtlCol="0" anchor="t">
            <a:spAutoFit/>
          </a:bodyPr>
          <a:lstStyle/>
          <a:p>
            <a:pPr marL="571500" indent="-571500">
              <a:lnSpc>
                <a:spcPct val="150000"/>
              </a:lnSpc>
              <a:buFont typeface="Arial" panose="020B0604020202020204" pitchFamily="34" charset="0"/>
              <a:buChar char="•"/>
            </a:pPr>
            <a:r>
              <a:rPr lang="en-US" sz="3600">
                <a:solidFill>
                  <a:srgbClr val="791957"/>
                </a:solidFill>
                <a:latin typeface="Arial"/>
                <a:cs typeface="Arial"/>
              </a:rPr>
              <a:t>Document unique to each school site</a:t>
            </a:r>
            <a:endParaRPr lang="en-US" sz="3600">
              <a:solidFill>
                <a:srgbClr val="791957"/>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rgbClr val="791957"/>
                </a:solidFill>
                <a:latin typeface="Arial"/>
                <a:cs typeface="Arial"/>
              </a:rPr>
              <a:t>Lists issues around school</a:t>
            </a:r>
            <a:endParaRPr lang="en-US" sz="3600">
              <a:solidFill>
                <a:srgbClr val="791957"/>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rgbClr val="791957"/>
                </a:solidFill>
                <a:latin typeface="Arial"/>
                <a:cs typeface="Arial"/>
              </a:rPr>
              <a:t>Lists actions the school is doing/will do to combat the issues</a:t>
            </a:r>
            <a:endParaRPr lang="en-US" sz="3600">
              <a:solidFill>
                <a:srgbClr val="791957"/>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sz="3600">
                <a:solidFill>
                  <a:srgbClr val="791957"/>
                </a:solidFill>
                <a:latin typeface="Arial"/>
                <a:cs typeface="Arial"/>
              </a:rPr>
              <a:t>Designed to increase active travel</a:t>
            </a:r>
            <a:endParaRPr lang="en-US" sz="3600">
              <a:solidFill>
                <a:srgbClr val="7919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5005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65C850-A3BE-6291-1DE9-09AB2A9BDD2B}"/>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68A0FAD2-90D8-7E33-077F-E7C09CF496FA}"/>
              </a:ext>
            </a:extLst>
          </p:cNvPr>
          <p:cNvSpPr>
            <a:spLocks noGrp="1"/>
          </p:cNvSpPr>
          <p:nvPr>
            <p:ph type="body" sz="quarter" idx="11"/>
          </p:nvPr>
        </p:nvSpPr>
        <p:spPr/>
        <p:txBody>
          <a:bodyPr vert="horz" lIns="91440" tIns="45720" rIns="91440" bIns="45720" rtlCol="0" anchor="t">
            <a:normAutofit fontScale="92500" lnSpcReduction="10000"/>
          </a:bodyPr>
          <a:lstStyle/>
          <a:p>
            <a:r>
              <a:rPr lang="en-GB">
                <a:latin typeface="Georgia"/>
                <a:cs typeface="Arial"/>
              </a:rPr>
              <a:t>How to do it:</a:t>
            </a:r>
            <a:endParaRPr lang="en-GB"/>
          </a:p>
        </p:txBody>
      </p:sp>
      <p:sp>
        <p:nvSpPr>
          <p:cNvPr id="4" name="Text Placeholder 3">
            <a:extLst>
              <a:ext uri="{FF2B5EF4-FFF2-40B4-BE49-F238E27FC236}">
                <a16:creationId xmlns:a16="http://schemas.microsoft.com/office/drawing/2014/main" id="{C3DA7E1C-289E-6F53-0903-6959E9825FE5}"/>
              </a:ext>
            </a:extLst>
          </p:cNvPr>
          <p:cNvSpPr>
            <a:spLocks noGrp="1"/>
          </p:cNvSpPr>
          <p:nvPr>
            <p:ph type="body" sz="quarter" idx="12"/>
          </p:nvPr>
        </p:nvSpPr>
        <p:spPr>
          <a:xfrm>
            <a:off x="676275" y="1955800"/>
            <a:ext cx="10639425" cy="3327400"/>
          </a:xfrm>
        </p:spPr>
        <p:txBody>
          <a:bodyPr vert="horz" lIns="91440" tIns="45720" rIns="91440" bIns="45720" rtlCol="0" anchor="t">
            <a:normAutofit/>
          </a:bodyPr>
          <a:lstStyle/>
          <a:p>
            <a:r>
              <a:rPr lang="en-GB">
                <a:latin typeface="Arial"/>
                <a:cs typeface="Arial"/>
              </a:rPr>
              <a:t>Use </a:t>
            </a:r>
            <a:r>
              <a:rPr lang="en-GB" err="1">
                <a:latin typeface="Arial"/>
                <a:cs typeface="Arial"/>
              </a:rPr>
              <a:t>Modeshift</a:t>
            </a:r>
            <a:r>
              <a:rPr lang="en-GB">
                <a:latin typeface="Arial"/>
                <a:cs typeface="Arial"/>
              </a:rPr>
              <a:t> STARS – a nationally recognised award scheme which offers support and rewards to schools who promote better forms of transport to and from school</a:t>
            </a:r>
            <a:endParaRPr lang="en-GB"/>
          </a:p>
        </p:txBody>
      </p:sp>
    </p:spTree>
    <p:extLst>
      <p:ext uri="{BB962C8B-B14F-4D97-AF65-F5344CB8AC3E}">
        <p14:creationId xmlns:p14="http://schemas.microsoft.com/office/powerpoint/2010/main" val="35003282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A1BC77-69D4-2D92-1426-EC3799F8DF2E}"/>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0ACF6700-BE02-81B0-0590-C8F5B83A4408}"/>
              </a:ext>
            </a:extLst>
          </p:cNvPr>
          <p:cNvSpPr>
            <a:spLocks noGrp="1"/>
          </p:cNvSpPr>
          <p:nvPr>
            <p:ph type="body" sz="quarter" idx="11"/>
          </p:nvPr>
        </p:nvSpPr>
        <p:spPr/>
        <p:txBody>
          <a:bodyPr vert="horz" lIns="91440" tIns="45720" rIns="91440" bIns="45720" rtlCol="0" anchor="t">
            <a:normAutofit fontScale="92500" lnSpcReduction="10000"/>
          </a:bodyPr>
          <a:lstStyle/>
          <a:p>
            <a:r>
              <a:rPr lang="en-GB" err="1">
                <a:latin typeface="Georgia"/>
                <a:cs typeface="Arial"/>
              </a:rPr>
              <a:t>Modeshift</a:t>
            </a:r>
            <a:r>
              <a:rPr lang="en-GB">
                <a:latin typeface="Georgia"/>
                <a:cs typeface="Arial"/>
              </a:rPr>
              <a:t> Stars</a:t>
            </a:r>
          </a:p>
        </p:txBody>
      </p:sp>
      <p:pic>
        <p:nvPicPr>
          <p:cNvPr id="5" name="Picture 4" descr="A screenshot of a survey&#10;&#10;Description automatically generated">
            <a:extLst>
              <a:ext uri="{FF2B5EF4-FFF2-40B4-BE49-F238E27FC236}">
                <a16:creationId xmlns:a16="http://schemas.microsoft.com/office/drawing/2014/main" id="{48FCE75C-68A7-86B2-C77F-99A1BD983909}"/>
              </a:ext>
            </a:extLst>
          </p:cNvPr>
          <p:cNvPicPr>
            <a:picLocks noChangeAspect="1"/>
          </p:cNvPicPr>
          <p:nvPr/>
        </p:nvPicPr>
        <p:blipFill>
          <a:blip r:embed="rId3"/>
          <a:stretch>
            <a:fillRect/>
          </a:stretch>
        </p:blipFill>
        <p:spPr>
          <a:xfrm>
            <a:off x="362857" y="1451285"/>
            <a:ext cx="10256762" cy="4511809"/>
          </a:xfrm>
          <a:prstGeom prst="rect">
            <a:avLst/>
          </a:prstGeom>
        </p:spPr>
      </p:pic>
    </p:spTree>
    <p:extLst>
      <p:ext uri="{BB962C8B-B14F-4D97-AF65-F5344CB8AC3E}">
        <p14:creationId xmlns:p14="http://schemas.microsoft.com/office/powerpoint/2010/main" val="37391486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CAA5E-6C30-B6A4-3CC5-CE5FE8A752FA}"/>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AC7805C9-F981-9415-1E9A-026D978BBFD9}"/>
              </a:ext>
            </a:extLst>
          </p:cNvPr>
          <p:cNvSpPr>
            <a:spLocks noGrp="1"/>
          </p:cNvSpPr>
          <p:nvPr>
            <p:ph type="body" sz="quarter" idx="11"/>
          </p:nvPr>
        </p:nvSpPr>
        <p:spPr/>
        <p:txBody>
          <a:bodyPr vert="horz" lIns="91440" tIns="45720" rIns="91440" bIns="45720" rtlCol="0" anchor="t">
            <a:normAutofit fontScale="92500" lnSpcReduction="10000"/>
          </a:bodyPr>
          <a:lstStyle/>
          <a:p>
            <a:r>
              <a:rPr lang="en-GB">
                <a:latin typeface="Georgia"/>
                <a:cs typeface="Arial"/>
              </a:rPr>
              <a:t>Resources</a:t>
            </a:r>
            <a:endParaRPr lang="en-GB"/>
          </a:p>
        </p:txBody>
      </p:sp>
      <p:sp>
        <p:nvSpPr>
          <p:cNvPr id="4" name="Text Placeholder 3">
            <a:extLst>
              <a:ext uri="{FF2B5EF4-FFF2-40B4-BE49-F238E27FC236}">
                <a16:creationId xmlns:a16="http://schemas.microsoft.com/office/drawing/2014/main" id="{762BA433-D969-3CE7-05B5-8E9F354A1E4C}"/>
              </a:ext>
            </a:extLst>
          </p:cNvPr>
          <p:cNvSpPr>
            <a:spLocks noGrp="1"/>
          </p:cNvSpPr>
          <p:nvPr>
            <p:ph type="body" sz="quarter" idx="12"/>
          </p:nvPr>
        </p:nvSpPr>
        <p:spPr>
          <a:xfrm>
            <a:off x="749300" y="1955800"/>
            <a:ext cx="8966200" cy="3895876"/>
          </a:xfrm>
        </p:spPr>
        <p:txBody>
          <a:bodyPr vert="horz" lIns="91440" tIns="45720" rIns="91440" bIns="45720" rtlCol="0" anchor="t">
            <a:normAutofit fontScale="77500" lnSpcReduction="20000"/>
          </a:bodyPr>
          <a:lstStyle/>
          <a:p>
            <a:r>
              <a:rPr lang="en-GB">
                <a:latin typeface="Arial"/>
                <a:cs typeface="Arial"/>
              </a:rPr>
              <a:t>I can provide various resources to support the ongoing battle against dangerous driving. Such as postcards, banners, stickers, A Boards. </a:t>
            </a:r>
          </a:p>
          <a:p>
            <a:r>
              <a:rPr lang="en-GB">
                <a:latin typeface="Arial"/>
                <a:cs typeface="Arial"/>
              </a:rPr>
              <a:t>I have a stash of raincoats/umbrellas/tote bags so if you know of any families who need one to help them choose active travel then let me know!</a:t>
            </a:r>
            <a:endParaRPr lang="en-GB"/>
          </a:p>
        </p:txBody>
      </p:sp>
    </p:spTree>
    <p:extLst>
      <p:ext uri="{BB962C8B-B14F-4D97-AF65-F5344CB8AC3E}">
        <p14:creationId xmlns:p14="http://schemas.microsoft.com/office/powerpoint/2010/main" val="77564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n't Look Up _ _Keep It Light_ - Movie Clip _ Scr_original">
            <a:hlinkClick r:id="" action="ppaction://media"/>
            <a:extLst>
              <a:ext uri="{FF2B5EF4-FFF2-40B4-BE49-F238E27FC236}">
                <a16:creationId xmlns:a16="http://schemas.microsoft.com/office/drawing/2014/main" id="{E13D5587-AA87-F278-5450-9D99A5204D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316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891811-A814-F772-D416-D0B890B83A81}"/>
              </a:ext>
            </a:extLst>
          </p:cNvPr>
          <p:cNvSpPr>
            <a:spLocks noGrp="1"/>
          </p:cNvSpPr>
          <p:nvPr>
            <p:ph type="body" sz="quarter" idx="10"/>
          </p:nvPr>
        </p:nvSpPr>
        <p:spPr/>
        <p:txBody>
          <a:bodyPr/>
          <a:lstStyle/>
          <a:p>
            <a:endParaRPr lang="en-GB"/>
          </a:p>
        </p:txBody>
      </p:sp>
      <p:sp>
        <p:nvSpPr>
          <p:cNvPr id="3" name="Text Placeholder 2">
            <a:extLst>
              <a:ext uri="{FF2B5EF4-FFF2-40B4-BE49-F238E27FC236}">
                <a16:creationId xmlns:a16="http://schemas.microsoft.com/office/drawing/2014/main" id="{68F4CA3C-2DC0-E0AA-B716-92E8A417DC1C}"/>
              </a:ext>
            </a:extLst>
          </p:cNvPr>
          <p:cNvSpPr>
            <a:spLocks noGrp="1"/>
          </p:cNvSpPr>
          <p:nvPr>
            <p:ph type="body" sz="quarter" idx="11"/>
          </p:nvPr>
        </p:nvSpPr>
        <p:spPr/>
        <p:txBody>
          <a:bodyPr vert="horz" lIns="91440" tIns="45720" rIns="91440" bIns="45720" rtlCol="0" anchor="t">
            <a:normAutofit fontScale="92500" lnSpcReduction="10000"/>
          </a:bodyPr>
          <a:lstStyle/>
          <a:p>
            <a:r>
              <a:rPr lang="en-GB">
                <a:latin typeface="Georgia"/>
                <a:cs typeface="Arial"/>
              </a:rPr>
              <a:t>Contact:</a:t>
            </a:r>
            <a:endParaRPr lang="en-US"/>
          </a:p>
        </p:txBody>
      </p:sp>
      <p:sp>
        <p:nvSpPr>
          <p:cNvPr id="4" name="Text Placeholder 3">
            <a:extLst>
              <a:ext uri="{FF2B5EF4-FFF2-40B4-BE49-F238E27FC236}">
                <a16:creationId xmlns:a16="http://schemas.microsoft.com/office/drawing/2014/main" id="{50B855B9-2FBD-3002-ECE3-FA21BCCDCE9E}"/>
              </a:ext>
            </a:extLst>
          </p:cNvPr>
          <p:cNvSpPr>
            <a:spLocks noGrp="1"/>
          </p:cNvSpPr>
          <p:nvPr>
            <p:ph type="body" sz="quarter" idx="12"/>
          </p:nvPr>
        </p:nvSpPr>
        <p:spPr>
          <a:xfrm>
            <a:off x="438150" y="1955800"/>
            <a:ext cx="9277350" cy="3327400"/>
          </a:xfrm>
        </p:spPr>
        <p:txBody>
          <a:bodyPr vert="horz" lIns="91440" tIns="45720" rIns="91440" bIns="45720" rtlCol="0" anchor="t">
            <a:normAutofit fontScale="92500"/>
          </a:bodyPr>
          <a:lstStyle/>
          <a:p>
            <a:r>
              <a:rPr lang="en-GB">
                <a:latin typeface="Arial"/>
                <a:cs typeface="Arial"/>
                <a:hlinkClick r:id="rId2"/>
              </a:rPr>
              <a:t>School.travel@brighton-hove.gov.uk</a:t>
            </a:r>
            <a:endParaRPr lang="en-GB"/>
          </a:p>
          <a:p>
            <a:r>
              <a:rPr lang="en-GB">
                <a:latin typeface="Arial"/>
                <a:cs typeface="Arial"/>
              </a:rPr>
              <a:t>Or </a:t>
            </a:r>
            <a:r>
              <a:rPr lang="en-GB">
                <a:latin typeface="Arial"/>
                <a:cs typeface="Arial"/>
                <a:hlinkClick r:id="rId3"/>
              </a:rPr>
              <a:t>billy.vickers@brighton-hove.gov.uk</a:t>
            </a:r>
            <a:endParaRPr lang="en-GB"/>
          </a:p>
          <a:p>
            <a:r>
              <a:rPr lang="en-GB">
                <a:latin typeface="Arial"/>
                <a:cs typeface="Arial"/>
              </a:rPr>
              <a:t>Ask any questions you have and I'll try to help.</a:t>
            </a:r>
            <a:endParaRPr lang="en-GB"/>
          </a:p>
        </p:txBody>
      </p:sp>
    </p:spTree>
    <p:extLst>
      <p:ext uri="{BB962C8B-B14F-4D97-AF65-F5344CB8AC3E}">
        <p14:creationId xmlns:p14="http://schemas.microsoft.com/office/powerpoint/2010/main" val="41188304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screen shot of a climate action plan&#10;&#10;Description automatically generated">
            <a:extLst>
              <a:ext uri="{FF2B5EF4-FFF2-40B4-BE49-F238E27FC236}">
                <a16:creationId xmlns:a16="http://schemas.microsoft.com/office/drawing/2014/main" id="{A55458F2-16C2-4EAE-DBC7-177E8F08EE97}"/>
              </a:ext>
            </a:extLst>
          </p:cNvPr>
          <p:cNvPicPr>
            <a:picLocks noChangeAspect="1"/>
          </p:cNvPicPr>
          <p:nvPr/>
        </p:nvPicPr>
        <p:blipFill>
          <a:blip r:embed="rId2"/>
          <a:stretch>
            <a:fillRect/>
          </a:stretch>
        </p:blipFill>
        <p:spPr>
          <a:xfrm>
            <a:off x="662567" y="-312128"/>
            <a:ext cx="10866866" cy="7895210"/>
          </a:xfrm>
          <a:prstGeom prst="rect">
            <a:avLst/>
          </a:prstGeom>
        </p:spPr>
      </p:pic>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4" name="Picture 3" descr="OCOW Logo Long.PNG">
            <a:extLst>
              <a:ext uri="{FF2B5EF4-FFF2-40B4-BE49-F238E27FC236}">
                <a16:creationId xmlns:a16="http://schemas.microsoft.com/office/drawing/2014/main" id="{CABA8FCD-217C-52C8-9D3B-4A5781A38251}"/>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8424564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br>
              <a:rPr lang="en-US" sz="3600" b="1">
                <a:cs typeface="Calibri Light"/>
              </a:rPr>
            </a:br>
            <a:r>
              <a:rPr lang="en-US" sz="3600" b="1">
                <a:cs typeface="Calibri Light"/>
              </a:rPr>
              <a:t>  Climate Action Plans</a:t>
            </a:r>
            <a:endParaRPr lang="en-US" sz="3600">
              <a:cs typeface="Calibri Light"/>
            </a:endParaRPr>
          </a:p>
        </p:txBody>
      </p:sp>
      <p:pic>
        <p:nvPicPr>
          <p:cNvPr id="6" name="Picture 5" descr="A yellow and black chart&#10;&#10;Description automatically generated">
            <a:extLst>
              <a:ext uri="{FF2B5EF4-FFF2-40B4-BE49-F238E27FC236}">
                <a16:creationId xmlns:a16="http://schemas.microsoft.com/office/drawing/2014/main" id="{8B25D268-D0F8-167C-E3B1-811E1196B4C7}"/>
              </a:ext>
            </a:extLst>
          </p:cNvPr>
          <p:cNvPicPr>
            <a:picLocks noChangeAspect="1"/>
          </p:cNvPicPr>
          <p:nvPr/>
        </p:nvPicPr>
        <p:blipFill>
          <a:blip r:embed="rId2"/>
          <a:stretch>
            <a:fillRect/>
          </a:stretch>
        </p:blipFill>
        <p:spPr>
          <a:xfrm>
            <a:off x="882015" y="1453311"/>
            <a:ext cx="10194290" cy="5171440"/>
          </a:xfrm>
          <a:prstGeom prst="rect">
            <a:avLst/>
          </a:prstGeom>
        </p:spPr>
      </p:pic>
      <p:pic>
        <p:nvPicPr>
          <p:cNvPr id="4" name="Picture 3" descr="OCOW Logo Long.PNG">
            <a:extLst>
              <a:ext uri="{FF2B5EF4-FFF2-40B4-BE49-F238E27FC236}">
                <a16:creationId xmlns:a16="http://schemas.microsoft.com/office/drawing/2014/main" id="{91B214B3-982A-7C5C-893E-C4F4D2760809}"/>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8334286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4" name="Picture 3" descr="A white rectangular box with red squares&#10;&#10;Description automatically generated">
            <a:extLst>
              <a:ext uri="{FF2B5EF4-FFF2-40B4-BE49-F238E27FC236}">
                <a16:creationId xmlns:a16="http://schemas.microsoft.com/office/drawing/2014/main" id="{CA7DCFE5-D1E0-F554-E767-2ED9C9EDA73A}"/>
              </a:ext>
            </a:extLst>
          </p:cNvPr>
          <p:cNvPicPr>
            <a:picLocks noChangeAspect="1"/>
          </p:cNvPicPr>
          <p:nvPr/>
        </p:nvPicPr>
        <p:blipFill>
          <a:blip r:embed="rId2"/>
          <a:stretch>
            <a:fillRect/>
          </a:stretch>
        </p:blipFill>
        <p:spPr>
          <a:xfrm>
            <a:off x="816927" y="1456372"/>
            <a:ext cx="10558145" cy="4524375"/>
          </a:xfrm>
          <a:prstGeom prst="rect">
            <a:avLst/>
          </a:prstGeom>
        </p:spPr>
      </p:pic>
      <p:pic>
        <p:nvPicPr>
          <p:cNvPr id="6" name="Picture 5" descr="OCOW Logo Long.PNG">
            <a:extLst>
              <a:ext uri="{FF2B5EF4-FFF2-40B4-BE49-F238E27FC236}">
                <a16:creationId xmlns:a16="http://schemas.microsoft.com/office/drawing/2014/main" id="{AA99C98F-E67E-28EA-8549-1C29F4EEF960}"/>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283339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6" name="Picture 5" descr="A yellow rectangular box with black text&#10;&#10;Description automatically generated">
            <a:extLst>
              <a:ext uri="{FF2B5EF4-FFF2-40B4-BE49-F238E27FC236}">
                <a16:creationId xmlns:a16="http://schemas.microsoft.com/office/drawing/2014/main" id="{5EE12FEA-91F6-4CD4-0DCD-D7BF08896405}"/>
              </a:ext>
            </a:extLst>
          </p:cNvPr>
          <p:cNvPicPr>
            <a:picLocks noChangeAspect="1"/>
          </p:cNvPicPr>
          <p:nvPr/>
        </p:nvPicPr>
        <p:blipFill>
          <a:blip r:embed="rId2"/>
          <a:stretch>
            <a:fillRect/>
          </a:stretch>
        </p:blipFill>
        <p:spPr>
          <a:xfrm>
            <a:off x="501967" y="1611630"/>
            <a:ext cx="11350625" cy="3685540"/>
          </a:xfrm>
          <a:prstGeom prst="rect">
            <a:avLst/>
          </a:prstGeom>
        </p:spPr>
      </p:pic>
      <p:pic>
        <p:nvPicPr>
          <p:cNvPr id="4" name="Picture 3" descr="OCOW Logo Long.PNG">
            <a:extLst>
              <a:ext uri="{FF2B5EF4-FFF2-40B4-BE49-F238E27FC236}">
                <a16:creationId xmlns:a16="http://schemas.microsoft.com/office/drawing/2014/main" id="{F8C28400-AA40-DDC6-5830-B46BA07CF098}"/>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6009273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Climate Action Plans</a:t>
            </a:r>
            <a:endParaRPr lang="en-US" sz="3600">
              <a:cs typeface="Calibri Light"/>
            </a:endParaRPr>
          </a:p>
        </p:txBody>
      </p:sp>
      <p:pic>
        <p:nvPicPr>
          <p:cNvPr id="3" name="Picture 2" descr="A chart with text on it&#10;&#10;Description automatically generated">
            <a:extLst>
              <a:ext uri="{FF2B5EF4-FFF2-40B4-BE49-F238E27FC236}">
                <a16:creationId xmlns:a16="http://schemas.microsoft.com/office/drawing/2014/main" id="{12FE49F5-BBCC-2BAC-3CA2-33E17EE4B726}"/>
              </a:ext>
            </a:extLst>
          </p:cNvPr>
          <p:cNvPicPr>
            <a:picLocks noChangeAspect="1"/>
          </p:cNvPicPr>
          <p:nvPr/>
        </p:nvPicPr>
        <p:blipFill>
          <a:blip r:embed="rId2"/>
          <a:stretch>
            <a:fillRect/>
          </a:stretch>
        </p:blipFill>
        <p:spPr>
          <a:xfrm>
            <a:off x="538480" y="1792288"/>
            <a:ext cx="11125200" cy="3740785"/>
          </a:xfrm>
          <a:prstGeom prst="rect">
            <a:avLst/>
          </a:prstGeom>
        </p:spPr>
      </p:pic>
      <p:pic>
        <p:nvPicPr>
          <p:cNvPr id="6" name="Picture 5" descr="OCOW Logo Long.PNG">
            <a:extLst>
              <a:ext uri="{FF2B5EF4-FFF2-40B4-BE49-F238E27FC236}">
                <a16:creationId xmlns:a16="http://schemas.microsoft.com/office/drawing/2014/main" id="{901290CD-BCA5-B258-C066-763A4E2876E9}"/>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1858225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582F-CD60-C67E-9EA2-04CCA9E9E2A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F22D13-E175-24C7-0B23-AE53817BFE92}"/>
              </a:ext>
            </a:extLst>
          </p:cNvPr>
          <p:cNvSpPr>
            <a:spLocks noGrp="1"/>
          </p:cNvSpPr>
          <p:nvPr>
            <p:ph type="title"/>
          </p:nvPr>
        </p:nvSpPr>
        <p:spPr>
          <a:xfrm>
            <a:off x="445477" y="147394"/>
            <a:ext cx="9079523" cy="1133693"/>
          </a:xfrm>
        </p:spPr>
        <p:txBody>
          <a:bodyPr>
            <a:noAutofit/>
          </a:bodyPr>
          <a:lstStyle/>
          <a:p>
            <a:r>
              <a:rPr lang="en-US" sz="4000" b="1">
                <a:solidFill>
                  <a:srgbClr val="E15847"/>
                </a:solidFill>
                <a:latin typeface="Overpass"/>
                <a:ea typeface="Calibri"/>
                <a:cs typeface="Calibri"/>
              </a:rPr>
              <a:t>How many actions have you taken?</a:t>
            </a:r>
            <a:endParaRPr lang="en-GB" sz="4000" b="1">
              <a:solidFill>
                <a:srgbClr val="E15847"/>
              </a:solidFill>
              <a:latin typeface="Overpass"/>
              <a:ea typeface="Calibri"/>
              <a:cs typeface="Calibri"/>
            </a:endParaRPr>
          </a:p>
        </p:txBody>
      </p:sp>
      <p:pic>
        <p:nvPicPr>
          <p:cNvPr id="6" name="Picture 5" descr="Shape&#10;&#10;Description automatically generated with low confidence">
            <a:extLst>
              <a:ext uri="{FF2B5EF4-FFF2-40B4-BE49-F238E27FC236}">
                <a16:creationId xmlns:a16="http://schemas.microsoft.com/office/drawing/2014/main" id="{6BEFE0AC-953B-FE71-2175-BC14ECE9E101}"/>
              </a:ext>
            </a:extLst>
          </p:cNvPr>
          <p:cNvPicPr>
            <a:picLocks noChangeAspect="1"/>
          </p:cNvPicPr>
          <p:nvPr/>
        </p:nvPicPr>
        <p:blipFill>
          <a:blip r:embed="rId3"/>
          <a:stretch>
            <a:fillRect/>
          </a:stretch>
        </p:blipFill>
        <p:spPr>
          <a:xfrm>
            <a:off x="10391099" y="382522"/>
            <a:ext cx="1335250" cy="655782"/>
          </a:xfrm>
          <a:prstGeom prst="rect">
            <a:avLst/>
          </a:prstGeom>
        </p:spPr>
      </p:pic>
      <p:graphicFrame>
        <p:nvGraphicFramePr>
          <p:cNvPr id="23" name="Table 22">
            <a:extLst>
              <a:ext uri="{FF2B5EF4-FFF2-40B4-BE49-F238E27FC236}">
                <a16:creationId xmlns:a16="http://schemas.microsoft.com/office/drawing/2014/main" id="{5BEB7211-F81A-728F-107E-89E59900FB1E}"/>
              </a:ext>
            </a:extLst>
          </p:cNvPr>
          <p:cNvGraphicFramePr>
            <a:graphicFrameLocks noGrp="1"/>
          </p:cNvGraphicFramePr>
          <p:nvPr/>
        </p:nvGraphicFramePr>
        <p:xfrm>
          <a:off x="376237" y="1281087"/>
          <a:ext cx="11558586" cy="5277341"/>
        </p:xfrm>
        <a:graphic>
          <a:graphicData uri="http://schemas.openxmlformats.org/drawingml/2006/table">
            <a:tbl>
              <a:tblPr firstRow="1" firstCol="1" bandRow="1"/>
              <a:tblGrid>
                <a:gridCol w="1280009">
                  <a:extLst>
                    <a:ext uri="{9D8B030D-6E8A-4147-A177-3AD203B41FA5}">
                      <a16:colId xmlns:a16="http://schemas.microsoft.com/office/drawing/2014/main" val="3225737854"/>
                    </a:ext>
                  </a:extLst>
                </a:gridCol>
                <a:gridCol w="1761217">
                  <a:extLst>
                    <a:ext uri="{9D8B030D-6E8A-4147-A177-3AD203B41FA5}">
                      <a16:colId xmlns:a16="http://schemas.microsoft.com/office/drawing/2014/main" val="1498294608"/>
                    </a:ext>
                  </a:extLst>
                </a:gridCol>
                <a:gridCol w="2078813">
                  <a:extLst>
                    <a:ext uri="{9D8B030D-6E8A-4147-A177-3AD203B41FA5}">
                      <a16:colId xmlns:a16="http://schemas.microsoft.com/office/drawing/2014/main" val="2063939460"/>
                    </a:ext>
                  </a:extLst>
                </a:gridCol>
                <a:gridCol w="2271296">
                  <a:extLst>
                    <a:ext uri="{9D8B030D-6E8A-4147-A177-3AD203B41FA5}">
                      <a16:colId xmlns:a16="http://schemas.microsoft.com/office/drawing/2014/main" val="3310971955"/>
                    </a:ext>
                  </a:extLst>
                </a:gridCol>
                <a:gridCol w="1995553">
                  <a:extLst>
                    <a:ext uri="{9D8B030D-6E8A-4147-A177-3AD203B41FA5}">
                      <a16:colId xmlns:a16="http://schemas.microsoft.com/office/drawing/2014/main" val="3841149857"/>
                    </a:ext>
                  </a:extLst>
                </a:gridCol>
                <a:gridCol w="2171698">
                  <a:extLst>
                    <a:ext uri="{9D8B030D-6E8A-4147-A177-3AD203B41FA5}">
                      <a16:colId xmlns:a16="http://schemas.microsoft.com/office/drawing/2014/main" val="2048112511"/>
                    </a:ext>
                  </a:extLst>
                </a:gridCol>
              </a:tblGrid>
              <a:tr h="614388">
                <a:tc>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Pillar</a:t>
                      </a:r>
                      <a:endParaRPr lang="en-GB" sz="14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gridSpan="5">
                  <a:txBody>
                    <a:bodyPr/>
                    <a:lstStyle/>
                    <a:p>
                      <a:pPr algn="ctr" fontAlgn="ctr">
                        <a:lnSpc>
                          <a:spcPct val="115000"/>
                        </a:lnSpc>
                        <a:spcBef>
                          <a:spcPts val="0"/>
                        </a:spcBef>
                        <a:spcAft>
                          <a:spcPts val="800"/>
                        </a:spcAft>
                      </a:pPr>
                      <a:r>
                        <a:rPr lang="en-GB" sz="1600" b="1" i="0" u="none" strike="noStrike">
                          <a:solidFill>
                            <a:srgbClr val="000000"/>
                          </a:solidFill>
                          <a:effectLst/>
                          <a:latin typeface="Overpass"/>
                          <a:ea typeface="Times New Roman" panose="02020603050405020304" pitchFamily="18" charset="0"/>
                          <a:cs typeface="Times New Roman"/>
                        </a:rPr>
                        <a:t>Example Actions</a:t>
                      </a:r>
                      <a:endParaRPr lang="en-GB" sz="1800" b="0" i="0" u="none" strike="noStrike">
                        <a:effectLst/>
                        <a:latin typeface="Arial" panose="020B0604020202020204" pitchFamily="34" charset="0"/>
                        <a:cs typeface="Times New Roman"/>
                      </a:endParaRPr>
                    </a:p>
                  </a:txBody>
                  <a:tcPr marL="77052" marR="77052" marT="38526" marB="3852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237"/>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90385070"/>
                  </a:ext>
                </a:extLst>
              </a:tr>
              <a:tr h="92865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Energy </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Monitor energy use and take regular actions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Energy Sparks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pPr>
                      <a:r>
                        <a:rPr lang="en-US" sz="1200" b="0" i="0" u="none" strike="noStrike" kern="1200">
                          <a:solidFill>
                            <a:schemeClr val="tx1"/>
                          </a:solidFill>
                          <a:effectLst/>
                          <a:latin typeface="Aptos Narrow"/>
                          <a:ea typeface="Times New Roman" panose="02020603050405020304" pitchFamily="18" charset="0"/>
                          <a:cs typeface="Times New Roman"/>
                        </a:rPr>
                        <a:t>Ensure BMS has efficient timings and temperatures</a:t>
                      </a:r>
                      <a:br>
                        <a:rPr lang="en-US" sz="1200" b="0" i="0" u="none" strike="noStrike" kern="1200">
                          <a:solidFill>
                            <a:schemeClr val="tx1"/>
                          </a:solidFill>
                          <a:effectLst/>
                          <a:latin typeface="Aptos Narrow"/>
                          <a:ea typeface="Times New Roman" panose="02020603050405020304" pitchFamily="18" charset="0"/>
                          <a:cs typeface="Times New Roman"/>
                        </a:rPr>
                      </a:br>
                      <a:r>
                        <a:rPr lang="en-US" sz="1200" b="0" i="0" u="none" strike="noStrike" kern="1200">
                          <a:solidFill>
                            <a:schemeClr val="tx1"/>
                          </a:solidFill>
                          <a:effectLst/>
                          <a:latin typeface="Aptos Narrow"/>
                          <a:ea typeface="Times New Roman" panose="02020603050405020304" pitchFamily="18" charset="0"/>
                          <a:cs typeface="Times New Roman"/>
                        </a:rPr>
                        <a:t>e.g. 6am-1pm at 18</a:t>
                      </a:r>
                      <a:r>
                        <a:rPr lang="en-US" sz="1200" b="0" i="0" u="none" strike="noStrike"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r>
                        <a:rPr lang="en-US" sz="1200" b="0" i="0" u="none" strike="noStrike" kern="1200">
                          <a:solidFill>
                            <a:schemeClr val="tx1"/>
                          </a:solidFill>
                          <a:effectLst/>
                          <a:latin typeface="Aptos Narrow"/>
                          <a:ea typeface="Times New Roman" panose="02020603050405020304" pitchFamily="18" charset="0"/>
                          <a:cs typeface="Times New Roman"/>
                        </a:rPr>
                        <a:t>C in classrooms.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100% LED lighting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and install motion sensors in corridors and toilets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solar panels</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Solar for Schools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Implement a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'Power Down Policy' including both pupils and staff</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5190158"/>
                  </a:ext>
                </a:extLst>
              </a:tr>
              <a:tr h="87017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Transport</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Carry out travel surveys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and create an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Active Travel Plan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Modeshift STARS</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Run an 'Active Travel’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week each term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sufficient amount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of bike and scooter racks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Run cycle proficiency classes </a:t>
                      </a:r>
                      <a:br>
                        <a:rPr lang="en-GB" sz="1200" b="0" i="0" u="none" strike="noStrike">
                          <a:effectLst/>
                          <a:latin typeface="Aptos Narrow"/>
                          <a:ea typeface="Times New Roman" panose="02020603050405020304" pitchFamily="18" charset="0"/>
                          <a:cs typeface="Times New Roman"/>
                        </a:rPr>
                      </a:br>
                      <a:r>
                        <a:rPr lang="en-GB" sz="1200" b="0" i="1" u="none" strike="noStrike">
                          <a:effectLst/>
                          <a:latin typeface="Aptos Narrow"/>
                          <a:ea typeface="Times New Roman" panose="02020603050405020304" pitchFamily="18" charset="0"/>
                          <a:cs typeface="Times New Roman"/>
                        </a:rPr>
                        <a:t>(Bikeability)</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Install electric vehicle</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 charge-points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836086"/>
                  </a:ext>
                </a:extLst>
              </a:tr>
              <a:tr h="908272">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Food</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Have 1-2 plant-based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days a week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Review menu to make more sustainable  (</a:t>
                      </a:r>
                      <a:r>
                        <a:rPr lang="en-GB" sz="1200" b="0" i="1" u="none" strike="noStrike">
                          <a:effectLst/>
                          <a:latin typeface="Aptos Narrow"/>
                          <a:ea typeface="Times New Roman" panose="02020603050405020304" pitchFamily="18" charset="0"/>
                          <a:cs typeface="Times New Roman"/>
                        </a:rPr>
                        <a:t>Pro-Veg</a:t>
                      </a:r>
                      <a:r>
                        <a:rPr lang="en-GB" sz="1200" b="0" i="0" u="none" strike="noStrike">
                          <a:effectLst/>
                          <a:latin typeface="Aptos Narrow"/>
                          <a:ea typeface="Times New Roman" panose="02020603050405020304" pitchFamily="18" charset="0"/>
                          <a:cs typeface="Times New Roman"/>
                        </a:rPr>
                        <a:t>)</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Food waste recycling in all areas where food is produced and consumed.</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Measure and reduce food waste from canteen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Grow a wide range of food in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 school garden. </a:t>
                      </a:r>
                      <a:endParaRPr lang="en-GB" sz="12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0523597"/>
                  </a:ext>
                </a:extLst>
              </a:tr>
              <a:tr h="870178">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Procurement</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Reduce branding on uniform and school items.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Implement a ‘Sustainable Procurement Policy’ and   consider environmentally ethical items and companies.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a 100% renewable energy supplier </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Switch to a green ethical bank</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a:effectLst/>
                          <a:latin typeface="Aptos Narrow"/>
                          <a:ea typeface="Times New Roman" panose="02020603050405020304" pitchFamily="18" charset="0"/>
                          <a:cs typeface="Times New Roman"/>
                        </a:rPr>
                        <a:t>Ban use of pesticides / herbicides and use eco-friendly cleaning products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7663817"/>
                  </a:ext>
                </a:extLst>
              </a:tr>
              <a:tr h="1085667">
                <a:tc>
                  <a:txBody>
                    <a:bodyPr/>
                    <a:lstStyle/>
                    <a:p>
                      <a:pPr algn="ctr" fontAlgn="ctr">
                        <a:lnSpc>
                          <a:spcPct val="115000"/>
                        </a:lnSpc>
                        <a:spcBef>
                          <a:spcPts val="0"/>
                        </a:spcBef>
                        <a:spcAft>
                          <a:spcPts val="800"/>
                        </a:spcAft>
                      </a:pPr>
                      <a:r>
                        <a:rPr lang="en-GB" sz="1200" b="1" i="0" u="none" strike="noStrike">
                          <a:effectLst/>
                          <a:latin typeface="Overpass"/>
                          <a:ea typeface="Times New Roman" panose="02020603050405020304" pitchFamily="18" charset="0"/>
                          <a:cs typeface="Times New Roman"/>
                        </a:rPr>
                        <a:t>Waste</a:t>
                      </a:r>
                      <a:endParaRPr lang="en-GB" sz="2800" b="0" i="0" u="none" strike="noStrike">
                        <a:effectLst/>
                        <a:latin typeface="Arial" panose="020B0604020202020204" pitchFamily="34" charset="0"/>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Recycling bins in all classrooms and offices with clear signage.</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Set up a permanent second-hand uniform scheme</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a:effectLst/>
                          <a:latin typeface="Aptos Narrow"/>
                          <a:ea typeface="Times New Roman" panose="02020603050405020304" pitchFamily="18" charset="0"/>
                          <a:cs typeface="Times New Roman"/>
                        </a:rPr>
                        <a:t>Take part in waste-reducing initiatives and ban single-use plastic bottles </a:t>
                      </a:r>
                      <a:br>
                        <a:rPr lang="en-GB" sz="1200" b="0" i="0" u="none" strike="noStrike">
                          <a:effectLst/>
                          <a:latin typeface="Aptos Narrow"/>
                          <a:ea typeface="Times New Roman" panose="02020603050405020304" pitchFamily="18" charset="0"/>
                          <a:cs typeface="Times New Roman"/>
                        </a:rPr>
                      </a:br>
                      <a:r>
                        <a:rPr lang="en-GB" sz="1200" b="0" i="0" u="none" strike="noStrike">
                          <a:effectLst/>
                          <a:latin typeface="Aptos Narrow"/>
                          <a:ea typeface="Times New Roman" panose="02020603050405020304" pitchFamily="18" charset="0"/>
                          <a:cs typeface="Times New Roman"/>
                        </a:rPr>
                        <a:t>(</a:t>
                      </a:r>
                      <a:r>
                        <a:rPr lang="en-GB" sz="1200" b="0" i="1" u="none" strike="noStrike">
                          <a:effectLst/>
                          <a:latin typeface="Aptos Narrow"/>
                          <a:ea typeface="Times New Roman" panose="02020603050405020304" pitchFamily="18" charset="0"/>
                          <a:cs typeface="Times New Roman"/>
                        </a:rPr>
                        <a:t>Plastic Free Schools)</a:t>
                      </a:r>
                      <a:endParaRPr lang="en-GB" sz="2800" b="0" i="0" u="none" strike="noStrike">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800"/>
                        </a:spcAft>
                      </a:pPr>
                      <a:r>
                        <a:rPr lang="en-GB" sz="1200" b="0" i="0" u="none" strike="noStrike" kern="1200">
                          <a:solidFill>
                            <a:schemeClr val="tx1"/>
                          </a:solidFill>
                          <a:effectLst/>
                          <a:latin typeface="Aptos Narrow"/>
                          <a:ea typeface="Times New Roman" panose="02020603050405020304" pitchFamily="18" charset="0"/>
                          <a:cs typeface="Times New Roman"/>
                        </a:rPr>
                        <a:t>Hold regular community swap events for clothes, books, toys.  </a:t>
                      </a:r>
                      <a:endParaRPr lang="en-GB" sz="1200" b="0" i="0" u="none" strike="noStrike" kern="1200">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15000"/>
                        </a:lnSpc>
                        <a:spcBef>
                          <a:spcPts val="0"/>
                        </a:spcBef>
                        <a:spcAft>
                          <a:spcPts val="800"/>
                        </a:spcAft>
                        <a:buClrTx/>
                        <a:buSzTx/>
                        <a:buFontTx/>
                        <a:buNone/>
                        <a:tabLst/>
                        <a:defRPr/>
                      </a:pPr>
                      <a:r>
                        <a:rPr lang="en-GB" sz="1200" b="0" i="0" u="none" strike="noStrike" kern="1200">
                          <a:solidFill>
                            <a:schemeClr val="tx1"/>
                          </a:solidFill>
                          <a:effectLst/>
                          <a:latin typeface="Aptos Narrow"/>
                          <a:ea typeface="Times New Roman" panose="02020603050405020304" pitchFamily="18" charset="0"/>
                          <a:cs typeface="Times New Roman"/>
                        </a:rPr>
                        <a:t>Establish community recycling collections e.g. textiles, batteries, ink cartridges, </a:t>
                      </a:r>
                      <a:br>
                        <a:rPr lang="en-GB" sz="1200" b="0" i="0" u="none" strike="noStrike" kern="1200">
                          <a:solidFill>
                            <a:schemeClr val="tx1"/>
                          </a:solidFill>
                          <a:effectLst/>
                          <a:latin typeface="Aptos Narrow"/>
                          <a:ea typeface="Times New Roman" panose="02020603050405020304" pitchFamily="18" charset="0"/>
                          <a:cs typeface="Times New Roman"/>
                        </a:rPr>
                      </a:br>
                      <a:r>
                        <a:rPr lang="en-GB" sz="1200" b="0" i="0" u="none" strike="noStrike" kern="1200">
                          <a:solidFill>
                            <a:schemeClr val="tx1"/>
                          </a:solidFill>
                          <a:effectLst/>
                          <a:latin typeface="Aptos Narrow"/>
                          <a:ea typeface="Times New Roman" panose="02020603050405020304" pitchFamily="18" charset="0"/>
                          <a:cs typeface="Times New Roman"/>
                        </a:rPr>
                        <a:t>(</a:t>
                      </a:r>
                      <a:r>
                        <a:rPr lang="en-GB" sz="1200" b="0" i="1" u="none" strike="noStrike" kern="1200">
                          <a:solidFill>
                            <a:schemeClr val="tx1"/>
                          </a:solidFill>
                          <a:effectLst/>
                          <a:latin typeface="Aptos Narrow"/>
                          <a:ea typeface="Times New Roman" panose="02020603050405020304" pitchFamily="18" charset="0"/>
                          <a:cs typeface="Times New Roman"/>
                        </a:rPr>
                        <a:t>many generate funds / vouchers</a:t>
                      </a:r>
                      <a:r>
                        <a:rPr lang="en-GB" sz="1200" b="0" i="0" u="none" strike="noStrike" kern="1200">
                          <a:solidFill>
                            <a:schemeClr val="tx1"/>
                          </a:solidFill>
                          <a:effectLst/>
                          <a:latin typeface="Aptos Narrow"/>
                          <a:ea typeface="Times New Roman" panose="02020603050405020304" pitchFamily="18" charset="0"/>
                          <a:cs typeface="Times New Roman"/>
                        </a:rPr>
                        <a:t>) </a:t>
                      </a:r>
                      <a:endParaRPr lang="en-GB" sz="1200" b="0" i="0" u="none" strike="noStrike" kern="1200">
                        <a:solidFill>
                          <a:schemeClr val="tx1"/>
                        </a:solidFill>
                        <a:effectLst/>
                        <a:latin typeface="Aptos Narrow"/>
                        <a:cs typeface="Times New Roman"/>
                      </a:endParaRPr>
                    </a:p>
                  </a:txBody>
                  <a:tcPr marL="57789" marR="57789" marT="80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297467"/>
                  </a:ext>
                </a:extLst>
              </a:tr>
            </a:tbl>
          </a:graphicData>
        </a:graphic>
      </p:graphicFrame>
    </p:spTree>
    <p:extLst>
      <p:ext uri="{BB962C8B-B14F-4D97-AF65-F5344CB8AC3E}">
        <p14:creationId xmlns:p14="http://schemas.microsoft.com/office/powerpoint/2010/main" val="16180765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C2F6B8-1C5B-3AF6-063A-2EB05FB03254}"/>
              </a:ext>
            </a:extLst>
          </p:cNvPr>
          <p:cNvGrpSpPr/>
          <p:nvPr/>
        </p:nvGrpSpPr>
        <p:grpSpPr>
          <a:xfrm>
            <a:off x="7397900" y="4162051"/>
            <a:ext cx="7731872" cy="4759183"/>
            <a:chOff x="6497054" y="2963015"/>
            <a:chExt cx="7731872" cy="4759183"/>
          </a:xfrm>
        </p:grpSpPr>
        <p:pic>
          <p:nvPicPr>
            <p:cNvPr id="19" name="Picture 6" descr="Footsteps print route design Royalty Free Vector Image">
              <a:extLst>
                <a:ext uri="{FF2B5EF4-FFF2-40B4-BE49-F238E27FC236}">
                  <a16:creationId xmlns:a16="http://schemas.microsoft.com/office/drawing/2014/main" id="{F9A4DC30-EB12-F62B-63C6-BBADD501A5E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000"/>
            <a:stretch/>
          </p:blipFill>
          <p:spPr bwMode="auto">
            <a:xfrm rot="1341311">
              <a:off x="6497054" y="2963015"/>
              <a:ext cx="5208123" cy="47591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ootsteps print route design Royalty Free Vector Image">
              <a:extLst>
                <a:ext uri="{FF2B5EF4-FFF2-40B4-BE49-F238E27FC236}">
                  <a16:creationId xmlns:a16="http://schemas.microsoft.com/office/drawing/2014/main" id="{90F2C9A0-8546-6596-05DE-61711317043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96" t="56419" r="19046" b="12000"/>
            <a:stretch/>
          </p:blipFill>
          <p:spPr bwMode="auto">
            <a:xfrm rot="1341311">
              <a:off x="10887531" y="3570524"/>
              <a:ext cx="3341395" cy="170794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445477" y="147394"/>
            <a:ext cx="9511054" cy="1133693"/>
          </a:xfrm>
        </p:spPr>
        <p:txBody>
          <a:bodyPr>
            <a:noAutofit/>
          </a:bodyPr>
          <a:lstStyle/>
          <a:p>
            <a:r>
              <a:rPr lang="en-US" sz="4000" b="1">
                <a:solidFill>
                  <a:srgbClr val="E15847"/>
                </a:solidFill>
                <a:latin typeface="Overpass"/>
                <a:ea typeface="Calibri"/>
                <a:cs typeface="Calibri"/>
              </a:rPr>
              <a:t>Step 4: Planning for Action  	</a:t>
            </a:r>
            <a:r>
              <a:rPr lang="en-US" sz="4000" b="1">
                <a:solidFill>
                  <a:srgbClr val="FFC000"/>
                </a:solidFill>
                <a:latin typeface="Overpass"/>
                <a:ea typeface="Calibri"/>
                <a:cs typeface="Calibri"/>
              </a:rPr>
              <a:t>10 mins</a:t>
            </a:r>
            <a:endParaRPr lang="en-GB" sz="4000" b="1">
              <a:solidFill>
                <a:srgbClr val="E15847"/>
              </a:solidFill>
              <a:latin typeface="Overpass"/>
              <a:ea typeface="Calibri"/>
              <a:cs typeface="Calibri"/>
            </a:endParaRPr>
          </a:p>
        </p:txBody>
      </p:sp>
      <p:pic>
        <p:nvPicPr>
          <p:cNvPr id="6" name="Picture 5" descr="Shape&#10;&#10;Description automatically generated with low confidence">
            <a:extLst>
              <a:ext uri="{FF2B5EF4-FFF2-40B4-BE49-F238E27FC236}">
                <a16:creationId xmlns:a16="http://schemas.microsoft.com/office/drawing/2014/main" id="{0CD2BCD2-9A95-0E5A-E7AB-E1C9B4E26CE5}"/>
              </a:ext>
            </a:extLst>
          </p:cNvPr>
          <p:cNvPicPr>
            <a:picLocks noChangeAspect="1"/>
          </p:cNvPicPr>
          <p:nvPr/>
        </p:nvPicPr>
        <p:blipFill>
          <a:blip r:embed="rId4"/>
          <a:stretch>
            <a:fillRect/>
          </a:stretch>
        </p:blipFill>
        <p:spPr>
          <a:xfrm>
            <a:off x="10391099" y="382522"/>
            <a:ext cx="1335250" cy="655782"/>
          </a:xfrm>
          <a:prstGeom prst="rect">
            <a:avLst/>
          </a:prstGeom>
        </p:spPr>
      </p:pic>
      <p:grpSp>
        <p:nvGrpSpPr>
          <p:cNvPr id="13" name="Group 12">
            <a:extLst>
              <a:ext uri="{FF2B5EF4-FFF2-40B4-BE49-F238E27FC236}">
                <a16:creationId xmlns:a16="http://schemas.microsoft.com/office/drawing/2014/main" id="{DC5ACC26-8FC2-4DEC-F93A-3CA25E76EF33}"/>
              </a:ext>
            </a:extLst>
          </p:cNvPr>
          <p:cNvGrpSpPr/>
          <p:nvPr/>
        </p:nvGrpSpPr>
        <p:grpSpPr>
          <a:xfrm>
            <a:off x="8996730" y="5702188"/>
            <a:ext cx="2788738" cy="839455"/>
            <a:chOff x="8864867" y="1579191"/>
            <a:chExt cx="3195588" cy="1029255"/>
          </a:xfrm>
        </p:grpSpPr>
        <p:sp>
          <p:nvSpPr>
            <p:cNvPr id="14" name="Rectangle 13">
              <a:extLst>
                <a:ext uri="{FF2B5EF4-FFF2-40B4-BE49-F238E27FC236}">
                  <a16:creationId xmlns:a16="http://schemas.microsoft.com/office/drawing/2014/main" id="{42F29080-7D44-7AAF-78B4-D51EDE384B3B}"/>
                </a:ext>
              </a:extLst>
            </p:cNvPr>
            <p:cNvSpPr/>
            <p:nvPr/>
          </p:nvSpPr>
          <p:spPr>
            <a:xfrm>
              <a:off x="8864867" y="1579191"/>
              <a:ext cx="3195588" cy="1029255"/>
            </a:xfrm>
            <a:prstGeom prst="rect">
              <a:avLst/>
            </a:prstGeom>
            <a:solidFill>
              <a:srgbClr val="FF52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Shape&#10;&#10;Description automatically generated with low confidence">
              <a:extLst>
                <a:ext uri="{FF2B5EF4-FFF2-40B4-BE49-F238E27FC236}">
                  <a16:creationId xmlns:a16="http://schemas.microsoft.com/office/drawing/2014/main" id="{1B90ABD4-E064-8DD3-EDFF-5377BAA13859}"/>
                </a:ext>
              </a:extLst>
            </p:cNvPr>
            <p:cNvPicPr>
              <a:picLocks noChangeAspect="1"/>
            </p:cNvPicPr>
            <p:nvPr/>
          </p:nvPicPr>
          <p:blipFill>
            <a:blip r:embed="rId4"/>
            <a:srcRect r="41337" b="79624"/>
            <a:stretch/>
          </p:blipFill>
          <p:spPr>
            <a:xfrm>
              <a:off x="9137664" y="1799774"/>
              <a:ext cx="2826673" cy="510353"/>
            </a:xfrm>
            <a:prstGeom prst="rect">
              <a:avLst/>
            </a:prstGeom>
          </p:spPr>
        </p:pic>
      </p:grpSp>
      <p:pic>
        <p:nvPicPr>
          <p:cNvPr id="17" name="Picture 2" descr="Take Action - Energize Ministries">
            <a:extLst>
              <a:ext uri="{FF2B5EF4-FFF2-40B4-BE49-F238E27FC236}">
                <a16:creationId xmlns:a16="http://schemas.microsoft.com/office/drawing/2014/main" id="{E386EE17-E9BA-BB76-11A2-68C4D2F5448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09451" y="0"/>
            <a:ext cx="1631889" cy="1631889"/>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52D3081F-3DBB-43EE-F184-85A7EC69C34C}"/>
              </a:ext>
            </a:extLst>
          </p:cNvPr>
          <p:cNvSpPr>
            <a:spLocks noGrp="1"/>
          </p:cNvSpPr>
          <p:nvPr>
            <p:ph idx="1"/>
          </p:nvPr>
        </p:nvSpPr>
        <p:spPr>
          <a:xfrm>
            <a:off x="98302" y="1038304"/>
            <a:ext cx="7010040" cy="4906771"/>
          </a:xfrm>
          <a:solidFill>
            <a:schemeClr val="bg1"/>
          </a:solidFill>
        </p:spPr>
        <p:txBody>
          <a:bodyPr vert="horz" lIns="91440" tIns="45720" rIns="91440" bIns="45720" rtlCol="0" anchor="t">
            <a:noAutofit/>
          </a:bodyPr>
          <a:lstStyle/>
          <a:p>
            <a:pPr marL="0" indent="0">
              <a:lnSpc>
                <a:spcPct val="150000"/>
              </a:lnSpc>
              <a:spcBef>
                <a:spcPts val="0"/>
              </a:spcBef>
              <a:buNone/>
            </a:pPr>
            <a:r>
              <a:rPr lang="en-US" sz="2200" b="1">
                <a:latin typeface="Overpass"/>
              </a:rPr>
              <a:t>Select 5-6 actions you could include in your school’s draft plan.</a:t>
            </a:r>
          </a:p>
          <a:p>
            <a:pPr marL="0" indent="0">
              <a:lnSpc>
                <a:spcPct val="150000"/>
              </a:lnSpc>
              <a:spcBef>
                <a:spcPts val="0"/>
              </a:spcBef>
              <a:buNone/>
            </a:pPr>
            <a:r>
              <a:rPr lang="en-US" sz="2200">
                <a:latin typeface="Overpass"/>
              </a:rPr>
              <a:t>Consider: </a:t>
            </a:r>
          </a:p>
          <a:p>
            <a:pPr marL="447675" lvl="1">
              <a:lnSpc>
                <a:spcPct val="150000"/>
              </a:lnSpc>
              <a:spcBef>
                <a:spcPts val="0"/>
              </a:spcBef>
            </a:pPr>
            <a:r>
              <a:rPr lang="en-US" sz="2200">
                <a:latin typeface="Overpass"/>
              </a:rPr>
              <a:t>Who from your school would lead on this action?</a:t>
            </a:r>
          </a:p>
          <a:p>
            <a:pPr marL="447675" lvl="1">
              <a:lnSpc>
                <a:spcPct val="150000"/>
              </a:lnSpc>
              <a:spcBef>
                <a:spcPts val="0"/>
              </a:spcBef>
            </a:pPr>
            <a:r>
              <a:rPr lang="en-US" sz="2200">
                <a:latin typeface="Overpass"/>
              </a:rPr>
              <a:t>What resources or support might be needed?</a:t>
            </a:r>
          </a:p>
          <a:p>
            <a:pPr marL="447675" lvl="1">
              <a:lnSpc>
                <a:spcPct val="150000"/>
              </a:lnSpc>
              <a:spcBef>
                <a:spcPts val="0"/>
              </a:spcBef>
            </a:pPr>
            <a:r>
              <a:rPr lang="en-US" sz="2200">
                <a:latin typeface="Overpass"/>
              </a:rPr>
              <a:t>What is your target and how might you measure your progress?</a:t>
            </a:r>
            <a:br>
              <a:rPr lang="en-US" sz="2200" b="1">
                <a:latin typeface="Overpass"/>
              </a:rPr>
            </a:br>
            <a:endParaRPr lang="en-US" sz="2200" b="1">
              <a:latin typeface="Overpass"/>
            </a:endParaRPr>
          </a:p>
          <a:p>
            <a:pPr marL="0" indent="0">
              <a:lnSpc>
                <a:spcPct val="150000"/>
              </a:lnSpc>
              <a:spcBef>
                <a:spcPts val="0"/>
              </a:spcBef>
              <a:buNone/>
            </a:pPr>
            <a:r>
              <a:rPr lang="en-US" sz="2200" b="1">
                <a:latin typeface="Overpass"/>
              </a:rPr>
              <a:t>Discuss with your group the actions you chose and why.</a:t>
            </a:r>
          </a:p>
          <a:p>
            <a:pPr marL="447675" lvl="1">
              <a:lnSpc>
                <a:spcPct val="150000"/>
              </a:lnSpc>
              <a:spcBef>
                <a:spcPts val="0"/>
              </a:spcBef>
            </a:pPr>
            <a:r>
              <a:rPr lang="en-US" sz="2200">
                <a:latin typeface="Overpass"/>
              </a:rPr>
              <a:t>Many similarities?</a:t>
            </a:r>
          </a:p>
          <a:p>
            <a:pPr marL="447675" lvl="1">
              <a:lnSpc>
                <a:spcPct val="150000"/>
              </a:lnSpc>
              <a:spcBef>
                <a:spcPts val="0"/>
              </a:spcBef>
            </a:pPr>
            <a:r>
              <a:rPr lang="en-US" sz="2200">
                <a:latin typeface="Overpass"/>
              </a:rPr>
              <a:t>How could you network and support each other?</a:t>
            </a:r>
          </a:p>
        </p:txBody>
      </p:sp>
      <p:graphicFrame>
        <p:nvGraphicFramePr>
          <p:cNvPr id="16" name="Table 15">
            <a:extLst>
              <a:ext uri="{FF2B5EF4-FFF2-40B4-BE49-F238E27FC236}">
                <a16:creationId xmlns:a16="http://schemas.microsoft.com/office/drawing/2014/main" id="{B7E9EEDC-5326-8B3D-A2FE-B45A26B705D4}"/>
              </a:ext>
            </a:extLst>
          </p:cNvPr>
          <p:cNvGraphicFramePr>
            <a:graphicFrameLocks noGrp="1"/>
          </p:cNvGraphicFramePr>
          <p:nvPr/>
        </p:nvGraphicFramePr>
        <p:xfrm>
          <a:off x="6901840" y="1721078"/>
          <a:ext cx="5290160" cy="2245731"/>
        </p:xfrm>
        <a:graphic>
          <a:graphicData uri="http://schemas.openxmlformats.org/drawingml/2006/table">
            <a:tbl>
              <a:tblPr firstRow="1" bandRow="1">
                <a:tableStyleId>{00A15C55-8517-42AA-B614-E9B94910E393}</a:tableStyleId>
              </a:tblPr>
              <a:tblGrid>
                <a:gridCol w="1882626">
                  <a:extLst>
                    <a:ext uri="{9D8B030D-6E8A-4147-A177-3AD203B41FA5}">
                      <a16:colId xmlns:a16="http://schemas.microsoft.com/office/drawing/2014/main" val="1231000344"/>
                    </a:ext>
                  </a:extLst>
                </a:gridCol>
                <a:gridCol w="1162406">
                  <a:extLst>
                    <a:ext uri="{9D8B030D-6E8A-4147-A177-3AD203B41FA5}">
                      <a16:colId xmlns:a16="http://schemas.microsoft.com/office/drawing/2014/main" val="4279807100"/>
                    </a:ext>
                  </a:extLst>
                </a:gridCol>
                <a:gridCol w="1216034">
                  <a:extLst>
                    <a:ext uri="{9D8B030D-6E8A-4147-A177-3AD203B41FA5}">
                      <a16:colId xmlns:a16="http://schemas.microsoft.com/office/drawing/2014/main" val="752801808"/>
                    </a:ext>
                  </a:extLst>
                </a:gridCol>
                <a:gridCol w="1029094">
                  <a:extLst>
                    <a:ext uri="{9D8B030D-6E8A-4147-A177-3AD203B41FA5}">
                      <a16:colId xmlns:a16="http://schemas.microsoft.com/office/drawing/2014/main" val="4136402882"/>
                    </a:ext>
                  </a:extLst>
                </a:gridCol>
              </a:tblGrid>
              <a:tr h="557944">
                <a:tc>
                  <a:txBody>
                    <a:bodyPr/>
                    <a:lstStyle/>
                    <a:p>
                      <a:pPr algn="ctr"/>
                      <a:r>
                        <a:rPr lang="en-GB" sz="1200">
                          <a:solidFill>
                            <a:schemeClr val="tx1"/>
                          </a:solidFill>
                        </a:rPr>
                        <a:t>Action</a:t>
                      </a:r>
                    </a:p>
                  </a:txBody>
                  <a:tcPr anchor="ctr">
                    <a:solidFill>
                      <a:srgbClr val="FF6758"/>
                    </a:solidFill>
                  </a:tcPr>
                </a:tc>
                <a:tc>
                  <a:txBody>
                    <a:bodyPr/>
                    <a:lstStyle/>
                    <a:p>
                      <a:pPr algn="ctr"/>
                      <a:r>
                        <a:rPr lang="en-GB" sz="1200">
                          <a:solidFill>
                            <a:schemeClr val="tx1"/>
                          </a:solidFill>
                        </a:rPr>
                        <a:t>Responsibility and Key Stakeholders</a:t>
                      </a:r>
                    </a:p>
                  </a:txBody>
                  <a:tcPr anchor="ctr">
                    <a:solidFill>
                      <a:srgbClr val="FF6758"/>
                    </a:solidFill>
                  </a:tcPr>
                </a:tc>
                <a:tc>
                  <a:txBody>
                    <a:bodyPr/>
                    <a:lstStyle/>
                    <a:p>
                      <a:pPr algn="ctr"/>
                      <a:r>
                        <a:rPr lang="en-GB" sz="1200">
                          <a:solidFill>
                            <a:schemeClr val="tx1"/>
                          </a:solidFill>
                        </a:rPr>
                        <a:t>Information and/or resources required</a:t>
                      </a:r>
                    </a:p>
                  </a:txBody>
                  <a:tcPr anchor="ctr">
                    <a:solidFill>
                      <a:srgbClr val="FF6758"/>
                    </a:solidFill>
                  </a:tcPr>
                </a:tc>
                <a:tc>
                  <a:txBody>
                    <a:bodyPr/>
                    <a:lstStyle/>
                    <a:p>
                      <a:pPr algn="ctr"/>
                      <a:r>
                        <a:rPr lang="en-US" sz="1200">
                          <a:solidFill>
                            <a:schemeClr val="tx1"/>
                          </a:solidFill>
                        </a:rPr>
                        <a:t>T</a:t>
                      </a:r>
                      <a:r>
                        <a:rPr lang="en-GB" sz="1200" err="1">
                          <a:solidFill>
                            <a:schemeClr val="tx1"/>
                          </a:solidFill>
                        </a:rPr>
                        <a:t>arget</a:t>
                      </a:r>
                      <a:r>
                        <a:rPr lang="en-GB" sz="1200">
                          <a:solidFill>
                            <a:schemeClr val="tx1"/>
                          </a:solidFill>
                        </a:rPr>
                        <a:t>/ Measure</a:t>
                      </a:r>
                    </a:p>
                  </a:txBody>
                  <a:tcPr anchor="ctr">
                    <a:solidFill>
                      <a:srgbClr val="FF6758"/>
                    </a:solidFill>
                  </a:tcPr>
                </a:tc>
                <a:extLst>
                  <a:ext uri="{0D108BD9-81ED-4DB2-BD59-A6C34878D82A}">
                    <a16:rowId xmlns:a16="http://schemas.microsoft.com/office/drawing/2014/main" val="3117698729"/>
                  </a:ext>
                </a:extLst>
              </a:tr>
              <a:tr h="358267">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extLst>
                  <a:ext uri="{0D108BD9-81ED-4DB2-BD59-A6C34878D82A}">
                    <a16:rowId xmlns:a16="http://schemas.microsoft.com/office/drawing/2014/main" val="1066726560"/>
                  </a:ext>
                </a:extLst>
              </a:tr>
              <a:tr h="350965">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extLst>
                  <a:ext uri="{0D108BD9-81ED-4DB2-BD59-A6C34878D82A}">
                    <a16:rowId xmlns:a16="http://schemas.microsoft.com/office/drawing/2014/main" val="2711015934"/>
                  </a:ext>
                </a:extLst>
              </a:tr>
              <a:tr h="378259">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extLst>
                  <a:ext uri="{0D108BD9-81ED-4DB2-BD59-A6C34878D82A}">
                    <a16:rowId xmlns:a16="http://schemas.microsoft.com/office/drawing/2014/main" val="4126072796"/>
                  </a:ext>
                </a:extLst>
              </a:tr>
              <a:tr h="325888">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tc>
                  <a:txBody>
                    <a:bodyPr/>
                    <a:lstStyle/>
                    <a:p>
                      <a:pPr algn="ctr"/>
                      <a:endParaRPr lang="en-GB" sz="1600"/>
                    </a:p>
                  </a:txBody>
                  <a:tcPr anchor="ctr"/>
                </a:tc>
                <a:extLst>
                  <a:ext uri="{0D108BD9-81ED-4DB2-BD59-A6C34878D82A}">
                    <a16:rowId xmlns:a16="http://schemas.microsoft.com/office/drawing/2014/main" val="205406305"/>
                  </a:ext>
                </a:extLst>
              </a:tr>
            </a:tbl>
          </a:graphicData>
        </a:graphic>
      </p:graphicFrame>
    </p:spTree>
    <p:extLst>
      <p:ext uri="{BB962C8B-B14F-4D97-AF65-F5344CB8AC3E}">
        <p14:creationId xmlns:p14="http://schemas.microsoft.com/office/powerpoint/2010/main" val="118226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Operations</a:t>
            </a:r>
          </a:p>
        </p:txBody>
      </p:sp>
      <p:pic>
        <p:nvPicPr>
          <p:cNvPr id="4" name="Picture 3" descr="A screenshot of a website&#10;&#10;Description automatically generated">
            <a:extLst>
              <a:ext uri="{FF2B5EF4-FFF2-40B4-BE49-F238E27FC236}">
                <a16:creationId xmlns:a16="http://schemas.microsoft.com/office/drawing/2014/main" id="{F9FF335A-1DEC-8F82-9F6D-1D9660E0E0B1}"/>
              </a:ext>
            </a:extLst>
          </p:cNvPr>
          <p:cNvPicPr>
            <a:picLocks noChangeAspect="1"/>
          </p:cNvPicPr>
          <p:nvPr/>
        </p:nvPicPr>
        <p:blipFill>
          <a:blip r:embed="rId2"/>
          <a:stretch>
            <a:fillRect/>
          </a:stretch>
        </p:blipFill>
        <p:spPr>
          <a:xfrm>
            <a:off x="1804358" y="1525970"/>
            <a:ext cx="8583284" cy="4471971"/>
          </a:xfrm>
          <a:prstGeom prst="rect">
            <a:avLst/>
          </a:prstGeom>
        </p:spPr>
      </p:pic>
      <p:sp>
        <p:nvSpPr>
          <p:cNvPr id="8" name="Title 1">
            <a:extLst>
              <a:ext uri="{FF2B5EF4-FFF2-40B4-BE49-F238E27FC236}">
                <a16:creationId xmlns:a16="http://schemas.microsoft.com/office/drawing/2014/main" id="{6081A152-7CBB-E3D0-816F-1BEA49A4504A}"/>
              </a:ext>
            </a:extLst>
          </p:cNvPr>
          <p:cNvSpPr txBox="1">
            <a:spLocks/>
          </p:cNvSpPr>
          <p:nvPr/>
        </p:nvSpPr>
        <p:spPr>
          <a:xfrm>
            <a:off x="622540" y="57422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ea typeface="+mj-lt"/>
                <a:cs typeface="+mj-lt"/>
                <a:hlinkClick r:id="rId3"/>
              </a:rPr>
              <a:t>UKSSN Operations Group</a:t>
            </a:r>
            <a:endParaRPr lang="en-US"/>
          </a:p>
        </p:txBody>
      </p:sp>
      <p:pic>
        <p:nvPicPr>
          <p:cNvPr id="6" name="Picture 5" descr="OCOW Logo Long.PNG">
            <a:extLst>
              <a:ext uri="{FF2B5EF4-FFF2-40B4-BE49-F238E27FC236}">
                <a16:creationId xmlns:a16="http://schemas.microsoft.com/office/drawing/2014/main" id="{3B2436D8-F4E6-A284-AEFA-987584B513EC}"/>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7294596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Operations</a:t>
            </a:r>
          </a:p>
        </p:txBody>
      </p:sp>
      <p:pic>
        <p:nvPicPr>
          <p:cNvPr id="6" name="Online Media 1" title="How Wolves Change Rivers">
            <a:hlinkClick r:id="" action="ppaction://media"/>
            <a:extLst>
              <a:ext uri="{FF2B5EF4-FFF2-40B4-BE49-F238E27FC236}">
                <a16:creationId xmlns:a16="http://schemas.microsoft.com/office/drawing/2014/main" id="{BECB9018-AE5D-F9D7-2E34-1AE9D14A1D18}"/>
              </a:ext>
            </a:extLst>
          </p:cNvPr>
          <p:cNvPicPr>
            <a:picLocks noRot="1" noChangeAspect="1"/>
          </p:cNvPicPr>
          <p:nvPr>
            <a:videoFile r:link="rId1"/>
          </p:nvPr>
        </p:nvPicPr>
        <p:blipFill>
          <a:blip r:embed="rId3"/>
          <a:stretch>
            <a:fillRect/>
          </a:stretch>
        </p:blipFill>
        <p:spPr>
          <a:xfrm>
            <a:off x="1246038" y="1345601"/>
            <a:ext cx="8722264" cy="5532645"/>
          </a:xfrm>
          <a:prstGeom prst="rect">
            <a:avLst/>
          </a:prstGeom>
        </p:spPr>
      </p:pic>
      <p:pic>
        <p:nvPicPr>
          <p:cNvPr id="4" name="Picture 3" descr="OCOW Logo Long.PNG">
            <a:extLst>
              <a:ext uri="{FF2B5EF4-FFF2-40B4-BE49-F238E27FC236}">
                <a16:creationId xmlns:a16="http://schemas.microsoft.com/office/drawing/2014/main" id="{158EF525-6F65-EBC4-FFBF-101AD45313DB}"/>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3723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7" name="Group 6">
            <a:extLst>
              <a:ext uri="{FF2B5EF4-FFF2-40B4-BE49-F238E27FC236}">
                <a16:creationId xmlns:a16="http://schemas.microsoft.com/office/drawing/2014/main" id="{C00780AC-CE72-874B-FBCD-7899833F103C}"/>
              </a:ext>
            </a:extLst>
          </p:cNvPr>
          <p:cNvGrpSpPr/>
          <p:nvPr/>
        </p:nvGrpSpPr>
        <p:grpSpPr>
          <a:xfrm>
            <a:off x="-6927" y="4907"/>
            <a:ext cx="12288981" cy="1339418"/>
            <a:chOff x="-6927" y="4907"/>
            <a:chExt cx="12288981" cy="1339418"/>
          </a:xfrm>
          <a:solidFill>
            <a:srgbClr val="CCCD01"/>
          </a:solidFill>
        </p:grpSpPr>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Climate Change Basics</a:t>
              </a:r>
            </a:p>
          </p:txBody>
        </p:sp>
        <p:pic>
          <p:nvPicPr>
            <p:cNvPr id="9" name="Picture 8" descr="A black text on a white background&#10;&#10;Description automatically generated">
              <a:extLst>
                <a:ext uri="{FF2B5EF4-FFF2-40B4-BE49-F238E27FC236}">
                  <a16:creationId xmlns:a16="http://schemas.microsoft.com/office/drawing/2014/main" id="{1F0E021D-CB85-7469-4772-23B9D0454841}"/>
                </a:ext>
              </a:extLst>
            </p:cNvPr>
            <p:cNvPicPr>
              <a:picLocks noChangeAspect="1"/>
            </p:cNvPicPr>
            <p:nvPr/>
          </p:nvPicPr>
          <p:blipFill>
            <a:blip r:embed="rId3"/>
            <a:stretch>
              <a:fillRect/>
            </a:stretch>
          </p:blipFill>
          <p:spPr>
            <a:xfrm>
              <a:off x="8813321" y="209179"/>
              <a:ext cx="3206151" cy="961869"/>
            </a:xfrm>
            <a:prstGeom prst="rect">
              <a:avLst/>
            </a:prstGeom>
            <a:grpFill/>
          </p:spPr>
        </p:pic>
      </p:grpSp>
      <p:sp>
        <p:nvSpPr>
          <p:cNvPr id="11" name="TextBox 10">
            <a:extLst>
              <a:ext uri="{FF2B5EF4-FFF2-40B4-BE49-F238E27FC236}">
                <a16:creationId xmlns:a16="http://schemas.microsoft.com/office/drawing/2014/main" id="{8590BA4D-205D-6AEC-C9CF-6B81BB957B26}"/>
              </a:ext>
            </a:extLst>
          </p:cNvPr>
          <p:cNvSpPr txBox="1"/>
          <p:nvPr/>
        </p:nvSpPr>
        <p:spPr>
          <a:xfrm>
            <a:off x="121405" y="1897316"/>
            <a:ext cx="1350738" cy="707886"/>
          </a:xfrm>
          <a:prstGeom prst="rect">
            <a:avLst/>
          </a:prstGeom>
          <a:solidFill>
            <a:srgbClr val="92D050"/>
          </a:solidFill>
        </p:spPr>
        <p:txBody>
          <a:bodyPr wrap="square" rtlCol="0">
            <a:spAutoFit/>
          </a:bodyPr>
          <a:lstStyle/>
          <a:p>
            <a:r>
              <a:rPr lang="en-GB" sz="2000"/>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180652" y="1892637"/>
            <a:ext cx="1948324" cy="717411"/>
          </a:xfrm>
          <a:prstGeom prst="rect">
            <a:avLst/>
          </a:prstGeom>
          <a:solidFill>
            <a:srgbClr val="92D050"/>
          </a:solidFill>
        </p:spPr>
        <p:txBody>
          <a:bodyPr wrap="square" rtlCol="0">
            <a:spAutoFit/>
          </a:bodyPr>
          <a:lstStyle/>
          <a:p>
            <a:r>
              <a:rPr lang="en-GB" sz="2000"/>
              <a:t>Climate Consequences</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844106" y="1880606"/>
            <a:ext cx="1350739" cy="707886"/>
          </a:xfrm>
          <a:prstGeom prst="rect">
            <a:avLst/>
          </a:prstGeom>
          <a:solidFill>
            <a:srgbClr val="92D050"/>
          </a:solidFill>
        </p:spPr>
        <p:txBody>
          <a:bodyPr wrap="square" rtlCol="0">
            <a:spAutoFit/>
          </a:bodyPr>
          <a:lstStyle/>
          <a:p>
            <a:r>
              <a:rPr lang="en-GB" sz="2000"/>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352975" y="1878290"/>
            <a:ext cx="1350739" cy="707886"/>
          </a:xfrm>
          <a:prstGeom prst="rect">
            <a:avLst/>
          </a:prstGeom>
          <a:solidFill>
            <a:srgbClr val="92D050"/>
          </a:solidFill>
        </p:spPr>
        <p:txBody>
          <a:bodyPr wrap="square" rtlCol="0">
            <a:spAutoFit/>
          </a:bodyPr>
          <a:lstStyle/>
          <a:p>
            <a:r>
              <a:rPr lang="en-GB" sz="2000"/>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287612" y="1878290"/>
            <a:ext cx="1764232" cy="707886"/>
          </a:xfrm>
          <a:prstGeom prst="rect">
            <a:avLst/>
          </a:prstGeom>
          <a:solidFill>
            <a:srgbClr val="92D050"/>
          </a:solidFill>
        </p:spPr>
        <p:txBody>
          <a:bodyPr wrap="square" rtlCol="0">
            <a:spAutoFit/>
          </a:bodyPr>
          <a:lstStyle/>
          <a:p>
            <a:r>
              <a:rPr lang="en-GB" sz="2000"/>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579573" y="1898405"/>
            <a:ext cx="1660464" cy="707886"/>
          </a:xfrm>
          <a:prstGeom prst="rect">
            <a:avLst/>
          </a:prstGeom>
          <a:solidFill>
            <a:srgbClr val="92D050"/>
          </a:solidFill>
        </p:spPr>
        <p:txBody>
          <a:bodyPr wrap="square" rtlCol="0">
            <a:spAutoFit/>
          </a:bodyPr>
          <a:lstStyle/>
          <a:p>
            <a:r>
              <a:rPr lang="en-GB" sz="2000"/>
              <a:t>Greenhouse Gases</a:t>
            </a:r>
          </a:p>
        </p:txBody>
      </p:sp>
      <p:cxnSp>
        <p:nvCxnSpPr>
          <p:cNvPr id="20" name="Straight Connector 19">
            <a:extLst>
              <a:ext uri="{FF2B5EF4-FFF2-40B4-BE49-F238E27FC236}">
                <a16:creationId xmlns:a16="http://schemas.microsoft.com/office/drawing/2014/main" id="{6CF6D57E-1F88-D949-57AA-321A185F0437}"/>
              </a:ext>
            </a:extLst>
          </p:cNvPr>
          <p:cNvCxnSpPr/>
          <p:nvPr/>
        </p:nvCxnSpPr>
        <p:spPr>
          <a:xfrm>
            <a:off x="3351264" y="1755058"/>
            <a:ext cx="0" cy="4616245"/>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795867" y="1507067"/>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149968" y="1524000"/>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sp>
        <p:nvSpPr>
          <p:cNvPr id="3" name="TextBox 2">
            <a:extLst>
              <a:ext uri="{FF2B5EF4-FFF2-40B4-BE49-F238E27FC236}">
                <a16:creationId xmlns:a16="http://schemas.microsoft.com/office/drawing/2014/main" id="{C251F12D-943B-9A2D-50F7-A99747E5D37C}"/>
              </a:ext>
            </a:extLst>
          </p:cNvPr>
          <p:cNvSpPr txBox="1"/>
          <p:nvPr/>
        </p:nvSpPr>
        <p:spPr>
          <a:xfrm>
            <a:off x="3473951" y="1896958"/>
            <a:ext cx="1531714" cy="646331"/>
          </a:xfrm>
          <a:prstGeom prst="rect">
            <a:avLst/>
          </a:prstGeom>
          <a:solidFill>
            <a:srgbClr val="92D050"/>
          </a:solidFill>
        </p:spPr>
        <p:txBody>
          <a:bodyPr wrap="square" lIns="91440" tIns="45720" rIns="91440" bIns="45720" rtlCol="0" anchor="t">
            <a:spAutoFit/>
          </a:bodyPr>
          <a:lstStyle/>
          <a:p>
            <a:r>
              <a:rPr lang="en-GB"/>
              <a:t>Greenhouse Effect</a:t>
            </a:r>
          </a:p>
        </p:txBody>
      </p:sp>
      <p:cxnSp>
        <p:nvCxnSpPr>
          <p:cNvPr id="4" name="Straight Connector 3">
            <a:extLst>
              <a:ext uri="{FF2B5EF4-FFF2-40B4-BE49-F238E27FC236}">
                <a16:creationId xmlns:a16="http://schemas.microsoft.com/office/drawing/2014/main" id="{ED104D70-8A04-51FC-4377-7BCFB353C9C5}"/>
              </a:ext>
            </a:extLst>
          </p:cNvPr>
          <p:cNvCxnSpPr>
            <a:cxnSpLocks/>
          </p:cNvCxnSpPr>
          <p:nvPr/>
        </p:nvCxnSpPr>
        <p:spPr>
          <a:xfrm>
            <a:off x="5056238" y="1764583"/>
            <a:ext cx="0" cy="461624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42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590BA4D-205D-6AEC-C9CF-6B81BB957B26}"/>
              </a:ext>
            </a:extLst>
          </p:cNvPr>
          <p:cNvSpPr txBox="1"/>
          <p:nvPr/>
        </p:nvSpPr>
        <p:spPr>
          <a:xfrm>
            <a:off x="441799" y="382623"/>
            <a:ext cx="1350738" cy="646331"/>
          </a:xfrm>
          <a:prstGeom prst="rect">
            <a:avLst/>
          </a:prstGeom>
          <a:solidFill>
            <a:srgbClr val="92D050"/>
          </a:solidFill>
        </p:spPr>
        <p:txBody>
          <a:bodyPr wrap="square" rtlCol="0">
            <a:spAutoFit/>
          </a:bodyPr>
          <a:lstStyle/>
          <a:p>
            <a:r>
              <a:rPr lang="en-GB"/>
              <a:t>Human Activity</a:t>
            </a:r>
          </a:p>
        </p:txBody>
      </p:sp>
      <p:sp>
        <p:nvSpPr>
          <p:cNvPr id="14" name="TextBox 13">
            <a:extLst>
              <a:ext uri="{FF2B5EF4-FFF2-40B4-BE49-F238E27FC236}">
                <a16:creationId xmlns:a16="http://schemas.microsoft.com/office/drawing/2014/main" id="{4B8210B8-AFD7-F41B-D13E-6BDC5E5350A8}"/>
              </a:ext>
            </a:extLst>
          </p:cNvPr>
          <p:cNvSpPr txBox="1"/>
          <p:nvPr/>
        </p:nvSpPr>
        <p:spPr>
          <a:xfrm>
            <a:off x="5454119" y="372958"/>
            <a:ext cx="1828070" cy="646331"/>
          </a:xfrm>
          <a:prstGeom prst="rect">
            <a:avLst/>
          </a:prstGeom>
          <a:solidFill>
            <a:srgbClr val="92D050"/>
          </a:solidFill>
        </p:spPr>
        <p:txBody>
          <a:bodyPr wrap="square" lIns="91440" tIns="45720" rIns="91440" bIns="45720" rtlCol="0" anchor="t">
            <a:spAutoFit/>
          </a:bodyPr>
          <a:lstStyle/>
          <a:p>
            <a:r>
              <a:rPr lang="en-GB"/>
              <a:t>Impact on our Climate</a:t>
            </a:r>
          </a:p>
        </p:txBody>
      </p:sp>
      <p:sp>
        <p:nvSpPr>
          <p:cNvPr id="15" name="TextBox 14">
            <a:extLst>
              <a:ext uri="{FF2B5EF4-FFF2-40B4-BE49-F238E27FC236}">
                <a16:creationId xmlns:a16="http://schemas.microsoft.com/office/drawing/2014/main" id="{69E7DCC9-FA92-92C3-3227-DA2006FA9DD3}"/>
              </a:ext>
            </a:extLst>
          </p:cNvPr>
          <p:cNvSpPr txBox="1"/>
          <p:nvPr/>
        </p:nvSpPr>
        <p:spPr>
          <a:xfrm>
            <a:off x="8987023" y="375826"/>
            <a:ext cx="1350739" cy="646331"/>
          </a:xfrm>
          <a:prstGeom prst="rect">
            <a:avLst/>
          </a:prstGeom>
          <a:solidFill>
            <a:srgbClr val="92D050"/>
          </a:solidFill>
        </p:spPr>
        <p:txBody>
          <a:bodyPr wrap="square" rtlCol="0">
            <a:spAutoFit/>
          </a:bodyPr>
          <a:lstStyle/>
          <a:p>
            <a:r>
              <a:rPr lang="en-GB"/>
              <a:t>Impact on Humans</a:t>
            </a:r>
          </a:p>
        </p:txBody>
      </p:sp>
      <p:sp>
        <p:nvSpPr>
          <p:cNvPr id="16" name="TextBox 15">
            <a:extLst>
              <a:ext uri="{FF2B5EF4-FFF2-40B4-BE49-F238E27FC236}">
                <a16:creationId xmlns:a16="http://schemas.microsoft.com/office/drawing/2014/main" id="{18835FB1-CFC3-C467-CFFF-D13660977CBA}"/>
              </a:ext>
            </a:extLst>
          </p:cNvPr>
          <p:cNvSpPr txBox="1"/>
          <p:nvPr/>
        </p:nvSpPr>
        <p:spPr>
          <a:xfrm>
            <a:off x="7436351" y="372958"/>
            <a:ext cx="1350739" cy="646331"/>
          </a:xfrm>
          <a:prstGeom prst="rect">
            <a:avLst/>
          </a:prstGeom>
          <a:solidFill>
            <a:srgbClr val="92D050"/>
          </a:solidFill>
        </p:spPr>
        <p:txBody>
          <a:bodyPr wrap="square" rtlCol="0">
            <a:spAutoFit/>
          </a:bodyPr>
          <a:lstStyle/>
          <a:p>
            <a:r>
              <a:rPr lang="en-GB"/>
              <a:t>Impact on the Planet</a:t>
            </a:r>
          </a:p>
        </p:txBody>
      </p:sp>
      <p:sp>
        <p:nvSpPr>
          <p:cNvPr id="17" name="TextBox 16">
            <a:extLst>
              <a:ext uri="{FF2B5EF4-FFF2-40B4-BE49-F238E27FC236}">
                <a16:creationId xmlns:a16="http://schemas.microsoft.com/office/drawing/2014/main" id="{8452A15E-05EC-EC27-1C61-C4E5463C641F}"/>
              </a:ext>
            </a:extLst>
          </p:cNvPr>
          <p:cNvSpPr txBox="1"/>
          <p:nvPr/>
        </p:nvSpPr>
        <p:spPr>
          <a:xfrm>
            <a:off x="10499595" y="385351"/>
            <a:ext cx="1350739" cy="646331"/>
          </a:xfrm>
          <a:prstGeom prst="rect">
            <a:avLst/>
          </a:prstGeom>
          <a:solidFill>
            <a:srgbClr val="92D050"/>
          </a:solidFill>
        </p:spPr>
        <p:txBody>
          <a:bodyPr wrap="square" rtlCol="0">
            <a:spAutoFit/>
          </a:bodyPr>
          <a:lstStyle/>
          <a:p>
            <a:r>
              <a:rPr lang="en-GB"/>
              <a:t>Impact on Biodiversity</a:t>
            </a:r>
          </a:p>
        </p:txBody>
      </p:sp>
      <p:sp>
        <p:nvSpPr>
          <p:cNvPr id="18" name="TextBox 17">
            <a:extLst>
              <a:ext uri="{FF2B5EF4-FFF2-40B4-BE49-F238E27FC236}">
                <a16:creationId xmlns:a16="http://schemas.microsoft.com/office/drawing/2014/main" id="{95F3B481-8A25-FE5D-5A65-E1D307554B2B}"/>
              </a:ext>
            </a:extLst>
          </p:cNvPr>
          <p:cNvSpPr txBox="1"/>
          <p:nvPr/>
        </p:nvSpPr>
        <p:spPr>
          <a:xfrm>
            <a:off x="1981955" y="373098"/>
            <a:ext cx="1474564" cy="646331"/>
          </a:xfrm>
          <a:prstGeom prst="rect">
            <a:avLst/>
          </a:prstGeom>
          <a:solidFill>
            <a:srgbClr val="92D050"/>
          </a:solidFill>
        </p:spPr>
        <p:txBody>
          <a:bodyPr wrap="square" rtlCol="0">
            <a:spAutoFit/>
          </a:bodyPr>
          <a:lstStyle/>
          <a:p>
            <a:r>
              <a:rPr lang="en-GB"/>
              <a:t>Greenhouse Gases</a:t>
            </a:r>
          </a:p>
        </p:txBody>
      </p:sp>
      <p:cxnSp>
        <p:nvCxnSpPr>
          <p:cNvPr id="20" name="Straight Connector 19">
            <a:extLst>
              <a:ext uri="{FF2B5EF4-FFF2-40B4-BE49-F238E27FC236}">
                <a16:creationId xmlns:a16="http://schemas.microsoft.com/office/drawing/2014/main" id="{6CF6D57E-1F88-D949-57AA-321A185F0437}"/>
              </a:ext>
            </a:extLst>
          </p:cNvPr>
          <p:cNvCxnSpPr>
            <a:cxnSpLocks/>
          </p:cNvCxnSpPr>
          <p:nvPr/>
        </p:nvCxnSpPr>
        <p:spPr>
          <a:xfrm>
            <a:off x="3628078"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76481E5-FAA0-FBF5-9715-717D152E884A}"/>
              </a:ext>
            </a:extLst>
          </p:cNvPr>
          <p:cNvSpPr txBox="1"/>
          <p:nvPr/>
        </p:nvSpPr>
        <p:spPr>
          <a:xfrm>
            <a:off x="431809" y="10090"/>
            <a:ext cx="2556917" cy="372533"/>
          </a:xfrm>
          <a:prstGeom prst="rect">
            <a:avLst/>
          </a:prstGeom>
          <a:noFill/>
        </p:spPr>
        <p:txBody>
          <a:bodyPr wrap="square" rtlCol="0">
            <a:spAutoFit/>
          </a:bodyPr>
          <a:lstStyle/>
          <a:p>
            <a:pPr algn="ctr"/>
            <a:r>
              <a:rPr lang="en-GB"/>
              <a:t>CAUSE</a:t>
            </a:r>
          </a:p>
        </p:txBody>
      </p:sp>
      <p:sp>
        <p:nvSpPr>
          <p:cNvPr id="22" name="TextBox 21">
            <a:extLst>
              <a:ext uri="{FF2B5EF4-FFF2-40B4-BE49-F238E27FC236}">
                <a16:creationId xmlns:a16="http://schemas.microsoft.com/office/drawing/2014/main" id="{686DE2A8-5917-809E-8E0B-E28F52D5D932}"/>
              </a:ext>
            </a:extLst>
          </p:cNvPr>
          <p:cNvSpPr txBox="1"/>
          <p:nvPr/>
        </p:nvSpPr>
        <p:spPr>
          <a:xfrm>
            <a:off x="6438726" y="285"/>
            <a:ext cx="2556917" cy="372533"/>
          </a:xfrm>
          <a:prstGeom prst="rect">
            <a:avLst/>
          </a:prstGeom>
          <a:noFill/>
        </p:spPr>
        <p:txBody>
          <a:bodyPr wrap="square" rtlCol="0">
            <a:spAutoFit/>
          </a:bodyPr>
          <a:lstStyle/>
          <a:p>
            <a:pPr algn="ctr"/>
            <a:r>
              <a:rPr lang="en-GB"/>
              <a:t>CONSEQUENCE</a:t>
            </a:r>
          </a:p>
        </p:txBody>
      </p:sp>
      <p:sp>
        <p:nvSpPr>
          <p:cNvPr id="23" name="TextBox 22">
            <a:extLst>
              <a:ext uri="{FF2B5EF4-FFF2-40B4-BE49-F238E27FC236}">
                <a16:creationId xmlns:a16="http://schemas.microsoft.com/office/drawing/2014/main" id="{A07AD8C5-9879-4145-B702-7CF90427E2AA}"/>
              </a:ext>
            </a:extLst>
          </p:cNvPr>
          <p:cNvSpPr txBox="1"/>
          <p:nvPr/>
        </p:nvSpPr>
        <p:spPr>
          <a:xfrm>
            <a:off x="9394745" y="6185036"/>
            <a:ext cx="2556917" cy="372533"/>
          </a:xfrm>
          <a:prstGeom prst="rect">
            <a:avLst/>
          </a:prstGeom>
          <a:noFill/>
        </p:spPr>
        <p:txBody>
          <a:bodyPr wrap="square" rtlCol="0">
            <a:spAutoFit/>
          </a:bodyPr>
          <a:lstStyle/>
          <a:p>
            <a:pPr algn="ctr"/>
            <a:r>
              <a:rPr lang="en-GB"/>
              <a:t>SOLUTIONS ?</a:t>
            </a:r>
          </a:p>
        </p:txBody>
      </p:sp>
      <p:pic>
        <p:nvPicPr>
          <p:cNvPr id="4098" name="Picture 2" descr="Air pollution from fossil fuels costs ...">
            <a:extLst>
              <a:ext uri="{FF2B5EF4-FFF2-40B4-BE49-F238E27FC236}">
                <a16:creationId xmlns:a16="http://schemas.microsoft.com/office/drawing/2014/main" id="{616F4C50-E2B8-82B1-8719-D307C1CA4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9" y="1401487"/>
            <a:ext cx="891816" cy="593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10A2E1-BB51-F76A-AA26-B4006C2F7F2E}"/>
              </a:ext>
            </a:extLst>
          </p:cNvPr>
          <p:cNvPicPr>
            <a:picLocks noChangeAspect="1"/>
          </p:cNvPicPr>
          <p:nvPr/>
        </p:nvPicPr>
        <p:blipFill>
          <a:blip r:embed="rId3"/>
          <a:stretch>
            <a:fillRect/>
          </a:stretch>
        </p:blipFill>
        <p:spPr>
          <a:xfrm>
            <a:off x="1091525" y="3706602"/>
            <a:ext cx="891816" cy="645798"/>
          </a:xfrm>
          <a:prstGeom prst="rect">
            <a:avLst/>
          </a:prstGeom>
        </p:spPr>
      </p:pic>
      <p:pic>
        <p:nvPicPr>
          <p:cNvPr id="4100" name="Picture 4" descr="Agriculture Subsidies Can Fight Climate ...">
            <a:extLst>
              <a:ext uri="{FF2B5EF4-FFF2-40B4-BE49-F238E27FC236}">
                <a16:creationId xmlns:a16="http://schemas.microsoft.com/office/drawing/2014/main" id="{1CE348C4-A950-E485-BB6D-1A2031FAE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60" y="2796223"/>
            <a:ext cx="955465" cy="57327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ds - Wikipedia">
            <a:extLst>
              <a:ext uri="{FF2B5EF4-FFF2-40B4-BE49-F238E27FC236}">
                <a16:creationId xmlns:a16="http://schemas.microsoft.com/office/drawing/2014/main" id="{D2BE3ABC-CC26-3F30-BECE-8B912CC38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9" y="4664957"/>
            <a:ext cx="866218" cy="64633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ethane in Power Transformers: Fault ...">
            <a:extLst>
              <a:ext uri="{FF2B5EF4-FFF2-40B4-BE49-F238E27FC236}">
                <a16:creationId xmlns:a16="http://schemas.microsoft.com/office/drawing/2014/main" id="{F90D5C2E-880C-27D3-48AB-6945F70439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422" y="3429002"/>
            <a:ext cx="735644" cy="81853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7B20695-25EE-D4F4-46B1-496EED7C83F8}"/>
              </a:ext>
            </a:extLst>
          </p:cNvPr>
          <p:cNvCxnSpPr>
            <a:cxnSpLocks/>
          </p:cNvCxnSpPr>
          <p:nvPr/>
        </p:nvCxnSpPr>
        <p:spPr>
          <a:xfrm>
            <a:off x="1358510" y="3369502"/>
            <a:ext cx="356396" cy="296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2F4CB3-3FF0-E245-521A-33651FDD669A}"/>
              </a:ext>
            </a:extLst>
          </p:cNvPr>
          <p:cNvCxnSpPr>
            <a:stCxn id="3" idx="3"/>
          </p:cNvCxnSpPr>
          <p:nvPr/>
        </p:nvCxnSpPr>
        <p:spPr>
          <a:xfrm flipV="1">
            <a:off x="1983341" y="3923417"/>
            <a:ext cx="561081" cy="1060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06" name="Picture 10" descr="Understanding Greenhouse gases, Sources ...">
            <a:extLst>
              <a:ext uri="{FF2B5EF4-FFF2-40B4-BE49-F238E27FC236}">
                <a16:creationId xmlns:a16="http://schemas.microsoft.com/office/drawing/2014/main" id="{BDB46E7A-7E5A-71E8-91FC-C4819071AA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186" y="1236931"/>
            <a:ext cx="958582" cy="64371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0345D85E-9D82-F8D9-A10D-251609E267C7}"/>
              </a:ext>
            </a:extLst>
          </p:cNvPr>
          <p:cNvCxnSpPr>
            <a:cxnSpLocks/>
          </p:cNvCxnSpPr>
          <p:nvPr/>
        </p:nvCxnSpPr>
        <p:spPr>
          <a:xfrm flipV="1">
            <a:off x="3318166" y="1916886"/>
            <a:ext cx="866333" cy="1677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610550C-AE36-FC9D-3085-B07802F56B8F}"/>
              </a:ext>
            </a:extLst>
          </p:cNvPr>
          <p:cNvCxnSpPr>
            <a:cxnSpLocks/>
          </p:cNvCxnSpPr>
          <p:nvPr/>
        </p:nvCxnSpPr>
        <p:spPr>
          <a:xfrm>
            <a:off x="5275903" y="426048"/>
            <a:ext cx="0" cy="579708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D86C124-D615-2EAB-0955-EE061D13186E}"/>
              </a:ext>
            </a:extLst>
          </p:cNvPr>
          <p:cNvSpPr txBox="1"/>
          <p:nvPr/>
        </p:nvSpPr>
        <p:spPr>
          <a:xfrm>
            <a:off x="3673976" y="372958"/>
            <a:ext cx="1474564" cy="646331"/>
          </a:xfrm>
          <a:prstGeom prst="rect">
            <a:avLst/>
          </a:prstGeom>
          <a:solidFill>
            <a:srgbClr val="92D050"/>
          </a:solidFill>
        </p:spPr>
        <p:txBody>
          <a:bodyPr wrap="square" lIns="91440" tIns="45720" rIns="91440" bIns="45720" rtlCol="0" anchor="t">
            <a:spAutoFit/>
          </a:bodyPr>
          <a:lstStyle/>
          <a:p>
            <a:r>
              <a:rPr lang="en-GB"/>
              <a:t>Greenhouse Effect</a:t>
            </a:r>
          </a:p>
        </p:txBody>
      </p:sp>
      <p:pic>
        <p:nvPicPr>
          <p:cNvPr id="6" name="Picture 5" descr="Temperature record (1 AD – present ...">
            <a:extLst>
              <a:ext uri="{FF2B5EF4-FFF2-40B4-BE49-F238E27FC236}">
                <a16:creationId xmlns:a16="http://schemas.microsoft.com/office/drawing/2014/main" id="{36E928E0-D6EB-0C6C-FB26-886C2771F63B}"/>
              </a:ext>
            </a:extLst>
          </p:cNvPr>
          <p:cNvPicPr>
            <a:picLocks noChangeAspect="1"/>
          </p:cNvPicPr>
          <p:nvPr/>
        </p:nvPicPr>
        <p:blipFill>
          <a:blip r:embed="rId8"/>
          <a:stretch>
            <a:fillRect/>
          </a:stretch>
        </p:blipFill>
        <p:spPr>
          <a:xfrm>
            <a:off x="3814763" y="2752725"/>
            <a:ext cx="952500" cy="542925"/>
          </a:xfrm>
          <a:prstGeom prst="rect">
            <a:avLst/>
          </a:prstGeom>
        </p:spPr>
      </p:pic>
      <p:cxnSp>
        <p:nvCxnSpPr>
          <p:cNvPr id="7" name="Straight Arrow Connector 6">
            <a:extLst>
              <a:ext uri="{FF2B5EF4-FFF2-40B4-BE49-F238E27FC236}">
                <a16:creationId xmlns:a16="http://schemas.microsoft.com/office/drawing/2014/main" id="{BD3BBBD6-0E65-F6A3-588C-0968FEE332E8}"/>
              </a:ext>
            </a:extLst>
          </p:cNvPr>
          <p:cNvCxnSpPr>
            <a:cxnSpLocks/>
          </p:cNvCxnSpPr>
          <p:nvPr/>
        </p:nvCxnSpPr>
        <p:spPr>
          <a:xfrm flipH="1">
            <a:off x="4277972" y="1991151"/>
            <a:ext cx="894" cy="7606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D4748F-A617-8B97-136C-0062637E2671}"/>
              </a:ext>
            </a:extLst>
          </p:cNvPr>
          <p:cNvCxnSpPr>
            <a:cxnSpLocks/>
          </p:cNvCxnSpPr>
          <p:nvPr/>
        </p:nvCxnSpPr>
        <p:spPr>
          <a:xfrm flipV="1">
            <a:off x="4726541" y="1437391"/>
            <a:ext cx="1142106" cy="1544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B1BA290-F288-D22C-E351-C249B2AEBFB4}"/>
              </a:ext>
            </a:extLst>
          </p:cNvPr>
          <p:cNvCxnSpPr>
            <a:cxnSpLocks/>
          </p:cNvCxnSpPr>
          <p:nvPr/>
        </p:nvCxnSpPr>
        <p:spPr>
          <a:xfrm flipV="1">
            <a:off x="4707491" y="2342265"/>
            <a:ext cx="1170681" cy="7633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B4519C-579E-7229-AD2C-31515A1534D3}"/>
              </a:ext>
            </a:extLst>
          </p:cNvPr>
          <p:cNvCxnSpPr>
            <a:cxnSpLocks/>
          </p:cNvCxnSpPr>
          <p:nvPr/>
        </p:nvCxnSpPr>
        <p:spPr>
          <a:xfrm flipV="1">
            <a:off x="4688441" y="3161415"/>
            <a:ext cx="1294506" cy="48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39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80180-8B21-734B-08B2-B04404B8F65C}"/>
              </a:ext>
            </a:extLst>
          </p:cNvPr>
          <p:cNvSpPr>
            <a:spLocks noGrp="1"/>
          </p:cNvSpPr>
          <p:nvPr>
            <p:ph type="title"/>
          </p:nvPr>
        </p:nvSpPr>
        <p:spPr>
          <a:xfrm>
            <a:off x="725311" y="5764977"/>
            <a:ext cx="10515600" cy="1325563"/>
          </a:xfrm>
        </p:spPr>
        <p:txBody>
          <a:bodyPr/>
          <a:lstStyle/>
          <a:p>
            <a:r>
              <a:rPr lang="en-GB" sz="2000">
                <a:hlinkClick r:id="rId3"/>
              </a:rPr>
              <a:t>https://youtu.be/rWuKYuEOI9k</a:t>
            </a:r>
            <a:r>
              <a:rPr lang="en-GB" sz="2000"/>
              <a:t>  </a:t>
            </a:r>
            <a:endParaRPr lang="en-GB"/>
          </a:p>
        </p:txBody>
      </p:sp>
      <p:pic>
        <p:nvPicPr>
          <p:cNvPr id="4" name="Online Media 3" title="Radio 4 journalists react to news of desperate climate scientists – au">
            <a:hlinkClick r:id="" action="ppaction://media"/>
            <a:extLst>
              <a:ext uri="{FF2B5EF4-FFF2-40B4-BE49-F238E27FC236}">
                <a16:creationId xmlns:a16="http://schemas.microsoft.com/office/drawing/2014/main" id="{90314AD9-2FC8-99D7-4D4F-390531BD8808}"/>
              </a:ext>
            </a:extLst>
          </p:cNvPr>
          <p:cNvPicPr>
            <a:picLocks noGrp="1" noRot="1" noChangeAspect="1"/>
          </p:cNvPicPr>
          <p:nvPr>
            <p:ph idx="1"/>
            <a:videoFile r:link="rId1"/>
          </p:nvPr>
        </p:nvPicPr>
        <p:blipFill>
          <a:blip r:embed="rId4"/>
          <a:stretch>
            <a:fillRect/>
          </a:stretch>
        </p:blipFill>
        <p:spPr>
          <a:xfrm>
            <a:off x="843022" y="348663"/>
            <a:ext cx="10278592" cy="5809485"/>
          </a:xfrm>
          <a:prstGeom prst="rect">
            <a:avLst/>
          </a:prstGeom>
        </p:spPr>
      </p:pic>
    </p:spTree>
    <p:extLst>
      <p:ext uri="{BB962C8B-B14F-4D97-AF65-F5344CB8AC3E}">
        <p14:creationId xmlns:p14="http://schemas.microsoft.com/office/powerpoint/2010/main" val="37213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aluit Shop - Tech-Takeback ...">
            <a:extLst>
              <a:ext uri="{FF2B5EF4-FFF2-40B4-BE49-F238E27FC236}">
                <a16:creationId xmlns:a16="http://schemas.microsoft.com/office/drawing/2014/main" id="{FA0020BA-2814-B7D8-D415-54ABA22352FC}"/>
              </a:ext>
            </a:extLst>
          </p:cNvPr>
          <p:cNvPicPr>
            <a:picLocks noChangeAspect="1"/>
          </p:cNvPicPr>
          <p:nvPr/>
        </p:nvPicPr>
        <p:blipFill>
          <a:blip r:embed="rId2"/>
          <a:stretch>
            <a:fillRect/>
          </a:stretch>
        </p:blipFill>
        <p:spPr>
          <a:xfrm>
            <a:off x="4269846" y="1710090"/>
            <a:ext cx="3144307" cy="2083152"/>
          </a:xfrm>
          <a:prstGeom prst="rect">
            <a:avLst/>
          </a:prstGeom>
        </p:spPr>
      </p:pic>
      <p:pic>
        <p:nvPicPr>
          <p:cNvPr id="6" name="Picture 5" descr="Wilding Waterhall">
            <a:extLst>
              <a:ext uri="{FF2B5EF4-FFF2-40B4-BE49-F238E27FC236}">
                <a16:creationId xmlns:a16="http://schemas.microsoft.com/office/drawing/2014/main" id="{135D9B05-38E5-5AE5-4C36-CBA006893047}"/>
              </a:ext>
            </a:extLst>
          </p:cNvPr>
          <p:cNvPicPr>
            <a:picLocks noChangeAspect="1"/>
          </p:cNvPicPr>
          <p:nvPr/>
        </p:nvPicPr>
        <p:blipFill>
          <a:blip r:embed="rId3"/>
          <a:stretch>
            <a:fillRect/>
          </a:stretch>
        </p:blipFill>
        <p:spPr>
          <a:xfrm>
            <a:off x="840787" y="3916185"/>
            <a:ext cx="3266722" cy="2337036"/>
          </a:xfrm>
          <a:prstGeom prst="rect">
            <a:avLst/>
          </a:prstGeom>
        </p:spPr>
      </p:pic>
      <p:pic>
        <p:nvPicPr>
          <p:cNvPr id="8" name="Picture 7" descr="Gold Sustainable Food Place Award ...">
            <a:extLst>
              <a:ext uri="{FF2B5EF4-FFF2-40B4-BE49-F238E27FC236}">
                <a16:creationId xmlns:a16="http://schemas.microsoft.com/office/drawing/2014/main" id="{76383DDE-298D-DC55-7C70-1D39EB5FDFE0}"/>
              </a:ext>
            </a:extLst>
          </p:cNvPr>
          <p:cNvPicPr>
            <a:picLocks noChangeAspect="1"/>
          </p:cNvPicPr>
          <p:nvPr/>
        </p:nvPicPr>
        <p:blipFill>
          <a:blip r:embed="rId4"/>
          <a:stretch>
            <a:fillRect/>
          </a:stretch>
        </p:blipFill>
        <p:spPr>
          <a:xfrm>
            <a:off x="7598540" y="1720556"/>
            <a:ext cx="3344921" cy="2081036"/>
          </a:xfrm>
          <a:prstGeom prst="rect">
            <a:avLst/>
          </a:prstGeom>
        </p:spPr>
      </p:pic>
      <p:pic>
        <p:nvPicPr>
          <p:cNvPr id="3" name="Picture 2" descr="West Sussex seabed to be leased from ...">
            <a:extLst>
              <a:ext uri="{FF2B5EF4-FFF2-40B4-BE49-F238E27FC236}">
                <a16:creationId xmlns:a16="http://schemas.microsoft.com/office/drawing/2014/main" id="{53884CD0-8F21-05E8-63BE-163D5FC363DC}"/>
              </a:ext>
            </a:extLst>
          </p:cNvPr>
          <p:cNvPicPr>
            <a:picLocks noChangeAspect="1"/>
          </p:cNvPicPr>
          <p:nvPr/>
        </p:nvPicPr>
        <p:blipFill>
          <a:blip r:embed="rId5"/>
          <a:stretch>
            <a:fillRect/>
          </a:stretch>
        </p:blipFill>
        <p:spPr>
          <a:xfrm>
            <a:off x="838435" y="1725788"/>
            <a:ext cx="3271426" cy="2061163"/>
          </a:xfrm>
          <a:prstGeom prst="rect">
            <a:avLst/>
          </a:prstGeom>
        </p:spPr>
      </p:pic>
      <p:pic>
        <p:nvPicPr>
          <p:cNvPr id="9" name="Picture 8" descr="Rampion offshore wind farm ...">
            <a:extLst>
              <a:ext uri="{FF2B5EF4-FFF2-40B4-BE49-F238E27FC236}">
                <a16:creationId xmlns:a16="http://schemas.microsoft.com/office/drawing/2014/main" id="{ECD36740-26A8-6133-9908-41B134E49913}"/>
              </a:ext>
            </a:extLst>
          </p:cNvPr>
          <p:cNvPicPr>
            <a:picLocks noChangeAspect="1"/>
          </p:cNvPicPr>
          <p:nvPr/>
        </p:nvPicPr>
        <p:blipFill>
          <a:blip r:embed="rId6"/>
          <a:stretch>
            <a:fillRect/>
          </a:stretch>
        </p:blipFill>
        <p:spPr>
          <a:xfrm>
            <a:off x="4269447" y="3918100"/>
            <a:ext cx="3149900" cy="2357347"/>
          </a:xfrm>
          <a:prstGeom prst="rect">
            <a:avLst/>
          </a:prstGeom>
        </p:spPr>
      </p:pic>
      <p:sp>
        <p:nvSpPr>
          <p:cNvPr id="13" name="Google Shape;101;p1">
            <a:extLst>
              <a:ext uri="{FF2B5EF4-FFF2-40B4-BE49-F238E27FC236}">
                <a16:creationId xmlns:a16="http://schemas.microsoft.com/office/drawing/2014/main" id="{2320D87A-B6C8-DE75-281F-667A06845F45}"/>
              </a:ext>
            </a:extLst>
          </p:cNvPr>
          <p:cNvSpPr txBox="1">
            <a:spLocks/>
          </p:cNvSpPr>
          <p:nvPr/>
        </p:nvSpPr>
        <p:spPr>
          <a:xfrm>
            <a:off x="0" y="0"/>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r>
              <a:rPr lang="en-GB" sz="3600" b="1">
                <a:latin typeface="Arial" panose="020B0604020202020204" pitchFamily="34" charset="0"/>
                <a:cs typeface="Arial" panose="020B0604020202020204" pitchFamily="34" charset="0"/>
              </a:rPr>
              <a:t>Good news stories from Brighton &amp; Hove</a:t>
            </a:r>
          </a:p>
        </p:txBody>
      </p:sp>
      <p:pic>
        <p:nvPicPr>
          <p:cNvPr id="1026" name="Picture 2" descr="largest rollout of rooftop solar">
            <a:extLst>
              <a:ext uri="{FF2B5EF4-FFF2-40B4-BE49-F238E27FC236}">
                <a16:creationId xmlns:a16="http://schemas.microsoft.com/office/drawing/2014/main" id="{A9342E76-100B-CA4C-E864-8E953CE167E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598539" y="3949283"/>
            <a:ext cx="3344921" cy="230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OCOW Logo Long.PNG">
            <a:extLst>
              <a:ext uri="{FF2B5EF4-FFF2-40B4-BE49-F238E27FC236}">
                <a16:creationId xmlns:a16="http://schemas.microsoft.com/office/drawing/2014/main" id="{08CB8BE0-04B9-E416-EEDA-8C7352063F63}"/>
              </a:ext>
            </a:extLst>
          </p:cNvPr>
          <p:cNvPicPr>
            <a:picLocks noChangeAspect="1"/>
          </p:cNvPicPr>
          <p:nvPr/>
        </p:nvPicPr>
        <p:blipFill>
          <a:blip r:embed="rId8"/>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89527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FA8BF-3F77-1D5E-B546-1D0BEEAC90F3}"/>
              </a:ext>
            </a:extLst>
          </p:cNvPr>
          <p:cNvSpPr>
            <a:spLocks noGrp="1"/>
          </p:cNvSpPr>
          <p:nvPr>
            <p:ph type="title"/>
          </p:nvPr>
        </p:nvSpPr>
        <p:spPr>
          <a:xfrm>
            <a:off x="273756" y="-152283"/>
            <a:ext cx="10515600" cy="1325563"/>
          </a:xfrm>
        </p:spPr>
        <p:txBody>
          <a:bodyPr/>
          <a:lstStyle/>
          <a:p>
            <a:r>
              <a:rPr lang="en-US"/>
              <a:t>Reasons for optimism</a:t>
            </a:r>
          </a:p>
        </p:txBody>
      </p:sp>
      <p:sp>
        <p:nvSpPr>
          <p:cNvPr id="13" name="Title 1">
            <a:extLst>
              <a:ext uri="{FF2B5EF4-FFF2-40B4-BE49-F238E27FC236}">
                <a16:creationId xmlns:a16="http://schemas.microsoft.com/office/drawing/2014/main" id="{9849381B-DDA3-7476-6FA7-EB7555BA0978}"/>
              </a:ext>
            </a:extLst>
          </p:cNvPr>
          <p:cNvSpPr txBox="1">
            <a:spLocks/>
          </p:cNvSpPr>
          <p:nvPr/>
        </p:nvSpPr>
        <p:spPr>
          <a:xfrm>
            <a:off x="0" y="7573"/>
            <a:ext cx="12288981" cy="1256900"/>
          </a:xfrm>
          <a:prstGeom prst="rect">
            <a:avLst/>
          </a:prstGeom>
          <a:solidFill>
            <a:srgbClr val="CCCD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a:latin typeface="Calibri" panose="020F0502020204030204" pitchFamily="34" charset="0"/>
                <a:cs typeface="Calibri" panose="020F0502020204030204" pitchFamily="34" charset="0"/>
              </a:rPr>
            </a:br>
            <a:r>
              <a:rPr lang="en-US" sz="3200">
                <a:latin typeface="Calibri"/>
                <a:ea typeface="Calibri"/>
                <a:cs typeface="Calibri"/>
              </a:rPr>
              <a:t>Reasons for Optimism – nationally &amp; globally</a:t>
            </a:r>
            <a:endParaRPr lang="en-US" sz="3600">
              <a:latin typeface="Calibri"/>
              <a:ea typeface="Calibri"/>
              <a:cs typeface="Calibri"/>
            </a:endParaRPr>
          </a:p>
        </p:txBody>
      </p:sp>
      <p:pic>
        <p:nvPicPr>
          <p:cNvPr id="3" name="Picture 2" descr="last coal-fired power plant shuts down ...">
            <a:extLst>
              <a:ext uri="{FF2B5EF4-FFF2-40B4-BE49-F238E27FC236}">
                <a16:creationId xmlns:a16="http://schemas.microsoft.com/office/drawing/2014/main" id="{FDB0E905-974A-55AB-B366-48147F511A07}"/>
              </a:ext>
            </a:extLst>
          </p:cNvPr>
          <p:cNvPicPr>
            <a:picLocks noChangeAspect="1"/>
          </p:cNvPicPr>
          <p:nvPr/>
        </p:nvPicPr>
        <p:blipFill>
          <a:blip r:embed="rId3"/>
          <a:stretch>
            <a:fillRect/>
          </a:stretch>
        </p:blipFill>
        <p:spPr>
          <a:xfrm>
            <a:off x="1162" y="1361030"/>
            <a:ext cx="4170091" cy="2147306"/>
          </a:xfrm>
          <a:prstGeom prst="rect">
            <a:avLst/>
          </a:prstGeom>
        </p:spPr>
      </p:pic>
      <p:pic>
        <p:nvPicPr>
          <p:cNvPr id="15" name="Picture 14" descr="UK electricity from fossil fuels drops to lowest level since 1957">
            <a:extLst>
              <a:ext uri="{FF2B5EF4-FFF2-40B4-BE49-F238E27FC236}">
                <a16:creationId xmlns:a16="http://schemas.microsoft.com/office/drawing/2014/main" id="{0E8BC517-A826-BD8E-E2A2-4665EDD19C3B}"/>
              </a:ext>
            </a:extLst>
          </p:cNvPr>
          <p:cNvPicPr>
            <a:picLocks noChangeAspect="1"/>
          </p:cNvPicPr>
          <p:nvPr/>
        </p:nvPicPr>
        <p:blipFill>
          <a:blip r:embed="rId4"/>
          <a:stretch>
            <a:fillRect/>
          </a:stretch>
        </p:blipFill>
        <p:spPr>
          <a:xfrm>
            <a:off x="8941652" y="1446057"/>
            <a:ext cx="2999679" cy="2142197"/>
          </a:xfrm>
          <a:prstGeom prst="rect">
            <a:avLst/>
          </a:prstGeom>
        </p:spPr>
      </p:pic>
      <p:pic>
        <p:nvPicPr>
          <p:cNvPr id="16" name="Picture 15" descr="Paris puts people and bicycles at the ...">
            <a:extLst>
              <a:ext uri="{FF2B5EF4-FFF2-40B4-BE49-F238E27FC236}">
                <a16:creationId xmlns:a16="http://schemas.microsoft.com/office/drawing/2014/main" id="{C928D18D-DD6E-587C-EB58-40ED0B5D9D82}"/>
              </a:ext>
            </a:extLst>
          </p:cNvPr>
          <p:cNvPicPr>
            <a:picLocks noChangeAspect="1"/>
          </p:cNvPicPr>
          <p:nvPr/>
        </p:nvPicPr>
        <p:blipFill>
          <a:blip r:embed="rId5"/>
          <a:stretch>
            <a:fillRect/>
          </a:stretch>
        </p:blipFill>
        <p:spPr>
          <a:xfrm>
            <a:off x="580" y="3663292"/>
            <a:ext cx="4171253" cy="2755977"/>
          </a:xfrm>
          <a:prstGeom prst="rect">
            <a:avLst/>
          </a:prstGeom>
        </p:spPr>
      </p:pic>
      <p:pic>
        <p:nvPicPr>
          <p:cNvPr id="17" name="Picture 16" descr="30x30 target: Where does the Hotel ...">
            <a:extLst>
              <a:ext uri="{FF2B5EF4-FFF2-40B4-BE49-F238E27FC236}">
                <a16:creationId xmlns:a16="http://schemas.microsoft.com/office/drawing/2014/main" id="{B004324D-0FA6-E2C9-8C5D-18C8C5917BB3}"/>
              </a:ext>
            </a:extLst>
          </p:cNvPr>
          <p:cNvPicPr>
            <a:picLocks noChangeAspect="1"/>
          </p:cNvPicPr>
          <p:nvPr/>
        </p:nvPicPr>
        <p:blipFill>
          <a:blip r:embed="rId6"/>
          <a:stretch>
            <a:fillRect/>
          </a:stretch>
        </p:blipFill>
        <p:spPr>
          <a:xfrm>
            <a:off x="4302264" y="4697691"/>
            <a:ext cx="4436755" cy="2762387"/>
          </a:xfrm>
          <a:prstGeom prst="rect">
            <a:avLst/>
          </a:prstGeom>
        </p:spPr>
      </p:pic>
      <p:pic>
        <p:nvPicPr>
          <p:cNvPr id="6" name="Picture 5" descr="A diagram of a plant&#10;&#10;Description automatically generated">
            <a:extLst>
              <a:ext uri="{FF2B5EF4-FFF2-40B4-BE49-F238E27FC236}">
                <a16:creationId xmlns:a16="http://schemas.microsoft.com/office/drawing/2014/main" id="{86D93BE8-E3AF-7EBB-3F78-50D313B6A4FF}"/>
              </a:ext>
            </a:extLst>
          </p:cNvPr>
          <p:cNvPicPr>
            <a:picLocks noChangeAspect="1"/>
          </p:cNvPicPr>
          <p:nvPr/>
        </p:nvPicPr>
        <p:blipFill>
          <a:blip r:embed="rId7"/>
          <a:stretch>
            <a:fillRect/>
          </a:stretch>
        </p:blipFill>
        <p:spPr>
          <a:xfrm>
            <a:off x="8857563" y="3663919"/>
            <a:ext cx="3922438" cy="3020462"/>
          </a:xfrm>
          <a:prstGeom prst="rect">
            <a:avLst/>
          </a:prstGeom>
        </p:spPr>
      </p:pic>
      <p:pic>
        <p:nvPicPr>
          <p:cNvPr id="4" name="Picture 3" descr="A graph with blue lines&#10;&#10;Description automatically generated">
            <a:extLst>
              <a:ext uri="{FF2B5EF4-FFF2-40B4-BE49-F238E27FC236}">
                <a16:creationId xmlns:a16="http://schemas.microsoft.com/office/drawing/2014/main" id="{BA1E1CC9-C9C6-0D65-3974-B70CF445216D}"/>
              </a:ext>
            </a:extLst>
          </p:cNvPr>
          <p:cNvPicPr>
            <a:picLocks noChangeAspect="1"/>
          </p:cNvPicPr>
          <p:nvPr/>
        </p:nvPicPr>
        <p:blipFill>
          <a:blip r:embed="rId8"/>
          <a:stretch>
            <a:fillRect/>
          </a:stretch>
        </p:blipFill>
        <p:spPr>
          <a:xfrm>
            <a:off x="4300538" y="1357313"/>
            <a:ext cx="4429125" cy="3190875"/>
          </a:xfrm>
          <a:prstGeom prst="rect">
            <a:avLst/>
          </a:prstGeom>
        </p:spPr>
      </p:pic>
      <p:pic>
        <p:nvPicPr>
          <p:cNvPr id="7" name="Picture 6" descr="OCOW Logo Long.PNG">
            <a:extLst>
              <a:ext uri="{FF2B5EF4-FFF2-40B4-BE49-F238E27FC236}">
                <a16:creationId xmlns:a16="http://schemas.microsoft.com/office/drawing/2014/main" id="{3577790B-CAF3-058E-317B-F97B7476315F}"/>
              </a:ext>
            </a:extLst>
          </p:cNvPr>
          <p:cNvPicPr>
            <a:picLocks noChangeAspect="1"/>
          </p:cNvPicPr>
          <p:nvPr/>
        </p:nvPicPr>
        <p:blipFill>
          <a:blip r:embed="rId9"/>
          <a:stretch>
            <a:fillRect/>
          </a:stretch>
        </p:blipFill>
        <p:spPr>
          <a:xfrm>
            <a:off x="9095317" y="110067"/>
            <a:ext cx="2933700" cy="1028700"/>
          </a:xfrm>
          <a:prstGeom prst="rect">
            <a:avLst/>
          </a:prstGeom>
        </p:spPr>
      </p:pic>
    </p:spTree>
    <p:extLst>
      <p:ext uri="{BB962C8B-B14F-4D97-AF65-F5344CB8AC3E}">
        <p14:creationId xmlns:p14="http://schemas.microsoft.com/office/powerpoint/2010/main" val="1688599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0A5318-BE9F-E552-032E-89B4A7B957F6}"/>
              </a:ext>
            </a:extLst>
          </p:cNvPr>
          <p:cNvSpPr txBox="1"/>
          <p:nvPr/>
        </p:nvSpPr>
        <p:spPr>
          <a:xfrm>
            <a:off x="11323674" y="5847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3" name="TextBox 2">
            <a:extLst>
              <a:ext uri="{FF2B5EF4-FFF2-40B4-BE49-F238E27FC236}">
                <a16:creationId xmlns:a16="http://schemas.microsoft.com/office/drawing/2014/main" id="{5177EA92-B34D-6EDB-8DD8-30AA10551D2F}"/>
              </a:ext>
            </a:extLst>
          </p:cNvPr>
          <p:cNvSpPr txBox="1"/>
          <p:nvPr/>
        </p:nvSpPr>
        <p:spPr>
          <a:xfrm>
            <a:off x="0" y="-219636"/>
            <a:ext cx="12192000" cy="1354217"/>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a:ea typeface="Calibri"/>
              <a:cs typeface="Calibri"/>
            </a:endParaRPr>
          </a:p>
          <a:p>
            <a:r>
              <a:rPr lang="en-GB" sz="3200" b="1">
                <a:ea typeface="Calibri"/>
                <a:cs typeface="Calibri"/>
              </a:rPr>
              <a:t>Positive action in our schools - sharing good news</a:t>
            </a:r>
            <a:endParaRPr lang="en-US" b="1">
              <a:ea typeface="Calibri"/>
              <a:cs typeface="Calibri"/>
            </a:endParaRPr>
          </a:p>
          <a:p>
            <a:endParaRPr lang="en-US">
              <a:ea typeface="Calibri"/>
              <a:cs typeface="Calibri"/>
            </a:endParaRPr>
          </a:p>
        </p:txBody>
      </p:sp>
      <p:pic>
        <p:nvPicPr>
          <p:cNvPr id="5" name="Picture 5">
            <a:extLst>
              <a:ext uri="{FF2B5EF4-FFF2-40B4-BE49-F238E27FC236}">
                <a16:creationId xmlns:a16="http://schemas.microsoft.com/office/drawing/2014/main" id="{C2577812-A8AD-5E68-64E5-2514BB45D97F}"/>
              </a:ext>
            </a:extLst>
          </p:cNvPr>
          <p:cNvPicPr>
            <a:picLocks noChangeAspect="1"/>
          </p:cNvPicPr>
          <p:nvPr/>
        </p:nvPicPr>
        <p:blipFill>
          <a:blip r:embed="rId2"/>
          <a:stretch>
            <a:fillRect/>
          </a:stretch>
        </p:blipFill>
        <p:spPr>
          <a:xfrm>
            <a:off x="196715" y="1588699"/>
            <a:ext cx="3298056" cy="2181604"/>
          </a:xfrm>
          <a:prstGeom prst="rect">
            <a:avLst/>
          </a:prstGeom>
        </p:spPr>
      </p:pic>
      <p:pic>
        <p:nvPicPr>
          <p:cNvPr id="4" name="Picture 3" descr="Solar panels on a roof&#10;&#10;Description automatically generated">
            <a:extLst>
              <a:ext uri="{FF2B5EF4-FFF2-40B4-BE49-F238E27FC236}">
                <a16:creationId xmlns:a16="http://schemas.microsoft.com/office/drawing/2014/main" id="{8A114700-3B75-E799-7F32-6E1261F43581}"/>
              </a:ext>
            </a:extLst>
          </p:cNvPr>
          <p:cNvPicPr>
            <a:picLocks noChangeAspect="1"/>
          </p:cNvPicPr>
          <p:nvPr/>
        </p:nvPicPr>
        <p:blipFill>
          <a:blip r:embed="rId3"/>
          <a:stretch>
            <a:fillRect/>
          </a:stretch>
        </p:blipFill>
        <p:spPr>
          <a:xfrm>
            <a:off x="197906" y="4249012"/>
            <a:ext cx="3630011" cy="2863872"/>
          </a:xfrm>
          <a:prstGeom prst="rect">
            <a:avLst/>
          </a:prstGeom>
        </p:spPr>
      </p:pic>
      <p:pic>
        <p:nvPicPr>
          <p:cNvPr id="7" name="Picture 6" descr="A grass field with a blue pipe&#10;&#10;Description automatically generated">
            <a:extLst>
              <a:ext uri="{FF2B5EF4-FFF2-40B4-BE49-F238E27FC236}">
                <a16:creationId xmlns:a16="http://schemas.microsoft.com/office/drawing/2014/main" id="{19DA98C1-B7D6-D55B-9475-9492EA949E29}"/>
              </a:ext>
            </a:extLst>
          </p:cNvPr>
          <p:cNvPicPr>
            <a:picLocks noChangeAspect="1"/>
          </p:cNvPicPr>
          <p:nvPr/>
        </p:nvPicPr>
        <p:blipFill>
          <a:blip r:embed="rId4"/>
          <a:stretch>
            <a:fillRect/>
          </a:stretch>
        </p:blipFill>
        <p:spPr>
          <a:xfrm>
            <a:off x="9182912" y="1591176"/>
            <a:ext cx="2766176" cy="2135736"/>
          </a:xfrm>
          <a:prstGeom prst="rect">
            <a:avLst/>
          </a:prstGeom>
        </p:spPr>
      </p:pic>
      <p:pic>
        <p:nvPicPr>
          <p:cNvPr id="15" name="Picture 14" descr="A plate of food with a knife&#10;&#10;Description automatically generated with low confidence">
            <a:extLst>
              <a:ext uri="{FF2B5EF4-FFF2-40B4-BE49-F238E27FC236}">
                <a16:creationId xmlns:a16="http://schemas.microsoft.com/office/drawing/2014/main" id="{8B1326DB-92E0-AAFD-439D-8FACFDB582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656117" y="1581262"/>
            <a:ext cx="2858840" cy="2169290"/>
          </a:xfrm>
          <a:prstGeom prst="rect">
            <a:avLst/>
          </a:prstGeom>
        </p:spPr>
      </p:pic>
      <p:pic>
        <p:nvPicPr>
          <p:cNvPr id="23" name="Picture 2" descr="A group of girls pouring liquid into a jug&#10;&#10;Description automatically generated">
            <a:extLst>
              <a:ext uri="{FF2B5EF4-FFF2-40B4-BE49-F238E27FC236}">
                <a16:creationId xmlns:a16="http://schemas.microsoft.com/office/drawing/2014/main" id="{A29AF291-D290-D0AC-442A-81D5F8CB1A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86752" y="4253608"/>
            <a:ext cx="2308290" cy="3099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89FE1EC-B104-B117-66CC-77810B1DE4AD}"/>
              </a:ext>
            </a:extLst>
          </p:cNvPr>
          <p:cNvSpPr txBox="1"/>
          <p:nvPr/>
        </p:nvSpPr>
        <p:spPr>
          <a:xfrm>
            <a:off x="1001622" y="1136657"/>
            <a:ext cx="110855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Calibri"/>
              </a:rPr>
              <a:t>Biodiversity                                                      Food                                            Water</a:t>
            </a:r>
          </a:p>
        </p:txBody>
      </p:sp>
      <p:sp>
        <p:nvSpPr>
          <p:cNvPr id="6" name="TextBox 5">
            <a:extLst>
              <a:ext uri="{FF2B5EF4-FFF2-40B4-BE49-F238E27FC236}">
                <a16:creationId xmlns:a16="http://schemas.microsoft.com/office/drawing/2014/main" id="{A0D02A37-E7AB-4BC7-C84C-DFAD2E5B0F6D}"/>
              </a:ext>
            </a:extLst>
          </p:cNvPr>
          <p:cNvSpPr txBox="1"/>
          <p:nvPr/>
        </p:nvSpPr>
        <p:spPr>
          <a:xfrm>
            <a:off x="146649" y="3841687"/>
            <a:ext cx="1310600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Energy                                               Consumption &amp; Waste                                </a:t>
            </a:r>
            <a:r>
              <a:rPr lang="en-GB" b="1"/>
              <a:t>                                          </a:t>
            </a:r>
            <a:endParaRPr lang="en-GB"/>
          </a:p>
        </p:txBody>
      </p:sp>
      <p:pic>
        <p:nvPicPr>
          <p:cNvPr id="8" name="Picture 7" descr="moulsecoomb bike ride.jpg">
            <a:extLst>
              <a:ext uri="{FF2B5EF4-FFF2-40B4-BE49-F238E27FC236}">
                <a16:creationId xmlns:a16="http://schemas.microsoft.com/office/drawing/2014/main" id="{2EF35F9B-3782-431A-39E3-0D006072ED24}"/>
              </a:ext>
            </a:extLst>
          </p:cNvPr>
          <p:cNvPicPr>
            <a:picLocks noChangeAspect="1"/>
          </p:cNvPicPr>
          <p:nvPr/>
        </p:nvPicPr>
        <p:blipFill>
          <a:blip r:embed="rId7"/>
          <a:stretch>
            <a:fillRect/>
          </a:stretch>
        </p:blipFill>
        <p:spPr>
          <a:xfrm>
            <a:off x="9213011" y="4253542"/>
            <a:ext cx="3902016" cy="2922917"/>
          </a:xfrm>
          <a:prstGeom prst="rect">
            <a:avLst/>
          </a:prstGeom>
        </p:spPr>
      </p:pic>
      <p:pic>
        <p:nvPicPr>
          <p:cNvPr id="10" name="Picture 9" descr="A group of people standing in a line&#10;&#10;Description automatically generated">
            <a:extLst>
              <a:ext uri="{FF2B5EF4-FFF2-40B4-BE49-F238E27FC236}">
                <a16:creationId xmlns:a16="http://schemas.microsoft.com/office/drawing/2014/main" id="{6C0B172D-109D-68DB-6382-75264C0F680A}"/>
              </a:ext>
            </a:extLst>
          </p:cNvPr>
          <p:cNvPicPr>
            <a:picLocks noChangeAspect="1"/>
          </p:cNvPicPr>
          <p:nvPr/>
        </p:nvPicPr>
        <p:blipFill>
          <a:blip r:embed="rId8"/>
          <a:stretch>
            <a:fillRect/>
          </a:stretch>
        </p:blipFill>
        <p:spPr>
          <a:xfrm>
            <a:off x="6471429" y="4247791"/>
            <a:ext cx="2599066" cy="3624531"/>
          </a:xfrm>
          <a:prstGeom prst="rect">
            <a:avLst/>
          </a:prstGeom>
        </p:spPr>
      </p:pic>
      <p:pic>
        <p:nvPicPr>
          <p:cNvPr id="14" name="Picture 13" descr="A person putting a bucket into a container&#10;&#10;Description automatically generated">
            <a:extLst>
              <a:ext uri="{FF2B5EF4-FFF2-40B4-BE49-F238E27FC236}">
                <a16:creationId xmlns:a16="http://schemas.microsoft.com/office/drawing/2014/main" id="{D21965BE-8E34-277E-7B9A-1675924D0412}"/>
              </a:ext>
            </a:extLst>
          </p:cNvPr>
          <p:cNvPicPr>
            <a:picLocks noChangeAspect="1"/>
          </p:cNvPicPr>
          <p:nvPr/>
        </p:nvPicPr>
        <p:blipFill>
          <a:blip r:embed="rId9"/>
          <a:stretch>
            <a:fillRect/>
          </a:stretch>
        </p:blipFill>
        <p:spPr>
          <a:xfrm>
            <a:off x="6666421" y="1602806"/>
            <a:ext cx="2324100" cy="2157142"/>
          </a:xfrm>
          <a:prstGeom prst="rect">
            <a:avLst/>
          </a:prstGeom>
        </p:spPr>
      </p:pic>
      <p:pic>
        <p:nvPicPr>
          <p:cNvPr id="11" name="Picture 10">
            <a:extLst>
              <a:ext uri="{FF2B5EF4-FFF2-40B4-BE49-F238E27FC236}">
                <a16:creationId xmlns:a16="http://schemas.microsoft.com/office/drawing/2014/main" id="{CD4B861F-6715-E95D-AA07-E3849AF05E89}"/>
              </a:ext>
            </a:extLst>
          </p:cNvPr>
          <p:cNvPicPr>
            <a:picLocks noChangeAspect="1"/>
          </p:cNvPicPr>
          <p:nvPr/>
        </p:nvPicPr>
        <p:blipFill>
          <a:blip r:embed="rId10"/>
          <a:stretch>
            <a:fillRect/>
          </a:stretch>
        </p:blipFill>
        <p:spPr>
          <a:xfrm>
            <a:off x="9651409" y="220589"/>
            <a:ext cx="2297679" cy="800851"/>
          </a:xfrm>
          <a:prstGeom prst="rect">
            <a:avLst/>
          </a:prstGeom>
        </p:spPr>
      </p:pic>
      <p:sp>
        <p:nvSpPr>
          <p:cNvPr id="9" name="TextBox 8">
            <a:extLst>
              <a:ext uri="{FF2B5EF4-FFF2-40B4-BE49-F238E27FC236}">
                <a16:creationId xmlns:a16="http://schemas.microsoft.com/office/drawing/2014/main" id="{B0E668B8-780E-EF59-6CCD-0FD555C7804C}"/>
              </a:ext>
            </a:extLst>
          </p:cNvPr>
          <p:cNvSpPr txBox="1"/>
          <p:nvPr/>
        </p:nvSpPr>
        <p:spPr>
          <a:xfrm>
            <a:off x="9213011" y="3841687"/>
            <a:ext cx="1970804" cy="461665"/>
          </a:xfrm>
          <a:prstGeom prst="rect">
            <a:avLst/>
          </a:prstGeom>
          <a:noFill/>
        </p:spPr>
        <p:txBody>
          <a:bodyPr wrap="square" rtlCol="0">
            <a:spAutoFit/>
          </a:bodyPr>
          <a:lstStyle/>
          <a:p>
            <a:r>
              <a:rPr lang="en-GB" sz="2400" b="1"/>
              <a:t>Transport</a:t>
            </a:r>
            <a:r>
              <a:rPr lang="en-GB" b="1"/>
              <a:t>         </a:t>
            </a:r>
            <a:endParaRPr lang="en-GB"/>
          </a:p>
        </p:txBody>
      </p:sp>
    </p:spTree>
    <p:extLst>
      <p:ext uri="{BB962C8B-B14F-4D97-AF65-F5344CB8AC3E}">
        <p14:creationId xmlns:p14="http://schemas.microsoft.com/office/powerpoint/2010/main" val="3219064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vert="horz" lIns="91440" tIns="45720" rIns="91440" bIns="45720" rtlCol="0" anchor="t">
            <a:normAutofit/>
          </a:bodyPr>
          <a:lstStyle/>
          <a:p>
            <a:pPr marL="0" indent="0">
              <a:buNone/>
            </a:pPr>
            <a:r>
              <a:rPr lang="en-GB" b="1" dirty="0"/>
              <a:t>Cllr Tim </a:t>
            </a:r>
            <a:r>
              <a:rPr lang="en-GB" b="1" err="1"/>
              <a:t>Rowkins</a:t>
            </a:r>
            <a:endParaRPr lang="en-GB" err="1"/>
          </a:p>
          <a:p>
            <a:pPr marL="0" indent="0">
              <a:buNone/>
            </a:pPr>
            <a:r>
              <a:rPr lang="en-GB" dirty="0">
                <a:solidFill>
                  <a:srgbClr val="5E5E5E"/>
                </a:solidFill>
                <a:latin typeface="Arial"/>
                <a:cs typeface="Arial"/>
              </a:rPr>
              <a:t>Cabinet Member for Net Zero &amp; Environmental Services</a:t>
            </a:r>
            <a:endParaRPr lang="en-GB" dirty="0"/>
          </a:p>
        </p:txBody>
      </p:sp>
      <p:pic>
        <p:nvPicPr>
          <p:cNvPr id="4" name="Picture 3" descr="OCOW Logo Long.PNG">
            <a:extLst>
              <a:ext uri="{FF2B5EF4-FFF2-40B4-BE49-F238E27FC236}">
                <a16:creationId xmlns:a16="http://schemas.microsoft.com/office/drawing/2014/main" id="{CB27F300-E802-7CB6-E20B-31D84A9E894D}"/>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769559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TextBox 7">
            <a:extLst>
              <a:ext uri="{FF2B5EF4-FFF2-40B4-BE49-F238E27FC236}">
                <a16:creationId xmlns:a16="http://schemas.microsoft.com/office/drawing/2014/main" id="{E9201E53-0E3D-CD16-4C50-E4D7344E17D2}"/>
              </a:ext>
            </a:extLst>
          </p:cNvPr>
          <p:cNvSpPr txBox="1"/>
          <p:nvPr/>
        </p:nvSpPr>
        <p:spPr>
          <a:xfrm>
            <a:off x="8826733" y="2127143"/>
            <a:ext cx="2646447" cy="3970318"/>
          </a:xfrm>
          <a:prstGeom prst="rect">
            <a:avLst/>
          </a:prstGeom>
          <a:noFill/>
        </p:spPr>
        <p:txBody>
          <a:bodyPr wrap="square" lIns="91440" tIns="45720" rIns="91440" bIns="45720" rtlCol="0" anchor="t">
            <a:spAutoFit/>
          </a:bodyPr>
          <a:lstStyle/>
          <a:p>
            <a:r>
              <a:rPr lang="en-GB" sz="3600" b="1">
                <a:solidFill>
                  <a:srgbClr val="000000"/>
                </a:solidFill>
              </a:rPr>
              <a:t>SMART</a:t>
            </a:r>
          </a:p>
          <a:p>
            <a:endParaRPr lang="en-GB" sz="3600">
              <a:solidFill>
                <a:srgbClr val="000000"/>
              </a:solidFill>
            </a:endParaRPr>
          </a:p>
          <a:p>
            <a:r>
              <a:rPr lang="en-GB" sz="3600">
                <a:solidFill>
                  <a:srgbClr val="000000"/>
                </a:solidFill>
              </a:rPr>
              <a:t>Specific</a:t>
            </a:r>
          </a:p>
          <a:p>
            <a:r>
              <a:rPr lang="en-GB" sz="3600">
                <a:solidFill>
                  <a:srgbClr val="000000"/>
                </a:solidFill>
              </a:rPr>
              <a:t>Measurable</a:t>
            </a:r>
          </a:p>
          <a:p>
            <a:r>
              <a:rPr lang="en-GB" sz="3600">
                <a:solidFill>
                  <a:srgbClr val="000000"/>
                </a:solidFill>
              </a:rPr>
              <a:t>Achievable</a:t>
            </a:r>
          </a:p>
          <a:p>
            <a:r>
              <a:rPr lang="en-GB" sz="3600">
                <a:solidFill>
                  <a:srgbClr val="000000"/>
                </a:solidFill>
              </a:rPr>
              <a:t>Relevant</a:t>
            </a:r>
          </a:p>
          <a:p>
            <a:r>
              <a:rPr lang="en-GB" sz="3600">
                <a:solidFill>
                  <a:srgbClr val="000000"/>
                </a:solidFill>
              </a:rPr>
              <a:t>Timetabled</a:t>
            </a:r>
          </a:p>
        </p:txBody>
      </p:sp>
      <p:sp>
        <p:nvSpPr>
          <p:cNvPr id="6" name="Google Shape;101;p1">
            <a:extLst>
              <a:ext uri="{FF2B5EF4-FFF2-40B4-BE49-F238E27FC236}">
                <a16:creationId xmlns:a16="http://schemas.microsoft.com/office/drawing/2014/main" id="{DD0D8B56-BF5F-E7D8-F722-17E1CBC66571}"/>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Planning for Effective Action</a:t>
            </a:r>
          </a:p>
        </p:txBody>
      </p:sp>
      <p:graphicFrame>
        <p:nvGraphicFramePr>
          <p:cNvPr id="2" name="Diagram 1">
            <a:extLst>
              <a:ext uri="{FF2B5EF4-FFF2-40B4-BE49-F238E27FC236}">
                <a16:creationId xmlns:a16="http://schemas.microsoft.com/office/drawing/2014/main" id="{A8A1A6BA-CFDF-2525-474C-07F1F77C986C}"/>
              </a:ext>
            </a:extLst>
          </p:cNvPr>
          <p:cNvGraphicFramePr/>
          <p:nvPr>
            <p:extLst>
              <p:ext uri="{D42A27DB-BD31-4B8C-83A1-F6EECF244321}">
                <p14:modId xmlns:p14="http://schemas.microsoft.com/office/powerpoint/2010/main" val="1210410733"/>
              </p:ext>
            </p:extLst>
          </p:nvPr>
        </p:nvGraphicFramePr>
        <p:xfrm>
          <a:off x="567613" y="14173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descr="ction">
            <a:extLst>
              <a:ext uri="{FF2B5EF4-FFF2-40B4-BE49-F238E27FC236}">
                <a16:creationId xmlns:a16="http://schemas.microsoft.com/office/drawing/2014/main" id="{38F64F07-5539-63F7-2C85-A5B82D2D5845}"/>
              </a:ext>
            </a:extLst>
          </p:cNvPr>
          <p:cNvSpPr/>
          <p:nvPr/>
        </p:nvSpPr>
        <p:spPr>
          <a:xfrm>
            <a:off x="3697334" y="3153176"/>
            <a:ext cx="1868557" cy="1918253"/>
          </a:xfrm>
          <a:prstGeom prst="ellipse">
            <a:avLst/>
          </a:prstGeom>
          <a:solidFill>
            <a:srgbClr val="4EA72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Action</a:t>
            </a:r>
          </a:p>
        </p:txBody>
      </p:sp>
      <p:pic>
        <p:nvPicPr>
          <p:cNvPr id="35" name="Picture 34" descr="OCOW Logo Long.PNG">
            <a:extLst>
              <a:ext uri="{FF2B5EF4-FFF2-40B4-BE49-F238E27FC236}">
                <a16:creationId xmlns:a16="http://schemas.microsoft.com/office/drawing/2014/main" id="{16914847-18F4-6DC5-2D4B-4CE31D2B73FA}"/>
              </a:ext>
            </a:extLst>
          </p:cNvPr>
          <p:cNvPicPr>
            <a:picLocks noChangeAspect="1"/>
          </p:cNvPicPr>
          <p:nvPr/>
        </p:nvPicPr>
        <p:blipFill>
          <a:blip r:embed="rId8"/>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079002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01;p1">
            <a:extLst>
              <a:ext uri="{FF2B5EF4-FFF2-40B4-BE49-F238E27FC236}">
                <a16:creationId xmlns:a16="http://schemas.microsoft.com/office/drawing/2014/main" id="{C345BDC9-3577-74AE-612B-8F035B0F4FD3}"/>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pPr>
            <a:r>
              <a:rPr lang="en-GB" dirty="0"/>
              <a:t> </a:t>
            </a:r>
            <a:br>
              <a:rPr lang="en-GB" sz="3600" b="1">
                <a:latin typeface="Arial" panose="020B0604020202020204" pitchFamily="34" charset="0"/>
                <a:cs typeface="Arial" panose="020B0604020202020204" pitchFamily="34" charset="0"/>
              </a:rPr>
            </a:br>
            <a:r>
              <a:rPr lang="en-GB" sz="3600" b="1" dirty="0"/>
              <a:t> </a:t>
            </a:r>
            <a:r>
              <a:rPr lang="en-GB" sz="3600" dirty="0"/>
              <a:t>Agenda </a:t>
            </a:r>
            <a:endParaRPr lang="en-GB" sz="3600" dirty="0">
              <a:solidFill>
                <a:srgbClr val="FF0000"/>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E7C9B959-54BF-F678-3627-A4262EEB12FE}"/>
              </a:ext>
            </a:extLst>
          </p:cNvPr>
          <p:cNvGraphicFramePr>
            <a:graphicFrameLocks noGrp="1"/>
          </p:cNvGraphicFramePr>
          <p:nvPr>
            <p:extLst>
              <p:ext uri="{D42A27DB-BD31-4B8C-83A1-F6EECF244321}">
                <p14:modId xmlns:p14="http://schemas.microsoft.com/office/powerpoint/2010/main" val="2091753828"/>
              </p:ext>
            </p:extLst>
          </p:nvPr>
        </p:nvGraphicFramePr>
        <p:xfrm>
          <a:off x="1316681" y="1419260"/>
          <a:ext cx="9558638" cy="5151120"/>
        </p:xfrm>
        <a:graphic>
          <a:graphicData uri="http://schemas.openxmlformats.org/drawingml/2006/table">
            <a:tbl>
              <a:tblPr firstRow="1" bandRow="1"/>
              <a:tblGrid>
                <a:gridCol w="1519372">
                  <a:extLst>
                    <a:ext uri="{9D8B030D-6E8A-4147-A177-3AD203B41FA5}">
                      <a16:colId xmlns:a16="http://schemas.microsoft.com/office/drawing/2014/main" val="4045235251"/>
                    </a:ext>
                  </a:extLst>
                </a:gridCol>
                <a:gridCol w="8039266">
                  <a:extLst>
                    <a:ext uri="{9D8B030D-6E8A-4147-A177-3AD203B41FA5}">
                      <a16:colId xmlns:a16="http://schemas.microsoft.com/office/drawing/2014/main" val="3004379317"/>
                    </a:ext>
                  </a:extLst>
                </a:gridCol>
              </a:tblGrid>
              <a:tr h="370840">
                <a:tc>
                  <a:txBody>
                    <a:bodyPr/>
                    <a:lstStyle/>
                    <a:p>
                      <a:r>
                        <a:rPr lang="en-GB" sz="2000" dirty="0"/>
                        <a:t>Time</a:t>
                      </a:r>
                      <a:endParaRPr lang="en-GB" sz="2000" dirty="0">
                        <a:latin typeface="+mn-lt"/>
                      </a:endParaRPr>
                    </a:p>
                  </a:txBody>
                  <a:tcPr>
                    <a:solidFill>
                      <a:srgbClr val="35BCDE"/>
                    </a:solidFill>
                  </a:tcPr>
                </a:tc>
                <a:tc>
                  <a:txBody>
                    <a:bodyPr/>
                    <a:lstStyle/>
                    <a:p>
                      <a:r>
                        <a:rPr lang="en-GB" sz="2000" dirty="0"/>
                        <a:t>Session</a:t>
                      </a:r>
                      <a:endParaRPr lang="en-GB" sz="2000" dirty="0">
                        <a:latin typeface="+mn-lt"/>
                      </a:endParaRPr>
                    </a:p>
                  </a:txBody>
                  <a:tcPr>
                    <a:solidFill>
                      <a:srgbClr val="35BCDE"/>
                    </a:solidFill>
                  </a:tcPr>
                </a:tc>
                <a:extLst>
                  <a:ext uri="{0D108BD9-81ED-4DB2-BD59-A6C34878D82A}">
                    <a16:rowId xmlns:a16="http://schemas.microsoft.com/office/drawing/2014/main" val="3434150890"/>
                  </a:ext>
                </a:extLst>
              </a:tr>
              <a:tr h="370840">
                <a:tc>
                  <a:txBody>
                    <a:bodyPr/>
                    <a:lstStyle/>
                    <a:p>
                      <a:r>
                        <a:rPr lang="en-GB" sz="2000" dirty="0"/>
                        <a:t>9:00</a:t>
                      </a:r>
                      <a:endParaRPr lang="en-GB" sz="2000" dirty="0">
                        <a:latin typeface="+mn-lt"/>
                      </a:endParaRPr>
                    </a:p>
                  </a:txBody>
                  <a:tcPr>
                    <a:solidFill>
                      <a:srgbClr val="D1F0F7"/>
                    </a:solidFill>
                  </a:tcPr>
                </a:tc>
                <a:tc>
                  <a:txBody>
                    <a:bodyPr/>
                    <a:lstStyle/>
                    <a:p>
                      <a:r>
                        <a:rPr lang="en-GB" sz="2000" dirty="0">
                          <a:latin typeface="+mn-lt"/>
                        </a:rPr>
                        <a:t>Arrival</a:t>
                      </a:r>
                    </a:p>
                  </a:txBody>
                  <a:tcPr>
                    <a:solidFill>
                      <a:srgbClr val="D1F0F7"/>
                    </a:solidFill>
                  </a:tcPr>
                </a:tc>
                <a:extLst>
                  <a:ext uri="{0D108BD9-81ED-4DB2-BD59-A6C34878D82A}">
                    <a16:rowId xmlns:a16="http://schemas.microsoft.com/office/drawing/2014/main" val="4213844993"/>
                  </a:ext>
                </a:extLst>
              </a:tr>
              <a:tr h="370840">
                <a:tc>
                  <a:txBody>
                    <a:bodyPr/>
                    <a:lstStyle/>
                    <a:p>
                      <a:r>
                        <a:rPr lang="en-GB" sz="2000" dirty="0"/>
                        <a:t>9:15</a:t>
                      </a:r>
                      <a:endParaRPr lang="en-GB" sz="2000" dirty="0">
                        <a:latin typeface="+mn-lt"/>
                      </a:endParaRPr>
                    </a:p>
                  </a:txBody>
                  <a:tcPr>
                    <a:solidFill>
                      <a:srgbClr val="D1F0F7"/>
                    </a:solidFill>
                  </a:tcPr>
                </a:tc>
                <a:tc>
                  <a:txBody>
                    <a:bodyPr/>
                    <a:lstStyle/>
                    <a:p>
                      <a:r>
                        <a:rPr lang="en-GB" sz="2000" dirty="0">
                          <a:latin typeface="+mn-lt"/>
                        </a:rPr>
                        <a:t>Introductions and Overview of OCOW</a:t>
                      </a:r>
                    </a:p>
                  </a:txBody>
                  <a:tcPr>
                    <a:solidFill>
                      <a:srgbClr val="D1F0F7"/>
                    </a:solidFill>
                  </a:tcPr>
                </a:tc>
                <a:extLst>
                  <a:ext uri="{0D108BD9-81ED-4DB2-BD59-A6C34878D82A}">
                    <a16:rowId xmlns:a16="http://schemas.microsoft.com/office/drawing/2014/main" val="774888028"/>
                  </a:ext>
                </a:extLst>
              </a:tr>
              <a:tr h="370840">
                <a:tc>
                  <a:txBody>
                    <a:bodyPr/>
                    <a:lstStyle/>
                    <a:p>
                      <a:r>
                        <a:rPr lang="en-GB" sz="2000" dirty="0"/>
                        <a:t>9:30</a:t>
                      </a:r>
                      <a:endParaRPr lang="en-GB" sz="2000" dirty="0">
                        <a:latin typeface="+mn-lt"/>
                      </a:endParaRPr>
                    </a:p>
                  </a:txBody>
                  <a:tcPr>
                    <a:solidFill>
                      <a:srgbClr val="D1F0F7"/>
                    </a:solidFill>
                  </a:tcPr>
                </a:tc>
                <a:tc>
                  <a:txBody>
                    <a:bodyPr/>
                    <a:lstStyle/>
                    <a:p>
                      <a:r>
                        <a:rPr lang="en-GB" sz="2000" dirty="0">
                          <a:latin typeface="+mn-lt"/>
                        </a:rPr>
                        <a:t>The Climate Web</a:t>
                      </a:r>
                    </a:p>
                  </a:txBody>
                  <a:tcPr>
                    <a:solidFill>
                      <a:srgbClr val="D1F0F7"/>
                    </a:solidFill>
                  </a:tcPr>
                </a:tc>
                <a:extLst>
                  <a:ext uri="{0D108BD9-81ED-4DB2-BD59-A6C34878D82A}">
                    <a16:rowId xmlns:a16="http://schemas.microsoft.com/office/drawing/2014/main" val="3500700863"/>
                  </a:ext>
                </a:extLst>
              </a:tr>
              <a:tr h="370840">
                <a:tc>
                  <a:txBody>
                    <a:bodyPr/>
                    <a:lstStyle/>
                    <a:p>
                      <a:r>
                        <a:rPr lang="en-GB" sz="2000" dirty="0"/>
                        <a:t>10:15</a:t>
                      </a:r>
                      <a:endParaRPr lang="en-GB" sz="2000" dirty="0">
                        <a:latin typeface="+mn-lt"/>
                      </a:endParaRPr>
                    </a:p>
                  </a:txBody>
                  <a:tcPr>
                    <a:solidFill>
                      <a:srgbClr val="D1F0F7"/>
                    </a:solidFill>
                  </a:tcPr>
                </a:tc>
                <a:tc>
                  <a:txBody>
                    <a:bodyPr/>
                    <a:lstStyle/>
                    <a:p>
                      <a:r>
                        <a:rPr lang="en-GB" sz="2000" dirty="0">
                          <a:latin typeface="+mn-lt"/>
                        </a:rPr>
                        <a:t>Break</a:t>
                      </a:r>
                    </a:p>
                  </a:txBody>
                  <a:tcPr>
                    <a:solidFill>
                      <a:srgbClr val="D1F0F7"/>
                    </a:solidFill>
                  </a:tcPr>
                </a:tc>
                <a:extLst>
                  <a:ext uri="{0D108BD9-81ED-4DB2-BD59-A6C34878D82A}">
                    <a16:rowId xmlns:a16="http://schemas.microsoft.com/office/drawing/2014/main" val="1369362879"/>
                  </a:ext>
                </a:extLst>
              </a:tr>
              <a:tr h="370839">
                <a:tc>
                  <a:txBody>
                    <a:bodyPr/>
                    <a:lstStyle/>
                    <a:p>
                      <a:pPr lvl="0">
                        <a:buNone/>
                      </a:pPr>
                      <a:r>
                        <a:rPr lang="en-GB" sz="2000" dirty="0"/>
                        <a:t>10:30</a:t>
                      </a:r>
                    </a:p>
                  </a:txBody>
                  <a:tcPr>
                    <a:solidFill>
                      <a:srgbClr val="D1F0F7"/>
                    </a:solidFill>
                  </a:tcPr>
                </a:tc>
                <a:tc>
                  <a:txBody>
                    <a:bodyPr/>
                    <a:lstStyle/>
                    <a:p>
                      <a:pPr lvl="0">
                        <a:buNone/>
                      </a:pPr>
                      <a:r>
                        <a:rPr lang="en-GB" sz="2000" dirty="0">
                          <a:latin typeface="+mn-lt"/>
                        </a:rPr>
                        <a:t>Net Zero in Brighton &amp; Hove </a:t>
                      </a:r>
                    </a:p>
                  </a:txBody>
                  <a:tcPr>
                    <a:solidFill>
                      <a:srgbClr val="D1F0F7"/>
                    </a:solidFill>
                  </a:tcPr>
                </a:tc>
                <a:extLst>
                  <a:ext uri="{0D108BD9-81ED-4DB2-BD59-A6C34878D82A}">
                    <a16:rowId xmlns:a16="http://schemas.microsoft.com/office/drawing/2014/main" val="2211992683"/>
                  </a:ext>
                </a:extLst>
              </a:tr>
              <a:tr h="370840">
                <a:tc>
                  <a:txBody>
                    <a:bodyPr/>
                    <a:lstStyle/>
                    <a:p>
                      <a:r>
                        <a:rPr lang="en-GB" sz="2000" dirty="0"/>
                        <a:t>10:45</a:t>
                      </a:r>
                      <a:endParaRPr lang="en-GB" sz="2000" dirty="0">
                        <a:latin typeface="+mn-lt"/>
                      </a:endParaRPr>
                    </a:p>
                  </a:txBody>
                  <a:tcPr>
                    <a:solidFill>
                      <a:srgbClr val="D1F0F7"/>
                    </a:solidFill>
                  </a:tcPr>
                </a:tc>
                <a:tc>
                  <a:txBody>
                    <a:bodyPr/>
                    <a:lstStyle/>
                    <a:p>
                      <a:r>
                        <a:rPr lang="en-GB" sz="2000" dirty="0">
                          <a:latin typeface="+mn-lt"/>
                        </a:rPr>
                        <a:t>Climate Action Plans + school emissions</a:t>
                      </a:r>
                    </a:p>
                  </a:txBody>
                  <a:tcPr>
                    <a:solidFill>
                      <a:srgbClr val="D1F0F7"/>
                    </a:solidFill>
                  </a:tcPr>
                </a:tc>
                <a:extLst>
                  <a:ext uri="{0D108BD9-81ED-4DB2-BD59-A6C34878D82A}">
                    <a16:rowId xmlns:a16="http://schemas.microsoft.com/office/drawing/2014/main" val="667636136"/>
                  </a:ext>
                </a:extLst>
              </a:tr>
              <a:tr h="370840">
                <a:tc>
                  <a:txBody>
                    <a:bodyPr/>
                    <a:lstStyle/>
                    <a:p>
                      <a:r>
                        <a:rPr lang="en-GB" sz="2000" dirty="0"/>
                        <a:t>12:30</a:t>
                      </a:r>
                      <a:endParaRPr lang="en-GB" sz="2000" dirty="0">
                        <a:latin typeface="+mn-lt"/>
                      </a:endParaRPr>
                    </a:p>
                  </a:txBody>
                  <a:tcPr>
                    <a:solidFill>
                      <a:srgbClr val="D1F0F7"/>
                    </a:solidFill>
                  </a:tcPr>
                </a:tc>
                <a:tc>
                  <a:txBody>
                    <a:bodyPr/>
                    <a:lstStyle/>
                    <a:p>
                      <a:r>
                        <a:rPr lang="en-GB" sz="2000" dirty="0">
                          <a:latin typeface="+mn-lt"/>
                        </a:rPr>
                        <a:t>Lunch</a:t>
                      </a:r>
                    </a:p>
                  </a:txBody>
                  <a:tcPr>
                    <a:solidFill>
                      <a:srgbClr val="D1F0F7"/>
                    </a:solidFill>
                  </a:tcPr>
                </a:tc>
                <a:extLst>
                  <a:ext uri="{0D108BD9-81ED-4DB2-BD59-A6C34878D82A}">
                    <a16:rowId xmlns:a16="http://schemas.microsoft.com/office/drawing/2014/main" val="3257245251"/>
                  </a:ext>
                </a:extLst>
              </a:tr>
              <a:tr h="370840">
                <a:tc>
                  <a:txBody>
                    <a:bodyPr/>
                    <a:lstStyle/>
                    <a:p>
                      <a:r>
                        <a:rPr lang="en-GB" sz="2000" dirty="0"/>
                        <a:t>13:15</a:t>
                      </a:r>
                      <a:endParaRPr lang="en-GB" sz="2000" dirty="0">
                        <a:latin typeface="+mn-lt"/>
                      </a:endParaRPr>
                    </a:p>
                  </a:txBody>
                  <a:tcPr>
                    <a:solidFill>
                      <a:srgbClr val="D1F0F7"/>
                    </a:solidFill>
                  </a:tcPr>
                </a:tc>
                <a:tc>
                  <a:txBody>
                    <a:bodyPr/>
                    <a:lstStyle/>
                    <a:p>
                      <a:r>
                        <a:rPr lang="en-GB" sz="2000" dirty="0">
                          <a:latin typeface="+mn-lt"/>
                        </a:rPr>
                        <a:t>Count Your Carbon</a:t>
                      </a:r>
                    </a:p>
                  </a:txBody>
                  <a:tcPr>
                    <a:solidFill>
                      <a:srgbClr val="D1F0F7"/>
                    </a:solidFill>
                  </a:tcPr>
                </a:tc>
                <a:extLst>
                  <a:ext uri="{0D108BD9-81ED-4DB2-BD59-A6C34878D82A}">
                    <a16:rowId xmlns:a16="http://schemas.microsoft.com/office/drawing/2014/main" val="626483859"/>
                  </a:ext>
                </a:extLst>
              </a:tr>
              <a:tr h="370839">
                <a:tc>
                  <a:txBody>
                    <a:bodyPr/>
                    <a:lstStyle/>
                    <a:p>
                      <a:pPr lvl="0">
                        <a:buNone/>
                      </a:pPr>
                      <a:r>
                        <a:rPr lang="en-GB" sz="2000" dirty="0"/>
                        <a:t>13:30</a:t>
                      </a:r>
                    </a:p>
                  </a:txBody>
                  <a:tcPr>
                    <a:solidFill>
                      <a:srgbClr val="D1F0F7"/>
                    </a:solidFill>
                  </a:tcPr>
                </a:tc>
                <a:tc>
                  <a:txBody>
                    <a:bodyPr/>
                    <a:lstStyle/>
                    <a:p>
                      <a:pPr lvl="0">
                        <a:buNone/>
                      </a:pPr>
                      <a:r>
                        <a:rPr lang="en-GB" sz="2000" dirty="0">
                          <a:latin typeface="+mn-lt"/>
                        </a:rPr>
                        <a:t>BHCC Officer Support</a:t>
                      </a:r>
                    </a:p>
                  </a:txBody>
                  <a:tcPr>
                    <a:solidFill>
                      <a:srgbClr val="D1F0F7"/>
                    </a:solidFill>
                  </a:tcPr>
                </a:tc>
                <a:extLst>
                  <a:ext uri="{0D108BD9-81ED-4DB2-BD59-A6C34878D82A}">
                    <a16:rowId xmlns:a16="http://schemas.microsoft.com/office/drawing/2014/main" val="1993795166"/>
                  </a:ext>
                </a:extLst>
              </a:tr>
              <a:tr h="370840">
                <a:tc>
                  <a:txBody>
                    <a:bodyPr/>
                    <a:lstStyle/>
                    <a:p>
                      <a:r>
                        <a:rPr lang="en-GB" sz="2000" dirty="0"/>
                        <a:t>14:00</a:t>
                      </a:r>
                      <a:endParaRPr lang="en-GB" sz="2000" dirty="0">
                        <a:latin typeface="+mn-lt"/>
                      </a:endParaRPr>
                    </a:p>
                  </a:txBody>
                  <a:tcPr>
                    <a:solidFill>
                      <a:srgbClr val="D1F0F7"/>
                    </a:solidFill>
                  </a:tcPr>
                </a:tc>
                <a:tc>
                  <a:txBody>
                    <a:bodyPr/>
                    <a:lstStyle/>
                    <a:p>
                      <a:r>
                        <a:rPr lang="en-GB" sz="2000" dirty="0">
                          <a:latin typeface="+mn-lt"/>
                        </a:rPr>
                        <a:t>Climate Action Planning – impact v ease v cost</a:t>
                      </a:r>
                    </a:p>
                  </a:txBody>
                  <a:tcPr>
                    <a:solidFill>
                      <a:srgbClr val="D1F0F7"/>
                    </a:solidFill>
                  </a:tcPr>
                </a:tc>
                <a:extLst>
                  <a:ext uri="{0D108BD9-81ED-4DB2-BD59-A6C34878D82A}">
                    <a16:rowId xmlns:a16="http://schemas.microsoft.com/office/drawing/2014/main" val="1577025691"/>
                  </a:ext>
                </a:extLst>
              </a:tr>
              <a:tr h="370839">
                <a:tc>
                  <a:txBody>
                    <a:bodyPr/>
                    <a:lstStyle/>
                    <a:p>
                      <a:pPr lvl="0">
                        <a:buNone/>
                      </a:pPr>
                      <a:r>
                        <a:rPr lang="en-GB" sz="2000" dirty="0"/>
                        <a:t>14:00 </a:t>
                      </a:r>
                    </a:p>
                  </a:txBody>
                  <a:tcPr>
                    <a:solidFill>
                      <a:srgbClr val="D1F0F7"/>
                    </a:solidFill>
                  </a:tcPr>
                </a:tc>
                <a:tc>
                  <a:txBody>
                    <a:bodyPr/>
                    <a:lstStyle/>
                    <a:p>
                      <a:pPr lvl="0">
                        <a:buNone/>
                      </a:pPr>
                      <a:r>
                        <a:rPr lang="en-GB" sz="2000" dirty="0">
                          <a:latin typeface="+mn-lt"/>
                        </a:rPr>
                        <a:t>Climate Action Planning </a:t>
                      </a:r>
                    </a:p>
                  </a:txBody>
                  <a:tcPr>
                    <a:solidFill>
                      <a:srgbClr val="D1F0F7"/>
                    </a:solidFill>
                  </a:tcPr>
                </a:tc>
                <a:extLst>
                  <a:ext uri="{0D108BD9-81ED-4DB2-BD59-A6C34878D82A}">
                    <a16:rowId xmlns:a16="http://schemas.microsoft.com/office/drawing/2014/main" val="1540783127"/>
                  </a:ext>
                </a:extLst>
              </a:tr>
              <a:tr h="370840">
                <a:tc>
                  <a:txBody>
                    <a:bodyPr/>
                    <a:lstStyle/>
                    <a:p>
                      <a:r>
                        <a:rPr lang="en-GB" sz="2000" dirty="0">
                          <a:latin typeface="+mn-lt"/>
                        </a:rPr>
                        <a:t>15:15</a:t>
                      </a:r>
                    </a:p>
                  </a:txBody>
                  <a:tcPr>
                    <a:solidFill>
                      <a:srgbClr val="D1F0F7"/>
                    </a:solidFill>
                  </a:tcPr>
                </a:tc>
                <a:tc>
                  <a:txBody>
                    <a:bodyPr/>
                    <a:lstStyle/>
                    <a:p>
                      <a:r>
                        <a:rPr lang="en-GB" sz="2000" dirty="0">
                          <a:latin typeface="+mn-lt"/>
                        </a:rPr>
                        <a:t>Next Steps + end by 3.30</a:t>
                      </a:r>
                    </a:p>
                  </a:txBody>
                  <a:tcPr>
                    <a:solidFill>
                      <a:srgbClr val="D1F0F7"/>
                    </a:solidFill>
                  </a:tcPr>
                </a:tc>
                <a:extLst>
                  <a:ext uri="{0D108BD9-81ED-4DB2-BD59-A6C34878D82A}">
                    <a16:rowId xmlns:a16="http://schemas.microsoft.com/office/drawing/2014/main" val="3392370195"/>
                  </a:ext>
                </a:extLst>
              </a:tr>
            </a:tbl>
          </a:graphicData>
        </a:graphic>
      </p:graphicFrame>
      <p:sp>
        <p:nvSpPr>
          <p:cNvPr id="4" name="Rectangle 1">
            <a:extLst>
              <a:ext uri="{FF2B5EF4-FFF2-40B4-BE49-F238E27FC236}">
                <a16:creationId xmlns:a16="http://schemas.microsoft.com/office/drawing/2014/main" id="{02D77699-70AC-E0F8-74FA-0ECDF5BC05F2}"/>
              </a:ext>
            </a:extLst>
          </p:cNvPr>
          <p:cNvSpPr>
            <a:spLocks noChangeArrowheads="1"/>
          </p:cNvSpPr>
          <p:nvPr/>
        </p:nvSpPr>
        <p:spPr bwMode="auto">
          <a:xfrm>
            <a:off x="2719388" y="23256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Picture 1" descr="OCOW Logo Long.PNG">
            <a:extLst>
              <a:ext uri="{FF2B5EF4-FFF2-40B4-BE49-F238E27FC236}">
                <a16:creationId xmlns:a16="http://schemas.microsoft.com/office/drawing/2014/main" id="{173444B4-B59C-33E8-865F-BD58A551E41B}"/>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333028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DBDE9-9953-F65B-6E9E-981CFD3A8DD2}"/>
            </a:ext>
          </a:extLst>
        </p:cNvPr>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480E3925-FE21-7578-F91D-2A23E58A7C97}"/>
              </a:ext>
            </a:extLst>
          </p:cNvPr>
          <p:cNvPicPr>
            <a:picLocks noChangeAspect="1"/>
          </p:cNvPicPr>
          <p:nvPr/>
        </p:nvPicPr>
        <p:blipFill>
          <a:blip r:embed="rId2"/>
          <a:stretch>
            <a:fillRect/>
          </a:stretch>
        </p:blipFill>
        <p:spPr>
          <a:xfrm>
            <a:off x="6929438" y="104775"/>
            <a:ext cx="4962525" cy="1143000"/>
          </a:xfrm>
          <a:prstGeom prst="rect">
            <a:avLst/>
          </a:prstGeom>
        </p:spPr>
      </p:pic>
      <p:sp>
        <p:nvSpPr>
          <p:cNvPr id="6" name="TextBox 5">
            <a:extLst>
              <a:ext uri="{FF2B5EF4-FFF2-40B4-BE49-F238E27FC236}">
                <a16:creationId xmlns:a16="http://schemas.microsoft.com/office/drawing/2014/main" id="{4BBA28F1-AC8D-CF29-7CD6-A65C973FC167}"/>
              </a:ext>
            </a:extLst>
          </p:cNvPr>
          <p:cNvSpPr txBox="1"/>
          <p:nvPr/>
        </p:nvSpPr>
        <p:spPr>
          <a:xfrm>
            <a:off x="384388" y="1659709"/>
            <a:ext cx="3445932" cy="1107996"/>
          </a:xfrm>
          <a:prstGeom prst="rect">
            <a:avLst/>
          </a:prstGeom>
          <a:noFill/>
        </p:spPr>
        <p:txBody>
          <a:bodyPr wrap="square" rtlCol="0">
            <a:spAutoFit/>
          </a:bodyPr>
          <a:lstStyle/>
          <a:p>
            <a:r>
              <a:rPr lang="en-US" sz="6600"/>
              <a:t>What if…</a:t>
            </a:r>
          </a:p>
        </p:txBody>
      </p:sp>
      <p:pic>
        <p:nvPicPr>
          <p:cNvPr id="9" name="Picture 8" descr="A group of colorful cubes with white text&#10;&#10;Description automatically generated">
            <a:extLst>
              <a:ext uri="{FF2B5EF4-FFF2-40B4-BE49-F238E27FC236}">
                <a16:creationId xmlns:a16="http://schemas.microsoft.com/office/drawing/2014/main" id="{CE604308-5132-305C-705E-DE200E5B06A4}"/>
              </a:ext>
            </a:extLst>
          </p:cNvPr>
          <p:cNvPicPr>
            <a:picLocks noChangeAspect="1"/>
          </p:cNvPicPr>
          <p:nvPr/>
        </p:nvPicPr>
        <p:blipFill rotWithShape="1">
          <a:blip r:embed="rId3">
            <a:extLst>
              <a:ext uri="{28A0092B-C50C-407E-A947-70E740481C1C}">
                <a14:useLocalDpi xmlns:a14="http://schemas.microsoft.com/office/drawing/2010/main" val="0"/>
              </a:ext>
            </a:extLst>
          </a:blip>
          <a:srcRect l="39298" r="40555"/>
          <a:stretch/>
        </p:blipFill>
        <p:spPr>
          <a:xfrm>
            <a:off x="4155439" y="1573755"/>
            <a:ext cx="1706881" cy="4765646"/>
          </a:xfrm>
          <a:prstGeom prst="rect">
            <a:avLst/>
          </a:prstGeom>
        </p:spPr>
      </p:pic>
      <p:sp>
        <p:nvSpPr>
          <p:cNvPr id="8" name="Google Shape;101;p1">
            <a:extLst>
              <a:ext uri="{FF2B5EF4-FFF2-40B4-BE49-F238E27FC236}">
                <a16:creationId xmlns:a16="http://schemas.microsoft.com/office/drawing/2014/main" id="{01A76484-586D-2722-1942-C76D7C23124A}"/>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A New Vision</a:t>
            </a:r>
          </a:p>
        </p:txBody>
      </p:sp>
      <p:sp>
        <p:nvSpPr>
          <p:cNvPr id="3" name="Oval 2">
            <a:extLst>
              <a:ext uri="{FF2B5EF4-FFF2-40B4-BE49-F238E27FC236}">
                <a16:creationId xmlns:a16="http://schemas.microsoft.com/office/drawing/2014/main" id="{A00C0D32-C65C-36F2-6F1C-E18B9721499E}"/>
              </a:ext>
            </a:extLst>
          </p:cNvPr>
          <p:cNvSpPr/>
          <p:nvPr/>
        </p:nvSpPr>
        <p:spPr>
          <a:xfrm>
            <a:off x="7765143" y="3769242"/>
            <a:ext cx="2963108" cy="901649"/>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3200"/>
              <a:t>What if…</a:t>
            </a:r>
          </a:p>
        </p:txBody>
      </p:sp>
      <p:sp>
        <p:nvSpPr>
          <p:cNvPr id="5" name="TextBox 4">
            <a:extLst>
              <a:ext uri="{FF2B5EF4-FFF2-40B4-BE49-F238E27FC236}">
                <a16:creationId xmlns:a16="http://schemas.microsoft.com/office/drawing/2014/main" id="{15B988AF-78F1-6846-7C45-81D39A5A28DB}"/>
              </a:ext>
            </a:extLst>
          </p:cNvPr>
          <p:cNvSpPr txBox="1"/>
          <p:nvPr/>
        </p:nvSpPr>
        <p:spPr>
          <a:xfrm>
            <a:off x="9410700" y="1725445"/>
            <a:ext cx="122822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Energy</a:t>
            </a:r>
          </a:p>
        </p:txBody>
      </p:sp>
      <p:sp>
        <p:nvSpPr>
          <p:cNvPr id="12" name="TextBox 11">
            <a:extLst>
              <a:ext uri="{FF2B5EF4-FFF2-40B4-BE49-F238E27FC236}">
                <a16:creationId xmlns:a16="http://schemas.microsoft.com/office/drawing/2014/main" id="{E0DBBD4B-F097-A32D-6AE5-E2445E7DB6FD}"/>
              </a:ext>
            </a:extLst>
          </p:cNvPr>
          <p:cNvSpPr txBox="1"/>
          <p:nvPr/>
        </p:nvSpPr>
        <p:spPr>
          <a:xfrm>
            <a:off x="6497546" y="2533753"/>
            <a:ext cx="2198067" cy="830997"/>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Consumption and Waste</a:t>
            </a:r>
          </a:p>
        </p:txBody>
      </p:sp>
      <p:sp>
        <p:nvSpPr>
          <p:cNvPr id="13" name="TextBox 12">
            <a:extLst>
              <a:ext uri="{FF2B5EF4-FFF2-40B4-BE49-F238E27FC236}">
                <a16:creationId xmlns:a16="http://schemas.microsoft.com/office/drawing/2014/main" id="{8B84BA2A-C0B6-555B-0CBA-4C2A84F528F5}"/>
              </a:ext>
            </a:extLst>
          </p:cNvPr>
          <p:cNvSpPr txBox="1"/>
          <p:nvPr/>
        </p:nvSpPr>
        <p:spPr>
          <a:xfrm>
            <a:off x="10416396" y="2785276"/>
            <a:ext cx="1688924"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Transport </a:t>
            </a:r>
          </a:p>
        </p:txBody>
      </p:sp>
      <p:sp>
        <p:nvSpPr>
          <p:cNvPr id="14" name="TextBox 13">
            <a:extLst>
              <a:ext uri="{FF2B5EF4-FFF2-40B4-BE49-F238E27FC236}">
                <a16:creationId xmlns:a16="http://schemas.microsoft.com/office/drawing/2014/main" id="{2E1941DD-5A9A-3A31-52D5-9B867201C9D9}"/>
              </a:ext>
            </a:extLst>
          </p:cNvPr>
          <p:cNvSpPr txBox="1"/>
          <p:nvPr/>
        </p:nvSpPr>
        <p:spPr>
          <a:xfrm>
            <a:off x="7393731" y="5951314"/>
            <a:ext cx="1946367"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Biodiversity</a:t>
            </a:r>
          </a:p>
        </p:txBody>
      </p:sp>
      <p:sp>
        <p:nvSpPr>
          <p:cNvPr id="15" name="TextBox 14">
            <a:extLst>
              <a:ext uri="{FF2B5EF4-FFF2-40B4-BE49-F238E27FC236}">
                <a16:creationId xmlns:a16="http://schemas.microsoft.com/office/drawing/2014/main" id="{39505B42-298C-4375-3AC7-700FBFF2CC29}"/>
              </a:ext>
            </a:extLst>
          </p:cNvPr>
          <p:cNvSpPr txBox="1"/>
          <p:nvPr/>
        </p:nvSpPr>
        <p:spPr>
          <a:xfrm>
            <a:off x="10578482" y="5406656"/>
            <a:ext cx="1029256"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Water</a:t>
            </a:r>
          </a:p>
        </p:txBody>
      </p:sp>
      <p:sp>
        <p:nvSpPr>
          <p:cNvPr id="16" name="TextBox 15">
            <a:extLst>
              <a:ext uri="{FF2B5EF4-FFF2-40B4-BE49-F238E27FC236}">
                <a16:creationId xmlns:a16="http://schemas.microsoft.com/office/drawing/2014/main" id="{161F6318-03B7-79ED-0556-DDC823675488}"/>
              </a:ext>
            </a:extLst>
          </p:cNvPr>
          <p:cNvSpPr txBox="1"/>
          <p:nvPr/>
        </p:nvSpPr>
        <p:spPr>
          <a:xfrm>
            <a:off x="6458860" y="4647305"/>
            <a:ext cx="934871" cy="461665"/>
          </a:xfrm>
          <a:prstGeom prst="rect">
            <a:avLst/>
          </a:prstGeom>
          <a:noFill/>
        </p:spPr>
        <p:txBody>
          <a:bodyPr wrap="none" rtlCol="0">
            <a:spAutoFit/>
          </a:bodyPr>
          <a:lstStyle/>
          <a:p>
            <a:r>
              <a:rPr lang="en-GB" sz="2400" b="1">
                <a:latin typeface="Arial" panose="020B0604020202020204" pitchFamily="34" charset="0"/>
                <a:cs typeface="Arial" panose="020B0604020202020204" pitchFamily="34" charset="0"/>
              </a:rPr>
              <a:t>Food</a:t>
            </a:r>
          </a:p>
        </p:txBody>
      </p:sp>
      <p:cxnSp>
        <p:nvCxnSpPr>
          <p:cNvPr id="20" name="Straight Arrow Connector 19">
            <a:extLst>
              <a:ext uri="{FF2B5EF4-FFF2-40B4-BE49-F238E27FC236}">
                <a16:creationId xmlns:a16="http://schemas.microsoft.com/office/drawing/2014/main" id="{333B3DAC-CA09-BED8-DC91-F372721878BA}"/>
              </a:ext>
            </a:extLst>
          </p:cNvPr>
          <p:cNvCxnSpPr>
            <a:cxnSpLocks/>
            <a:stCxn id="3" idx="1"/>
          </p:cNvCxnSpPr>
          <p:nvPr/>
        </p:nvCxnSpPr>
        <p:spPr>
          <a:xfrm flipV="1">
            <a:off x="8199080" y="3125972"/>
            <a:ext cx="31298" cy="77531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8C45A319-4840-5DA5-47B2-2F6BF3448463}"/>
              </a:ext>
            </a:extLst>
          </p:cNvPr>
          <p:cNvCxnSpPr>
            <a:cxnSpLocks/>
            <a:stCxn id="3" idx="0"/>
          </p:cNvCxnSpPr>
          <p:nvPr/>
        </p:nvCxnSpPr>
        <p:spPr>
          <a:xfrm flipV="1">
            <a:off x="9246697" y="2213707"/>
            <a:ext cx="652215" cy="155553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9B82948B-78AF-7D15-C19E-08BC40C0A7CF}"/>
              </a:ext>
            </a:extLst>
          </p:cNvPr>
          <p:cNvCxnSpPr>
            <a:cxnSpLocks/>
            <a:stCxn id="3" idx="7"/>
            <a:endCxn id="13" idx="2"/>
          </p:cNvCxnSpPr>
          <p:nvPr/>
        </p:nvCxnSpPr>
        <p:spPr>
          <a:xfrm flipV="1">
            <a:off x="10294314" y="3246941"/>
            <a:ext cx="966544" cy="65434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94C263D4-E62A-65F0-3096-90083F134773}"/>
              </a:ext>
            </a:extLst>
          </p:cNvPr>
          <p:cNvCxnSpPr>
            <a:cxnSpLocks/>
            <a:stCxn id="3" idx="2"/>
            <a:endCxn id="16" idx="0"/>
          </p:cNvCxnSpPr>
          <p:nvPr/>
        </p:nvCxnSpPr>
        <p:spPr>
          <a:xfrm flipH="1">
            <a:off x="6926296" y="4220067"/>
            <a:ext cx="838847" cy="427238"/>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54ECFA60-ECDF-B9DB-4B4B-AB9352B3FBF6}"/>
              </a:ext>
            </a:extLst>
          </p:cNvPr>
          <p:cNvCxnSpPr>
            <a:cxnSpLocks/>
            <a:endCxn id="14" idx="0"/>
          </p:cNvCxnSpPr>
          <p:nvPr/>
        </p:nvCxnSpPr>
        <p:spPr>
          <a:xfrm flipH="1">
            <a:off x="8366915" y="4561367"/>
            <a:ext cx="90792" cy="1389947"/>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03E7762D-2CAF-A79D-4A81-4BE8EAA6DE93}"/>
              </a:ext>
            </a:extLst>
          </p:cNvPr>
          <p:cNvCxnSpPr>
            <a:cxnSpLocks/>
            <a:endCxn id="15" idx="0"/>
          </p:cNvCxnSpPr>
          <p:nvPr/>
        </p:nvCxnSpPr>
        <p:spPr>
          <a:xfrm>
            <a:off x="10385106" y="4369981"/>
            <a:ext cx="708004" cy="1036675"/>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11" name="Picture 10" descr="OCOW Logo Long.PNG">
            <a:extLst>
              <a:ext uri="{FF2B5EF4-FFF2-40B4-BE49-F238E27FC236}">
                <a16:creationId xmlns:a16="http://schemas.microsoft.com/office/drawing/2014/main" id="{B082C28C-358F-1628-F69B-1CBD7B9EE5B9}"/>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9811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pic>
        <p:nvPicPr>
          <p:cNvPr id="4" name="Picture 3" descr="OCOW Logo Long.PNG">
            <a:extLst>
              <a:ext uri="{FF2B5EF4-FFF2-40B4-BE49-F238E27FC236}">
                <a16:creationId xmlns:a16="http://schemas.microsoft.com/office/drawing/2014/main" id="{4A3DE2E1-1DEA-CDA3-1197-DD49FDB7373C}"/>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58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4EA72E"/>
                </a:solidFill>
                <a:cs typeface="Arial"/>
              </a:rPr>
              <a:t>Decarbonisation</a:t>
            </a:r>
            <a:r>
              <a:rPr lang="en-US" sz="2400" b="1">
                <a:solidFill>
                  <a:srgbClr val="4EA72E"/>
                </a:solidFill>
                <a:cs typeface="Arial"/>
              </a:rPr>
              <a:t> – energy, transport, food, consumption &amp; waste</a:t>
            </a:r>
            <a:endParaRPr lang="en-US" sz="2400" b="1">
              <a:solidFill>
                <a:srgbClr val="4EA72E"/>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5900" y="4905257"/>
            <a:ext cx="3008686" cy="17661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pic>
        <p:nvPicPr>
          <p:cNvPr id="4" name="Picture 3" descr="OCOW Logo Long.PNG">
            <a:extLst>
              <a:ext uri="{FF2B5EF4-FFF2-40B4-BE49-F238E27FC236}">
                <a16:creationId xmlns:a16="http://schemas.microsoft.com/office/drawing/2014/main" id="{F7E5CFF3-5C31-177B-F7AE-763A8F8B071B}"/>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3163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A3A73A6B-C273-A10B-BA75-4101E80502ED}"/>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Energy</a:t>
            </a:r>
            <a:endParaRPr lang="en-GB" sz="3200">
              <a:solidFill>
                <a:srgbClr val="FF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E458CAE-E540-5644-BCE7-B1575434229F}"/>
              </a:ext>
            </a:extLst>
          </p:cNvPr>
          <p:cNvSpPr txBox="1">
            <a:spLocks/>
          </p:cNvSpPr>
          <p:nvPr/>
        </p:nvSpPr>
        <p:spPr>
          <a:xfrm>
            <a:off x="325617" y="1171048"/>
            <a:ext cx="5576711" cy="1255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Segoe UI"/>
                <a:cs typeface="Segoe UI"/>
              </a:rPr>
              <a:t>Carbon emissions in B&amp;H </a:t>
            </a:r>
            <a:endParaRPr lang="en-GB" sz="3200" b="1">
              <a:latin typeface="Segoe UI" panose="020B0502040204020203" pitchFamily="34" charset="0"/>
              <a:cs typeface="Segoe UI" panose="020B0502040204020203" pitchFamily="34" charset="0"/>
            </a:endParaRPr>
          </a:p>
        </p:txBody>
      </p:sp>
      <p:pic>
        <p:nvPicPr>
          <p:cNvPr id="2050" name="Picture 2" descr="Brighton &amp; Hove City Council Internal ...">
            <a:extLst>
              <a:ext uri="{FF2B5EF4-FFF2-40B4-BE49-F238E27FC236}">
                <a16:creationId xmlns:a16="http://schemas.microsoft.com/office/drawing/2014/main" id="{FD9BB0E5-FBAE-0A03-7409-286F1560C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48" y="2433316"/>
            <a:ext cx="5214791" cy="3856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OCOW Logo Long.PNG">
            <a:extLst>
              <a:ext uri="{FF2B5EF4-FFF2-40B4-BE49-F238E27FC236}">
                <a16:creationId xmlns:a16="http://schemas.microsoft.com/office/drawing/2014/main" id="{080244F9-0676-3F55-59E4-7662F73A02CE}"/>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526129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a:cs typeface="Calibri Light"/>
              </a:rPr>
              <a:t>  </a:t>
            </a:r>
            <a:r>
              <a:rPr lang="en-US" sz="3600" err="1">
                <a:cs typeface="Calibri Light"/>
              </a:rPr>
              <a:t>Decarbonisation</a:t>
            </a:r>
            <a:r>
              <a:rPr lang="en-US" sz="3600">
                <a:cs typeface="Calibri Light"/>
              </a:rPr>
              <a:t> – scope 1,2,3 emissions</a:t>
            </a:r>
          </a:p>
        </p:txBody>
      </p:sp>
      <p:pic>
        <p:nvPicPr>
          <p:cNvPr id="3" name="Content Placeholder 2" descr="school energy use.jpg">
            <a:extLst>
              <a:ext uri="{FF2B5EF4-FFF2-40B4-BE49-F238E27FC236}">
                <a16:creationId xmlns:a16="http://schemas.microsoft.com/office/drawing/2014/main" id="{48150098-396E-2E3F-C1AA-FAE8077F29FB}"/>
              </a:ext>
            </a:extLst>
          </p:cNvPr>
          <p:cNvPicPr>
            <a:picLocks noGrp="1" noChangeAspect="1"/>
          </p:cNvPicPr>
          <p:nvPr>
            <p:ph idx="1"/>
          </p:nvPr>
        </p:nvPicPr>
        <p:blipFill>
          <a:blip r:embed="rId2"/>
          <a:stretch>
            <a:fillRect/>
          </a:stretch>
        </p:blipFill>
        <p:spPr>
          <a:xfrm>
            <a:off x="4236732" y="1825625"/>
            <a:ext cx="3718535" cy="4351338"/>
          </a:xfrm>
        </p:spPr>
      </p:pic>
      <p:pic>
        <p:nvPicPr>
          <p:cNvPr id="6" name="Picture 5" descr="emissions sources for schools.PNG">
            <a:extLst>
              <a:ext uri="{FF2B5EF4-FFF2-40B4-BE49-F238E27FC236}">
                <a16:creationId xmlns:a16="http://schemas.microsoft.com/office/drawing/2014/main" id="{F508D0D2-979E-E644-4404-51E5E06A5CEE}"/>
              </a:ext>
            </a:extLst>
          </p:cNvPr>
          <p:cNvPicPr>
            <a:picLocks noChangeAspect="1"/>
          </p:cNvPicPr>
          <p:nvPr/>
        </p:nvPicPr>
        <p:blipFill>
          <a:blip r:embed="rId3"/>
          <a:stretch>
            <a:fillRect/>
          </a:stretch>
        </p:blipFill>
        <p:spPr>
          <a:xfrm>
            <a:off x="1579844" y="1525970"/>
            <a:ext cx="9032310" cy="5071642"/>
          </a:xfrm>
          <a:prstGeom prst="rect">
            <a:avLst/>
          </a:prstGeom>
        </p:spPr>
      </p:pic>
      <p:pic>
        <p:nvPicPr>
          <p:cNvPr id="7" name="Picture 6" descr="OCOW Logo Long.PNG">
            <a:extLst>
              <a:ext uri="{FF2B5EF4-FFF2-40B4-BE49-F238E27FC236}">
                <a16:creationId xmlns:a16="http://schemas.microsoft.com/office/drawing/2014/main" id="{9A9E5987-C1C3-1990-6230-B8A9662A7DC5}"/>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008989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7C2A6-8E1B-61AD-520A-E61FFE6B380C}"/>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E4719F5B-9DC4-AC82-7391-6CC875165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984A7DDE-21BE-C1C7-96A3-4A22DBF671B6}"/>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School Emissions</a:t>
            </a:r>
            <a:endParaRPr lang="en-GB" sz="320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11CFBCE-390C-BDC1-6963-E7CE830A6462}"/>
              </a:ext>
            </a:extLst>
          </p:cNvPr>
          <p:cNvSpPr txBox="1"/>
          <p:nvPr/>
        </p:nvSpPr>
        <p:spPr>
          <a:xfrm>
            <a:off x="441623" y="1602054"/>
            <a:ext cx="10182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Can you put the following in the correct order?</a:t>
            </a:r>
            <a:endParaRPr lang="en-US" sz="3200"/>
          </a:p>
          <a:p>
            <a:endParaRPr lang="en-GB">
              <a:highlight>
                <a:srgbClr val="FFFF00"/>
              </a:highlight>
            </a:endParaRPr>
          </a:p>
        </p:txBody>
      </p:sp>
      <p:sp>
        <p:nvSpPr>
          <p:cNvPr id="2" name="TextBox 1">
            <a:extLst>
              <a:ext uri="{FF2B5EF4-FFF2-40B4-BE49-F238E27FC236}">
                <a16:creationId xmlns:a16="http://schemas.microsoft.com/office/drawing/2014/main" id="{DC1EEAC5-5787-50BC-7B67-EC6C4C0EE0A1}"/>
              </a:ext>
            </a:extLst>
          </p:cNvPr>
          <p:cNvSpPr txBox="1"/>
          <p:nvPr/>
        </p:nvSpPr>
        <p:spPr>
          <a:xfrm>
            <a:off x="499241" y="6043448"/>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Lowest Emissions</a:t>
            </a:r>
          </a:p>
        </p:txBody>
      </p:sp>
      <p:sp>
        <p:nvSpPr>
          <p:cNvPr id="4" name="TextBox 3">
            <a:extLst>
              <a:ext uri="{FF2B5EF4-FFF2-40B4-BE49-F238E27FC236}">
                <a16:creationId xmlns:a16="http://schemas.microsoft.com/office/drawing/2014/main" id="{87F52AE8-56E6-E9AB-7B4D-1E2A41FD4FCB}"/>
              </a:ext>
            </a:extLst>
          </p:cNvPr>
          <p:cNvSpPr txBox="1"/>
          <p:nvPr/>
        </p:nvSpPr>
        <p:spPr>
          <a:xfrm>
            <a:off x="8938750" y="6043447"/>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Highest Emissions</a:t>
            </a:r>
          </a:p>
        </p:txBody>
      </p:sp>
      <p:cxnSp>
        <p:nvCxnSpPr>
          <p:cNvPr id="7" name="Straight Arrow Connector 6">
            <a:extLst>
              <a:ext uri="{FF2B5EF4-FFF2-40B4-BE49-F238E27FC236}">
                <a16:creationId xmlns:a16="http://schemas.microsoft.com/office/drawing/2014/main" id="{E4626F38-DA1D-AF84-5827-427FF0CBEBCC}"/>
              </a:ext>
            </a:extLst>
          </p:cNvPr>
          <p:cNvCxnSpPr/>
          <p:nvPr/>
        </p:nvCxnSpPr>
        <p:spPr>
          <a:xfrm>
            <a:off x="626902" y="5688228"/>
            <a:ext cx="10943896" cy="26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C429C2D-74F3-5172-5DD6-BA6D8B5279E3}"/>
              </a:ext>
            </a:extLst>
          </p:cNvPr>
          <p:cNvSpPr txBox="1"/>
          <p:nvPr/>
        </p:nvSpPr>
        <p:spPr>
          <a:xfrm>
            <a:off x="512379" y="2575034"/>
            <a:ext cx="2023241" cy="461665"/>
          </a:xfrm>
          <a:prstGeom prst="rect">
            <a:avLst/>
          </a:prstGeom>
          <a:solidFill>
            <a:srgbClr val="4EA72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Transport</a:t>
            </a:r>
            <a:endParaRPr lang="en-US" b="1"/>
          </a:p>
        </p:txBody>
      </p:sp>
      <p:sp>
        <p:nvSpPr>
          <p:cNvPr id="11" name="TextBox 10">
            <a:extLst>
              <a:ext uri="{FF2B5EF4-FFF2-40B4-BE49-F238E27FC236}">
                <a16:creationId xmlns:a16="http://schemas.microsoft.com/office/drawing/2014/main" id="{4105ACA1-4837-127C-EC96-F25BF9DBF654}"/>
              </a:ext>
            </a:extLst>
          </p:cNvPr>
          <p:cNvSpPr txBox="1"/>
          <p:nvPr/>
        </p:nvSpPr>
        <p:spPr>
          <a:xfrm>
            <a:off x="9627624" y="2575033"/>
            <a:ext cx="2023241" cy="46166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Procurement</a:t>
            </a:r>
            <a:endParaRPr lang="en-US" b="1"/>
          </a:p>
        </p:txBody>
      </p:sp>
      <p:sp>
        <p:nvSpPr>
          <p:cNvPr id="12" name="TextBox 11">
            <a:extLst>
              <a:ext uri="{FF2B5EF4-FFF2-40B4-BE49-F238E27FC236}">
                <a16:creationId xmlns:a16="http://schemas.microsoft.com/office/drawing/2014/main" id="{103B88DA-ED23-74AB-94E4-B5D73D62EE42}"/>
              </a:ext>
            </a:extLst>
          </p:cNvPr>
          <p:cNvSpPr txBox="1"/>
          <p:nvPr/>
        </p:nvSpPr>
        <p:spPr>
          <a:xfrm>
            <a:off x="7413511" y="2575034"/>
            <a:ext cx="2023241" cy="46166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Waste</a:t>
            </a:r>
            <a:endParaRPr lang="en-US" b="1"/>
          </a:p>
        </p:txBody>
      </p:sp>
      <p:sp>
        <p:nvSpPr>
          <p:cNvPr id="13" name="TextBox 12">
            <a:extLst>
              <a:ext uri="{FF2B5EF4-FFF2-40B4-BE49-F238E27FC236}">
                <a16:creationId xmlns:a16="http://schemas.microsoft.com/office/drawing/2014/main" id="{1D69D9A4-5867-2002-B065-643294D2D864}"/>
              </a:ext>
            </a:extLst>
          </p:cNvPr>
          <p:cNvSpPr txBox="1"/>
          <p:nvPr/>
        </p:nvSpPr>
        <p:spPr>
          <a:xfrm>
            <a:off x="5127510" y="2575033"/>
            <a:ext cx="2023241"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Energy</a:t>
            </a:r>
            <a:endParaRPr lang="en-US"/>
          </a:p>
        </p:txBody>
      </p:sp>
      <p:sp>
        <p:nvSpPr>
          <p:cNvPr id="14" name="TextBox 13">
            <a:extLst>
              <a:ext uri="{FF2B5EF4-FFF2-40B4-BE49-F238E27FC236}">
                <a16:creationId xmlns:a16="http://schemas.microsoft.com/office/drawing/2014/main" id="{8695B532-1DA2-6FCE-257D-792B06A520B2}"/>
              </a:ext>
            </a:extLst>
          </p:cNvPr>
          <p:cNvSpPr txBox="1"/>
          <p:nvPr/>
        </p:nvSpPr>
        <p:spPr>
          <a:xfrm>
            <a:off x="2812756" y="2575034"/>
            <a:ext cx="2023241" cy="461665"/>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Food</a:t>
            </a:r>
          </a:p>
        </p:txBody>
      </p:sp>
      <p:pic>
        <p:nvPicPr>
          <p:cNvPr id="16" name="Picture 15" descr="OCOW Logo Long.PNG">
            <a:extLst>
              <a:ext uri="{FF2B5EF4-FFF2-40B4-BE49-F238E27FC236}">
                <a16:creationId xmlns:a16="http://schemas.microsoft.com/office/drawing/2014/main" id="{35B5AC73-C313-F231-C550-63C7B97EDC28}"/>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687701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FACD-020F-2B48-4A81-26DA80ACD05E}"/>
            </a:ext>
          </a:extLst>
        </p:cNvPr>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B60D3244-2DCC-959A-CCB9-BFB472B28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D18BDDAA-FDD4-A86E-54E7-57AC48EFE059}"/>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Decarbonisation – School Emissions</a:t>
            </a:r>
            <a:endParaRPr lang="en-GB" sz="320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B7CEB1-5AF5-A5B5-FA61-43EF88A17EF8}"/>
              </a:ext>
            </a:extLst>
          </p:cNvPr>
          <p:cNvSpPr txBox="1"/>
          <p:nvPr/>
        </p:nvSpPr>
        <p:spPr>
          <a:xfrm>
            <a:off x="499241" y="6230354"/>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Lowest Emissions</a:t>
            </a:r>
          </a:p>
        </p:txBody>
      </p:sp>
      <p:sp>
        <p:nvSpPr>
          <p:cNvPr id="4" name="TextBox 3">
            <a:extLst>
              <a:ext uri="{FF2B5EF4-FFF2-40B4-BE49-F238E27FC236}">
                <a16:creationId xmlns:a16="http://schemas.microsoft.com/office/drawing/2014/main" id="{2C3DBE39-7025-90CB-91C0-636E8B07A256}"/>
              </a:ext>
            </a:extLst>
          </p:cNvPr>
          <p:cNvSpPr txBox="1"/>
          <p:nvPr/>
        </p:nvSpPr>
        <p:spPr>
          <a:xfrm>
            <a:off x="8938750" y="6230353"/>
            <a:ext cx="2706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Highest Emissions</a:t>
            </a:r>
          </a:p>
        </p:txBody>
      </p:sp>
      <p:cxnSp>
        <p:nvCxnSpPr>
          <p:cNvPr id="7" name="Straight Arrow Connector 6">
            <a:extLst>
              <a:ext uri="{FF2B5EF4-FFF2-40B4-BE49-F238E27FC236}">
                <a16:creationId xmlns:a16="http://schemas.microsoft.com/office/drawing/2014/main" id="{D11686DD-F617-34EA-54B0-61B372027188}"/>
              </a:ext>
            </a:extLst>
          </p:cNvPr>
          <p:cNvCxnSpPr/>
          <p:nvPr/>
        </p:nvCxnSpPr>
        <p:spPr>
          <a:xfrm>
            <a:off x="626902" y="5587587"/>
            <a:ext cx="10943896" cy="2627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081FC15-EA06-00A7-43D0-FAFFE42345F3}"/>
              </a:ext>
            </a:extLst>
          </p:cNvPr>
          <p:cNvSpPr txBox="1"/>
          <p:nvPr/>
        </p:nvSpPr>
        <p:spPr>
          <a:xfrm>
            <a:off x="7298492" y="3193260"/>
            <a:ext cx="2023241" cy="461665"/>
          </a:xfrm>
          <a:prstGeom prst="rect">
            <a:avLst/>
          </a:prstGeom>
          <a:solidFill>
            <a:srgbClr val="4EA72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Transport</a:t>
            </a:r>
            <a:endParaRPr lang="en-US" b="1"/>
          </a:p>
        </p:txBody>
      </p:sp>
      <p:sp>
        <p:nvSpPr>
          <p:cNvPr id="11" name="TextBox 10">
            <a:extLst>
              <a:ext uri="{FF2B5EF4-FFF2-40B4-BE49-F238E27FC236}">
                <a16:creationId xmlns:a16="http://schemas.microsoft.com/office/drawing/2014/main" id="{579CD8E3-5DB9-64AD-8872-6AEA6A2D6523}"/>
              </a:ext>
            </a:extLst>
          </p:cNvPr>
          <p:cNvSpPr txBox="1"/>
          <p:nvPr/>
        </p:nvSpPr>
        <p:spPr>
          <a:xfrm>
            <a:off x="9555737" y="3193259"/>
            <a:ext cx="2023241" cy="461665"/>
          </a:xfrm>
          <a:prstGeom prst="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Procurement</a:t>
            </a:r>
            <a:endParaRPr lang="en-US" b="1"/>
          </a:p>
        </p:txBody>
      </p:sp>
      <p:sp>
        <p:nvSpPr>
          <p:cNvPr id="12" name="TextBox 11">
            <a:extLst>
              <a:ext uri="{FF2B5EF4-FFF2-40B4-BE49-F238E27FC236}">
                <a16:creationId xmlns:a16="http://schemas.microsoft.com/office/drawing/2014/main" id="{EEC77276-C3D5-1DB7-7AC1-92ED966CA352}"/>
              </a:ext>
            </a:extLst>
          </p:cNvPr>
          <p:cNvSpPr txBox="1"/>
          <p:nvPr/>
        </p:nvSpPr>
        <p:spPr>
          <a:xfrm>
            <a:off x="498002" y="3193260"/>
            <a:ext cx="2023241" cy="461665"/>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Waste</a:t>
            </a:r>
            <a:endParaRPr lang="en-US" b="1"/>
          </a:p>
        </p:txBody>
      </p:sp>
      <p:sp>
        <p:nvSpPr>
          <p:cNvPr id="13" name="TextBox 12">
            <a:extLst>
              <a:ext uri="{FF2B5EF4-FFF2-40B4-BE49-F238E27FC236}">
                <a16:creationId xmlns:a16="http://schemas.microsoft.com/office/drawing/2014/main" id="{96CD8386-7C06-33C8-7B3C-632BE86439C7}"/>
              </a:ext>
            </a:extLst>
          </p:cNvPr>
          <p:cNvSpPr txBox="1"/>
          <p:nvPr/>
        </p:nvSpPr>
        <p:spPr>
          <a:xfrm>
            <a:off x="5084378" y="3193259"/>
            <a:ext cx="2023241" cy="461665"/>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Energy</a:t>
            </a:r>
            <a:endParaRPr lang="en-US"/>
          </a:p>
        </p:txBody>
      </p:sp>
      <p:sp>
        <p:nvSpPr>
          <p:cNvPr id="14" name="TextBox 13">
            <a:extLst>
              <a:ext uri="{FF2B5EF4-FFF2-40B4-BE49-F238E27FC236}">
                <a16:creationId xmlns:a16="http://schemas.microsoft.com/office/drawing/2014/main" id="{DE07D3CA-72D8-7B5F-8641-03CD351B7D47}"/>
              </a:ext>
            </a:extLst>
          </p:cNvPr>
          <p:cNvSpPr txBox="1"/>
          <p:nvPr/>
        </p:nvSpPr>
        <p:spPr>
          <a:xfrm>
            <a:off x="2740869" y="3193260"/>
            <a:ext cx="2023241" cy="461665"/>
          </a:xfrm>
          <a:prstGeom prst="rect">
            <a:avLst/>
          </a:prstGeom>
          <a:solidFill>
            <a:srgbClr val="CCCD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t>Food</a:t>
            </a:r>
          </a:p>
        </p:txBody>
      </p:sp>
      <p:cxnSp>
        <p:nvCxnSpPr>
          <p:cNvPr id="15" name="Straight Arrow Connector 14">
            <a:extLst>
              <a:ext uri="{FF2B5EF4-FFF2-40B4-BE49-F238E27FC236}">
                <a16:creationId xmlns:a16="http://schemas.microsoft.com/office/drawing/2014/main" id="{ED0494DC-C43A-103D-1AAD-1272339768D8}"/>
              </a:ext>
            </a:extLst>
          </p:cNvPr>
          <p:cNvCxnSpPr/>
          <p:nvPr/>
        </p:nvCxnSpPr>
        <p:spPr>
          <a:xfrm>
            <a:off x="8201291" y="3654328"/>
            <a:ext cx="23004" cy="184892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A0F77F-7A5D-52DC-F4CB-41625A4D8260}"/>
              </a:ext>
            </a:extLst>
          </p:cNvPr>
          <p:cNvSpPr txBox="1"/>
          <p:nvPr/>
        </p:nvSpPr>
        <p:spPr>
          <a:xfrm>
            <a:off x="1256533" y="5767055"/>
            <a:ext cx="578068"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1%</a:t>
            </a:r>
          </a:p>
        </p:txBody>
      </p:sp>
      <p:cxnSp>
        <p:nvCxnSpPr>
          <p:cNvPr id="17" name="Straight Arrow Connector 16">
            <a:extLst>
              <a:ext uri="{FF2B5EF4-FFF2-40B4-BE49-F238E27FC236}">
                <a16:creationId xmlns:a16="http://schemas.microsoft.com/office/drawing/2014/main" id="{3733D7EE-B382-30FE-0DD1-8FAE58995E42}"/>
              </a:ext>
            </a:extLst>
          </p:cNvPr>
          <p:cNvCxnSpPr>
            <a:cxnSpLocks/>
          </p:cNvCxnSpPr>
          <p:nvPr/>
        </p:nvCxnSpPr>
        <p:spPr>
          <a:xfrm>
            <a:off x="3643666" y="3654328"/>
            <a:ext cx="23005" cy="180579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371056B-67D6-7367-5C3C-3EA029DF929F}"/>
              </a:ext>
            </a:extLst>
          </p:cNvPr>
          <p:cNvCxnSpPr>
            <a:cxnSpLocks/>
          </p:cNvCxnSpPr>
          <p:nvPr/>
        </p:nvCxnSpPr>
        <p:spPr>
          <a:xfrm>
            <a:off x="1587704" y="3654327"/>
            <a:ext cx="23004" cy="180579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C3C8C5D-50BE-8784-F5CE-D67DC86CC5BA}"/>
              </a:ext>
            </a:extLst>
          </p:cNvPr>
          <p:cNvCxnSpPr>
            <a:cxnSpLocks/>
          </p:cNvCxnSpPr>
          <p:nvPr/>
        </p:nvCxnSpPr>
        <p:spPr>
          <a:xfrm flipH="1">
            <a:off x="10495917" y="3654328"/>
            <a:ext cx="5751" cy="180579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70B807B-C124-855B-447E-D164ADCC0B6E}"/>
              </a:ext>
            </a:extLst>
          </p:cNvPr>
          <p:cNvCxnSpPr>
            <a:cxnSpLocks/>
          </p:cNvCxnSpPr>
          <p:nvPr/>
        </p:nvCxnSpPr>
        <p:spPr>
          <a:xfrm>
            <a:off x="6030310" y="3654328"/>
            <a:ext cx="23004" cy="180579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117141D-A7B9-8022-1252-3CD78E3C9955}"/>
              </a:ext>
            </a:extLst>
          </p:cNvPr>
          <p:cNvSpPr txBox="1"/>
          <p:nvPr/>
        </p:nvSpPr>
        <p:spPr>
          <a:xfrm>
            <a:off x="10285513" y="5767055"/>
            <a:ext cx="649954"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36%</a:t>
            </a:r>
          </a:p>
        </p:txBody>
      </p:sp>
      <p:sp>
        <p:nvSpPr>
          <p:cNvPr id="22" name="TextBox 21">
            <a:extLst>
              <a:ext uri="{FF2B5EF4-FFF2-40B4-BE49-F238E27FC236}">
                <a16:creationId xmlns:a16="http://schemas.microsoft.com/office/drawing/2014/main" id="{491470BB-A55B-D7EB-CCF4-C5B33C1664C4}"/>
              </a:ext>
            </a:extLst>
          </p:cNvPr>
          <p:cNvSpPr txBox="1"/>
          <p:nvPr/>
        </p:nvSpPr>
        <p:spPr>
          <a:xfrm>
            <a:off x="7927627" y="5795809"/>
            <a:ext cx="649954" cy="369332"/>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33%</a:t>
            </a:r>
          </a:p>
        </p:txBody>
      </p:sp>
      <p:sp>
        <p:nvSpPr>
          <p:cNvPr id="23" name="TextBox 22">
            <a:extLst>
              <a:ext uri="{FF2B5EF4-FFF2-40B4-BE49-F238E27FC236}">
                <a16:creationId xmlns:a16="http://schemas.microsoft.com/office/drawing/2014/main" id="{D466BFAC-40EA-96B3-A280-DBAF3A705F0A}"/>
              </a:ext>
            </a:extLst>
          </p:cNvPr>
          <p:cNvSpPr txBox="1"/>
          <p:nvPr/>
        </p:nvSpPr>
        <p:spPr>
          <a:xfrm>
            <a:off x="5756645" y="5781431"/>
            <a:ext cx="649954" cy="369332"/>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23%</a:t>
            </a:r>
          </a:p>
        </p:txBody>
      </p:sp>
      <p:sp>
        <p:nvSpPr>
          <p:cNvPr id="24" name="TextBox 23">
            <a:extLst>
              <a:ext uri="{FF2B5EF4-FFF2-40B4-BE49-F238E27FC236}">
                <a16:creationId xmlns:a16="http://schemas.microsoft.com/office/drawing/2014/main" id="{B97D7CDB-98BF-55ED-FBBB-F88EC93F53A2}"/>
              </a:ext>
            </a:extLst>
          </p:cNvPr>
          <p:cNvSpPr txBox="1"/>
          <p:nvPr/>
        </p:nvSpPr>
        <p:spPr>
          <a:xfrm>
            <a:off x="3269362" y="5781432"/>
            <a:ext cx="578068" cy="369332"/>
          </a:xfrm>
          <a:prstGeom prst="rect">
            <a:avLst/>
          </a:prstGeom>
          <a:solidFill>
            <a:srgbClr val="CBCD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a:t>8%</a:t>
            </a:r>
          </a:p>
        </p:txBody>
      </p:sp>
      <p:pic>
        <p:nvPicPr>
          <p:cNvPr id="25" name="Picture 24" descr="OCOW Logo Long.PNG">
            <a:extLst>
              <a:ext uri="{FF2B5EF4-FFF2-40B4-BE49-F238E27FC236}">
                <a16:creationId xmlns:a16="http://schemas.microsoft.com/office/drawing/2014/main" id="{09C1E3F5-852D-FAD1-F2DD-E2083F0579E7}"/>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241127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br>
              <a:rPr lang="en-US" sz="3600" b="1">
                <a:cs typeface="Calibri Light"/>
              </a:rPr>
            </a:br>
            <a:r>
              <a:rPr lang="en-US" sz="3600" b="1">
                <a:cs typeface="Calibri Light"/>
              </a:rPr>
              <a:t>  </a:t>
            </a:r>
            <a:r>
              <a:rPr lang="en-US" sz="3600">
                <a:cs typeface="Calibri Light"/>
              </a:rPr>
              <a:t>Scope 1,2 &amp; 3 emissions</a:t>
            </a:r>
            <a:endParaRPr lang="en-US" sz="3600" err="1">
              <a:cs typeface="Calibri Light"/>
            </a:endParaRPr>
          </a:p>
        </p:txBody>
      </p:sp>
      <p:pic>
        <p:nvPicPr>
          <p:cNvPr id="6" name="Picture 5" descr="scope 1,2,3 emission.PNG">
            <a:extLst>
              <a:ext uri="{FF2B5EF4-FFF2-40B4-BE49-F238E27FC236}">
                <a16:creationId xmlns:a16="http://schemas.microsoft.com/office/drawing/2014/main" id="{AD6AC33F-DB5F-C2EC-1C81-8A4C544F724B}"/>
              </a:ext>
            </a:extLst>
          </p:cNvPr>
          <p:cNvPicPr>
            <a:picLocks noChangeAspect="1"/>
          </p:cNvPicPr>
          <p:nvPr/>
        </p:nvPicPr>
        <p:blipFill>
          <a:blip r:embed="rId2"/>
          <a:stretch>
            <a:fillRect/>
          </a:stretch>
        </p:blipFill>
        <p:spPr>
          <a:xfrm>
            <a:off x="1791222" y="1404489"/>
            <a:ext cx="9310632" cy="5338219"/>
          </a:xfrm>
          <a:prstGeom prst="rect">
            <a:avLst/>
          </a:prstGeom>
        </p:spPr>
      </p:pic>
      <p:pic>
        <p:nvPicPr>
          <p:cNvPr id="4" name="Picture 3" descr="OCOW Logo Long.PNG">
            <a:extLst>
              <a:ext uri="{FF2B5EF4-FFF2-40B4-BE49-F238E27FC236}">
                <a16:creationId xmlns:a16="http://schemas.microsoft.com/office/drawing/2014/main" id="{006B4F7E-59D1-5220-D883-B49063FE74AC}"/>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850626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7C664-8007-E79F-AC49-C49D652A1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56D75-EB32-F764-FD8A-B3B50BF3D28B}"/>
              </a:ext>
            </a:extLst>
          </p:cNvPr>
          <p:cNvSpPr>
            <a:spLocks noGrp="1"/>
          </p:cNvSpPr>
          <p:nvPr>
            <p:ph type="title"/>
          </p:nvPr>
        </p:nvSpPr>
        <p:spPr>
          <a:xfrm>
            <a:off x="-6927" y="4907"/>
            <a:ext cx="12288981" cy="1339418"/>
          </a:xfrm>
          <a:solidFill>
            <a:srgbClr val="CDCC01"/>
          </a:solidFill>
        </p:spPr>
        <p:txBody>
          <a:bodyPr>
            <a:normAutofit fontScale="90000"/>
          </a:bodyPr>
          <a:lstStyle/>
          <a:p>
            <a:br>
              <a:rPr lang="en-US" sz="3600" b="1" dirty="0">
                <a:cs typeface="Calibri Light"/>
              </a:rPr>
            </a:br>
            <a:r>
              <a:rPr lang="en-US" sz="3600" b="1" dirty="0">
                <a:cs typeface="Calibri Light"/>
              </a:rPr>
              <a:t>  </a:t>
            </a:r>
            <a:r>
              <a:rPr lang="en-US" sz="3600" err="1">
                <a:cs typeface="Calibri Light"/>
              </a:rPr>
              <a:t>Decarbonisation</a:t>
            </a:r>
            <a:r>
              <a:rPr lang="en-US" sz="3600">
                <a:cs typeface="Calibri Light"/>
              </a:rPr>
              <a:t> Pathway Report</a:t>
            </a:r>
            <a:br>
              <a:rPr lang="en-US" sz="3600" dirty="0">
                <a:cs typeface="Calibri Light"/>
              </a:rPr>
            </a:br>
            <a:r>
              <a:rPr lang="en-US" sz="3600" dirty="0">
                <a:ea typeface="+mj-lt"/>
                <a:cs typeface="+mj-lt"/>
                <a:hlinkClick r:id="rId2"/>
              </a:rPr>
              <a:t>Brighton &amp; Hove Decarbonisation Pathways Report</a:t>
            </a:r>
            <a:endParaRPr lang="en-US" sz="3600" dirty="0" err="1">
              <a:ea typeface="+mj-lt"/>
              <a:cs typeface="+mj-lt"/>
            </a:endParaRPr>
          </a:p>
        </p:txBody>
      </p:sp>
      <p:graphicFrame>
        <p:nvGraphicFramePr>
          <p:cNvPr id="4" name="Content Placeholder 4">
            <a:extLst>
              <a:ext uri="{FF2B5EF4-FFF2-40B4-BE49-F238E27FC236}">
                <a16:creationId xmlns:a16="http://schemas.microsoft.com/office/drawing/2014/main" id="{5669193B-4892-1077-B560-825481F114C3}"/>
              </a:ext>
            </a:extLst>
          </p:cNvPr>
          <p:cNvGraphicFramePr>
            <a:graphicFrameLocks noGrp="1"/>
          </p:cNvGraphicFramePr>
          <p:nvPr>
            <p:ph idx="1"/>
            <p:extLst>
              <p:ext uri="{D42A27DB-BD31-4B8C-83A1-F6EECF244321}">
                <p14:modId xmlns:p14="http://schemas.microsoft.com/office/powerpoint/2010/main" val="1545257826"/>
              </p:ext>
            </p:extLst>
          </p:nvPr>
        </p:nvGraphicFramePr>
        <p:xfrm>
          <a:off x="838200" y="1825625"/>
          <a:ext cx="10895377" cy="3205246"/>
        </p:xfrm>
        <a:graphic>
          <a:graphicData uri="http://schemas.openxmlformats.org/drawingml/2006/table">
            <a:tbl>
              <a:tblPr firstRow="1" firstCol="1" bandRow="1">
                <a:tableStyleId>{5C22544A-7EE6-4342-B048-85BDC9FD1C3A}</a:tableStyleId>
              </a:tblPr>
              <a:tblGrid>
                <a:gridCol w="3631793">
                  <a:extLst>
                    <a:ext uri="{9D8B030D-6E8A-4147-A177-3AD203B41FA5}">
                      <a16:colId xmlns:a16="http://schemas.microsoft.com/office/drawing/2014/main" val="1881752812"/>
                    </a:ext>
                  </a:extLst>
                </a:gridCol>
                <a:gridCol w="1385687">
                  <a:extLst>
                    <a:ext uri="{9D8B030D-6E8A-4147-A177-3AD203B41FA5}">
                      <a16:colId xmlns:a16="http://schemas.microsoft.com/office/drawing/2014/main" val="3510293353"/>
                    </a:ext>
                  </a:extLst>
                </a:gridCol>
                <a:gridCol w="5877897">
                  <a:extLst>
                    <a:ext uri="{9D8B030D-6E8A-4147-A177-3AD203B41FA5}">
                      <a16:colId xmlns:a16="http://schemas.microsoft.com/office/drawing/2014/main" val="1684959257"/>
                    </a:ext>
                  </a:extLst>
                </a:gridCol>
              </a:tblGrid>
              <a:tr h="234461">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School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Page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1166825681"/>
                  </a:ext>
                </a:extLst>
              </a:tr>
              <a:tr h="0">
                <a:tc>
                  <a:txBody>
                    <a:bodyPr/>
                    <a:lstStyle/>
                    <a:p>
                      <a:pPr>
                        <a:lnSpc>
                          <a:spcPct val="107000"/>
                        </a:lnSpc>
                        <a:spcAft>
                          <a:spcPts val="800"/>
                        </a:spcAft>
                        <a:buNone/>
                      </a:pPr>
                      <a:r>
                        <a:rPr lang="en-GB" sz="1400" kern="100" dirty="0">
                          <a:solidFill>
                            <a:schemeClr val="tx1"/>
                          </a:solidFill>
                          <a:effectLst/>
                          <a:highlight>
                            <a:srgbClr val="FFFF00"/>
                          </a:highlight>
                          <a:latin typeface="Aptos"/>
                          <a:ea typeface="Aptos" panose="020B0004020202020204" pitchFamily="34" charset="0"/>
                          <a:cs typeface="Times New Roman"/>
                        </a:rPr>
                        <a:t>St Marks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Potential priority areas for non-domestic fabric retrofit projects</a:t>
                      </a:r>
                    </a:p>
                    <a:p>
                      <a:pPr lvl="0">
                        <a:lnSpc>
                          <a:spcPct val="107000"/>
                        </a:lnSpc>
                        <a:spcAft>
                          <a:spcPts val="800"/>
                        </a:spcAft>
                        <a:buNone/>
                      </a:pPr>
                      <a:endParaRPr lang="en-GB" sz="1400" kern="100" dirty="0">
                        <a:solidFill>
                          <a:schemeClr val="tx1"/>
                        </a:solidFill>
                        <a:effectLst/>
                        <a:latin typeface="Aptos"/>
                        <a:cs typeface="Times New Roman"/>
                      </a:endParaRPr>
                    </a:p>
                    <a:p>
                      <a:pPr lvl="0">
                        <a:lnSpc>
                          <a:spcPct val="107000"/>
                        </a:lnSpc>
                        <a:spcAft>
                          <a:spcPts val="800"/>
                        </a:spcAft>
                        <a:buNone/>
                      </a:pPr>
                      <a:endParaRPr lang="en-GB" sz="1400" kern="100" dirty="0">
                        <a:solidFill>
                          <a:schemeClr val="tx1"/>
                        </a:solidFill>
                        <a:effectLst/>
                        <a:latin typeface="Apto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7514693"/>
                  </a:ext>
                </a:extLst>
              </a:tr>
              <a:tr h="801076">
                <a:tc>
                  <a:txBody>
                    <a:bodyPr/>
                    <a:lstStyle/>
                    <a:p>
                      <a:pPr>
                        <a:lnSpc>
                          <a:spcPct val="107000"/>
                        </a:lnSpc>
                        <a:spcAft>
                          <a:spcPts val="800"/>
                        </a:spcAft>
                        <a:buNone/>
                      </a:pPr>
                      <a:r>
                        <a:rPr lang="en-GB" sz="1400" kern="100" dirty="0">
                          <a:solidFill>
                            <a:schemeClr val="tx1"/>
                          </a:solidFill>
                          <a:effectLst/>
                          <a:highlight>
                            <a:srgbClr val="FFFF00"/>
                          </a:highlight>
                          <a:latin typeface="Aptos"/>
                          <a:ea typeface="Aptos" panose="020B0004020202020204" pitchFamily="34" charset="0"/>
                          <a:cs typeface="Times New Roman"/>
                        </a:rPr>
                        <a:t>Downs Infant School</a:t>
                      </a:r>
                      <a:endParaRPr lang="en-US" dirty="0"/>
                    </a:p>
                    <a:p>
                      <a:pPr lvl="0">
                        <a:lnSpc>
                          <a:spcPct val="107000"/>
                        </a:lnSpc>
                        <a:spcAft>
                          <a:spcPts val="800"/>
                        </a:spcAft>
                        <a:buNone/>
                      </a:pPr>
                      <a:endParaRPr lang="en-GB" sz="1400" kern="100" dirty="0">
                        <a:solidFill>
                          <a:schemeClr val="tx1"/>
                        </a:solidFill>
                        <a:effectLst/>
                        <a:highlight>
                          <a:srgbClr val="FFFF00"/>
                        </a:highlight>
                        <a:latin typeface="Aptos"/>
                        <a:ea typeface="Aptos" panose="020B0004020202020204" pitchFamily="34" charset="0"/>
                        <a:cs typeface="Times New Roman"/>
                      </a:endParaRPr>
                    </a:p>
                    <a:p>
                      <a:pPr>
                        <a:lnSpc>
                          <a:spcPct val="107000"/>
                        </a:lnSpc>
                        <a:spcAft>
                          <a:spcPts val="800"/>
                        </a:spcAft>
                        <a:buNone/>
                      </a:pPr>
                      <a:r>
                        <a:rPr lang="en-GB" sz="1400" kern="100" dirty="0">
                          <a:solidFill>
                            <a:schemeClr val="tx1"/>
                          </a:solidFill>
                          <a:effectLst/>
                          <a:highlight>
                            <a:srgbClr val="FFFF00"/>
                          </a:highlight>
                          <a:latin typeface="Aptos"/>
                          <a:ea typeface="Aptos" panose="020B0004020202020204" pitchFamily="34" charset="0"/>
                          <a:cs typeface="Times New Roman"/>
                        </a:rPr>
                        <a:t>St Nicholas</a:t>
                      </a:r>
                    </a:p>
                    <a:p>
                      <a:pPr lvl="0">
                        <a:lnSpc>
                          <a:spcPct val="107000"/>
                        </a:lnSpc>
                        <a:spcAft>
                          <a:spcPts val="800"/>
                        </a:spcAft>
                        <a:buNone/>
                      </a:pPr>
                      <a:endParaRPr lang="en-GB" sz="1400" kern="100" dirty="0">
                        <a:solidFill>
                          <a:schemeClr val="tx1"/>
                        </a:solidFill>
                        <a:effectLst/>
                        <a:highlight>
                          <a:srgbClr val="FFFF00"/>
                        </a:highlight>
                        <a:latin typeface="Aptos"/>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49-50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Non-domestic heat pump deployment priority projects</a:t>
                      </a:r>
                    </a:p>
                    <a:p>
                      <a:pPr lvl="0">
                        <a:lnSpc>
                          <a:spcPct val="107000"/>
                        </a:lnSpc>
                        <a:spcAft>
                          <a:spcPts val="800"/>
                        </a:spcAft>
                        <a:buNone/>
                      </a:pPr>
                      <a:endParaRPr lang="en-GB" sz="1400" kern="100" dirty="0">
                        <a:solidFill>
                          <a:schemeClr val="tx1"/>
                        </a:solidFill>
                        <a:effectLst/>
                        <a:latin typeface="Apto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5880452"/>
                  </a:ext>
                </a:extLst>
              </a:tr>
              <a:tr h="0">
                <a:tc>
                  <a:txBody>
                    <a:bodyPr/>
                    <a:lstStyle/>
                    <a:p>
                      <a:pPr>
                        <a:lnSpc>
                          <a:spcPct val="107000"/>
                        </a:lnSpc>
                        <a:spcAft>
                          <a:spcPts val="800"/>
                        </a:spcAft>
                        <a:buNone/>
                      </a:pPr>
                      <a:r>
                        <a:rPr lang="en-GB" sz="1400" kern="100" dirty="0">
                          <a:solidFill>
                            <a:schemeClr val="tx1"/>
                          </a:solidFill>
                          <a:effectLst/>
                          <a:highlight>
                            <a:srgbClr val="FFFF00"/>
                          </a:highlight>
                          <a:latin typeface="Aptos"/>
                          <a:ea typeface="Aptos" panose="020B0004020202020204" pitchFamily="34" charset="0"/>
                          <a:cs typeface="Times New Roman"/>
                        </a:rPr>
                        <a:t>Downs Infants</a:t>
                      </a:r>
                      <a:endParaRPr lang="en-US" dirty="0"/>
                    </a:p>
                    <a:p>
                      <a:pPr>
                        <a:lnSpc>
                          <a:spcPct val="107000"/>
                        </a:lnSpc>
                        <a:spcAft>
                          <a:spcPts val="800"/>
                        </a:spcAft>
                        <a:buNone/>
                      </a:pPr>
                      <a:endParaRPr lang="en-GB" sz="1400" kern="100" dirty="0">
                        <a:solidFill>
                          <a:schemeClr val="tx1"/>
                        </a:solidFill>
                        <a:effectLst/>
                        <a:latin typeface="Aptos"/>
                        <a:ea typeface="Aptos" panose="020B0004020202020204" pitchFamily="34" charset="0"/>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buNone/>
                      </a:pPr>
                      <a:r>
                        <a:rPr lang="en-GB" sz="1400" kern="100" dirty="0">
                          <a:solidFill>
                            <a:schemeClr val="tx1"/>
                          </a:solidFill>
                          <a:effectLst/>
                          <a:latin typeface="Aptos"/>
                          <a:ea typeface="Aptos" panose="020B0004020202020204" pitchFamily="34" charset="0"/>
                          <a:cs typeface="Times New Roman"/>
                        </a:rPr>
                        <a:t>Largest PV potential capacities</a:t>
                      </a:r>
                    </a:p>
                    <a:p>
                      <a:pPr lvl="0">
                        <a:lnSpc>
                          <a:spcPct val="107000"/>
                        </a:lnSpc>
                        <a:spcAft>
                          <a:spcPts val="800"/>
                        </a:spcAft>
                        <a:buNone/>
                      </a:pPr>
                      <a:endParaRPr lang="en-GB" sz="1400" kern="100" dirty="0">
                        <a:solidFill>
                          <a:schemeClr val="tx1"/>
                        </a:solidFill>
                        <a:effectLst/>
                        <a:latin typeface="Aptos"/>
                        <a:cs typeface="Times New Roman"/>
                      </a:endParaRPr>
                    </a:p>
                    <a:p>
                      <a:pPr lvl="0">
                        <a:lnSpc>
                          <a:spcPct val="107000"/>
                        </a:lnSpc>
                        <a:spcAft>
                          <a:spcPts val="800"/>
                        </a:spcAft>
                        <a:buNone/>
                      </a:pPr>
                      <a:endParaRPr lang="en-GB" sz="1400" kern="100" dirty="0">
                        <a:solidFill>
                          <a:schemeClr val="tx1"/>
                        </a:solidFill>
                        <a:effectLst/>
                        <a:latin typeface="Apto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2447649"/>
                  </a:ext>
                </a:extLst>
              </a:tr>
            </a:tbl>
          </a:graphicData>
        </a:graphic>
      </p:graphicFrame>
      <p:sp>
        <p:nvSpPr>
          <p:cNvPr id="7" name="TextBox 6">
            <a:extLst>
              <a:ext uri="{FF2B5EF4-FFF2-40B4-BE49-F238E27FC236}">
                <a16:creationId xmlns:a16="http://schemas.microsoft.com/office/drawing/2014/main" id="{E5B43461-B984-A605-8D10-7E01DF735642}"/>
              </a:ext>
            </a:extLst>
          </p:cNvPr>
          <p:cNvSpPr txBox="1"/>
          <p:nvPr/>
        </p:nvSpPr>
        <p:spPr>
          <a:xfrm>
            <a:off x="5157416" y="5982823"/>
            <a:ext cx="620585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Contact:  alice.berry@brighton-hove.gov.uk</a:t>
            </a:r>
          </a:p>
        </p:txBody>
      </p:sp>
      <p:pic>
        <p:nvPicPr>
          <p:cNvPr id="6" name="Picture 5" descr="OCOW Logo Long.PNG">
            <a:extLst>
              <a:ext uri="{FF2B5EF4-FFF2-40B4-BE49-F238E27FC236}">
                <a16:creationId xmlns:a16="http://schemas.microsoft.com/office/drawing/2014/main" id="{35AC26D4-F4F7-2D68-C389-CF409FB52EF8}"/>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50523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br>
              <a:rPr lang="en-US" sz="3600" b="1">
                <a:cs typeface="Calibri Light"/>
              </a:rPr>
            </a:br>
            <a:r>
              <a:rPr lang="en-US" sz="3600" b="1">
                <a:cs typeface="Calibri Light"/>
              </a:rPr>
              <a:t>     </a:t>
            </a:r>
            <a:r>
              <a:rPr lang="en-US" sz="3600">
                <a:cs typeface="Calibri Light"/>
              </a:rPr>
              <a:t>Decarbonisation - transport</a:t>
            </a:r>
            <a:endParaRPr lang="en-US" sz="3600">
              <a:ea typeface="Calibri Light"/>
              <a:cs typeface="Calibri Light"/>
            </a:endParaRPr>
          </a:p>
        </p:txBody>
      </p:sp>
      <p:pic>
        <p:nvPicPr>
          <p:cNvPr id="3" name="Picture 2" descr="A graph of a graph showing the amount of gas emissions&#10;&#10;Description automatically generated">
            <a:extLst>
              <a:ext uri="{FF2B5EF4-FFF2-40B4-BE49-F238E27FC236}">
                <a16:creationId xmlns:a16="http://schemas.microsoft.com/office/drawing/2014/main" id="{5590229B-85B9-F7D0-3332-C26DA19C1CD3}"/>
              </a:ext>
            </a:extLst>
          </p:cNvPr>
          <p:cNvPicPr>
            <a:picLocks noChangeAspect="1"/>
          </p:cNvPicPr>
          <p:nvPr/>
        </p:nvPicPr>
        <p:blipFill>
          <a:blip r:embed="rId2"/>
          <a:stretch>
            <a:fillRect/>
          </a:stretch>
        </p:blipFill>
        <p:spPr>
          <a:xfrm>
            <a:off x="468396" y="1720980"/>
            <a:ext cx="6496050" cy="3943350"/>
          </a:xfrm>
          <a:prstGeom prst="rect">
            <a:avLst/>
          </a:prstGeom>
        </p:spPr>
      </p:pic>
      <p:pic>
        <p:nvPicPr>
          <p:cNvPr id="8" name="Picture 7">
            <a:extLst>
              <a:ext uri="{FF2B5EF4-FFF2-40B4-BE49-F238E27FC236}">
                <a16:creationId xmlns:a16="http://schemas.microsoft.com/office/drawing/2014/main" id="{2729A423-BB70-9A26-DFC1-9439BE3FF70B}"/>
              </a:ext>
            </a:extLst>
          </p:cNvPr>
          <p:cNvPicPr>
            <a:picLocks noChangeAspect="1"/>
          </p:cNvPicPr>
          <p:nvPr/>
        </p:nvPicPr>
        <p:blipFill>
          <a:blip r:embed="rId3"/>
          <a:stretch>
            <a:fillRect/>
          </a:stretch>
        </p:blipFill>
        <p:spPr>
          <a:xfrm>
            <a:off x="6748713" y="1609809"/>
            <a:ext cx="5271837" cy="4039436"/>
          </a:xfrm>
          <a:prstGeom prst="rect">
            <a:avLst/>
          </a:prstGeom>
        </p:spPr>
      </p:pic>
      <p:sp>
        <p:nvSpPr>
          <p:cNvPr id="4" name="TextBox 3">
            <a:extLst>
              <a:ext uri="{FF2B5EF4-FFF2-40B4-BE49-F238E27FC236}">
                <a16:creationId xmlns:a16="http://schemas.microsoft.com/office/drawing/2014/main" id="{1BF2DA87-87EF-6C8B-6A6E-0B37D0D5921B}"/>
              </a:ext>
            </a:extLst>
          </p:cNvPr>
          <p:cNvSpPr txBox="1"/>
          <p:nvPr/>
        </p:nvSpPr>
        <p:spPr>
          <a:xfrm>
            <a:off x="272716" y="5874084"/>
            <a:ext cx="11633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cs typeface="Segoe UI"/>
              </a:rPr>
              <a:t>What responsibility do schools have for emissions caused by journeys to school?</a:t>
            </a:r>
            <a:r>
              <a:rPr lang="en-US" sz="2400">
                <a:cs typeface="Segoe UI"/>
              </a:rPr>
              <a:t>​</a:t>
            </a:r>
          </a:p>
          <a:p>
            <a:r>
              <a:rPr lang="en-GB" sz="2400" b="1">
                <a:cs typeface="Segoe UI"/>
              </a:rPr>
              <a:t>What implications does this have for school trips?</a:t>
            </a:r>
          </a:p>
        </p:txBody>
      </p:sp>
      <p:pic>
        <p:nvPicPr>
          <p:cNvPr id="7" name="Picture 6" descr="OCOW Logo Long.PNG">
            <a:extLst>
              <a:ext uri="{FF2B5EF4-FFF2-40B4-BE49-F238E27FC236}">
                <a16:creationId xmlns:a16="http://schemas.microsoft.com/office/drawing/2014/main" id="{FAB21757-686E-9D2D-7BBE-570692EC4F0D}"/>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26780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5"/>
          <p:cNvGrpSpPr/>
          <p:nvPr/>
        </p:nvGrpSpPr>
        <p:grpSpPr>
          <a:xfrm>
            <a:off x="325495" y="1823868"/>
            <a:ext cx="11294566" cy="4393586"/>
            <a:chOff x="0" y="734113"/>
            <a:chExt cx="11294566" cy="4026239"/>
          </a:xfrm>
        </p:grpSpPr>
        <p:sp>
          <p:nvSpPr>
            <p:cNvPr id="191" name="Google Shape;191;p5"/>
            <p:cNvSpPr/>
            <p:nvPr/>
          </p:nvSpPr>
          <p:spPr>
            <a:xfrm>
              <a:off x="0" y="734113"/>
              <a:ext cx="11294566" cy="954719"/>
            </a:xfrm>
            <a:prstGeom prst="roundRect">
              <a:avLst>
                <a:gd name="adj" fmla="val 16667"/>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46606" y="780719"/>
              <a:ext cx="11201354" cy="861507"/>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400" b="1" dirty="0">
                  <a:solidFill>
                    <a:schemeClr val="dk1"/>
                  </a:solidFill>
                  <a:latin typeface="Arial" panose="020B0604020202020204" pitchFamily="34" charset="0"/>
                  <a:ea typeface="Play"/>
                  <a:cs typeface="Arial" panose="020B0604020202020204" pitchFamily="34" charset="0"/>
                  <a:sym typeface="Play"/>
                </a:rPr>
                <a:t>Develop</a:t>
              </a:r>
              <a:r>
                <a:rPr lang="en-US" sz="2400" dirty="0">
                  <a:solidFill>
                    <a:schemeClr val="dk1"/>
                  </a:solidFill>
                  <a:latin typeface="Arial" panose="020B0604020202020204" pitchFamily="34" charset="0"/>
                  <a:ea typeface="Calibri"/>
                  <a:cs typeface="Arial" panose="020B0604020202020204" pitchFamily="34" charset="0"/>
                  <a:sym typeface="Calibri"/>
                </a:rPr>
                <a:t> an integrated environmental education curriculum gradually and systematically ‘greening’ the curriculum and supporting the development of green skills</a:t>
              </a:r>
              <a:endParaRPr sz="2400" dirty="0">
                <a:solidFill>
                  <a:schemeClr val="dk1"/>
                </a:solidFill>
                <a:latin typeface="Arial" panose="020B0604020202020204" pitchFamily="34" charset="0"/>
                <a:ea typeface="Calibri"/>
                <a:cs typeface="Arial" panose="020B0604020202020204" pitchFamily="34" charset="0"/>
                <a:sym typeface="Calibri"/>
              </a:endParaRPr>
            </a:p>
          </p:txBody>
        </p:sp>
        <p:sp>
          <p:nvSpPr>
            <p:cNvPr id="193" name="Google Shape;193;p5"/>
            <p:cNvSpPr/>
            <p:nvPr/>
          </p:nvSpPr>
          <p:spPr>
            <a:xfrm>
              <a:off x="0" y="2772838"/>
              <a:ext cx="11294566" cy="954719"/>
            </a:xfrm>
            <a:prstGeom prst="roundRect">
              <a:avLst>
                <a:gd name="adj" fmla="val 16667"/>
              </a:avLst>
            </a:prstGeom>
            <a:solidFill>
              <a:srgbClr val="CCCC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txBox="1"/>
            <p:nvPr/>
          </p:nvSpPr>
          <p:spPr>
            <a:xfrm>
              <a:off x="46606" y="2819444"/>
              <a:ext cx="11201354" cy="861507"/>
            </a:xfrm>
            <a:prstGeom prst="rect">
              <a:avLst/>
            </a:prstGeom>
            <a:noFill/>
            <a:ln>
              <a:noFill/>
            </a:ln>
          </p:spPr>
          <p:txBody>
            <a:bodyPr spcFirstLastPara="1" wrap="square" lIns="91425" tIns="91425" rIns="91425" bIns="91425" anchor="ctr" anchorCtr="0">
              <a:noAutofit/>
            </a:bodyPr>
            <a:lstStyle/>
            <a:p>
              <a:pPr>
                <a:lnSpc>
                  <a:spcPct val="90000"/>
                </a:lnSpc>
                <a:buClr>
                  <a:schemeClr val="dk1"/>
                </a:buClr>
                <a:buSzPts val="2400"/>
              </a:pPr>
              <a:r>
                <a:rPr lang="en-US" sz="2400" b="1" dirty="0">
                  <a:solidFill>
                    <a:schemeClr val="dk1"/>
                  </a:solidFill>
                  <a:latin typeface="Arial"/>
                  <a:ea typeface="Play"/>
                  <a:cs typeface="Arial"/>
                  <a:sym typeface="Play"/>
                </a:rPr>
                <a:t>Create</a:t>
              </a:r>
              <a:r>
                <a:rPr lang="en-US" sz="2400" dirty="0">
                  <a:solidFill>
                    <a:schemeClr val="dk1"/>
                  </a:solidFill>
                  <a:latin typeface="Arial"/>
                  <a:ea typeface="Calibri"/>
                  <a:cs typeface="Arial"/>
                  <a:sym typeface="Calibri"/>
                </a:rPr>
                <a:t> school </a:t>
              </a:r>
              <a:r>
                <a:rPr lang="en-US" sz="2400" dirty="0" err="1">
                  <a:solidFill>
                    <a:schemeClr val="dk1"/>
                  </a:solidFill>
                  <a:latin typeface="Arial"/>
                  <a:ea typeface="Calibri"/>
                  <a:cs typeface="Arial"/>
                  <a:sym typeface="Calibri"/>
                </a:rPr>
                <a:t>organisational</a:t>
              </a:r>
              <a:r>
                <a:rPr lang="en-US" sz="2400" dirty="0">
                  <a:solidFill>
                    <a:schemeClr val="dk1"/>
                  </a:solidFill>
                  <a:latin typeface="Arial"/>
                  <a:ea typeface="Calibri"/>
                  <a:cs typeface="Arial"/>
                  <a:sym typeface="Calibri"/>
                </a:rPr>
                <a:t> systems and practices which support sustainability and the school and regional Net Zero targets</a:t>
              </a:r>
              <a:endParaRPr sz="2400" dirty="0">
                <a:solidFill>
                  <a:schemeClr val="dk1"/>
                </a:solidFill>
                <a:latin typeface="Arial"/>
                <a:ea typeface="Calibri"/>
                <a:cs typeface="Arial"/>
                <a:sym typeface="Calibri"/>
              </a:endParaRPr>
            </a:p>
          </p:txBody>
        </p:sp>
        <p:sp>
          <p:nvSpPr>
            <p:cNvPr id="195" name="Google Shape;195;p5"/>
            <p:cNvSpPr/>
            <p:nvPr/>
          </p:nvSpPr>
          <p:spPr>
            <a:xfrm>
              <a:off x="0" y="1758994"/>
              <a:ext cx="11294566" cy="954719"/>
            </a:xfrm>
            <a:prstGeom prst="roundRect">
              <a:avLst>
                <a:gd name="adj" fmla="val 16667"/>
              </a:avLst>
            </a:prstGeom>
            <a:solidFill>
              <a:srgbClr val="00C7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txBox="1"/>
            <p:nvPr/>
          </p:nvSpPr>
          <p:spPr>
            <a:xfrm>
              <a:off x="46606" y="1805600"/>
              <a:ext cx="11201354" cy="861507"/>
            </a:xfrm>
            <a:prstGeom prst="rect">
              <a:avLst/>
            </a:prstGeom>
            <a:noFill/>
            <a:ln>
              <a:noFill/>
            </a:ln>
          </p:spPr>
          <p:txBody>
            <a:bodyPr spcFirstLastPara="1" wrap="square" lIns="91425" tIns="91425" rIns="91425" bIns="91425" anchor="ctr" anchorCtr="0">
              <a:noAutofit/>
            </a:bodyPr>
            <a:lstStyle/>
            <a:p>
              <a:pPr>
                <a:lnSpc>
                  <a:spcPct val="90000"/>
                </a:lnSpc>
                <a:buClr>
                  <a:schemeClr val="dk1"/>
                </a:buClr>
                <a:buSzPts val="2400"/>
              </a:pPr>
              <a:r>
                <a:rPr lang="en-US" sz="2400" b="1" dirty="0">
                  <a:solidFill>
                    <a:schemeClr val="dk1"/>
                  </a:solidFill>
                  <a:latin typeface="Arial"/>
                  <a:ea typeface="Play"/>
                  <a:cs typeface="Arial"/>
                  <a:sym typeface="Play"/>
                </a:rPr>
                <a:t>Enable</a:t>
              </a:r>
              <a:r>
                <a:rPr lang="en-US" sz="2400" dirty="0">
                  <a:solidFill>
                    <a:schemeClr val="dk1"/>
                  </a:solidFill>
                  <a:latin typeface="Arial"/>
                  <a:ea typeface="Calibri"/>
                  <a:cs typeface="Arial"/>
                  <a:sym typeface="Calibri"/>
                </a:rPr>
                <a:t> children and young people to develop a close connection with nature and our local biosphere</a:t>
              </a:r>
              <a:endParaRPr sz="2400" dirty="0">
                <a:solidFill>
                  <a:schemeClr val="dk1"/>
                </a:solidFill>
                <a:latin typeface="Arial" panose="020B0604020202020204" pitchFamily="34" charset="0"/>
                <a:ea typeface="Calibri"/>
                <a:cs typeface="Arial" panose="020B0604020202020204" pitchFamily="34" charset="0"/>
                <a:sym typeface="Calibri"/>
              </a:endParaRPr>
            </a:p>
          </p:txBody>
        </p:sp>
        <p:sp>
          <p:nvSpPr>
            <p:cNvPr id="197" name="Google Shape;197;p5"/>
            <p:cNvSpPr/>
            <p:nvPr/>
          </p:nvSpPr>
          <p:spPr>
            <a:xfrm>
              <a:off x="0" y="3805633"/>
              <a:ext cx="11294566" cy="954719"/>
            </a:xfrm>
            <a:prstGeom prst="roundRect">
              <a:avLst>
                <a:gd name="adj" fmla="val 16667"/>
              </a:avLst>
            </a:prstGeom>
            <a:solidFill>
              <a:srgbClr val="009C6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txBox="1"/>
            <p:nvPr/>
          </p:nvSpPr>
          <p:spPr>
            <a:xfrm>
              <a:off x="46606" y="4072791"/>
              <a:ext cx="11201354" cy="489322"/>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dk1"/>
                </a:buClr>
                <a:buSzPts val="2400"/>
                <a:buFont typeface="Play"/>
                <a:buNone/>
              </a:pPr>
              <a:r>
                <a:rPr lang="en-US" sz="2300" b="1" dirty="0">
                  <a:solidFill>
                    <a:schemeClr val="dk1"/>
                  </a:solidFill>
                  <a:latin typeface="Arial" panose="020B0604020202020204" pitchFamily="34" charset="0"/>
                  <a:ea typeface="Play"/>
                  <a:cs typeface="Arial" panose="020B0604020202020204" pitchFamily="34" charset="0"/>
                  <a:sym typeface="Play"/>
                </a:rPr>
                <a:t>Empower</a:t>
              </a:r>
              <a:r>
                <a:rPr lang="en-US" sz="2300" dirty="0">
                  <a:solidFill>
                    <a:schemeClr val="dk1"/>
                  </a:solidFill>
                  <a:latin typeface="Arial" panose="020B0604020202020204" pitchFamily="34" charset="0"/>
                  <a:ea typeface="Calibri"/>
                  <a:cs typeface="Arial" panose="020B0604020202020204" pitchFamily="34" charset="0"/>
                  <a:sym typeface="Calibri"/>
                </a:rPr>
                <a:t> children and young people and their families to become changemakers both personally and collectively</a:t>
              </a:r>
              <a:r>
                <a:rPr lang="en-US" sz="2300" dirty="0">
                  <a:solidFill>
                    <a:schemeClr val="dk1"/>
                  </a:solidFill>
                  <a:latin typeface="Arial" panose="020B0604020202020204" pitchFamily="34" charset="0"/>
                  <a:ea typeface="Play"/>
                  <a:cs typeface="Arial" panose="020B0604020202020204" pitchFamily="34" charset="0"/>
                  <a:sym typeface="Play"/>
                </a:rPr>
                <a:t> and inspire a strong sense of hope for the future</a:t>
              </a:r>
              <a:endParaRPr sz="2300" dirty="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199" name="Google Shape;199;p5"/>
          <p:cNvGrpSpPr/>
          <p:nvPr/>
        </p:nvGrpSpPr>
        <p:grpSpPr>
          <a:xfrm>
            <a:off x="7084800" y="87700"/>
            <a:ext cx="5010600" cy="1173900"/>
            <a:chOff x="7063550" y="87700"/>
            <a:chExt cx="5010600" cy="1173900"/>
          </a:xfrm>
        </p:grpSpPr>
        <p:sp>
          <p:nvSpPr>
            <p:cNvPr id="200" name="Google Shape;200;p5"/>
            <p:cNvSpPr/>
            <p:nvPr/>
          </p:nvSpPr>
          <p:spPr>
            <a:xfrm>
              <a:off x="7063550" y="87700"/>
              <a:ext cx="5010600" cy="1173900"/>
            </a:xfrm>
            <a:prstGeom prst="rect">
              <a:avLst/>
            </a:prstGeom>
            <a:solidFill>
              <a:srgbClr val="000000"/>
            </a:solidFill>
            <a:ln w="9525" cap="flat" cmpd="sng">
              <a:solidFill>
                <a:srgbClr val="0E28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01" name="Google Shape;201;p5"/>
            <p:cNvGrpSpPr/>
            <p:nvPr/>
          </p:nvGrpSpPr>
          <p:grpSpPr>
            <a:xfrm>
              <a:off x="7157769" y="173663"/>
              <a:ext cx="4822160" cy="1001976"/>
              <a:chOff x="7252056" y="180800"/>
              <a:chExt cx="4822160" cy="1001976"/>
            </a:xfrm>
          </p:grpSpPr>
          <p:pic>
            <p:nvPicPr>
              <p:cNvPr id="202" name="Google Shape;202;p5"/>
              <p:cNvPicPr preferRelativeResize="0"/>
              <p:nvPr/>
            </p:nvPicPr>
            <p:blipFill rotWithShape="1">
              <a:blip r:embed="rId3">
                <a:alphaModFix/>
              </a:blip>
              <a:srcRect l="15915" t="14416" r="13567" b="48751"/>
              <a:stretch/>
            </p:blipFill>
            <p:spPr>
              <a:xfrm>
                <a:off x="7252056" y="180800"/>
                <a:ext cx="1278870" cy="1001974"/>
              </a:xfrm>
              <a:prstGeom prst="rect">
                <a:avLst/>
              </a:prstGeom>
              <a:noFill/>
              <a:ln>
                <a:noFill/>
              </a:ln>
            </p:spPr>
          </p:pic>
          <p:pic>
            <p:nvPicPr>
              <p:cNvPr id="203" name="Google Shape;203;p5" descr="A black text on a white background&#10;&#10;Description automatically generated"/>
              <p:cNvPicPr preferRelativeResize="0"/>
              <p:nvPr/>
            </p:nvPicPr>
            <p:blipFill rotWithShape="1">
              <a:blip r:embed="rId4">
                <a:alphaModFix/>
              </a:blip>
              <a:srcRect/>
              <a:stretch/>
            </p:blipFill>
            <p:spPr>
              <a:xfrm>
                <a:off x="8616401" y="180801"/>
                <a:ext cx="3457815" cy="1001975"/>
              </a:xfrm>
              <a:prstGeom prst="rect">
                <a:avLst/>
              </a:prstGeom>
              <a:noFill/>
              <a:ln w="12700" cap="flat" cmpd="sng">
                <a:solidFill>
                  <a:srgbClr val="000000"/>
                </a:solidFill>
                <a:prstDash val="solid"/>
                <a:round/>
                <a:headEnd type="none" w="sm" len="sm"/>
                <a:tailEnd type="none" w="sm" len="sm"/>
              </a:ln>
            </p:spPr>
          </p:pic>
        </p:grpSp>
      </p:grpSp>
      <p:sp>
        <p:nvSpPr>
          <p:cNvPr id="5" name="Google Shape;101;p1">
            <a:extLst>
              <a:ext uri="{FF2B5EF4-FFF2-40B4-BE49-F238E27FC236}">
                <a16:creationId xmlns:a16="http://schemas.microsoft.com/office/drawing/2014/main" id="{DB5A6752-9633-F4CC-B287-76D1E58C8B2E}"/>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p>
          <a:p>
            <a:pPr>
              <a:lnSpc>
                <a:spcPct val="90000"/>
              </a:lnSpc>
              <a:buClr>
                <a:schemeClr val="dk1"/>
              </a:buClr>
              <a:buSzPts val="4400"/>
            </a:pPr>
            <a:r>
              <a:rPr lang="en-GB" sz="3200"/>
              <a:t>Aims of Our City Our World</a:t>
            </a:r>
            <a:endParaRPr lang="en-GB" sz="3200">
              <a:latin typeface="Arial" panose="020B0604020202020204" pitchFamily="34" charset="0"/>
              <a:cs typeface="Arial" panose="020B0604020202020204" pitchFamily="34" charset="0"/>
            </a:endParaRPr>
          </a:p>
        </p:txBody>
      </p:sp>
      <p:pic>
        <p:nvPicPr>
          <p:cNvPr id="3" name="Picture 2" descr="OCOW Logo Long.PNG">
            <a:extLst>
              <a:ext uri="{FF2B5EF4-FFF2-40B4-BE49-F238E27FC236}">
                <a16:creationId xmlns:a16="http://schemas.microsoft.com/office/drawing/2014/main" id="{41FDE07B-2C60-00BA-6C91-8163764EC457}"/>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81021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r>
              <a:rPr lang="en-US" sz="3600">
                <a:cs typeface="Calibri Light"/>
              </a:rPr>
              <a:t>Decarbonisation – transport + air quality</a:t>
            </a:r>
            <a:endParaRPr lang="en-US" sz="3600">
              <a:ea typeface="Calibri Light"/>
              <a:cs typeface="Calibri Light"/>
            </a:endParaRPr>
          </a:p>
        </p:txBody>
      </p:sp>
      <p:pic>
        <p:nvPicPr>
          <p:cNvPr id="6" name="Picture 5" descr="A map of a city&#10;&#10;Description automatically generated">
            <a:extLst>
              <a:ext uri="{FF2B5EF4-FFF2-40B4-BE49-F238E27FC236}">
                <a16:creationId xmlns:a16="http://schemas.microsoft.com/office/drawing/2014/main" id="{486D7AF4-C956-1E73-18D4-BE54DC9F10B8}"/>
              </a:ext>
            </a:extLst>
          </p:cNvPr>
          <p:cNvPicPr>
            <a:picLocks noChangeAspect="1"/>
          </p:cNvPicPr>
          <p:nvPr/>
        </p:nvPicPr>
        <p:blipFill>
          <a:blip r:embed="rId2"/>
          <a:stretch>
            <a:fillRect/>
          </a:stretch>
        </p:blipFill>
        <p:spPr>
          <a:xfrm>
            <a:off x="233863" y="1713664"/>
            <a:ext cx="4505325" cy="428625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5D273777-B111-E6D1-163C-8E3F8EA4973C}"/>
              </a:ext>
            </a:extLst>
          </p:cNvPr>
          <p:cNvPicPr>
            <a:picLocks noChangeAspect="1"/>
          </p:cNvPicPr>
          <p:nvPr/>
        </p:nvPicPr>
        <p:blipFill>
          <a:blip r:embed="rId3"/>
          <a:stretch>
            <a:fillRect/>
          </a:stretch>
        </p:blipFill>
        <p:spPr>
          <a:xfrm>
            <a:off x="5356225" y="1437022"/>
            <a:ext cx="2495550" cy="5267325"/>
          </a:xfrm>
          <a:prstGeom prst="rect">
            <a:avLst/>
          </a:prstGeom>
        </p:spPr>
      </p:pic>
      <p:sp>
        <p:nvSpPr>
          <p:cNvPr id="8" name="TextBox 7">
            <a:extLst>
              <a:ext uri="{FF2B5EF4-FFF2-40B4-BE49-F238E27FC236}">
                <a16:creationId xmlns:a16="http://schemas.microsoft.com/office/drawing/2014/main" id="{26185539-15CF-61FA-61BB-93641176038B}"/>
              </a:ext>
            </a:extLst>
          </p:cNvPr>
          <p:cNvSpPr txBox="1"/>
          <p:nvPr/>
        </p:nvSpPr>
        <p:spPr>
          <a:xfrm>
            <a:off x="2705768" y="6341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addresspollution.org</a:t>
            </a:r>
            <a:endParaRPr lang="en-US"/>
          </a:p>
        </p:txBody>
      </p:sp>
      <p:sp>
        <p:nvSpPr>
          <p:cNvPr id="9" name="TextBox 8">
            <a:extLst>
              <a:ext uri="{FF2B5EF4-FFF2-40B4-BE49-F238E27FC236}">
                <a16:creationId xmlns:a16="http://schemas.microsoft.com/office/drawing/2014/main" id="{FAC1CD73-4163-5AFF-02FC-EAD826FEA9C3}"/>
              </a:ext>
            </a:extLst>
          </p:cNvPr>
          <p:cNvSpPr txBox="1"/>
          <p:nvPr/>
        </p:nvSpPr>
        <p:spPr>
          <a:xfrm>
            <a:off x="8801768" y="2919663"/>
            <a:ext cx="28234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40C28"/>
                </a:solidFill>
                <a:latin typeface="Google Sans"/>
              </a:rPr>
              <a:t>175 early deaths per year</a:t>
            </a:r>
            <a:r>
              <a:rPr lang="en-US" sz="2400">
                <a:solidFill>
                  <a:srgbClr val="1F1F1F"/>
                </a:solidFill>
                <a:latin typeface="Google Sans"/>
              </a:rPr>
              <a:t> </a:t>
            </a:r>
            <a:endParaRPr lang="en-US" sz="2400"/>
          </a:p>
        </p:txBody>
      </p:sp>
      <p:pic>
        <p:nvPicPr>
          <p:cNvPr id="4" name="Picture 3" descr="OCOW Logo Long.PNG">
            <a:extLst>
              <a:ext uri="{FF2B5EF4-FFF2-40B4-BE49-F238E27FC236}">
                <a16:creationId xmlns:a16="http://schemas.microsoft.com/office/drawing/2014/main" id="{A485345A-986E-6D0C-C915-5A82B05E115B}"/>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8512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normAutofit/>
          </a:bodyPr>
          <a:lstStyle/>
          <a:p>
            <a:r>
              <a:rPr lang="en-US" sz="3600" err="1">
                <a:cs typeface="Calibri Light"/>
              </a:rPr>
              <a:t>Decarbonisation</a:t>
            </a:r>
            <a:r>
              <a:rPr lang="en-US" sz="3600">
                <a:cs typeface="Calibri Light"/>
              </a:rPr>
              <a:t> - Food</a:t>
            </a:r>
            <a:br>
              <a:rPr lang="en-US" sz="3600">
                <a:cs typeface="Calibri Light"/>
              </a:rPr>
            </a:br>
            <a:r>
              <a:rPr lang="en-US" sz="2800">
                <a:cs typeface="Calibri Light"/>
              </a:rPr>
              <a:t>Considering the GHG emissions of red meat and food waste</a:t>
            </a:r>
            <a:endParaRPr lang="en-US" sz="2800">
              <a:ea typeface="Calibri Light"/>
              <a:cs typeface="Calibri Light"/>
            </a:endParaRPr>
          </a:p>
        </p:txBody>
      </p:sp>
      <p:pic>
        <p:nvPicPr>
          <p:cNvPr id="7" name="Content Placeholder 6" descr="Food Waste Warriors in Huntley 158 ...">
            <a:extLst>
              <a:ext uri="{FF2B5EF4-FFF2-40B4-BE49-F238E27FC236}">
                <a16:creationId xmlns:a16="http://schemas.microsoft.com/office/drawing/2014/main" id="{96356410-AD5E-1F39-8CB7-7A0BB20DAE5B}"/>
              </a:ext>
            </a:extLst>
          </p:cNvPr>
          <p:cNvPicPr>
            <a:picLocks noGrp="1" noChangeAspect="1"/>
          </p:cNvPicPr>
          <p:nvPr>
            <p:ph idx="1"/>
          </p:nvPr>
        </p:nvPicPr>
        <p:blipFill>
          <a:blip r:embed="rId2"/>
          <a:stretch>
            <a:fillRect/>
          </a:stretch>
        </p:blipFill>
        <p:spPr>
          <a:xfrm>
            <a:off x="7524019" y="1716180"/>
            <a:ext cx="4178412" cy="3415440"/>
          </a:xfrm>
        </p:spPr>
      </p:pic>
      <p:pic>
        <p:nvPicPr>
          <p:cNvPr id="3" name="Graphic 2" descr="Carbon Footprint Dining, 47% OFF | www.micoope.com.gt">
            <a:extLst>
              <a:ext uri="{FF2B5EF4-FFF2-40B4-BE49-F238E27FC236}">
                <a16:creationId xmlns:a16="http://schemas.microsoft.com/office/drawing/2014/main" id="{303963C3-6CE0-F5B9-9AC5-935EB36CD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490" y="1713206"/>
            <a:ext cx="5608791" cy="4018580"/>
          </a:xfrm>
          <a:prstGeom prst="rect">
            <a:avLst/>
          </a:prstGeom>
        </p:spPr>
      </p:pic>
      <p:sp>
        <p:nvSpPr>
          <p:cNvPr id="4" name="TextBox 3">
            <a:extLst>
              <a:ext uri="{FF2B5EF4-FFF2-40B4-BE49-F238E27FC236}">
                <a16:creationId xmlns:a16="http://schemas.microsoft.com/office/drawing/2014/main" id="{CE0748E6-5B3A-36D1-D413-036DE37D5A4A}"/>
              </a:ext>
            </a:extLst>
          </p:cNvPr>
          <p:cNvSpPr txBox="1"/>
          <p:nvPr/>
        </p:nvSpPr>
        <p:spPr>
          <a:xfrm>
            <a:off x="487344" y="5274224"/>
            <a:ext cx="5268307" cy="46166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60%+ of food GHG</a:t>
            </a:r>
            <a:endParaRPr lang="en-GB"/>
          </a:p>
        </p:txBody>
      </p:sp>
      <p:sp>
        <p:nvSpPr>
          <p:cNvPr id="9" name="TextBox 8">
            <a:extLst>
              <a:ext uri="{FF2B5EF4-FFF2-40B4-BE49-F238E27FC236}">
                <a16:creationId xmlns:a16="http://schemas.microsoft.com/office/drawing/2014/main" id="{108D2D90-8074-B27E-A1FB-DDE385184D82}"/>
              </a:ext>
            </a:extLst>
          </p:cNvPr>
          <p:cNvSpPr txBox="1"/>
          <p:nvPr/>
        </p:nvSpPr>
        <p:spPr>
          <a:xfrm>
            <a:off x="6906537" y="5270492"/>
            <a:ext cx="52814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10%+of all human induced GHG</a:t>
            </a:r>
          </a:p>
        </p:txBody>
      </p:sp>
      <p:sp>
        <p:nvSpPr>
          <p:cNvPr id="8" name="TextBox 7">
            <a:extLst>
              <a:ext uri="{FF2B5EF4-FFF2-40B4-BE49-F238E27FC236}">
                <a16:creationId xmlns:a16="http://schemas.microsoft.com/office/drawing/2014/main" id="{1E9C6C58-4488-5083-124A-DF4B9EDB9A41}"/>
              </a:ext>
            </a:extLst>
          </p:cNvPr>
          <p:cNvSpPr txBox="1"/>
          <p:nvPr/>
        </p:nvSpPr>
        <p:spPr>
          <a:xfrm>
            <a:off x="166162" y="6053199"/>
            <a:ext cx="117039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What questions should we be asking about our school food provision? </a:t>
            </a:r>
          </a:p>
        </p:txBody>
      </p:sp>
      <p:pic>
        <p:nvPicPr>
          <p:cNvPr id="10" name="Picture 9" descr="OCOW Logo Long.PNG">
            <a:extLst>
              <a:ext uri="{FF2B5EF4-FFF2-40B4-BE49-F238E27FC236}">
                <a16:creationId xmlns:a16="http://schemas.microsoft.com/office/drawing/2014/main" id="{E38156DC-6D83-4C7F-509B-5EE5C15DDFC6}"/>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6051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br>
              <a:rPr lang="en-US" sz="3600" b="1">
                <a:cs typeface="Calibri Light"/>
              </a:rPr>
            </a:br>
            <a:r>
              <a:rPr lang="en-US" sz="3600" b="1">
                <a:cs typeface="Calibri Light"/>
              </a:rPr>
              <a:t>     </a:t>
            </a:r>
            <a:r>
              <a:rPr lang="en-US" sz="3600">
                <a:cs typeface="Calibri Light"/>
              </a:rPr>
              <a:t>Decarbonisation - food</a:t>
            </a:r>
            <a:endParaRPr lang="en-US" sz="3600">
              <a:ea typeface="Calibri Light"/>
              <a:cs typeface="Calibri Light"/>
            </a:endParaRPr>
          </a:p>
        </p:txBody>
      </p:sp>
      <p:sp>
        <p:nvSpPr>
          <p:cNvPr id="8" name="TextBox 7">
            <a:extLst>
              <a:ext uri="{FF2B5EF4-FFF2-40B4-BE49-F238E27FC236}">
                <a16:creationId xmlns:a16="http://schemas.microsoft.com/office/drawing/2014/main" id="{1E9C6C58-4488-5083-124A-DF4B9EDB9A41}"/>
              </a:ext>
            </a:extLst>
          </p:cNvPr>
          <p:cNvSpPr txBox="1"/>
          <p:nvPr/>
        </p:nvSpPr>
        <p:spPr>
          <a:xfrm>
            <a:off x="544741" y="6158302"/>
            <a:ext cx="94442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00B050"/>
                </a:solidFill>
              </a:rPr>
              <a:t>Does our present school food provision support a move towards greater decarbonisation?</a:t>
            </a:r>
          </a:p>
        </p:txBody>
      </p:sp>
      <p:sp>
        <p:nvSpPr>
          <p:cNvPr id="11" name="Content Placeholder 10">
            <a:extLst>
              <a:ext uri="{FF2B5EF4-FFF2-40B4-BE49-F238E27FC236}">
                <a16:creationId xmlns:a16="http://schemas.microsoft.com/office/drawing/2014/main" id="{85D2FC5A-7B12-0C26-AB85-D89FAF94807F}"/>
              </a:ext>
            </a:extLst>
          </p:cNvPr>
          <p:cNvSpPr>
            <a:spLocks noGrp="1"/>
          </p:cNvSpPr>
          <p:nvPr>
            <p:ph idx="1"/>
          </p:nvPr>
        </p:nvSpPr>
        <p:spPr>
          <a:xfrm>
            <a:off x="547436" y="1574967"/>
            <a:ext cx="10515600" cy="4351338"/>
          </a:xfrm>
        </p:spPr>
        <p:txBody>
          <a:bodyPr vert="horz" lIns="91440" tIns="45720" rIns="91440" bIns="45720" rtlCol="0" anchor="t">
            <a:normAutofit fontScale="92500" lnSpcReduction="10000"/>
          </a:bodyPr>
          <a:lstStyle/>
          <a:p>
            <a:pPr marL="0" indent="0">
              <a:buNone/>
            </a:pPr>
            <a:r>
              <a:rPr lang="en-GB" b="1"/>
              <a:t>Caterlink – responsible food statement</a:t>
            </a:r>
            <a:endParaRPr lang="en-US" b="1"/>
          </a:p>
          <a:p>
            <a:r>
              <a:rPr lang="en-GB"/>
              <a:t>Animal welfare</a:t>
            </a:r>
          </a:p>
          <a:p>
            <a:r>
              <a:rPr lang="en-GB"/>
              <a:t>Sustainable diets </a:t>
            </a:r>
          </a:p>
          <a:p>
            <a:pPr lvl="1">
              <a:buFont typeface="Courier New" panose="020B0604020202020204" pitchFamily="34" charset="0"/>
              <a:buChar char="o"/>
            </a:pPr>
            <a:r>
              <a:rPr lang="en-GB" sz="1400">
                <a:ea typeface="+mn-lt"/>
                <a:cs typeface="+mn-lt"/>
              </a:rPr>
              <a:t>Design menus to reflect the natural growing or production period for the UK, highlighting in-season produce on menus </a:t>
            </a:r>
          </a:p>
          <a:p>
            <a:pPr lvl="1">
              <a:buFont typeface="Courier New" panose="020B0604020202020204" pitchFamily="34" charset="0"/>
              <a:buChar char="o"/>
            </a:pPr>
            <a:r>
              <a:rPr lang="en-GB" sz="1400">
                <a:ea typeface="+mn-lt"/>
                <a:cs typeface="+mn-lt"/>
              </a:rPr>
              <a:t>Avoid food transported by air </a:t>
            </a:r>
          </a:p>
          <a:p>
            <a:pPr lvl="1">
              <a:buFont typeface="Courier New" panose="020B0604020202020204" pitchFamily="34" charset="0"/>
              <a:buChar char="o"/>
            </a:pPr>
            <a:r>
              <a:rPr lang="en-GB" sz="1400">
                <a:ea typeface="+mn-lt"/>
                <a:cs typeface="+mn-lt"/>
              </a:rPr>
              <a:t>Continue to nudge customers to making lower carbon, plant-based choices through menu placement and descriptions </a:t>
            </a:r>
          </a:p>
          <a:p>
            <a:pPr lvl="1">
              <a:buFont typeface="Courier New" panose="020B0604020202020204" pitchFamily="34" charset="0"/>
              <a:buChar char="o"/>
            </a:pPr>
            <a:r>
              <a:rPr lang="en-GB" sz="1400">
                <a:ea typeface="+mn-lt"/>
                <a:cs typeface="+mn-lt"/>
              </a:rPr>
              <a:t>Ensure that plant-based and vegetarian menu choices are as attractive and appetizing as possible </a:t>
            </a:r>
          </a:p>
          <a:p>
            <a:pPr lvl="1">
              <a:buFont typeface="Courier New" panose="020B0604020202020204" pitchFamily="34" charset="0"/>
              <a:buChar char="o"/>
            </a:pPr>
            <a:r>
              <a:rPr lang="en-GB" sz="1400">
                <a:ea typeface="+mn-lt"/>
                <a:cs typeface="+mn-lt"/>
              </a:rPr>
              <a:t>Ensure that our wrapped grab &amp; go range of sandwiches, salads and desserts are no higher than 5% scoring below a C carbon rating</a:t>
            </a:r>
            <a:endParaRPr lang="en-GB" sz="1400"/>
          </a:p>
          <a:p>
            <a:r>
              <a:rPr lang="en-GB"/>
              <a:t>Deforestation </a:t>
            </a:r>
            <a:r>
              <a:rPr lang="en-GB" sz="1400"/>
              <a:t>– RSPO, BCI</a:t>
            </a:r>
          </a:p>
          <a:p>
            <a:r>
              <a:rPr lang="en-GB"/>
              <a:t>Printing &amp; packaging</a:t>
            </a:r>
          </a:p>
          <a:p>
            <a:r>
              <a:rPr lang="en-GB"/>
              <a:t>Operations </a:t>
            </a:r>
            <a:r>
              <a:rPr lang="en-GB" sz="1400"/>
              <a:t>– waste&lt;3% total cost.  Divert 100% by 2030</a:t>
            </a:r>
          </a:p>
          <a:p>
            <a:r>
              <a:rPr lang="en-GB"/>
              <a:t>Monitoring and communication</a:t>
            </a:r>
          </a:p>
          <a:p>
            <a:endParaRPr lang="en-GB"/>
          </a:p>
        </p:txBody>
      </p:sp>
      <p:pic>
        <p:nvPicPr>
          <p:cNvPr id="4" name="Picture 3" descr="OCOW Logo Long.PNG">
            <a:extLst>
              <a:ext uri="{FF2B5EF4-FFF2-40B4-BE49-F238E27FC236}">
                <a16:creationId xmlns:a16="http://schemas.microsoft.com/office/drawing/2014/main" id="{7935B069-AA3F-CD30-E441-16E62C51D2F6}"/>
              </a:ext>
            </a:extLst>
          </p:cNvPr>
          <p:cNvPicPr>
            <a:picLocks noChangeAspect="1"/>
          </p:cNvPicPr>
          <p:nvPr/>
        </p:nvPicPr>
        <p:blipFill>
          <a:blip r:embed="rId2"/>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2036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78FD85-830B-B6A7-A844-C991F9FE2EE0}"/>
              </a:ext>
            </a:extLst>
          </p:cNvPr>
          <p:cNvSpPr txBox="1">
            <a:spLocks/>
          </p:cNvSpPr>
          <p:nvPr/>
        </p:nvSpPr>
        <p:spPr>
          <a:xfrm>
            <a:off x="-51596" y="12790"/>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Resources</a:t>
            </a:r>
            <a:endParaRPr lang="en-US" sz="3600" err="1">
              <a:solidFill>
                <a:srgbClr val="000000"/>
              </a:solidFill>
              <a:cs typeface="Calibri Light"/>
            </a:endParaRPr>
          </a:p>
        </p:txBody>
      </p:sp>
      <p:pic>
        <p:nvPicPr>
          <p:cNvPr id="3" name="Picture 2">
            <a:extLst>
              <a:ext uri="{FF2B5EF4-FFF2-40B4-BE49-F238E27FC236}">
                <a16:creationId xmlns:a16="http://schemas.microsoft.com/office/drawing/2014/main" id="{19F873FE-89C5-C080-9682-3811B0BA5DBE}"/>
              </a:ext>
            </a:extLst>
          </p:cNvPr>
          <p:cNvPicPr>
            <a:picLocks noChangeAspect="1"/>
          </p:cNvPicPr>
          <p:nvPr/>
        </p:nvPicPr>
        <p:blipFill>
          <a:blip r:embed="rId2"/>
          <a:stretch>
            <a:fillRect/>
          </a:stretch>
        </p:blipFill>
        <p:spPr>
          <a:xfrm>
            <a:off x="292895" y="1438939"/>
            <a:ext cx="11699238" cy="6297714"/>
          </a:xfrm>
          <a:prstGeom prst="rect">
            <a:avLst/>
          </a:prstGeom>
        </p:spPr>
      </p:pic>
      <p:pic>
        <p:nvPicPr>
          <p:cNvPr id="1028" name="Picture 4" descr="PEEK, PTFE, Vespel® for Oil &amp; Gas ...">
            <a:extLst>
              <a:ext uri="{FF2B5EF4-FFF2-40B4-BE49-F238E27FC236}">
                <a16:creationId xmlns:a16="http://schemas.microsoft.com/office/drawing/2014/main" id="{43F1F7CF-88A5-F50C-29B4-D27F7CCC0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5" y="5134467"/>
            <a:ext cx="2152342" cy="1635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FD04E5-5B54-7EFA-6042-1336E12F78D0}"/>
              </a:ext>
            </a:extLst>
          </p:cNvPr>
          <p:cNvPicPr>
            <a:picLocks noChangeAspect="1"/>
          </p:cNvPicPr>
          <p:nvPr/>
        </p:nvPicPr>
        <p:blipFill>
          <a:blip r:embed="rId4"/>
          <a:stretch>
            <a:fillRect/>
          </a:stretch>
        </p:blipFill>
        <p:spPr>
          <a:xfrm>
            <a:off x="5085822" y="5134467"/>
            <a:ext cx="2457136" cy="1635113"/>
          </a:xfrm>
          <a:prstGeom prst="rect">
            <a:avLst/>
          </a:prstGeom>
        </p:spPr>
      </p:pic>
      <p:pic>
        <p:nvPicPr>
          <p:cNvPr id="8" name="Picture 7">
            <a:extLst>
              <a:ext uri="{FF2B5EF4-FFF2-40B4-BE49-F238E27FC236}">
                <a16:creationId xmlns:a16="http://schemas.microsoft.com/office/drawing/2014/main" id="{4E94126A-391D-8A18-3303-F14212705F5F}"/>
              </a:ext>
            </a:extLst>
          </p:cNvPr>
          <p:cNvPicPr>
            <a:picLocks noChangeAspect="1"/>
          </p:cNvPicPr>
          <p:nvPr/>
        </p:nvPicPr>
        <p:blipFill>
          <a:blip r:embed="rId5"/>
          <a:stretch>
            <a:fillRect/>
          </a:stretch>
        </p:blipFill>
        <p:spPr>
          <a:xfrm>
            <a:off x="10142805" y="5134469"/>
            <a:ext cx="1748139" cy="1635113"/>
          </a:xfrm>
          <a:prstGeom prst="rect">
            <a:avLst/>
          </a:prstGeom>
        </p:spPr>
      </p:pic>
      <p:pic>
        <p:nvPicPr>
          <p:cNvPr id="9" name="Picture 8">
            <a:extLst>
              <a:ext uri="{FF2B5EF4-FFF2-40B4-BE49-F238E27FC236}">
                <a16:creationId xmlns:a16="http://schemas.microsoft.com/office/drawing/2014/main" id="{687CCF50-2508-733B-F49C-446DE0BB61BB}"/>
              </a:ext>
            </a:extLst>
          </p:cNvPr>
          <p:cNvPicPr>
            <a:picLocks noChangeAspect="1"/>
          </p:cNvPicPr>
          <p:nvPr/>
        </p:nvPicPr>
        <p:blipFill>
          <a:blip r:embed="rId6"/>
          <a:stretch>
            <a:fillRect/>
          </a:stretch>
        </p:blipFill>
        <p:spPr>
          <a:xfrm>
            <a:off x="7614313" y="5134469"/>
            <a:ext cx="2457137" cy="1635113"/>
          </a:xfrm>
          <a:prstGeom prst="rect">
            <a:avLst/>
          </a:prstGeom>
        </p:spPr>
      </p:pic>
      <p:pic>
        <p:nvPicPr>
          <p:cNvPr id="10" name="Picture 9">
            <a:extLst>
              <a:ext uri="{FF2B5EF4-FFF2-40B4-BE49-F238E27FC236}">
                <a16:creationId xmlns:a16="http://schemas.microsoft.com/office/drawing/2014/main" id="{4712CEC9-155C-4008-DBD0-DFCBD3A53543}"/>
              </a:ext>
            </a:extLst>
          </p:cNvPr>
          <p:cNvPicPr>
            <a:picLocks noChangeAspect="1"/>
          </p:cNvPicPr>
          <p:nvPr/>
        </p:nvPicPr>
        <p:blipFill>
          <a:blip r:embed="rId7"/>
          <a:stretch>
            <a:fillRect/>
          </a:stretch>
        </p:blipFill>
        <p:spPr>
          <a:xfrm>
            <a:off x="2511969" y="5134468"/>
            <a:ext cx="2457137" cy="1635113"/>
          </a:xfrm>
          <a:prstGeom prst="rect">
            <a:avLst/>
          </a:prstGeom>
        </p:spPr>
      </p:pic>
      <p:sp>
        <p:nvSpPr>
          <p:cNvPr id="5" name="Content Placeholder 4">
            <a:extLst>
              <a:ext uri="{FF2B5EF4-FFF2-40B4-BE49-F238E27FC236}">
                <a16:creationId xmlns:a16="http://schemas.microsoft.com/office/drawing/2014/main" id="{D713D63C-435E-BA44-565C-658567C98F90}"/>
              </a:ext>
            </a:extLst>
          </p:cNvPr>
          <p:cNvSpPr>
            <a:spLocks noGrp="1"/>
          </p:cNvSpPr>
          <p:nvPr>
            <p:ph idx="1"/>
          </p:nvPr>
        </p:nvSpPr>
        <p:spPr/>
        <p:txBody>
          <a:bodyPr/>
          <a:lstStyle/>
          <a:p>
            <a:endParaRPr lang="en-GB"/>
          </a:p>
        </p:txBody>
      </p:sp>
      <p:pic>
        <p:nvPicPr>
          <p:cNvPr id="12" name="Picture 11" descr="OCOW Logo Long.PNG">
            <a:extLst>
              <a:ext uri="{FF2B5EF4-FFF2-40B4-BE49-F238E27FC236}">
                <a16:creationId xmlns:a16="http://schemas.microsoft.com/office/drawing/2014/main" id="{62144039-EFC9-5301-DA82-90E85921F454}"/>
              </a:ext>
            </a:extLst>
          </p:cNvPr>
          <p:cNvPicPr>
            <a:picLocks noChangeAspect="1"/>
          </p:cNvPicPr>
          <p:nvPr/>
        </p:nvPicPr>
        <p:blipFill>
          <a:blip r:embed="rId8"/>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7166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Our Schools Our World </a:t>
            </a:r>
            <a:br>
              <a:rPr lang="en-US" sz="3600" b="1">
                <a:cs typeface="Calibri Light"/>
              </a:rPr>
            </a:br>
            <a:r>
              <a:rPr lang="en-US" sz="3600" b="1">
                <a:solidFill>
                  <a:srgbClr val="000000"/>
                </a:solidFill>
                <a:cs typeface="Calibri Light"/>
              </a:rPr>
              <a:t>  </a:t>
            </a:r>
            <a:endParaRPr lang="en-US" sz="3600" err="1">
              <a:solidFill>
                <a:srgbClr val="000000"/>
              </a:solidFill>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pic>
        <p:nvPicPr>
          <p:cNvPr id="8" name="Content Placeholder 3" descr="A large pile of garbage&#10;&#10;Description automatically generated">
            <a:extLst>
              <a:ext uri="{FF2B5EF4-FFF2-40B4-BE49-F238E27FC236}">
                <a16:creationId xmlns:a16="http://schemas.microsoft.com/office/drawing/2014/main" id="{C52C0FAD-8F31-32BF-8943-C2A5060B4A3A}"/>
              </a:ext>
            </a:extLst>
          </p:cNvPr>
          <p:cNvPicPr>
            <a:picLocks noChangeAspect="1"/>
          </p:cNvPicPr>
          <p:nvPr/>
        </p:nvPicPr>
        <p:blipFill>
          <a:blip r:embed="rId3"/>
          <a:stretch>
            <a:fillRect/>
          </a:stretch>
        </p:blipFill>
        <p:spPr>
          <a:xfrm>
            <a:off x="2512970" y="1364421"/>
            <a:ext cx="7166060" cy="5597313"/>
          </a:xfrm>
          <a:prstGeom prst="rect">
            <a:avLst/>
          </a:prstGeom>
        </p:spPr>
      </p:pic>
    </p:spTree>
    <p:extLst>
      <p:ext uri="{BB962C8B-B14F-4D97-AF65-F5344CB8AC3E}">
        <p14:creationId xmlns:p14="http://schemas.microsoft.com/office/powerpoint/2010/main" val="1167247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Procurement &amp; Ecological Footprint</a:t>
            </a:r>
            <a:endParaRPr lang="en-US" sz="3600" err="1">
              <a:solidFill>
                <a:srgbClr val="000000"/>
              </a:solidFill>
              <a:cs typeface="Calibri Light"/>
            </a:endParaRPr>
          </a:p>
        </p:txBody>
      </p:sp>
      <p:pic>
        <p:nvPicPr>
          <p:cNvPr id="3" name="Content Placeholder 2">
            <a:extLst>
              <a:ext uri="{FF2B5EF4-FFF2-40B4-BE49-F238E27FC236}">
                <a16:creationId xmlns:a16="http://schemas.microsoft.com/office/drawing/2014/main" id="{21E787DE-5455-50AE-6E92-B83F604FC89D}"/>
              </a:ext>
            </a:extLst>
          </p:cNvPr>
          <p:cNvPicPr>
            <a:picLocks noGrp="1" noChangeAspect="1"/>
          </p:cNvPicPr>
          <p:nvPr>
            <p:ph idx="1"/>
          </p:nvPr>
        </p:nvPicPr>
        <p:blipFill>
          <a:blip r:embed="rId2"/>
          <a:stretch>
            <a:fillRect/>
          </a:stretch>
        </p:blipFill>
        <p:spPr>
          <a:xfrm>
            <a:off x="2211271" y="1338574"/>
            <a:ext cx="7869836" cy="5817064"/>
          </a:xfrm>
          <a:prstGeom prst="rect">
            <a:avLst/>
          </a:prstGeom>
        </p:spPr>
      </p:pic>
      <p:pic>
        <p:nvPicPr>
          <p:cNvPr id="4" name="Picture 3" descr="OCOW Logo Long.PNG">
            <a:extLst>
              <a:ext uri="{FF2B5EF4-FFF2-40B4-BE49-F238E27FC236}">
                <a16:creationId xmlns:a16="http://schemas.microsoft.com/office/drawing/2014/main" id="{1D094FAF-32EF-6E90-7797-3784B040555B}"/>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66273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a:cs typeface="Calibri Light"/>
              </a:rPr>
            </a:br>
            <a:r>
              <a:rPr lang="en-US" sz="3600" b="1">
                <a:solidFill>
                  <a:srgbClr val="000000"/>
                </a:solidFill>
                <a:cs typeface="Calibri Light"/>
              </a:rPr>
              <a:t>  </a:t>
            </a:r>
            <a:r>
              <a:rPr lang="en-US" sz="3600">
                <a:solidFill>
                  <a:srgbClr val="000000"/>
                </a:solidFill>
                <a:cs typeface="Calibri Light"/>
              </a:rPr>
              <a:t>Earth Overshoot Day</a:t>
            </a:r>
            <a:endParaRPr lang="en-US" sz="3600" err="1">
              <a:solidFill>
                <a:srgbClr val="000000"/>
              </a:solidFill>
              <a:cs typeface="Calibri Light"/>
            </a:endParaRPr>
          </a:p>
        </p:txBody>
      </p:sp>
      <p:sp>
        <p:nvSpPr>
          <p:cNvPr id="4" name="Content Placeholder 3">
            <a:extLst>
              <a:ext uri="{FF2B5EF4-FFF2-40B4-BE49-F238E27FC236}">
                <a16:creationId xmlns:a16="http://schemas.microsoft.com/office/drawing/2014/main" id="{721BD7A6-CFDC-ED9D-94D0-F0D808FA2033}"/>
              </a:ext>
            </a:extLst>
          </p:cNvPr>
          <p:cNvSpPr>
            <a:spLocks noGrp="1"/>
          </p:cNvSpPr>
          <p:nvPr>
            <p:ph idx="1"/>
          </p:nvPr>
        </p:nvSpPr>
        <p:spPr/>
        <p:txBody>
          <a:bodyPr/>
          <a:lstStyle/>
          <a:p>
            <a:endParaRPr lang="en-GB"/>
          </a:p>
        </p:txBody>
      </p:sp>
      <p:pic>
        <p:nvPicPr>
          <p:cNvPr id="8" name="Google Shape;257;p10" descr="A graph of the earth over the earth&#10;&#10;Description automatically generated">
            <a:extLst>
              <a:ext uri="{FF2B5EF4-FFF2-40B4-BE49-F238E27FC236}">
                <a16:creationId xmlns:a16="http://schemas.microsoft.com/office/drawing/2014/main" id="{723EA4CF-5520-8D99-78B7-E107236C0ED8}"/>
              </a:ext>
            </a:extLst>
          </p:cNvPr>
          <p:cNvPicPr preferRelativeResize="0"/>
          <p:nvPr/>
        </p:nvPicPr>
        <p:blipFill rotWithShape="1">
          <a:blip r:embed="rId2">
            <a:alphaModFix/>
          </a:blip>
          <a:srcRect/>
          <a:stretch/>
        </p:blipFill>
        <p:spPr>
          <a:xfrm>
            <a:off x="838200" y="1358670"/>
            <a:ext cx="10005715" cy="6201339"/>
          </a:xfrm>
          <a:prstGeom prst="rect">
            <a:avLst/>
          </a:prstGeom>
          <a:noFill/>
          <a:ln>
            <a:noFill/>
          </a:ln>
          <a:effectLst>
            <a:outerShdw blurRad="292100" dist="139700" dir="2700000" algn="tl" rotWithShape="0">
              <a:srgbClr val="333333">
                <a:alpha val="64705"/>
              </a:srgbClr>
            </a:outerShdw>
          </a:effectLst>
        </p:spPr>
      </p:pic>
      <p:pic>
        <p:nvPicPr>
          <p:cNvPr id="3" name="Picture 2" descr="OCOW Logo Long.PNG">
            <a:extLst>
              <a:ext uri="{FF2B5EF4-FFF2-40B4-BE49-F238E27FC236}">
                <a16:creationId xmlns:a16="http://schemas.microsoft.com/office/drawing/2014/main" id="{1108B20F-CD4D-96A8-B37B-9402382BB394}"/>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673740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BDDD4C0-0B14-A4A2-C9D6-81E9BA939618}"/>
              </a:ext>
            </a:extLst>
          </p:cNvPr>
          <p:cNvSpPr txBox="1">
            <a:spLocks/>
          </p:cNvSpPr>
          <p:nvPr/>
        </p:nvSpPr>
        <p:spPr>
          <a:xfrm>
            <a:off x="1699" y="-844"/>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A global perspective</a:t>
            </a:r>
            <a:endParaRPr lang="en-US" sz="3600" err="1">
              <a:solidFill>
                <a:srgbClr val="000000"/>
              </a:solidFill>
              <a:cs typeface="Calibri Light"/>
            </a:endParaRPr>
          </a:p>
        </p:txBody>
      </p:sp>
      <p:pic>
        <p:nvPicPr>
          <p:cNvPr id="2" name="Content Placeholder 1">
            <a:extLst>
              <a:ext uri="{FF2B5EF4-FFF2-40B4-BE49-F238E27FC236}">
                <a16:creationId xmlns:a16="http://schemas.microsoft.com/office/drawing/2014/main" id="{68AD666B-459B-0BC0-3C12-618EF51EDBF3}"/>
              </a:ext>
            </a:extLst>
          </p:cNvPr>
          <p:cNvPicPr>
            <a:picLocks noGrp="1" noChangeAspect="1"/>
          </p:cNvPicPr>
          <p:nvPr>
            <p:ph idx="1"/>
          </p:nvPr>
        </p:nvPicPr>
        <p:blipFill>
          <a:blip r:embed="rId2"/>
          <a:stretch>
            <a:fillRect/>
          </a:stretch>
        </p:blipFill>
        <p:spPr>
          <a:xfrm>
            <a:off x="2021375" y="1335142"/>
            <a:ext cx="7904006" cy="5743957"/>
          </a:xfrm>
        </p:spPr>
      </p:pic>
      <p:pic>
        <p:nvPicPr>
          <p:cNvPr id="4" name="Picture 3" descr="OCOW Logo Long.PNG">
            <a:extLst>
              <a:ext uri="{FF2B5EF4-FFF2-40B4-BE49-F238E27FC236}">
                <a16:creationId xmlns:a16="http://schemas.microsoft.com/office/drawing/2014/main" id="{9FDFB6B6-4D57-CE22-DC50-B29EB8F05540}"/>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827172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a:cs typeface="Calibri Light"/>
              </a:rPr>
              <a:t>    </a:t>
            </a:r>
            <a:r>
              <a:rPr lang="en-US" sz="3600" b="1">
                <a:cs typeface="Calibri Light"/>
              </a:rPr>
              <a:t>Our Schools Our World</a:t>
            </a:r>
            <a:br>
              <a:rPr lang="en-US" sz="3600" b="1">
                <a:cs typeface="Calibri Light"/>
              </a:rPr>
            </a:br>
            <a:r>
              <a:rPr lang="en-US" sz="3600" b="1">
                <a:cs typeface="Calibri Light"/>
              </a:rPr>
              <a:t>     Climate Basics – Climate Justice</a:t>
            </a:r>
            <a:endParaRPr lang="en-US" sz="3600">
              <a:ea typeface="Calibri Light"/>
              <a:cs typeface="Calibri Light"/>
            </a:endParaRP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3" name="Title 1">
            <a:extLst>
              <a:ext uri="{FF2B5EF4-FFF2-40B4-BE49-F238E27FC236}">
                <a16:creationId xmlns:a16="http://schemas.microsoft.com/office/drawing/2014/main" id="{03925FA0-C537-58C4-99EF-D973E2195C9B}"/>
              </a:ext>
            </a:extLst>
          </p:cNvPr>
          <p:cNvSpPr txBox="1">
            <a:spLocks/>
          </p:cNvSpPr>
          <p:nvPr/>
        </p:nvSpPr>
        <p:spPr>
          <a:xfrm>
            <a:off x="-6927" y="4907"/>
            <a:ext cx="12198927"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br>
              <a:rPr lang="en-US" sz="3600" b="1">
                <a:latin typeface="+mn-lt"/>
                <a:cs typeface="Calibri Light"/>
              </a:rPr>
            </a:br>
            <a:r>
              <a:rPr lang="en-US" sz="2800">
                <a:latin typeface="+mn-lt"/>
                <a:cs typeface="Calibri Light"/>
              </a:rPr>
              <a:t>Climate Justice </a:t>
            </a:r>
            <a:endParaRPr lang="en-US" sz="2800">
              <a:solidFill>
                <a:srgbClr val="FF0000"/>
              </a:solidFill>
              <a:latin typeface="+mn-lt"/>
              <a:cs typeface="Calibri Light"/>
            </a:endParaRPr>
          </a:p>
        </p:txBody>
      </p:sp>
      <p:sp>
        <p:nvSpPr>
          <p:cNvPr id="9" name="TextBox 8">
            <a:extLst>
              <a:ext uri="{FF2B5EF4-FFF2-40B4-BE49-F238E27FC236}">
                <a16:creationId xmlns:a16="http://schemas.microsoft.com/office/drawing/2014/main" id="{71BC1CE2-6882-6C54-74CC-7364A78270D2}"/>
              </a:ext>
            </a:extLst>
          </p:cNvPr>
          <p:cNvSpPr txBox="1"/>
          <p:nvPr/>
        </p:nvSpPr>
        <p:spPr>
          <a:xfrm>
            <a:off x="529683" y="1929605"/>
            <a:ext cx="6391009" cy="523220"/>
          </a:xfrm>
          <a:prstGeom prst="rect">
            <a:avLst/>
          </a:prstGeom>
          <a:noFill/>
        </p:spPr>
        <p:txBody>
          <a:bodyPr wrap="square">
            <a:spAutoFit/>
          </a:bodyPr>
          <a:lstStyle/>
          <a:p>
            <a:r>
              <a:rPr lang="en-US" sz="2800" b="1">
                <a:solidFill>
                  <a:srgbClr val="141414"/>
                </a:solidFill>
                <a:latin typeface="+mn-lt"/>
              </a:rPr>
              <a:t>What does Climate Justice mean? </a:t>
            </a:r>
          </a:p>
        </p:txBody>
      </p:sp>
      <p:pic>
        <p:nvPicPr>
          <p:cNvPr id="12" name="Picture 11">
            <a:extLst>
              <a:ext uri="{FF2B5EF4-FFF2-40B4-BE49-F238E27FC236}">
                <a16:creationId xmlns:a16="http://schemas.microsoft.com/office/drawing/2014/main" id="{2167228F-91EA-9804-83F5-D2AA0F9CA4B1}"/>
              </a:ext>
            </a:extLst>
          </p:cNvPr>
          <p:cNvPicPr>
            <a:picLocks noChangeAspect="1"/>
          </p:cNvPicPr>
          <p:nvPr/>
        </p:nvPicPr>
        <p:blipFill>
          <a:blip r:embed="rId4"/>
          <a:stretch>
            <a:fillRect/>
          </a:stretch>
        </p:blipFill>
        <p:spPr>
          <a:xfrm>
            <a:off x="7185158" y="1482157"/>
            <a:ext cx="5006842" cy="2863522"/>
          </a:xfrm>
          <a:prstGeom prst="rect">
            <a:avLst/>
          </a:prstGeom>
        </p:spPr>
      </p:pic>
      <p:pic>
        <p:nvPicPr>
          <p:cNvPr id="15" name="Picture 14">
            <a:extLst>
              <a:ext uri="{FF2B5EF4-FFF2-40B4-BE49-F238E27FC236}">
                <a16:creationId xmlns:a16="http://schemas.microsoft.com/office/drawing/2014/main" id="{8B440F2F-273B-BBC7-58F7-F01B116A0A90}"/>
              </a:ext>
            </a:extLst>
          </p:cNvPr>
          <p:cNvPicPr>
            <a:picLocks noChangeAspect="1"/>
          </p:cNvPicPr>
          <p:nvPr/>
        </p:nvPicPr>
        <p:blipFill>
          <a:blip r:embed="rId5"/>
          <a:stretch>
            <a:fillRect/>
          </a:stretch>
        </p:blipFill>
        <p:spPr>
          <a:xfrm>
            <a:off x="6245499" y="3928122"/>
            <a:ext cx="4040180" cy="2675888"/>
          </a:xfrm>
          <a:prstGeom prst="rect">
            <a:avLst/>
          </a:prstGeom>
        </p:spPr>
      </p:pic>
      <p:sp>
        <p:nvSpPr>
          <p:cNvPr id="17" name="TextBox 16">
            <a:extLst>
              <a:ext uri="{FF2B5EF4-FFF2-40B4-BE49-F238E27FC236}">
                <a16:creationId xmlns:a16="http://schemas.microsoft.com/office/drawing/2014/main" id="{D67C54D0-BA1E-56A2-E7BD-B89058E8C154}"/>
              </a:ext>
            </a:extLst>
          </p:cNvPr>
          <p:cNvSpPr txBox="1"/>
          <p:nvPr/>
        </p:nvSpPr>
        <p:spPr>
          <a:xfrm>
            <a:off x="531491" y="3056342"/>
            <a:ext cx="5652032" cy="2308324"/>
          </a:xfrm>
          <a:prstGeom prst="rect">
            <a:avLst/>
          </a:prstGeom>
          <a:noFill/>
        </p:spPr>
        <p:txBody>
          <a:bodyPr wrap="square" lIns="91440" tIns="45720" rIns="91440" bIns="45720" anchor="t">
            <a:spAutoFit/>
          </a:bodyPr>
          <a:lstStyle/>
          <a:p>
            <a:r>
              <a:rPr lang="en-GB" sz="2400"/>
              <a:t>Climate justice is about acknowledging and addressing how disadvantaged or vulnerable communities around the world experience greater effects of climate change, even though they have contributed fewer emissions.</a:t>
            </a:r>
          </a:p>
        </p:txBody>
      </p:sp>
      <p:pic>
        <p:nvPicPr>
          <p:cNvPr id="7" name="Picture 6" descr="OCOW Logo Long.PNG">
            <a:extLst>
              <a:ext uri="{FF2B5EF4-FFF2-40B4-BE49-F238E27FC236}">
                <a16:creationId xmlns:a16="http://schemas.microsoft.com/office/drawing/2014/main" id="{DA325EAC-3BE3-B91C-2FDA-93CA16E7AEEB}"/>
              </a:ext>
            </a:extLst>
          </p:cNvPr>
          <p:cNvPicPr>
            <a:picLocks noChangeAspect="1"/>
          </p:cNvPicPr>
          <p:nvPr/>
        </p:nvPicPr>
        <p:blipFill>
          <a:blip r:embed="rId6"/>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1365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Circular Economy</a:t>
            </a:r>
            <a:endParaRPr lang="en-US" sz="3600" err="1">
              <a:solidFill>
                <a:srgbClr val="000000"/>
              </a:solidFill>
              <a:cs typeface="Calibri Light"/>
            </a:endParaRPr>
          </a:p>
        </p:txBody>
      </p:sp>
      <p:pic>
        <p:nvPicPr>
          <p:cNvPr id="3" name="Content Placeholder 2">
            <a:extLst>
              <a:ext uri="{FF2B5EF4-FFF2-40B4-BE49-F238E27FC236}">
                <a16:creationId xmlns:a16="http://schemas.microsoft.com/office/drawing/2014/main" id="{8C6471EC-9C25-0611-654D-D386CDD05AD8}"/>
              </a:ext>
            </a:extLst>
          </p:cNvPr>
          <p:cNvPicPr>
            <a:picLocks noGrp="1" noChangeAspect="1"/>
          </p:cNvPicPr>
          <p:nvPr>
            <p:ph idx="1"/>
          </p:nvPr>
        </p:nvPicPr>
        <p:blipFill>
          <a:blip r:embed="rId2"/>
          <a:stretch>
            <a:fillRect/>
          </a:stretch>
        </p:blipFill>
        <p:spPr>
          <a:xfrm>
            <a:off x="2922990" y="1520219"/>
            <a:ext cx="6114995" cy="5156980"/>
          </a:xfrm>
          <a:prstGeom prst="rect">
            <a:avLst/>
          </a:prstGeom>
          <a:ln>
            <a:noFill/>
          </a:ln>
          <a:effectLst>
            <a:outerShdw blurRad="292100" dist="139700" dir="2700000" algn="tl" rotWithShape="0">
              <a:srgbClr val="333333">
                <a:alpha val="65000"/>
              </a:srgbClr>
            </a:outerShdw>
          </a:effectLst>
        </p:spPr>
      </p:pic>
      <p:pic>
        <p:nvPicPr>
          <p:cNvPr id="4" name="Picture 3" descr="OCOW Logo Long.PNG">
            <a:extLst>
              <a:ext uri="{FF2B5EF4-FFF2-40B4-BE49-F238E27FC236}">
                <a16:creationId xmlns:a16="http://schemas.microsoft.com/office/drawing/2014/main" id="{4A8B10C7-5C04-F949-BD07-8C1B01975C46}"/>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74436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pic>
        <p:nvPicPr>
          <p:cNvPr id="8" name="Google Shape;209;p6" descr="A collage of images of food and drinks&#10;&#10;Description automatically generated">
            <a:extLst>
              <a:ext uri="{FF2B5EF4-FFF2-40B4-BE49-F238E27FC236}">
                <a16:creationId xmlns:a16="http://schemas.microsoft.com/office/drawing/2014/main" id="{C28D0E00-546D-4FF4-425B-0589CEC20EA4}"/>
              </a:ext>
            </a:extLst>
          </p:cNvPr>
          <p:cNvPicPr preferRelativeResize="0"/>
          <p:nvPr/>
        </p:nvPicPr>
        <p:blipFill rotWithShape="1">
          <a:blip r:embed="rId3">
            <a:alphaModFix/>
          </a:blip>
          <a:srcRect/>
          <a:stretch/>
        </p:blipFill>
        <p:spPr>
          <a:xfrm>
            <a:off x="829324" y="1344325"/>
            <a:ext cx="11034529" cy="5730623"/>
          </a:xfrm>
          <a:prstGeom prst="rect">
            <a:avLst/>
          </a:prstGeom>
          <a:noFill/>
          <a:ln>
            <a:noFill/>
          </a:ln>
        </p:spPr>
      </p:pic>
      <p:sp>
        <p:nvSpPr>
          <p:cNvPr id="13" name="Google Shape;101;p1">
            <a:extLst>
              <a:ext uri="{FF2B5EF4-FFF2-40B4-BE49-F238E27FC236}">
                <a16:creationId xmlns:a16="http://schemas.microsoft.com/office/drawing/2014/main" id="{ED980E16-EC7C-1343-3033-2C3F8D705F8E}"/>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6 Themes </a:t>
            </a:r>
          </a:p>
        </p:txBody>
      </p:sp>
      <p:pic>
        <p:nvPicPr>
          <p:cNvPr id="3" name="Picture 2" descr="OCOW Logo Long.PNG">
            <a:extLst>
              <a:ext uri="{FF2B5EF4-FFF2-40B4-BE49-F238E27FC236}">
                <a16:creationId xmlns:a16="http://schemas.microsoft.com/office/drawing/2014/main" id="{34AE2909-BAAB-ED02-13C2-CB9FE5CF7411}"/>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71544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p:cNvSpPr txBox="1">
            <a:spLocks noGrp="1"/>
          </p:cNvSpPr>
          <p:nvPr>
            <p:ph type="title"/>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 </a:t>
            </a:r>
            <a:br>
              <a:rPr lang="en-US" sz="3600" b="1"/>
            </a:br>
            <a:r>
              <a:rPr lang="en-US" sz="3600" b="1"/>
              <a:t>  </a:t>
            </a:r>
            <a:r>
              <a:rPr lang="en-US" sz="3600"/>
              <a:t>Change Our Approach</a:t>
            </a:r>
            <a:endParaRPr sz="3600"/>
          </a:p>
        </p:txBody>
      </p:sp>
      <p:sp>
        <p:nvSpPr>
          <p:cNvPr id="314" name="Google Shape;31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000"/>
              <a:buNone/>
            </a:pPr>
            <a:endParaRPr sz="4000"/>
          </a:p>
        </p:txBody>
      </p:sp>
      <p:grpSp>
        <p:nvGrpSpPr>
          <p:cNvPr id="315" name="Google Shape;315;p15"/>
          <p:cNvGrpSpPr/>
          <p:nvPr/>
        </p:nvGrpSpPr>
        <p:grpSpPr>
          <a:xfrm>
            <a:off x="401106" y="2959169"/>
            <a:ext cx="11069093" cy="2113587"/>
            <a:chOff x="98533" y="1462708"/>
            <a:chExt cx="11069093" cy="2113587"/>
          </a:xfrm>
        </p:grpSpPr>
        <p:sp>
          <p:nvSpPr>
            <p:cNvPr id="316" name="Google Shape;316;p15"/>
            <p:cNvSpPr/>
            <p:nvPr/>
          </p:nvSpPr>
          <p:spPr>
            <a:xfrm>
              <a:off x="9672710" y="1772404"/>
              <a:ext cx="1494916" cy="149445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a:off x="9723498"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txBox="1"/>
            <p:nvPr/>
          </p:nvSpPr>
          <p:spPr>
            <a:xfrm>
              <a:off x="99222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7.RECOVER</a:t>
              </a:r>
              <a:endParaRPr sz="1300">
                <a:solidFill>
                  <a:schemeClr val="lt1"/>
                </a:solidFill>
                <a:latin typeface="Calibri"/>
                <a:ea typeface="Calibri"/>
                <a:cs typeface="Calibri"/>
                <a:sym typeface="Calibri"/>
              </a:endParaRPr>
            </a:p>
          </p:txBody>
        </p:sp>
        <p:sp>
          <p:nvSpPr>
            <p:cNvPr id="319" name="Google Shape;319;p15"/>
            <p:cNvSpPr/>
            <p:nvPr/>
          </p:nvSpPr>
          <p:spPr>
            <a:xfrm rot="2700000">
              <a:off x="8128854"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8178897"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5"/>
            <p:cNvSpPr txBox="1"/>
            <p:nvPr/>
          </p:nvSpPr>
          <p:spPr>
            <a:xfrm>
              <a:off x="8377631"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6.RECYCLE</a:t>
              </a:r>
              <a:endParaRPr sz="1300">
                <a:solidFill>
                  <a:schemeClr val="lt1"/>
                </a:solidFill>
                <a:latin typeface="Calibri"/>
                <a:ea typeface="Calibri"/>
                <a:cs typeface="Calibri"/>
                <a:sym typeface="Calibri"/>
              </a:endParaRPr>
            </a:p>
          </p:txBody>
        </p:sp>
        <p:sp>
          <p:nvSpPr>
            <p:cNvPr id="322" name="Google Shape;322;p15"/>
            <p:cNvSpPr/>
            <p:nvPr/>
          </p:nvSpPr>
          <p:spPr>
            <a:xfrm rot="2700000">
              <a:off x="6585358" y="1772236"/>
              <a:ext cx="1494532" cy="1494532"/>
            </a:xfrm>
            <a:prstGeom prst="teardrop">
              <a:avLst>
                <a:gd name="adj" fmla="val 10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6634297" y="1822228"/>
              <a:ext cx="1394446" cy="1394810"/>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txBox="1"/>
            <p:nvPr/>
          </p:nvSpPr>
          <p:spPr>
            <a:xfrm>
              <a:off x="6834135"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5.REPURPOSE</a:t>
              </a:r>
              <a:endParaRPr sz="1300">
                <a:solidFill>
                  <a:schemeClr val="lt1"/>
                </a:solidFill>
                <a:latin typeface="Calibri"/>
                <a:ea typeface="Calibri"/>
                <a:cs typeface="Calibri"/>
                <a:sym typeface="Calibri"/>
              </a:endParaRPr>
            </a:p>
          </p:txBody>
        </p:sp>
        <p:sp>
          <p:nvSpPr>
            <p:cNvPr id="325" name="Google Shape;325;p15"/>
            <p:cNvSpPr/>
            <p:nvPr/>
          </p:nvSpPr>
          <p:spPr>
            <a:xfrm rot="2700000">
              <a:off x="5040758" y="1772236"/>
              <a:ext cx="1494532" cy="1494532"/>
            </a:xfrm>
            <a:prstGeom prst="teardrop">
              <a:avLst>
                <a:gd name="adj" fmla="val 10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5090801" y="1822228"/>
              <a:ext cx="1394446" cy="1394810"/>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txBox="1"/>
            <p:nvPr/>
          </p:nvSpPr>
          <p:spPr>
            <a:xfrm>
              <a:off x="52895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4.REPAIR </a:t>
              </a:r>
              <a:endParaRPr sz="1300">
                <a:solidFill>
                  <a:schemeClr val="lt1"/>
                </a:solidFill>
                <a:latin typeface="Calibri"/>
                <a:ea typeface="Calibri"/>
                <a:cs typeface="Calibri"/>
                <a:sym typeface="Calibri"/>
              </a:endParaRPr>
            </a:p>
          </p:txBody>
        </p:sp>
        <p:sp>
          <p:nvSpPr>
            <p:cNvPr id="328" name="Google Shape;328;p15"/>
            <p:cNvSpPr/>
            <p:nvPr/>
          </p:nvSpPr>
          <p:spPr>
            <a:xfrm rot="2700000">
              <a:off x="3496157" y="1772236"/>
              <a:ext cx="1494532" cy="1494532"/>
            </a:xfrm>
            <a:prstGeom prst="teardrop">
              <a:avLst>
                <a:gd name="adj" fmla="val 10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3546201" y="1822228"/>
              <a:ext cx="1394446" cy="1394810"/>
            </a:xfrm>
            <a:prstGeom prst="ellipse">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txBox="1"/>
            <p:nvPr/>
          </p:nvSpPr>
          <p:spPr>
            <a:xfrm>
              <a:off x="3744934"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3.REUSE </a:t>
              </a:r>
              <a:endParaRPr sz="1300">
                <a:solidFill>
                  <a:schemeClr val="lt1"/>
                </a:solidFill>
                <a:latin typeface="Calibri"/>
                <a:ea typeface="Calibri"/>
                <a:cs typeface="Calibri"/>
                <a:sym typeface="Calibri"/>
              </a:endParaRPr>
            </a:p>
          </p:txBody>
        </p:sp>
        <p:sp>
          <p:nvSpPr>
            <p:cNvPr id="331" name="Google Shape;331;p15"/>
            <p:cNvSpPr/>
            <p:nvPr/>
          </p:nvSpPr>
          <p:spPr>
            <a:xfrm rot="2700000">
              <a:off x="1952661" y="1772236"/>
              <a:ext cx="1494532" cy="1494532"/>
            </a:xfrm>
            <a:prstGeom prst="teardrop">
              <a:avLst>
                <a:gd name="adj" fmla="val 10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2001600" y="1822228"/>
              <a:ext cx="1394446" cy="1394810"/>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txBox="1"/>
            <p:nvPr/>
          </p:nvSpPr>
          <p:spPr>
            <a:xfrm>
              <a:off x="22014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2.REDUCE      </a:t>
              </a:r>
              <a:endParaRPr sz="1300">
                <a:solidFill>
                  <a:schemeClr val="lt1"/>
                </a:solidFill>
                <a:latin typeface="Calibri"/>
                <a:ea typeface="Calibri"/>
                <a:cs typeface="Calibri"/>
                <a:sym typeface="Calibri"/>
              </a:endParaRPr>
            </a:p>
          </p:txBody>
        </p:sp>
        <p:sp>
          <p:nvSpPr>
            <p:cNvPr id="334" name="Google Shape;334;p15"/>
            <p:cNvSpPr/>
            <p:nvPr/>
          </p:nvSpPr>
          <p:spPr>
            <a:xfrm rot="2700000">
              <a:off x="408061" y="1772236"/>
              <a:ext cx="1494532" cy="1494532"/>
            </a:xfrm>
            <a:prstGeom prst="teardrop">
              <a:avLst>
                <a:gd name="adj" fmla="val 10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458104" y="1822228"/>
              <a:ext cx="1394446" cy="1394810"/>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txBox="1"/>
            <p:nvPr/>
          </p:nvSpPr>
          <p:spPr>
            <a:xfrm>
              <a:off x="656838" y="2021524"/>
              <a:ext cx="995875" cy="996218"/>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a:solidFill>
                    <a:schemeClr val="lt1"/>
                  </a:solidFill>
                  <a:latin typeface="Calibri"/>
                  <a:ea typeface="Calibri"/>
                  <a:cs typeface="Calibri"/>
                  <a:sym typeface="Calibri"/>
                </a:rPr>
                <a:t>1.REFUSE</a:t>
              </a:r>
              <a:endParaRPr sz="1300">
                <a:solidFill>
                  <a:schemeClr val="lt1"/>
                </a:solidFill>
                <a:latin typeface="Calibri"/>
                <a:ea typeface="Calibri"/>
                <a:cs typeface="Calibri"/>
                <a:sym typeface="Calibri"/>
              </a:endParaRPr>
            </a:p>
          </p:txBody>
        </p:sp>
      </p:grpSp>
      <p:pic>
        <p:nvPicPr>
          <p:cNvPr id="4" name="Picture 3" descr="OCOW Logo Long.PNG">
            <a:extLst>
              <a:ext uri="{FF2B5EF4-FFF2-40B4-BE49-F238E27FC236}">
                <a16:creationId xmlns:a16="http://schemas.microsoft.com/office/drawing/2014/main" id="{AB1331B1-CAFD-9DFD-0A43-91AF13C29DB8}"/>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183156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37" name="TextBox 36">
            <a:extLst>
              <a:ext uri="{FF2B5EF4-FFF2-40B4-BE49-F238E27FC236}">
                <a16:creationId xmlns:a16="http://schemas.microsoft.com/office/drawing/2014/main" id="{A6DA2B0F-E974-E49C-3F9E-A2FF79E3C65E}"/>
              </a:ext>
            </a:extLst>
          </p:cNvPr>
          <p:cNvSpPr txBox="1"/>
          <p:nvPr/>
        </p:nvSpPr>
        <p:spPr>
          <a:xfrm>
            <a:off x="576527" y="3259691"/>
            <a:ext cx="4924989" cy="1569660"/>
          </a:xfrm>
          <a:prstGeom prst="rect">
            <a:avLst/>
          </a:prstGeom>
          <a:noFill/>
        </p:spPr>
        <p:txBody>
          <a:bodyPr wrap="square" lIns="91440" tIns="45720" rIns="91440" bIns="45720" anchor="t">
            <a:spAutoFit/>
          </a:bodyPr>
          <a:lstStyle/>
          <a:p>
            <a:pPr algn="ctr"/>
            <a:r>
              <a:rPr lang="en-GB" sz="3200" b="1">
                <a:solidFill>
                  <a:srgbClr val="000000"/>
                </a:solidFill>
                <a:latin typeface="Arial" panose="020B0604020202020204" pitchFamily="34" charset="0"/>
                <a:cs typeface="Arial" panose="020B0604020202020204" pitchFamily="34" charset="0"/>
              </a:rPr>
              <a:t>42%</a:t>
            </a:r>
            <a:r>
              <a:rPr lang="en-GB" sz="3200" b="1" i="0">
                <a:solidFill>
                  <a:srgbClr val="000000"/>
                </a:solidFill>
                <a:effectLst/>
                <a:latin typeface="Arial" panose="020B0604020202020204" pitchFamily="34" charset="0"/>
                <a:cs typeface="Arial" panose="020B0604020202020204" pitchFamily="34" charset="0"/>
              </a:rPr>
              <a:t> of </a:t>
            </a:r>
            <a:r>
              <a:rPr lang="en-GB" sz="3200" b="1">
                <a:solidFill>
                  <a:srgbClr val="000000"/>
                </a:solidFill>
                <a:latin typeface="Arial" panose="020B0604020202020204" pitchFamily="34" charset="0"/>
                <a:cs typeface="Arial" panose="020B0604020202020204" pitchFamily="34" charset="0"/>
              </a:rPr>
              <a:t>school </a:t>
            </a:r>
            <a:r>
              <a:rPr lang="en-GB" sz="3200" b="1" i="0">
                <a:solidFill>
                  <a:srgbClr val="000000"/>
                </a:solidFill>
                <a:effectLst/>
                <a:latin typeface="Arial" panose="020B0604020202020204" pitchFamily="34" charset="0"/>
                <a:cs typeface="Arial" panose="020B0604020202020204" pitchFamily="34" charset="0"/>
              </a:rPr>
              <a:t>carbon emissions come from procurement </a:t>
            </a:r>
          </a:p>
        </p:txBody>
      </p:sp>
      <p:sp>
        <p:nvSpPr>
          <p:cNvPr id="8" name="Google Shape;101;p1">
            <a:extLst>
              <a:ext uri="{FF2B5EF4-FFF2-40B4-BE49-F238E27FC236}">
                <a16:creationId xmlns:a16="http://schemas.microsoft.com/office/drawing/2014/main" id="{4E6EC470-BAAD-4517-203B-C2E085282830}"/>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graphicFrame>
        <p:nvGraphicFramePr>
          <p:cNvPr id="3" name="Diagram 2">
            <a:extLst>
              <a:ext uri="{FF2B5EF4-FFF2-40B4-BE49-F238E27FC236}">
                <a16:creationId xmlns:a16="http://schemas.microsoft.com/office/drawing/2014/main" id="{515C661C-8F77-DAEF-2FA8-B92D5EEABCFB}"/>
              </a:ext>
            </a:extLst>
          </p:cNvPr>
          <p:cNvGraphicFramePr/>
          <p:nvPr/>
        </p:nvGraphicFramePr>
        <p:xfrm>
          <a:off x="4865529" y="1548597"/>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 name="Picture 33" descr="OCOW Logo Long.PNG">
            <a:extLst>
              <a:ext uri="{FF2B5EF4-FFF2-40B4-BE49-F238E27FC236}">
                <a16:creationId xmlns:a16="http://schemas.microsoft.com/office/drawing/2014/main" id="{EE0EC6E7-2D40-8A1D-D704-9EB333FD8877}"/>
              </a:ext>
            </a:extLst>
          </p:cNvPr>
          <p:cNvPicPr>
            <a:picLocks noChangeAspect="1"/>
          </p:cNvPicPr>
          <p:nvPr/>
        </p:nvPicPr>
        <p:blipFill>
          <a:blip r:embed="rId9"/>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3722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15" name="TextBox 14">
            <a:extLst>
              <a:ext uri="{FF2B5EF4-FFF2-40B4-BE49-F238E27FC236}">
                <a16:creationId xmlns:a16="http://schemas.microsoft.com/office/drawing/2014/main" id="{9EBF34EF-C07B-F1D3-10EC-5B37CE1A142F}"/>
              </a:ext>
            </a:extLst>
          </p:cNvPr>
          <p:cNvSpPr txBox="1"/>
          <p:nvPr/>
        </p:nvSpPr>
        <p:spPr>
          <a:xfrm>
            <a:off x="177414" y="1548597"/>
            <a:ext cx="11837172" cy="1077218"/>
          </a:xfrm>
          <a:prstGeom prst="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pPr algn="l" fontAlgn="base"/>
            <a:r>
              <a:rPr lang="en-GB" sz="3200" b="1" i="0">
                <a:solidFill>
                  <a:schemeClr val="bg1"/>
                </a:solidFill>
                <a:effectLst/>
                <a:latin typeface="Arial" panose="020B0604020202020204" pitchFamily="34" charset="0"/>
                <a:cs typeface="Arial" panose="020B0604020202020204" pitchFamily="34" charset="0"/>
              </a:rPr>
              <a:t>Is your purchase necessary?</a:t>
            </a:r>
            <a:r>
              <a:rPr lang="en-GB" sz="3200" b="1">
                <a:solidFill>
                  <a:schemeClr val="bg1"/>
                </a:solidFill>
                <a:latin typeface="Arial" panose="020B0604020202020204" pitchFamily="34" charset="0"/>
                <a:cs typeface="Arial" panose="020B0604020202020204" pitchFamily="34" charset="0"/>
              </a:rPr>
              <a:t> What</a:t>
            </a:r>
            <a:r>
              <a:rPr lang="en-GB" sz="3200" b="1" i="0">
                <a:solidFill>
                  <a:schemeClr val="bg1"/>
                </a:solidFill>
                <a:effectLst/>
                <a:latin typeface="Arial" panose="020B0604020202020204" pitchFamily="34" charset="0"/>
                <a:cs typeface="Arial" panose="020B0604020202020204" pitchFamily="34" charset="0"/>
              </a:rPr>
              <a:t> alternative solutions may be available?</a:t>
            </a:r>
            <a:endParaRPr lang="en-GB" sz="3200" b="1">
              <a:solidFill>
                <a:schemeClr val="bg1"/>
              </a:solidFill>
              <a:latin typeface="Arial" panose="020B0604020202020204" pitchFamily="34" charset="0"/>
              <a:cs typeface="Arial" panose="020B0604020202020204" pitchFamily="34" charset="0"/>
            </a:endParaRPr>
          </a:p>
        </p:txBody>
      </p:sp>
      <p:sp>
        <p:nvSpPr>
          <p:cNvPr id="7" name="Google Shape;101;p1">
            <a:extLst>
              <a:ext uri="{FF2B5EF4-FFF2-40B4-BE49-F238E27FC236}">
                <a16:creationId xmlns:a16="http://schemas.microsoft.com/office/drawing/2014/main" id="{21172E57-05BE-EBC7-119D-10E2EF78EBA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sp>
        <p:nvSpPr>
          <p:cNvPr id="3" name="TextBox 2">
            <a:extLst>
              <a:ext uri="{FF2B5EF4-FFF2-40B4-BE49-F238E27FC236}">
                <a16:creationId xmlns:a16="http://schemas.microsoft.com/office/drawing/2014/main" id="{3232A817-84A9-CB9F-E989-0D8F53AD0868}"/>
              </a:ext>
            </a:extLst>
          </p:cNvPr>
          <p:cNvSpPr txBox="1"/>
          <p:nvPr/>
        </p:nvSpPr>
        <p:spPr>
          <a:xfrm>
            <a:off x="177416" y="2703016"/>
            <a:ext cx="5702389" cy="4154984"/>
          </a:xfrm>
          <a:prstGeom prst="rect">
            <a:avLst/>
          </a:prstGeom>
          <a:noFill/>
        </p:spPr>
        <p:txBody>
          <a:bodyPr wrap="square">
            <a:spAutoFit/>
          </a:bodyPr>
          <a:lstStyle/>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S</a:t>
            </a:r>
            <a:r>
              <a:rPr lang="en-GB" sz="2400" b="0" i="0">
                <a:solidFill>
                  <a:srgbClr val="000000"/>
                </a:solidFill>
                <a:effectLst/>
                <a:latin typeface="Arial" panose="020B0604020202020204" pitchFamily="34" charset="0"/>
                <a:cs typeface="Arial" panose="020B0604020202020204" pitchFamily="34" charset="0"/>
              </a:rPr>
              <a:t>haring equipment or services with another school</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Taking from a local business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W</a:t>
            </a:r>
            <a:r>
              <a:rPr lang="en-GB" sz="2400" b="0" i="0">
                <a:solidFill>
                  <a:srgbClr val="000000"/>
                </a:solidFill>
                <a:effectLst/>
                <a:latin typeface="Arial" panose="020B0604020202020204" pitchFamily="34" charset="0"/>
                <a:cs typeface="Arial" panose="020B0604020202020204" pitchFamily="34" charset="0"/>
              </a:rPr>
              <a:t>orking in a different ways</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Reducing waste</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a:t>
            </a:r>
            <a:r>
              <a:rPr lang="en-GB" sz="2400" b="0" i="0">
                <a:solidFill>
                  <a:srgbClr val="000000"/>
                </a:solidFill>
                <a:effectLst/>
                <a:latin typeface="Arial" panose="020B0604020202020204" pitchFamily="34" charset="0"/>
                <a:cs typeface="Arial" panose="020B0604020202020204" pitchFamily="34" charset="0"/>
              </a:rPr>
              <a:t>e</a:t>
            </a:r>
            <a:r>
              <a:rPr lang="en-GB" sz="2400">
                <a:solidFill>
                  <a:srgbClr val="000000"/>
                </a:solidFill>
                <a:latin typeface="Arial" panose="020B0604020202020204" pitchFamily="34" charset="0"/>
                <a:cs typeface="Arial" panose="020B0604020202020204" pitchFamily="34" charset="0"/>
              </a:rPr>
              <a:t>using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Repairing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Repurposing</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Amnesty</a:t>
            </a:r>
          </a:p>
          <a:p>
            <a:pPr marL="742950" lvl="1" indent="-285750"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Extended warranties</a:t>
            </a:r>
          </a:p>
        </p:txBody>
      </p:sp>
      <p:sp>
        <p:nvSpPr>
          <p:cNvPr id="4" name="TextBox 3">
            <a:extLst>
              <a:ext uri="{FF2B5EF4-FFF2-40B4-BE49-F238E27FC236}">
                <a16:creationId xmlns:a16="http://schemas.microsoft.com/office/drawing/2014/main" id="{07CD45BE-B54F-D3F3-A717-418071C333B1}"/>
              </a:ext>
            </a:extLst>
          </p:cNvPr>
          <p:cNvSpPr txBox="1"/>
          <p:nvPr/>
        </p:nvSpPr>
        <p:spPr>
          <a:xfrm>
            <a:off x="6137563" y="2830087"/>
            <a:ext cx="5877023" cy="3785652"/>
          </a:xfrm>
          <a:prstGeom prst="rect">
            <a:avLst/>
          </a:prstGeom>
          <a:noFill/>
        </p:spPr>
        <p:txBody>
          <a:bodyPr wrap="square">
            <a:spAutoFit/>
          </a:bodyPr>
          <a:lstStyle/>
          <a:p>
            <a:pPr marL="285750" indent="-285750" algn="l" fontAlgn="base">
              <a:buFont typeface="Arial" panose="020B0604020202020204" pitchFamily="34" charset="0"/>
              <a:buChar char="•"/>
            </a:pPr>
            <a:r>
              <a:rPr lang="en-GB" sz="2400">
                <a:solidFill>
                  <a:srgbClr val="000000"/>
                </a:solidFill>
                <a:latin typeface="Arial" panose="020B0604020202020204" pitchFamily="34" charset="0"/>
                <a:cs typeface="Arial" panose="020B0604020202020204" pitchFamily="34" charset="0"/>
              </a:rPr>
              <a:t> Consider an audit e.g. a print audit</a:t>
            </a:r>
          </a:p>
          <a:p>
            <a:pPr marL="285750" indent="-285750" algn="l" fontAlgn="base">
              <a:buFont typeface="Arial" panose="020B0604020202020204" pitchFamily="34" charset="0"/>
              <a:buChar char="•"/>
            </a:pPr>
            <a:endParaRPr lang="en-GB" sz="2400" b="0" i="0">
              <a:solidFill>
                <a:srgbClr val="000000"/>
              </a:solidFill>
              <a:effectLst/>
              <a:latin typeface="Arial" panose="020B0604020202020204" pitchFamily="34" charset="0"/>
              <a:cs typeface="Arial" panose="020B0604020202020204" pitchFamily="34" charset="0"/>
            </a:endParaRPr>
          </a:p>
          <a:p>
            <a:pPr marL="285750" indent="-285750" algn="l" fontAlgn="base">
              <a:buFont typeface="Arial" panose="020B0604020202020204" pitchFamily="34" charset="0"/>
              <a:buChar char="•"/>
            </a:pPr>
            <a:r>
              <a:rPr lang="en-GB" sz="2400" b="0" i="0">
                <a:solidFill>
                  <a:srgbClr val="000000"/>
                </a:solidFill>
                <a:effectLst/>
                <a:latin typeface="Arial" panose="020B0604020202020204" pitchFamily="34" charset="0"/>
                <a:cs typeface="Arial" panose="020B0604020202020204" pitchFamily="34" charset="0"/>
              </a:rPr>
              <a:t>Could you gain from economies of scale by delaying short-term purchases where possible/sharing purchases with another school? Bundling together purchases from the same supplier can cut down delivery costs – less mileage means less fuel consumed to supply you.</a:t>
            </a:r>
          </a:p>
        </p:txBody>
      </p:sp>
      <p:cxnSp>
        <p:nvCxnSpPr>
          <p:cNvPr id="11" name="Straight Connector 10">
            <a:extLst>
              <a:ext uri="{FF2B5EF4-FFF2-40B4-BE49-F238E27FC236}">
                <a16:creationId xmlns:a16="http://schemas.microsoft.com/office/drawing/2014/main" id="{84697D90-6310-69F8-1C23-98A6E1A172BF}"/>
              </a:ext>
            </a:extLst>
          </p:cNvPr>
          <p:cNvCxnSpPr/>
          <p:nvPr/>
        </p:nvCxnSpPr>
        <p:spPr>
          <a:xfrm>
            <a:off x="5954233" y="2830087"/>
            <a:ext cx="0" cy="3785652"/>
          </a:xfrm>
          <a:prstGeom prst="line">
            <a:avLst/>
          </a:prstGeom>
          <a:ln w="57150">
            <a:prstDash val="sysDash"/>
          </a:ln>
        </p:spPr>
        <p:style>
          <a:lnRef idx="2">
            <a:schemeClr val="dk1"/>
          </a:lnRef>
          <a:fillRef idx="0">
            <a:schemeClr val="dk1"/>
          </a:fillRef>
          <a:effectRef idx="1">
            <a:schemeClr val="dk1"/>
          </a:effectRef>
          <a:fontRef idx="minor">
            <a:schemeClr val="tx1"/>
          </a:fontRef>
        </p:style>
      </p:cxnSp>
      <p:pic>
        <p:nvPicPr>
          <p:cNvPr id="9" name="Picture 8" descr="OCOW Logo Long.PNG">
            <a:extLst>
              <a:ext uri="{FF2B5EF4-FFF2-40B4-BE49-F238E27FC236}">
                <a16:creationId xmlns:a16="http://schemas.microsoft.com/office/drawing/2014/main" id="{B90C26C4-BE99-917A-1A3F-2632205DD086}"/>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62299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12" name="Google Shape;101;p1">
            <a:extLst>
              <a:ext uri="{FF2B5EF4-FFF2-40B4-BE49-F238E27FC236}">
                <a16:creationId xmlns:a16="http://schemas.microsoft.com/office/drawing/2014/main" id="{58B6E559-E7E1-499C-3071-9099B4C31B53}"/>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Procurement</a:t>
            </a:r>
          </a:p>
        </p:txBody>
      </p:sp>
      <p:pic>
        <p:nvPicPr>
          <p:cNvPr id="8" name="Picture 7">
            <a:extLst>
              <a:ext uri="{FF2B5EF4-FFF2-40B4-BE49-F238E27FC236}">
                <a16:creationId xmlns:a16="http://schemas.microsoft.com/office/drawing/2014/main" id="{ABF52E69-901D-33C3-F359-A187D99FF490}"/>
              </a:ext>
            </a:extLst>
          </p:cNvPr>
          <p:cNvPicPr>
            <a:picLocks noChangeAspect="1"/>
          </p:cNvPicPr>
          <p:nvPr/>
        </p:nvPicPr>
        <p:blipFill>
          <a:blip r:embed="rId3"/>
          <a:stretch>
            <a:fillRect/>
          </a:stretch>
        </p:blipFill>
        <p:spPr>
          <a:xfrm>
            <a:off x="601229" y="1983341"/>
            <a:ext cx="9999432" cy="4280785"/>
          </a:xfrm>
          <a:prstGeom prst="rect">
            <a:avLst/>
          </a:prstGeom>
          <a:ln>
            <a:solidFill>
              <a:schemeClr val="tx1"/>
            </a:solidFill>
          </a:ln>
        </p:spPr>
      </p:pic>
      <p:pic>
        <p:nvPicPr>
          <p:cNvPr id="3" name="Picture 2" descr="OCOW Logo Long.PNG">
            <a:extLst>
              <a:ext uri="{FF2B5EF4-FFF2-40B4-BE49-F238E27FC236}">
                <a16:creationId xmlns:a16="http://schemas.microsoft.com/office/drawing/2014/main" id="{B434F42B-763F-5E99-F539-1D34D2F30A00}"/>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568031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4EA72E"/>
                </a:solidFill>
                <a:ea typeface="Calibri"/>
                <a:cs typeface="Arial"/>
              </a:rPr>
              <a:t>adaptation and resilience - water</a:t>
            </a:r>
            <a:endParaRPr lang="en-US" sz="2400">
              <a:solidFill>
                <a:srgbClr val="4EA72E"/>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pic>
        <p:nvPicPr>
          <p:cNvPr id="4" name="Picture 3" descr="OCOW Logo Long.PNG">
            <a:extLst>
              <a:ext uri="{FF2B5EF4-FFF2-40B4-BE49-F238E27FC236}">
                <a16:creationId xmlns:a16="http://schemas.microsoft.com/office/drawing/2014/main" id="{52C25010-0125-6648-998E-DDC1DD1FFFD7}"/>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44741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sp>
        <p:nvSpPr>
          <p:cNvPr id="4" name="Content Placeholder 3">
            <a:extLst>
              <a:ext uri="{FF2B5EF4-FFF2-40B4-BE49-F238E27FC236}">
                <a16:creationId xmlns:a16="http://schemas.microsoft.com/office/drawing/2014/main" id="{973A412E-3D60-59D7-B6B4-420A79C4892E}"/>
              </a:ext>
            </a:extLst>
          </p:cNvPr>
          <p:cNvSpPr>
            <a:spLocks noGrp="1"/>
          </p:cNvSpPr>
          <p:nvPr>
            <p:ph idx="1"/>
          </p:nvPr>
        </p:nvSpPr>
        <p:spPr>
          <a:xfrm>
            <a:off x="693683" y="1720522"/>
            <a:ext cx="11277600" cy="4338201"/>
          </a:xfrm>
        </p:spPr>
        <p:txBody>
          <a:bodyPr vert="horz" lIns="91440" tIns="45720" rIns="91440" bIns="45720" rtlCol="0" anchor="t">
            <a:normAutofit/>
          </a:bodyPr>
          <a:lstStyle/>
          <a:p>
            <a:pPr marL="0" indent="0">
              <a:buNone/>
            </a:pPr>
            <a:r>
              <a:rPr lang="en-GB" b="1"/>
              <a:t>Are our schools prepared for hotter summers and wetter winters?</a:t>
            </a:r>
          </a:p>
        </p:txBody>
      </p:sp>
      <p:pic>
        <p:nvPicPr>
          <p:cNvPr id="9" name="Picture 8" descr="11,200+ School Playground No People ...">
            <a:extLst>
              <a:ext uri="{FF2B5EF4-FFF2-40B4-BE49-F238E27FC236}">
                <a16:creationId xmlns:a16="http://schemas.microsoft.com/office/drawing/2014/main" id="{B353EF33-6A0F-9F98-F358-5F105E470958}"/>
              </a:ext>
            </a:extLst>
          </p:cNvPr>
          <p:cNvPicPr>
            <a:picLocks noChangeAspect="1"/>
          </p:cNvPicPr>
          <p:nvPr/>
        </p:nvPicPr>
        <p:blipFill>
          <a:blip r:embed="rId2"/>
          <a:stretch>
            <a:fillRect/>
          </a:stretch>
        </p:blipFill>
        <p:spPr>
          <a:xfrm>
            <a:off x="588124" y="2586218"/>
            <a:ext cx="5739260" cy="3813414"/>
          </a:xfrm>
          <a:prstGeom prst="rect">
            <a:avLst/>
          </a:prstGeom>
        </p:spPr>
      </p:pic>
      <p:pic>
        <p:nvPicPr>
          <p:cNvPr id="10" name="Picture 9" descr="Britain with downpours flooding schools ...">
            <a:extLst>
              <a:ext uri="{FF2B5EF4-FFF2-40B4-BE49-F238E27FC236}">
                <a16:creationId xmlns:a16="http://schemas.microsoft.com/office/drawing/2014/main" id="{86BF0C0D-D1B9-D5AB-C017-C707D07AD058}"/>
              </a:ext>
            </a:extLst>
          </p:cNvPr>
          <p:cNvPicPr>
            <a:picLocks noChangeAspect="1"/>
          </p:cNvPicPr>
          <p:nvPr/>
        </p:nvPicPr>
        <p:blipFill>
          <a:blip r:embed="rId3"/>
          <a:stretch>
            <a:fillRect/>
          </a:stretch>
        </p:blipFill>
        <p:spPr>
          <a:xfrm>
            <a:off x="6631018" y="2581725"/>
            <a:ext cx="5097851" cy="3822400"/>
          </a:xfrm>
          <a:prstGeom prst="rect">
            <a:avLst/>
          </a:prstGeom>
        </p:spPr>
      </p:pic>
      <p:pic>
        <p:nvPicPr>
          <p:cNvPr id="3" name="Picture 2" descr="OCOW Logo Long.PNG">
            <a:extLst>
              <a:ext uri="{FF2B5EF4-FFF2-40B4-BE49-F238E27FC236}">
                <a16:creationId xmlns:a16="http://schemas.microsoft.com/office/drawing/2014/main" id="{5CE41F56-F028-07BA-6C81-A16AEEB98A73}"/>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26165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600" b="1">
                <a:cs typeface="Calibri Light"/>
              </a:rPr>
            </a:br>
            <a:r>
              <a:rPr lang="en-US" sz="3600" b="1">
                <a:solidFill>
                  <a:srgbClr val="000000"/>
                </a:solidFill>
                <a:cs typeface="Calibri Light"/>
              </a:rPr>
              <a:t> </a:t>
            </a:r>
            <a:r>
              <a:rPr lang="en-US" sz="3600">
                <a:solidFill>
                  <a:srgbClr val="000000"/>
                </a:solidFill>
                <a:cs typeface="Calibri Light"/>
              </a:rPr>
              <a:t> Adaptation &amp; Resilience</a:t>
            </a:r>
            <a:endParaRPr lang="en-US" sz="3600" err="1">
              <a:solidFill>
                <a:srgbClr val="000000"/>
              </a:solidFill>
              <a:cs typeface="Calibri Light"/>
            </a:endParaRPr>
          </a:p>
        </p:txBody>
      </p:sp>
      <p:pic>
        <p:nvPicPr>
          <p:cNvPr id="1026" name="Picture 2" descr="A map of a city&#10;&#10;Description automatically generated">
            <a:extLst>
              <a:ext uri="{FF2B5EF4-FFF2-40B4-BE49-F238E27FC236}">
                <a16:creationId xmlns:a16="http://schemas.microsoft.com/office/drawing/2014/main" id="{0E87923F-86F1-DF47-A3C6-D1ABFE12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369" y="1475246"/>
            <a:ext cx="8069463" cy="53016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COW Logo Long.PNG">
            <a:extLst>
              <a:ext uri="{FF2B5EF4-FFF2-40B4-BE49-F238E27FC236}">
                <a16:creationId xmlns:a16="http://schemas.microsoft.com/office/drawing/2014/main" id="{CD526C31-3EBB-6CDB-FD0D-E31E4007B139}"/>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577723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C9E855-20CD-8B76-8101-FF894F17B3A8}"/>
              </a:ext>
            </a:extLst>
          </p:cNvPr>
          <p:cNvSpPr/>
          <p:nvPr/>
        </p:nvSpPr>
        <p:spPr>
          <a:xfrm>
            <a:off x="6216650" y="1541632"/>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heat risk map </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851" y="180801"/>
            <a:ext cx="3457814" cy="1001975"/>
          </a:xfrm>
          <a:prstGeom prst="rect">
            <a:avLst/>
          </a:prstGeom>
          <a:ln w="12700">
            <a:solidFill>
              <a:schemeClr val="tx1"/>
            </a:solidFill>
          </a:ln>
        </p:spPr>
      </p:pic>
      <p:sp>
        <p:nvSpPr>
          <p:cNvPr id="3" name="Google Shape;101;p1">
            <a:extLst>
              <a:ext uri="{FF2B5EF4-FFF2-40B4-BE49-F238E27FC236}">
                <a16:creationId xmlns:a16="http://schemas.microsoft.com/office/drawing/2014/main" id="{BBE2F0C7-5BD7-35A5-A355-1ADBA39CB771}"/>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Adaptation and Resilience</a:t>
            </a:r>
          </a:p>
        </p:txBody>
      </p:sp>
      <p:sp>
        <p:nvSpPr>
          <p:cNvPr id="12" name="Rectangle 11">
            <a:extLst>
              <a:ext uri="{FF2B5EF4-FFF2-40B4-BE49-F238E27FC236}">
                <a16:creationId xmlns:a16="http://schemas.microsoft.com/office/drawing/2014/main" id="{A0532E31-72F0-0C69-257F-7C4B38818847}"/>
              </a:ext>
            </a:extLst>
          </p:cNvPr>
          <p:cNvSpPr/>
          <p:nvPr/>
        </p:nvSpPr>
        <p:spPr>
          <a:xfrm>
            <a:off x="264160" y="1542268"/>
            <a:ext cx="5147812" cy="49296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a:p>
          <a:p>
            <a:pPr algn="ctr"/>
            <a:endParaRPr lang="en-GB" sz="2800"/>
          </a:p>
          <a:p>
            <a:pPr algn="ctr"/>
            <a:endParaRPr lang="en-GB" sz="2800"/>
          </a:p>
          <a:p>
            <a:pPr algn="ctr"/>
            <a:endParaRPr lang="en-GB" sz="2800"/>
          </a:p>
          <a:p>
            <a:pPr algn="ctr"/>
            <a:r>
              <a:rPr lang="en-GB" sz="2800"/>
              <a:t>Scan for UK Government </a:t>
            </a:r>
            <a:r>
              <a:rPr lang="en-GB" sz="2800">
                <a:hlinkClick r:id="rId5"/>
              </a:rPr>
              <a:t>flood risk map </a:t>
            </a:r>
            <a:endParaRPr lang="en-GB" sz="2800"/>
          </a:p>
        </p:txBody>
      </p:sp>
      <p:pic>
        <p:nvPicPr>
          <p:cNvPr id="13" name="Picture 12">
            <a:extLst>
              <a:ext uri="{FF2B5EF4-FFF2-40B4-BE49-F238E27FC236}">
                <a16:creationId xmlns:a16="http://schemas.microsoft.com/office/drawing/2014/main" id="{78E551D3-B8EE-A46B-E385-CB0ED8F550B5}"/>
              </a:ext>
            </a:extLst>
          </p:cNvPr>
          <p:cNvPicPr>
            <a:picLocks noChangeAspect="1"/>
          </p:cNvPicPr>
          <p:nvPr/>
        </p:nvPicPr>
        <p:blipFill>
          <a:blip r:embed="rId6"/>
          <a:stretch>
            <a:fillRect/>
          </a:stretch>
        </p:blipFill>
        <p:spPr>
          <a:xfrm>
            <a:off x="1097284" y="1643004"/>
            <a:ext cx="3481563" cy="3571992"/>
          </a:xfrm>
          <a:prstGeom prst="rect">
            <a:avLst/>
          </a:prstGeom>
        </p:spPr>
      </p:pic>
      <p:pic>
        <p:nvPicPr>
          <p:cNvPr id="9" name="Picture 8" descr="A qr code with a few squares&#10;&#10;Description automatically generated">
            <a:extLst>
              <a:ext uri="{FF2B5EF4-FFF2-40B4-BE49-F238E27FC236}">
                <a16:creationId xmlns:a16="http://schemas.microsoft.com/office/drawing/2014/main" id="{0D5DD95D-5FA9-23DE-8D62-DF5DC44C981D}"/>
              </a:ext>
            </a:extLst>
          </p:cNvPr>
          <p:cNvPicPr>
            <a:picLocks noChangeAspect="1"/>
          </p:cNvPicPr>
          <p:nvPr/>
        </p:nvPicPr>
        <p:blipFill>
          <a:blip r:embed="rId7"/>
          <a:stretch>
            <a:fillRect/>
          </a:stretch>
        </p:blipFill>
        <p:spPr>
          <a:xfrm>
            <a:off x="7096572" y="1824812"/>
            <a:ext cx="3529789" cy="3400696"/>
          </a:xfrm>
          <a:prstGeom prst="rect">
            <a:avLst/>
          </a:prstGeom>
        </p:spPr>
      </p:pic>
      <p:pic>
        <p:nvPicPr>
          <p:cNvPr id="6" name="Picture 5" descr="OCOW Logo Long.PNG">
            <a:extLst>
              <a:ext uri="{FF2B5EF4-FFF2-40B4-BE49-F238E27FC236}">
                <a16:creationId xmlns:a16="http://schemas.microsoft.com/office/drawing/2014/main" id="{D4505AD9-68E6-8F6A-620C-0ECF82380C91}"/>
              </a:ext>
            </a:extLst>
          </p:cNvPr>
          <p:cNvPicPr>
            <a:picLocks noChangeAspect="1"/>
          </p:cNvPicPr>
          <p:nvPr/>
        </p:nvPicPr>
        <p:blipFill>
          <a:blip r:embed="rId8"/>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072327579"/>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br>
              <a:rPr lang="en-US" sz="3600">
                <a:cs typeface="Calibri Light"/>
              </a:rPr>
            </a:br>
            <a:r>
              <a:rPr lang="en-US" sz="3600" b="1">
                <a:cs typeface="Calibri Light"/>
              </a:rPr>
              <a:t>     Adaptation &amp; Resilience - Water</a:t>
            </a:r>
            <a:endParaRPr lang="en-US" sz="3600" b="1">
              <a:ea typeface="Calibri Light"/>
              <a:cs typeface="Calibri Light"/>
            </a:endParaRPr>
          </a:p>
        </p:txBody>
      </p:sp>
      <p:pic>
        <p:nvPicPr>
          <p:cNvPr id="12290" name="Picture 2" descr="The Aquifer Partnership - The Living Coast">
            <a:extLst>
              <a:ext uri="{FF2B5EF4-FFF2-40B4-BE49-F238E27FC236}">
                <a16:creationId xmlns:a16="http://schemas.microsoft.com/office/drawing/2014/main" id="{F763A24C-EE68-4398-2BC7-1444BB1A8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464" y="1335083"/>
            <a:ext cx="8004394" cy="5522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OCOW Logo Long.PNG">
            <a:extLst>
              <a:ext uri="{FF2B5EF4-FFF2-40B4-BE49-F238E27FC236}">
                <a16:creationId xmlns:a16="http://schemas.microsoft.com/office/drawing/2014/main" id="{CEEBB0F2-99C4-E134-32B1-EDF62D422841}"/>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4295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a:cs typeface="Calibri Light"/>
              </a:rPr>
              <a:t>    </a:t>
            </a:r>
            <a:br>
              <a:rPr lang="en-US" sz="3600">
                <a:cs typeface="Calibri Light"/>
              </a:rPr>
            </a:br>
            <a:r>
              <a:rPr lang="en-US" sz="3600" b="1">
                <a:cs typeface="Calibri Light"/>
              </a:rPr>
              <a:t>     Adaptation &amp; Resilience - Water</a:t>
            </a:r>
            <a:endParaRPr lang="en-US" sz="3600" b="1">
              <a:ea typeface="Calibri Light"/>
              <a:cs typeface="Calibri Light"/>
            </a:endParaRPr>
          </a:p>
        </p:txBody>
      </p:sp>
      <p:pic>
        <p:nvPicPr>
          <p:cNvPr id="13314" name="Picture 2" descr="Moulsecoomb Primary SuDS in Schools">
            <a:extLst>
              <a:ext uri="{FF2B5EF4-FFF2-40B4-BE49-F238E27FC236}">
                <a16:creationId xmlns:a16="http://schemas.microsoft.com/office/drawing/2014/main" id="{29B4AA3A-E8C5-28E2-80AC-129FE4948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18" y="1511245"/>
            <a:ext cx="4745409" cy="282115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arden Primary School">
            <a:extLst>
              <a:ext uri="{FF2B5EF4-FFF2-40B4-BE49-F238E27FC236}">
                <a16:creationId xmlns:a16="http://schemas.microsoft.com/office/drawing/2014/main" id="{8995F023-A9BE-6D5A-1FE7-FE82B769B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407" y="1534171"/>
            <a:ext cx="3815136" cy="282115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ain Planters and Downpipes — Wendy ...">
            <a:extLst>
              <a:ext uri="{FF2B5EF4-FFF2-40B4-BE49-F238E27FC236}">
                <a16:creationId xmlns:a16="http://schemas.microsoft.com/office/drawing/2014/main" id="{C6E6552E-1A63-275C-7FE6-B027046417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923" y="1557097"/>
            <a:ext cx="2726208" cy="27753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E7930-33DD-CC9F-8D6E-DDF26EBC6A53}"/>
              </a:ext>
            </a:extLst>
          </p:cNvPr>
          <p:cNvSpPr txBox="1"/>
          <p:nvPr/>
        </p:nvSpPr>
        <p:spPr>
          <a:xfrm>
            <a:off x="330618" y="4668253"/>
            <a:ext cx="11551513" cy="1569660"/>
          </a:xfrm>
          <a:prstGeom prst="rect">
            <a:avLst/>
          </a:prstGeom>
          <a:noFill/>
        </p:spPr>
        <p:txBody>
          <a:bodyPr wrap="square" rtlCol="0">
            <a:spAutoFit/>
          </a:bodyPr>
          <a:lstStyle/>
          <a:p>
            <a:r>
              <a:rPr lang="en-GB" sz="3200">
                <a:solidFill>
                  <a:srgbClr val="4EA72E"/>
                </a:solidFill>
              </a:rPr>
              <a:t>Other schools that suffer flooding internally or externally?</a:t>
            </a:r>
          </a:p>
          <a:p>
            <a:r>
              <a:rPr lang="en-GB" sz="3200">
                <a:solidFill>
                  <a:srgbClr val="4EA72E"/>
                </a:solidFill>
              </a:rPr>
              <a:t>Collect photographs / evidence</a:t>
            </a:r>
          </a:p>
          <a:p>
            <a:r>
              <a:rPr lang="en-GB" sz="3200">
                <a:solidFill>
                  <a:srgbClr val="4EA72E"/>
                </a:solidFill>
              </a:rPr>
              <a:t>Get in touch!</a:t>
            </a:r>
          </a:p>
        </p:txBody>
      </p:sp>
      <p:pic>
        <p:nvPicPr>
          <p:cNvPr id="6" name="Picture 5" descr="OCOW Logo Long.PNG">
            <a:extLst>
              <a:ext uri="{FF2B5EF4-FFF2-40B4-BE49-F238E27FC236}">
                <a16:creationId xmlns:a16="http://schemas.microsoft.com/office/drawing/2014/main" id="{17828E76-A782-7D9F-F6D2-3BA785AEA4DC}"/>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59671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dirty="0"/>
              <a:t>2 Year Rolling Programme</a:t>
            </a:r>
          </a:p>
        </p:txBody>
      </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pic>
        <p:nvPicPr>
          <p:cNvPr id="7" name="Picture 6" descr="OCOW Logo Long.PNG">
            <a:extLst>
              <a:ext uri="{FF2B5EF4-FFF2-40B4-BE49-F238E27FC236}">
                <a16:creationId xmlns:a16="http://schemas.microsoft.com/office/drawing/2014/main" id="{7B54F21B-3439-51FD-CBF5-91ABE706F672}"/>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539431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normAutofit/>
          </a:bodyPr>
          <a:lstStyle/>
          <a:p>
            <a:r>
              <a:rPr lang="en-US" sz="3600" b="1">
                <a:cs typeface="Calibri Light"/>
              </a:rPr>
              <a:t>  </a:t>
            </a:r>
            <a:r>
              <a:rPr lang="en-US" sz="3600">
                <a:cs typeface="Calibri Light"/>
              </a:rPr>
              <a:t>Adaptation &amp; Resilience</a:t>
            </a:r>
            <a:br>
              <a:rPr lang="en-US" sz="3600">
                <a:cs typeface="Calibri Light"/>
              </a:rPr>
            </a:br>
            <a:r>
              <a:rPr lang="en-US" sz="3600">
                <a:cs typeface="Calibri Light"/>
              </a:rPr>
              <a:t> Nature Based Solutions</a:t>
            </a:r>
          </a:p>
        </p:txBody>
      </p:sp>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772" y="186552"/>
            <a:ext cx="2695814" cy="772461"/>
          </a:xfrm>
          <a:prstGeom prst="rect">
            <a:avLst/>
          </a:prstGeom>
          <a:ln w="12700">
            <a:solidFill>
              <a:schemeClr val="tx1"/>
            </a:solidFill>
          </a:ln>
        </p:spPr>
      </p:pic>
      <p:pic>
        <p:nvPicPr>
          <p:cNvPr id="4" name="Picture 3" descr="With and without trees : r/coolguides">
            <a:extLst>
              <a:ext uri="{FF2B5EF4-FFF2-40B4-BE49-F238E27FC236}">
                <a16:creationId xmlns:a16="http://schemas.microsoft.com/office/drawing/2014/main" id="{FCC5A53E-AF1B-8425-217D-1945713C4A82}"/>
              </a:ext>
            </a:extLst>
          </p:cNvPr>
          <p:cNvPicPr>
            <a:picLocks noChangeAspect="1"/>
          </p:cNvPicPr>
          <p:nvPr/>
        </p:nvPicPr>
        <p:blipFill>
          <a:blip r:embed="rId3"/>
          <a:stretch>
            <a:fillRect/>
          </a:stretch>
        </p:blipFill>
        <p:spPr>
          <a:xfrm>
            <a:off x="7271529" y="0"/>
            <a:ext cx="5010150" cy="6858000"/>
          </a:xfrm>
          <a:prstGeom prst="rect">
            <a:avLst/>
          </a:prstGeom>
        </p:spPr>
      </p:pic>
      <p:pic>
        <p:nvPicPr>
          <p:cNvPr id="3" name="Picture 2" descr="A map of land with different colors&#10;&#10;Description automatically generated">
            <a:extLst>
              <a:ext uri="{FF2B5EF4-FFF2-40B4-BE49-F238E27FC236}">
                <a16:creationId xmlns:a16="http://schemas.microsoft.com/office/drawing/2014/main" id="{14A93F62-C555-6BF9-D6D2-D8241EABE4CB}"/>
              </a:ext>
            </a:extLst>
          </p:cNvPr>
          <p:cNvPicPr>
            <a:picLocks noChangeAspect="1"/>
          </p:cNvPicPr>
          <p:nvPr/>
        </p:nvPicPr>
        <p:blipFill>
          <a:blip r:embed="rId4"/>
          <a:stretch>
            <a:fillRect/>
          </a:stretch>
        </p:blipFill>
        <p:spPr>
          <a:xfrm>
            <a:off x="361950" y="1633538"/>
            <a:ext cx="6591300" cy="4810125"/>
          </a:xfrm>
          <a:prstGeom prst="rect">
            <a:avLst/>
          </a:prstGeom>
        </p:spPr>
      </p:pic>
    </p:spTree>
    <p:extLst>
      <p:ext uri="{BB962C8B-B14F-4D97-AF65-F5344CB8AC3E}">
        <p14:creationId xmlns:p14="http://schemas.microsoft.com/office/powerpoint/2010/main" val="18137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4EA72E"/>
                </a:solidFill>
                <a:ea typeface="Calibri"/>
                <a:cs typeface="Arial"/>
              </a:rPr>
              <a:t>biodiversity</a:t>
            </a:r>
          </a:p>
          <a:p>
            <a:pPr marL="742950" lvl="1" indent="-285750">
              <a:buFont typeface="Courier New"/>
              <a:buChar char="o"/>
            </a:pPr>
            <a:r>
              <a:rPr lang="en-US" sz="2400" b="1">
                <a:solidFill>
                  <a:srgbClr val="0B0C0C"/>
                </a:solidFill>
                <a:cs typeface="Arial"/>
              </a:rPr>
              <a:t>climate education and green careers</a:t>
            </a:r>
            <a:endParaRPr lang="en-US" sz="2400">
              <a:solidFill>
                <a:srgbClr val="0B0C0C"/>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pic>
        <p:nvPicPr>
          <p:cNvPr id="4" name="Picture 3" descr="OCOW Logo Long.PNG">
            <a:extLst>
              <a:ext uri="{FF2B5EF4-FFF2-40B4-BE49-F238E27FC236}">
                <a16:creationId xmlns:a16="http://schemas.microsoft.com/office/drawing/2014/main" id="{1D417240-94B1-4D30-D715-0E9778F0B869}"/>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045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CCD01"/>
          </a:solidFill>
        </p:spPr>
        <p:txBody>
          <a:bodyPr/>
          <a:lstStyle/>
          <a:p>
            <a:r>
              <a:rPr lang="en-US" sz="3200">
                <a:latin typeface="Arial"/>
                <a:cs typeface="Arial"/>
              </a:rPr>
              <a:t>Biodiversity Loss – Living Planet Report 2024</a:t>
            </a:r>
            <a:endParaRPr lang="en-US" sz="3600">
              <a:latin typeface="Arial"/>
              <a:ea typeface="Calibri Light"/>
              <a:cs typeface="Arial"/>
            </a:endParaRPr>
          </a:p>
        </p:txBody>
      </p:sp>
      <p:pic>
        <p:nvPicPr>
          <p:cNvPr id="3" name="Picture 2" descr="A cartoon of elephants and fish&#10;&#10;Description automatically generated">
            <a:extLst>
              <a:ext uri="{FF2B5EF4-FFF2-40B4-BE49-F238E27FC236}">
                <a16:creationId xmlns:a16="http://schemas.microsoft.com/office/drawing/2014/main" id="{458C4098-BBF4-13DE-75E4-59326F2963E5}"/>
              </a:ext>
            </a:extLst>
          </p:cNvPr>
          <p:cNvPicPr>
            <a:picLocks noChangeAspect="1"/>
          </p:cNvPicPr>
          <p:nvPr/>
        </p:nvPicPr>
        <p:blipFill>
          <a:blip r:embed="rId2"/>
          <a:stretch>
            <a:fillRect/>
          </a:stretch>
        </p:blipFill>
        <p:spPr>
          <a:xfrm>
            <a:off x="666444" y="1353481"/>
            <a:ext cx="10106537" cy="4405696"/>
          </a:xfrm>
          <a:prstGeom prst="rect">
            <a:avLst/>
          </a:prstGeom>
        </p:spPr>
      </p:pic>
      <p:pic>
        <p:nvPicPr>
          <p:cNvPr id="9" name="Picture 8" descr="A white background with black text&#10;&#10;Description automatically generated">
            <a:extLst>
              <a:ext uri="{FF2B5EF4-FFF2-40B4-BE49-F238E27FC236}">
                <a16:creationId xmlns:a16="http://schemas.microsoft.com/office/drawing/2014/main" id="{B4EF033C-59A7-D289-ECFA-3241656143EB}"/>
              </a:ext>
            </a:extLst>
          </p:cNvPr>
          <p:cNvPicPr>
            <a:picLocks noChangeAspect="1"/>
          </p:cNvPicPr>
          <p:nvPr/>
        </p:nvPicPr>
        <p:blipFill>
          <a:blip r:embed="rId3"/>
          <a:stretch>
            <a:fillRect/>
          </a:stretch>
        </p:blipFill>
        <p:spPr>
          <a:xfrm>
            <a:off x="3520185" y="5760894"/>
            <a:ext cx="8506289" cy="1231280"/>
          </a:xfrm>
          <a:prstGeom prst="rect">
            <a:avLst/>
          </a:prstGeom>
        </p:spPr>
      </p:pic>
      <p:pic>
        <p:nvPicPr>
          <p:cNvPr id="11" name="Picture 10" descr="State of Nature 2023 - report on the UK ...">
            <a:extLst>
              <a:ext uri="{FF2B5EF4-FFF2-40B4-BE49-F238E27FC236}">
                <a16:creationId xmlns:a16="http://schemas.microsoft.com/office/drawing/2014/main" id="{6BD1D941-042E-DAD7-EB5C-421217E68F95}"/>
              </a:ext>
            </a:extLst>
          </p:cNvPr>
          <p:cNvPicPr>
            <a:picLocks noChangeAspect="1"/>
          </p:cNvPicPr>
          <p:nvPr/>
        </p:nvPicPr>
        <p:blipFill>
          <a:blip r:embed="rId4"/>
          <a:stretch>
            <a:fillRect/>
          </a:stretch>
        </p:blipFill>
        <p:spPr>
          <a:xfrm>
            <a:off x="662104" y="5786554"/>
            <a:ext cx="2857500" cy="990600"/>
          </a:xfrm>
          <a:prstGeom prst="rect">
            <a:avLst/>
          </a:prstGeom>
        </p:spPr>
      </p:pic>
      <p:sp>
        <p:nvSpPr>
          <p:cNvPr id="4" name="TextBox 3">
            <a:extLst>
              <a:ext uri="{FF2B5EF4-FFF2-40B4-BE49-F238E27FC236}">
                <a16:creationId xmlns:a16="http://schemas.microsoft.com/office/drawing/2014/main" id="{CD10EEAA-EDB2-DFDD-F971-B16939A0099D}"/>
              </a:ext>
            </a:extLst>
          </p:cNvPr>
          <p:cNvSpPr txBox="1"/>
          <p:nvPr/>
        </p:nvSpPr>
        <p:spPr>
          <a:xfrm>
            <a:off x="9997440" y="5933439"/>
            <a:ext cx="1971040" cy="9753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7" name="Picture 6" descr="OCOW Logo Long.PNG">
            <a:extLst>
              <a:ext uri="{FF2B5EF4-FFF2-40B4-BE49-F238E27FC236}">
                <a16:creationId xmlns:a16="http://schemas.microsoft.com/office/drawing/2014/main" id="{8E552F4A-5150-42A3-1EAB-F8C150774B6E}"/>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40411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DB8-5FED-8392-9060-AA4DD93078D9}"/>
              </a:ext>
            </a:extLst>
          </p:cNvPr>
          <p:cNvSpPr>
            <a:spLocks noGrp="1"/>
          </p:cNvSpPr>
          <p:nvPr>
            <p:ph type="title"/>
          </p:nvPr>
        </p:nvSpPr>
        <p:spPr/>
        <p:txBody>
          <a:bodyPr/>
          <a:lstStyle/>
          <a:p>
            <a:endParaRPr lang="en-GB"/>
          </a:p>
        </p:txBody>
      </p:sp>
      <p:pic>
        <p:nvPicPr>
          <p:cNvPr id="4" name="Content Placeholder 3" descr="A sign in a wooden box with plants&#10;&#10;Description automatically generated">
            <a:extLst>
              <a:ext uri="{FF2B5EF4-FFF2-40B4-BE49-F238E27FC236}">
                <a16:creationId xmlns:a16="http://schemas.microsoft.com/office/drawing/2014/main" id="{AE8B495B-595E-D2B3-B288-87D55B4685D6}"/>
              </a:ext>
            </a:extLst>
          </p:cNvPr>
          <p:cNvPicPr>
            <a:picLocks noGrp="1" noChangeAspect="1"/>
          </p:cNvPicPr>
          <p:nvPr>
            <p:ph idx="1"/>
          </p:nvPr>
        </p:nvPicPr>
        <p:blipFill>
          <a:blip r:embed="rId2"/>
          <a:stretch>
            <a:fillRect/>
          </a:stretch>
        </p:blipFill>
        <p:spPr>
          <a:xfrm>
            <a:off x="3360487" y="2228474"/>
            <a:ext cx="2997868" cy="2168691"/>
          </a:xfrm>
        </p:spPr>
      </p:pic>
      <p:pic>
        <p:nvPicPr>
          <p:cNvPr id="5" name="Picture 4" descr="A pond with plants in it&#10;&#10;Description automatically generated">
            <a:extLst>
              <a:ext uri="{FF2B5EF4-FFF2-40B4-BE49-F238E27FC236}">
                <a16:creationId xmlns:a16="http://schemas.microsoft.com/office/drawing/2014/main" id="{91AC0DDA-8153-368B-D1A2-3E212DEABDE7}"/>
              </a:ext>
            </a:extLst>
          </p:cNvPr>
          <p:cNvPicPr>
            <a:picLocks noChangeAspect="1"/>
          </p:cNvPicPr>
          <p:nvPr/>
        </p:nvPicPr>
        <p:blipFill>
          <a:blip r:embed="rId3"/>
          <a:stretch>
            <a:fillRect/>
          </a:stretch>
        </p:blipFill>
        <p:spPr>
          <a:xfrm>
            <a:off x="3362827" y="-6268"/>
            <a:ext cx="2979822" cy="2098007"/>
          </a:xfrm>
          <a:prstGeom prst="rect">
            <a:avLst/>
          </a:prstGeom>
        </p:spPr>
      </p:pic>
      <p:pic>
        <p:nvPicPr>
          <p:cNvPr id="6" name="Picture 5" descr="A wooden bin full of leaves and flowers&#10;&#10;Description automatically generated">
            <a:extLst>
              <a:ext uri="{FF2B5EF4-FFF2-40B4-BE49-F238E27FC236}">
                <a16:creationId xmlns:a16="http://schemas.microsoft.com/office/drawing/2014/main" id="{C7C53F4E-49CC-9515-892C-BB84C16FBB5D}"/>
              </a:ext>
            </a:extLst>
          </p:cNvPr>
          <p:cNvPicPr>
            <a:picLocks noChangeAspect="1"/>
          </p:cNvPicPr>
          <p:nvPr/>
        </p:nvPicPr>
        <p:blipFill>
          <a:blip r:embed="rId4"/>
          <a:stretch>
            <a:fillRect/>
          </a:stretch>
        </p:blipFill>
        <p:spPr>
          <a:xfrm>
            <a:off x="-330619" y="2306471"/>
            <a:ext cx="3562183" cy="2017796"/>
          </a:xfrm>
          <a:prstGeom prst="rect">
            <a:avLst/>
          </a:prstGeom>
        </p:spPr>
      </p:pic>
      <p:pic>
        <p:nvPicPr>
          <p:cNvPr id="7" name="Picture 6" descr="A bird feeder made of paper tube and cereal&#10;&#10;Description automatically generated">
            <a:extLst>
              <a:ext uri="{FF2B5EF4-FFF2-40B4-BE49-F238E27FC236}">
                <a16:creationId xmlns:a16="http://schemas.microsoft.com/office/drawing/2014/main" id="{4FF4560D-6F7D-9982-3EE3-52B65C2A053A}"/>
              </a:ext>
            </a:extLst>
          </p:cNvPr>
          <p:cNvPicPr>
            <a:picLocks noChangeAspect="1"/>
          </p:cNvPicPr>
          <p:nvPr/>
        </p:nvPicPr>
        <p:blipFill>
          <a:blip r:embed="rId5"/>
          <a:stretch>
            <a:fillRect/>
          </a:stretch>
        </p:blipFill>
        <p:spPr>
          <a:xfrm>
            <a:off x="6539329" y="2418681"/>
            <a:ext cx="2615866" cy="2167690"/>
          </a:xfrm>
          <a:prstGeom prst="rect">
            <a:avLst/>
          </a:prstGeom>
        </p:spPr>
      </p:pic>
      <p:pic>
        <p:nvPicPr>
          <p:cNvPr id="8" name="Picture 7" descr="A stack of wood pallets with a sign on it&#10;&#10;Description automatically generated">
            <a:extLst>
              <a:ext uri="{FF2B5EF4-FFF2-40B4-BE49-F238E27FC236}">
                <a16:creationId xmlns:a16="http://schemas.microsoft.com/office/drawing/2014/main" id="{DB69B053-CEA1-60C5-8BBE-133EFACA19E9}"/>
              </a:ext>
            </a:extLst>
          </p:cNvPr>
          <p:cNvPicPr>
            <a:picLocks noChangeAspect="1"/>
          </p:cNvPicPr>
          <p:nvPr/>
        </p:nvPicPr>
        <p:blipFill>
          <a:blip r:embed="rId6"/>
          <a:stretch>
            <a:fillRect/>
          </a:stretch>
        </p:blipFill>
        <p:spPr>
          <a:xfrm>
            <a:off x="87229" y="4503236"/>
            <a:ext cx="3167648" cy="2356686"/>
          </a:xfrm>
          <a:prstGeom prst="rect">
            <a:avLst/>
          </a:prstGeom>
        </p:spPr>
      </p:pic>
      <p:pic>
        <p:nvPicPr>
          <p:cNvPr id="9" name="Picture 8" descr="Kids Planting Trees ...">
            <a:extLst>
              <a:ext uri="{FF2B5EF4-FFF2-40B4-BE49-F238E27FC236}">
                <a16:creationId xmlns:a16="http://schemas.microsoft.com/office/drawing/2014/main" id="{DDBC17B4-56A1-CAD2-78D2-B8922DF0F460}"/>
              </a:ext>
            </a:extLst>
          </p:cNvPr>
          <p:cNvPicPr>
            <a:picLocks noChangeAspect="1"/>
          </p:cNvPicPr>
          <p:nvPr/>
        </p:nvPicPr>
        <p:blipFill>
          <a:blip r:embed="rId7"/>
          <a:stretch>
            <a:fillRect/>
          </a:stretch>
        </p:blipFill>
        <p:spPr>
          <a:xfrm>
            <a:off x="5514" y="-11448"/>
            <a:ext cx="3224129" cy="2242052"/>
          </a:xfrm>
          <a:prstGeom prst="rect">
            <a:avLst/>
          </a:prstGeom>
        </p:spPr>
      </p:pic>
      <p:pic>
        <p:nvPicPr>
          <p:cNvPr id="10" name="Picture 9" descr="Hove schools join 'City of Meadows' project">
            <a:extLst>
              <a:ext uri="{FF2B5EF4-FFF2-40B4-BE49-F238E27FC236}">
                <a16:creationId xmlns:a16="http://schemas.microsoft.com/office/drawing/2014/main" id="{0610C992-F4B9-3A2B-7DAC-D0283FE72523}"/>
              </a:ext>
            </a:extLst>
          </p:cNvPr>
          <p:cNvPicPr>
            <a:picLocks noChangeAspect="1"/>
          </p:cNvPicPr>
          <p:nvPr/>
        </p:nvPicPr>
        <p:blipFill>
          <a:blip r:embed="rId8"/>
          <a:stretch>
            <a:fillRect/>
          </a:stretch>
        </p:blipFill>
        <p:spPr>
          <a:xfrm>
            <a:off x="3357730" y="4587289"/>
            <a:ext cx="3003383" cy="2282157"/>
          </a:xfrm>
          <a:prstGeom prst="rect">
            <a:avLst/>
          </a:prstGeom>
        </p:spPr>
      </p:pic>
      <p:pic>
        <p:nvPicPr>
          <p:cNvPr id="11" name="Picture 10" descr="This is a school mini-forest. Found at ...">
            <a:extLst>
              <a:ext uri="{FF2B5EF4-FFF2-40B4-BE49-F238E27FC236}">
                <a16:creationId xmlns:a16="http://schemas.microsoft.com/office/drawing/2014/main" id="{471E29E4-1D24-4A25-698D-2237DFCCBFAB}"/>
              </a:ext>
            </a:extLst>
          </p:cNvPr>
          <p:cNvPicPr>
            <a:picLocks noChangeAspect="1"/>
          </p:cNvPicPr>
          <p:nvPr/>
        </p:nvPicPr>
        <p:blipFill>
          <a:blip r:embed="rId9"/>
          <a:stretch>
            <a:fillRect/>
          </a:stretch>
        </p:blipFill>
        <p:spPr>
          <a:xfrm>
            <a:off x="6543257" y="-38185"/>
            <a:ext cx="2608012" cy="2348998"/>
          </a:xfrm>
          <a:prstGeom prst="rect">
            <a:avLst/>
          </a:prstGeom>
        </p:spPr>
      </p:pic>
      <p:pic>
        <p:nvPicPr>
          <p:cNvPr id="12" name="Picture 11" descr="great schoolyard vegetable garden ...">
            <a:extLst>
              <a:ext uri="{FF2B5EF4-FFF2-40B4-BE49-F238E27FC236}">
                <a16:creationId xmlns:a16="http://schemas.microsoft.com/office/drawing/2014/main" id="{97903A43-0F9E-FFA2-4ED9-E4AEEFEB9203}"/>
              </a:ext>
            </a:extLst>
          </p:cNvPr>
          <p:cNvPicPr>
            <a:picLocks noChangeAspect="1"/>
          </p:cNvPicPr>
          <p:nvPr/>
        </p:nvPicPr>
        <p:blipFill>
          <a:blip r:embed="rId10"/>
          <a:stretch>
            <a:fillRect/>
          </a:stretch>
        </p:blipFill>
        <p:spPr>
          <a:xfrm>
            <a:off x="9270999" y="-28825"/>
            <a:ext cx="2994527" cy="2330283"/>
          </a:xfrm>
          <a:prstGeom prst="rect">
            <a:avLst/>
          </a:prstGeom>
        </p:spPr>
      </p:pic>
      <p:pic>
        <p:nvPicPr>
          <p:cNvPr id="13" name="Picture 12" descr="HHS | Green Walls In Schools">
            <a:extLst>
              <a:ext uri="{FF2B5EF4-FFF2-40B4-BE49-F238E27FC236}">
                <a16:creationId xmlns:a16="http://schemas.microsoft.com/office/drawing/2014/main" id="{56CB3DB0-16C9-3F81-A497-F65F2EF04C66}"/>
              </a:ext>
            </a:extLst>
          </p:cNvPr>
          <p:cNvPicPr>
            <a:picLocks noChangeAspect="1"/>
          </p:cNvPicPr>
          <p:nvPr/>
        </p:nvPicPr>
        <p:blipFill>
          <a:blip r:embed="rId11"/>
          <a:stretch>
            <a:fillRect/>
          </a:stretch>
        </p:blipFill>
        <p:spPr>
          <a:xfrm>
            <a:off x="9337841" y="2511175"/>
            <a:ext cx="2927685" cy="2263441"/>
          </a:xfrm>
          <a:prstGeom prst="rect">
            <a:avLst/>
          </a:prstGeom>
        </p:spPr>
      </p:pic>
      <p:pic>
        <p:nvPicPr>
          <p:cNvPr id="14" name="Picture 13" descr="Sharrow Primary School, Sheffield ...">
            <a:extLst>
              <a:ext uri="{FF2B5EF4-FFF2-40B4-BE49-F238E27FC236}">
                <a16:creationId xmlns:a16="http://schemas.microsoft.com/office/drawing/2014/main" id="{EB536805-3BC4-9CC8-44D9-D0F6F93091EE}"/>
              </a:ext>
            </a:extLst>
          </p:cNvPr>
          <p:cNvPicPr>
            <a:picLocks noChangeAspect="1"/>
          </p:cNvPicPr>
          <p:nvPr/>
        </p:nvPicPr>
        <p:blipFill>
          <a:blip r:embed="rId12"/>
          <a:stretch>
            <a:fillRect/>
          </a:stretch>
        </p:blipFill>
        <p:spPr>
          <a:xfrm>
            <a:off x="9340266" y="4840957"/>
            <a:ext cx="3350627" cy="2055561"/>
          </a:xfrm>
          <a:prstGeom prst="rect">
            <a:avLst/>
          </a:prstGeom>
        </p:spPr>
      </p:pic>
      <p:pic>
        <p:nvPicPr>
          <p:cNvPr id="15" name="Picture 14" descr="No Mow May - Dunsford Community Academy">
            <a:extLst>
              <a:ext uri="{FF2B5EF4-FFF2-40B4-BE49-F238E27FC236}">
                <a16:creationId xmlns:a16="http://schemas.microsoft.com/office/drawing/2014/main" id="{1F3375D7-B793-6074-E03D-399CACA20951}"/>
              </a:ext>
            </a:extLst>
          </p:cNvPr>
          <p:cNvPicPr>
            <a:picLocks noChangeAspect="1"/>
          </p:cNvPicPr>
          <p:nvPr/>
        </p:nvPicPr>
        <p:blipFill>
          <a:blip r:embed="rId13"/>
          <a:stretch>
            <a:fillRect/>
          </a:stretch>
        </p:blipFill>
        <p:spPr>
          <a:xfrm>
            <a:off x="6536322" y="4841289"/>
            <a:ext cx="2621883" cy="2228682"/>
          </a:xfrm>
          <a:prstGeom prst="rect">
            <a:avLst/>
          </a:prstGeom>
        </p:spPr>
      </p:pic>
    </p:spTree>
    <p:extLst>
      <p:ext uri="{BB962C8B-B14F-4D97-AF65-F5344CB8AC3E}">
        <p14:creationId xmlns:p14="http://schemas.microsoft.com/office/powerpoint/2010/main" val="1195440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DfE Sustainability &amp; Climate Change</a:t>
            </a:r>
          </a:p>
        </p:txBody>
      </p:sp>
      <p:sp>
        <p:nvSpPr>
          <p:cNvPr id="13" name="TextBox 12">
            <a:extLst>
              <a:ext uri="{FF2B5EF4-FFF2-40B4-BE49-F238E27FC236}">
                <a16:creationId xmlns:a16="http://schemas.microsoft.com/office/drawing/2014/main" id="{CC9FC60B-B4E9-40DD-E851-EBF44EB1A6E3}"/>
              </a:ext>
            </a:extLst>
          </p:cNvPr>
          <p:cNvSpPr txBox="1"/>
          <p:nvPr/>
        </p:nvSpPr>
        <p:spPr>
          <a:xfrm>
            <a:off x="325582" y="2250329"/>
            <a:ext cx="119564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By 2025:​</a:t>
            </a:r>
          </a:p>
          <a:p>
            <a:endParaRPr lang="en-US" sz="2400">
              <a:ea typeface="Calibri"/>
              <a:cs typeface="Segoe UI"/>
            </a:endParaRPr>
          </a:p>
          <a:p>
            <a:pPr marL="285750" indent="-285750">
              <a:buFont typeface="Arial,Sans-Serif"/>
              <a:buChar char="•"/>
            </a:pPr>
            <a:r>
              <a:rPr lang="en-US" sz="2400">
                <a:solidFill>
                  <a:srgbClr val="0B0C0C"/>
                </a:solidFill>
              </a:rPr>
              <a:t>All</a:t>
            </a:r>
            <a:r>
              <a:rPr lang="en-US" sz="2400">
                <a:solidFill>
                  <a:srgbClr val="0B0C0C"/>
                </a:solidFill>
                <a:cs typeface="Arial"/>
              </a:rPr>
              <a:t> education settings will have nominated a sustainability lead</a:t>
            </a:r>
          </a:p>
          <a:p>
            <a:r>
              <a:rPr lang="en-US" sz="2400">
                <a:solidFill>
                  <a:srgbClr val="0B0C0C"/>
                </a:solidFill>
                <a:cs typeface="Arial"/>
              </a:rPr>
              <a:t> </a:t>
            </a:r>
            <a:r>
              <a:rPr lang="en-US" sz="2400">
                <a:cs typeface="Arial"/>
              </a:rPr>
              <a:t>​</a:t>
            </a:r>
            <a:endParaRPr lang="en-US" sz="2400">
              <a:ea typeface="Calibri"/>
              <a:cs typeface="Arial"/>
            </a:endParaRPr>
          </a:p>
          <a:p>
            <a:pPr marL="285750" indent="-285750">
              <a:buFont typeface="Arial,Sans-Serif"/>
              <a:buChar char="•"/>
            </a:pPr>
            <a:r>
              <a:rPr lang="en-US" sz="2400">
                <a:solidFill>
                  <a:srgbClr val="0B0C0C"/>
                </a:solidFill>
                <a:cs typeface="Arial"/>
              </a:rPr>
              <a:t>All education settings will have put in place a climate action plan</a:t>
            </a:r>
          </a:p>
          <a:p>
            <a:endParaRPr lang="en-US" sz="2400">
              <a:solidFill>
                <a:srgbClr val="0B0C0C"/>
              </a:solidFill>
              <a:ea typeface="Calibri"/>
              <a:cs typeface="Arial"/>
            </a:endParaRPr>
          </a:p>
          <a:p>
            <a:pPr marL="742950" lvl="1" indent="-285750">
              <a:buFont typeface="Courier New"/>
              <a:buChar char="o"/>
            </a:pPr>
            <a:r>
              <a:rPr lang="en-US" sz="2400" b="1" err="1">
                <a:solidFill>
                  <a:srgbClr val="0B0C0C"/>
                </a:solidFill>
                <a:cs typeface="Arial"/>
              </a:rPr>
              <a:t>decarbonisation</a:t>
            </a:r>
            <a:endParaRPr lang="en-US" sz="2400" b="1">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adaptation and resilience</a:t>
            </a:r>
            <a:endParaRPr lang="en-US" sz="2400">
              <a:solidFill>
                <a:srgbClr val="0B0C0C"/>
              </a:solidFill>
              <a:ea typeface="Calibri"/>
              <a:cs typeface="Arial"/>
            </a:endParaRPr>
          </a:p>
          <a:p>
            <a:pPr marL="742950" lvl="1" indent="-285750">
              <a:buFont typeface="Courier New"/>
              <a:buChar char="o"/>
            </a:pPr>
            <a:r>
              <a:rPr lang="en-US" sz="2400" b="1">
                <a:solidFill>
                  <a:srgbClr val="0B0C0C"/>
                </a:solidFill>
                <a:ea typeface="Calibri"/>
                <a:cs typeface="Arial"/>
              </a:rPr>
              <a:t>biodiversity</a:t>
            </a:r>
          </a:p>
          <a:p>
            <a:pPr marL="742950" lvl="1" indent="-285750">
              <a:buFont typeface="Courier New"/>
              <a:buChar char="o"/>
            </a:pPr>
            <a:r>
              <a:rPr lang="en-US" sz="2400" b="1">
                <a:solidFill>
                  <a:srgbClr val="4EA72E"/>
                </a:solidFill>
                <a:cs typeface="Arial"/>
              </a:rPr>
              <a:t>climate education and green careers</a:t>
            </a:r>
            <a:endParaRPr lang="en-US" sz="2400">
              <a:solidFill>
                <a:srgbClr val="4EA72E"/>
              </a:solidFill>
              <a:ea typeface="Calibri"/>
              <a:cs typeface="Arial"/>
            </a:endParaRPr>
          </a:p>
        </p:txBody>
      </p:sp>
      <p:pic>
        <p:nvPicPr>
          <p:cNvPr id="2052" name="Picture 4" descr="Department for Education - Wikipedia">
            <a:extLst>
              <a:ext uri="{FF2B5EF4-FFF2-40B4-BE49-F238E27FC236}">
                <a16:creationId xmlns:a16="http://schemas.microsoft.com/office/drawing/2014/main" id="{D0CB0A55-84A4-BF30-D78B-3614525BF6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627" y="4325766"/>
            <a:ext cx="3828522" cy="2247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7453447-9485-86C1-823B-C04BFA940017}"/>
              </a:ext>
            </a:extLst>
          </p:cNvPr>
          <p:cNvSpPr>
            <a:spLocks noGrp="1"/>
          </p:cNvSpPr>
          <p:nvPr>
            <p:ph idx="1"/>
          </p:nvPr>
        </p:nvSpPr>
        <p:spPr>
          <a:xfrm>
            <a:off x="360217" y="1713084"/>
            <a:ext cx="10515600" cy="4351338"/>
          </a:xfrm>
        </p:spPr>
        <p:txBody>
          <a:bodyPr/>
          <a:lstStyle/>
          <a:p>
            <a:pPr marL="0" indent="0">
              <a:buNone/>
            </a:pPr>
            <a:r>
              <a:rPr lang="en-GB" b="1"/>
              <a:t>Sustainability and Climate Change Strategy</a:t>
            </a:r>
          </a:p>
        </p:txBody>
      </p:sp>
      <p:pic>
        <p:nvPicPr>
          <p:cNvPr id="4" name="Picture 3" descr="OCOW Logo Long.PNG">
            <a:extLst>
              <a:ext uri="{FF2B5EF4-FFF2-40B4-BE49-F238E27FC236}">
                <a16:creationId xmlns:a16="http://schemas.microsoft.com/office/drawing/2014/main" id="{BABF8C5F-9B2E-4311-AA40-10A3632C35C2}"/>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52269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3EC27-C3BD-6D29-7F5A-D63189E39AC5}"/>
              </a:ext>
            </a:extLst>
          </p:cNvPr>
          <p:cNvSpPr txBox="1">
            <a:spLocks/>
          </p:cNvSpPr>
          <p:nvPr/>
        </p:nvSpPr>
        <p:spPr>
          <a:xfrm>
            <a:off x="956" y="-348"/>
            <a:ext cx="12288981" cy="1339418"/>
          </a:xfrm>
          <a:prstGeom prst="rect">
            <a:avLst/>
          </a:prstGeom>
          <a:solidFill>
            <a:srgbClr val="CDCC0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0000"/>
                </a:solidFill>
                <a:cs typeface="Calibri Light"/>
              </a:rPr>
              <a:t> </a:t>
            </a:r>
            <a:r>
              <a:rPr lang="en-US" sz="3600" b="1">
                <a:solidFill>
                  <a:srgbClr val="000000"/>
                </a:solidFill>
                <a:cs typeface="Calibri Light"/>
              </a:rPr>
              <a:t> </a:t>
            </a:r>
            <a:br>
              <a:rPr lang="en-US" sz="3600" b="1">
                <a:cs typeface="Calibri Light"/>
              </a:rPr>
            </a:br>
            <a:r>
              <a:rPr lang="en-US" sz="3600" b="1">
                <a:solidFill>
                  <a:srgbClr val="000000"/>
                </a:solidFill>
                <a:cs typeface="Calibri Light"/>
              </a:rPr>
              <a:t> </a:t>
            </a:r>
            <a:r>
              <a:rPr lang="en-US" sz="3600">
                <a:solidFill>
                  <a:srgbClr val="000000"/>
                </a:solidFill>
                <a:cs typeface="Calibri Light"/>
              </a:rPr>
              <a:t> Climate Education &amp; Green Careers</a:t>
            </a:r>
            <a:endParaRPr lang="en-US" sz="3600" err="1">
              <a:solidFill>
                <a:srgbClr val="000000"/>
              </a:solidFill>
              <a:cs typeface="Calibri Light"/>
            </a:endParaRPr>
          </a:p>
        </p:txBody>
      </p:sp>
      <p:pic>
        <p:nvPicPr>
          <p:cNvPr id="4" name="Picture 3">
            <a:extLst>
              <a:ext uri="{FF2B5EF4-FFF2-40B4-BE49-F238E27FC236}">
                <a16:creationId xmlns:a16="http://schemas.microsoft.com/office/drawing/2014/main" id="{55D83859-99A8-2CFC-3651-F2A9DFE60E64}"/>
              </a:ext>
            </a:extLst>
          </p:cNvPr>
          <p:cNvPicPr>
            <a:picLocks noChangeAspect="1"/>
          </p:cNvPicPr>
          <p:nvPr/>
        </p:nvPicPr>
        <p:blipFill>
          <a:blip r:embed="rId2"/>
          <a:stretch>
            <a:fillRect/>
          </a:stretch>
        </p:blipFill>
        <p:spPr>
          <a:xfrm>
            <a:off x="741057" y="1375320"/>
            <a:ext cx="9675339" cy="4817084"/>
          </a:xfrm>
          <a:prstGeom prst="rect">
            <a:avLst/>
          </a:prstGeom>
        </p:spPr>
      </p:pic>
      <p:sp>
        <p:nvSpPr>
          <p:cNvPr id="10" name="TextBox 9">
            <a:extLst>
              <a:ext uri="{FF2B5EF4-FFF2-40B4-BE49-F238E27FC236}">
                <a16:creationId xmlns:a16="http://schemas.microsoft.com/office/drawing/2014/main" id="{013271E5-0023-E2E0-359C-D5EE4358C2D8}"/>
              </a:ext>
            </a:extLst>
          </p:cNvPr>
          <p:cNvSpPr txBox="1"/>
          <p:nvPr/>
        </p:nvSpPr>
        <p:spPr>
          <a:xfrm>
            <a:off x="745398" y="6176215"/>
            <a:ext cx="11449050"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hlinkClick r:id="rId3"/>
              </a:rPr>
              <a:t>www.ourcityourworld.co.uk</a:t>
            </a:r>
            <a:r>
              <a:rPr lang="en-GB" sz="4000"/>
              <a:t>                   B&amp;Hocow2022</a:t>
            </a:r>
          </a:p>
        </p:txBody>
      </p:sp>
      <p:pic>
        <p:nvPicPr>
          <p:cNvPr id="3" name="Picture 2" descr="OCOW Logo Long.PNG">
            <a:extLst>
              <a:ext uri="{FF2B5EF4-FFF2-40B4-BE49-F238E27FC236}">
                <a16:creationId xmlns:a16="http://schemas.microsoft.com/office/drawing/2014/main" id="{FD1BFBEF-54FA-02CB-1599-EA0D8AB6B0D5}"/>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373984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err="1">
                <a:cs typeface="Calibri Light"/>
              </a:rPr>
              <a:t>Decarbonisation</a:t>
            </a:r>
            <a:r>
              <a:rPr lang="en-US" sz="3600">
                <a:cs typeface="Calibri Light"/>
              </a:rPr>
              <a:t> – opportunity for pledges</a:t>
            </a:r>
          </a:p>
        </p:txBody>
      </p:sp>
      <p:sp>
        <p:nvSpPr>
          <p:cNvPr id="6" name="Content Placeholder 2">
            <a:extLst>
              <a:ext uri="{FF2B5EF4-FFF2-40B4-BE49-F238E27FC236}">
                <a16:creationId xmlns:a16="http://schemas.microsoft.com/office/drawing/2014/main" id="{728411BE-D7CF-F823-6914-F7E0489B5AB2}"/>
              </a:ext>
            </a:extLst>
          </p:cNvPr>
          <p:cNvSpPr txBox="1">
            <a:spLocks/>
          </p:cNvSpPr>
          <p:nvPr/>
        </p:nvSpPr>
        <p:spPr>
          <a:xfrm>
            <a:off x="810491" y="1451552"/>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Calibri"/>
                <a:ea typeface="Calibri"/>
                <a:cs typeface="Calibri"/>
              </a:rPr>
              <a:t>Waste</a:t>
            </a:r>
            <a:r>
              <a:rPr lang="en-US" dirty="0">
                <a:latin typeface="Calibri"/>
                <a:ea typeface="Calibri"/>
                <a:cs typeface="Calibri"/>
              </a:rPr>
              <a:t>:   Remove single use plastics from our classes, staffroom, </a:t>
            </a:r>
            <a:r>
              <a:rPr lang="en-US">
                <a:latin typeface="Calibri"/>
                <a:ea typeface="Calibri"/>
                <a:cs typeface="Calibri"/>
              </a:rPr>
              <a:t>catering operations and school events</a:t>
            </a:r>
            <a:endParaRPr lang="en-US" dirty="0"/>
          </a:p>
          <a:p>
            <a:r>
              <a:rPr lang="en-US" b="1">
                <a:latin typeface="Calibri"/>
                <a:ea typeface="Calibri"/>
                <a:cs typeface="Calibri"/>
              </a:rPr>
              <a:t>Food:</a:t>
            </a:r>
            <a:r>
              <a:rPr lang="en-US">
                <a:latin typeface="Calibri"/>
                <a:ea typeface="Calibri"/>
                <a:cs typeface="Calibri"/>
              </a:rPr>
              <a:t>     Promote a lower emissions menu, a greater plant-based offering and a significant reduction in food waste</a:t>
            </a:r>
            <a:endParaRPr lang="en-US"/>
          </a:p>
          <a:p>
            <a:r>
              <a:rPr lang="en-US" b="1">
                <a:latin typeface="Calibri"/>
                <a:ea typeface="Calibri"/>
                <a:cs typeface="Calibri"/>
              </a:rPr>
              <a:t>Energy:</a:t>
            </a:r>
            <a:r>
              <a:rPr lang="en-US">
                <a:latin typeface="Calibri"/>
                <a:ea typeface="Calibri"/>
                <a:cs typeface="Calibri"/>
              </a:rPr>
              <a:t>  Reduce carbon emissions from energy by 20%</a:t>
            </a:r>
            <a:endParaRPr lang="en-US"/>
          </a:p>
          <a:p>
            <a:r>
              <a:rPr lang="en-US" b="1">
                <a:latin typeface="Calibri"/>
                <a:ea typeface="Calibri"/>
                <a:cs typeface="Calibri"/>
              </a:rPr>
              <a:t>Water:</a:t>
            </a:r>
            <a:r>
              <a:rPr lang="en-US">
                <a:latin typeface="Calibri"/>
                <a:ea typeface="Calibri"/>
                <a:cs typeface="Calibri"/>
              </a:rPr>
              <a:t>   Reduce water use by 20%</a:t>
            </a:r>
            <a:endParaRPr lang="en-US"/>
          </a:p>
          <a:p>
            <a:r>
              <a:rPr lang="en-US" b="1">
                <a:latin typeface="Calibri"/>
                <a:ea typeface="Calibri"/>
                <a:cs typeface="Calibri"/>
              </a:rPr>
              <a:t>Biodiversity:</a:t>
            </a:r>
            <a:r>
              <a:rPr lang="en-US">
                <a:latin typeface="Calibri"/>
                <a:ea typeface="Calibri"/>
                <a:cs typeface="Calibri"/>
              </a:rPr>
              <a:t>   Increase the amount of land given over to supporting biodiversity by 10%</a:t>
            </a:r>
            <a:endParaRPr lang="en-US"/>
          </a:p>
          <a:p>
            <a:r>
              <a:rPr lang="en-US" b="1">
                <a:latin typeface="Calibri"/>
                <a:ea typeface="Calibri"/>
                <a:cs typeface="Calibri"/>
              </a:rPr>
              <a:t>Transport:</a:t>
            </a:r>
            <a:r>
              <a:rPr lang="en-US">
                <a:latin typeface="Calibri"/>
                <a:ea typeface="Calibri"/>
                <a:cs typeface="Calibri"/>
              </a:rPr>
              <a:t>  Reduce staff car travel to school by 20% (one day less a week)</a:t>
            </a:r>
            <a:endParaRPr lang="en-US"/>
          </a:p>
          <a:p>
            <a:r>
              <a:rPr lang="en-US" b="1">
                <a:latin typeface="Calibri"/>
                <a:ea typeface="Calibri"/>
                <a:cs typeface="Calibri"/>
              </a:rPr>
              <a:t>Leadership:</a:t>
            </a:r>
            <a:r>
              <a:rPr lang="en-US">
                <a:latin typeface="Calibri"/>
                <a:ea typeface="Calibri"/>
                <a:cs typeface="Calibri"/>
              </a:rPr>
              <a:t>  Track carbon emissions using the Count Your Carbon tool</a:t>
            </a:r>
            <a:endParaRPr lang="en-US"/>
          </a:p>
          <a:p>
            <a:endParaRPr lang="en-US"/>
          </a:p>
          <a:p>
            <a:endParaRPr lang="en-US"/>
          </a:p>
        </p:txBody>
      </p:sp>
      <p:pic>
        <p:nvPicPr>
          <p:cNvPr id="4" name="Picture 3" descr="OCOW Logo Long.PNG">
            <a:extLst>
              <a:ext uri="{FF2B5EF4-FFF2-40B4-BE49-F238E27FC236}">
                <a16:creationId xmlns:a16="http://schemas.microsoft.com/office/drawing/2014/main" id="{9BE18D86-9C44-6FD1-1872-40F6445B3506}"/>
              </a:ext>
            </a:extLst>
          </p:cNvPr>
          <p:cNvPicPr>
            <a:picLocks noChangeAspect="1"/>
          </p:cNvPicPr>
          <p:nvPr/>
        </p:nvPicPr>
        <p:blipFill>
          <a:blip r:embed="rId2"/>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282384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Support - National</a:t>
            </a:r>
          </a:p>
        </p:txBody>
      </p:sp>
      <p:pic>
        <p:nvPicPr>
          <p:cNvPr id="3" name="Picture 2" descr="A map of the united kingdom&#10;&#10;Description automatically generated">
            <a:extLst>
              <a:ext uri="{FF2B5EF4-FFF2-40B4-BE49-F238E27FC236}">
                <a16:creationId xmlns:a16="http://schemas.microsoft.com/office/drawing/2014/main" id="{C8F8F35F-2397-B469-8AAF-1C81A313DD96}"/>
              </a:ext>
            </a:extLst>
          </p:cNvPr>
          <p:cNvPicPr>
            <a:picLocks noChangeAspect="1"/>
          </p:cNvPicPr>
          <p:nvPr/>
        </p:nvPicPr>
        <p:blipFill>
          <a:blip r:embed="rId2"/>
          <a:stretch>
            <a:fillRect/>
          </a:stretch>
        </p:blipFill>
        <p:spPr>
          <a:xfrm>
            <a:off x="0" y="1339418"/>
            <a:ext cx="4313352" cy="5513675"/>
          </a:xfrm>
          <a:prstGeom prst="rect">
            <a:avLst/>
          </a:prstGeom>
        </p:spPr>
      </p:pic>
      <p:sp>
        <p:nvSpPr>
          <p:cNvPr id="4" name="TextBox 3">
            <a:extLst>
              <a:ext uri="{FF2B5EF4-FFF2-40B4-BE49-F238E27FC236}">
                <a16:creationId xmlns:a16="http://schemas.microsoft.com/office/drawing/2014/main" id="{B58FFCF9-E0D2-76F4-275A-11F345264AEB}"/>
              </a:ext>
            </a:extLst>
          </p:cNvPr>
          <p:cNvSpPr txBox="1"/>
          <p:nvPr/>
        </p:nvSpPr>
        <p:spPr>
          <a:xfrm>
            <a:off x="4670474" y="1758462"/>
            <a:ext cx="6794695" cy="5355312"/>
          </a:xfrm>
          <a:prstGeom prst="rect">
            <a:avLst/>
          </a:prstGeom>
          <a:noFill/>
        </p:spPr>
        <p:txBody>
          <a:bodyPr wrap="square" rtlCol="0">
            <a:spAutoFit/>
          </a:bodyPr>
          <a:lstStyle/>
          <a:p>
            <a:r>
              <a:rPr lang="en-GB" sz="3200" b="1"/>
              <a:t>Let’s Go Zero</a:t>
            </a:r>
          </a:p>
          <a:p>
            <a:endParaRPr lang="en-GB" sz="3200" b="1"/>
          </a:p>
          <a:p>
            <a:r>
              <a:rPr lang="en-GB" sz="3200">
                <a:latin typeface="Overpass"/>
              </a:rPr>
              <a:t>The national campaign for all schools, colleges and nurseries to be zero carbon by 2030.</a:t>
            </a:r>
          </a:p>
          <a:p>
            <a:endParaRPr lang="en-GB" sz="3200">
              <a:latin typeface="Overpass"/>
            </a:endParaRPr>
          </a:p>
          <a:p>
            <a:r>
              <a:rPr lang="en-GB" sz="3200">
                <a:latin typeface="Overpass"/>
              </a:rPr>
              <a:t>4,200+ schools</a:t>
            </a:r>
          </a:p>
          <a:p>
            <a:endParaRPr lang="en-GB" sz="3200">
              <a:latin typeface="Overpass"/>
            </a:endParaRPr>
          </a:p>
          <a:p>
            <a:r>
              <a:rPr lang="en-GB" sz="3200">
                <a:latin typeface="Overpass"/>
              </a:rPr>
              <a:t>Climate Action Advisors</a:t>
            </a:r>
          </a:p>
          <a:p>
            <a:endParaRPr lang="en-GB"/>
          </a:p>
          <a:p>
            <a:endParaRPr lang="en-GB"/>
          </a:p>
          <a:p>
            <a:endParaRPr lang="en-GB"/>
          </a:p>
        </p:txBody>
      </p:sp>
      <p:pic>
        <p:nvPicPr>
          <p:cNvPr id="6" name="Picture 5">
            <a:extLst>
              <a:ext uri="{FF2B5EF4-FFF2-40B4-BE49-F238E27FC236}">
                <a16:creationId xmlns:a16="http://schemas.microsoft.com/office/drawing/2014/main" id="{D4133215-6DF0-BFB6-9AF7-42794A09C41F}"/>
              </a:ext>
            </a:extLst>
          </p:cNvPr>
          <p:cNvPicPr>
            <a:picLocks noChangeAspect="1"/>
          </p:cNvPicPr>
          <p:nvPr/>
        </p:nvPicPr>
        <p:blipFill>
          <a:blip r:embed="rId3"/>
          <a:stretch>
            <a:fillRect/>
          </a:stretch>
        </p:blipFill>
        <p:spPr>
          <a:xfrm>
            <a:off x="9764967" y="4440119"/>
            <a:ext cx="2249619" cy="2231329"/>
          </a:xfrm>
          <a:prstGeom prst="rect">
            <a:avLst/>
          </a:prstGeom>
        </p:spPr>
      </p:pic>
      <p:pic>
        <p:nvPicPr>
          <p:cNvPr id="8" name="Picture 7" descr="OCOW Logo Long.PNG">
            <a:extLst>
              <a:ext uri="{FF2B5EF4-FFF2-40B4-BE49-F238E27FC236}">
                <a16:creationId xmlns:a16="http://schemas.microsoft.com/office/drawing/2014/main" id="{34832A46-E78D-D92C-4164-93A42E9130F3}"/>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46918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50A7F255-6BDE-274D-6917-586E491EED51}"/>
              </a:ext>
            </a:extLst>
          </p:cNvPr>
          <p:cNvSpPr/>
          <p:nvPr/>
        </p:nvSpPr>
        <p:spPr>
          <a:xfrm>
            <a:off x="1658383" y="1398727"/>
            <a:ext cx="8455771" cy="4616233"/>
          </a:xfrm>
          <a:custGeom>
            <a:avLst/>
            <a:gdLst>
              <a:gd name="connsiteX0" fmla="*/ 0 w 8382000"/>
              <a:gd name="connsiteY0" fmla="*/ 373471 h 4174150"/>
              <a:gd name="connsiteX1" fmla="*/ 2705100 w 8382000"/>
              <a:gd name="connsiteY1" fmla="*/ 154396 h 4174150"/>
              <a:gd name="connsiteX2" fmla="*/ 5562600 w 8382000"/>
              <a:gd name="connsiteY2" fmla="*/ 21046 h 4174150"/>
              <a:gd name="connsiteX3" fmla="*/ 8258175 w 8382000"/>
              <a:gd name="connsiteY3" fmla="*/ 611596 h 4174150"/>
              <a:gd name="connsiteX4" fmla="*/ 7305675 w 8382000"/>
              <a:gd name="connsiteY4" fmla="*/ 2211796 h 4174150"/>
              <a:gd name="connsiteX5" fmla="*/ 4305300 w 8382000"/>
              <a:gd name="connsiteY5" fmla="*/ 2278471 h 4174150"/>
              <a:gd name="connsiteX6" fmla="*/ 923925 w 8382000"/>
              <a:gd name="connsiteY6" fmla="*/ 2278471 h 4174150"/>
              <a:gd name="connsiteX7" fmla="*/ 1181100 w 8382000"/>
              <a:gd name="connsiteY7" fmla="*/ 3973921 h 4174150"/>
              <a:gd name="connsiteX8" fmla="*/ 4857750 w 8382000"/>
              <a:gd name="connsiteY8" fmla="*/ 4145371 h 4174150"/>
              <a:gd name="connsiteX9" fmla="*/ 8382000 w 8382000"/>
              <a:gd name="connsiteY9" fmla="*/ 4012021 h 4174150"/>
              <a:gd name="connsiteX10" fmla="*/ 8382000 w 8382000"/>
              <a:gd name="connsiteY10" fmla="*/ 4012021 h 4174150"/>
              <a:gd name="connsiteX0" fmla="*/ 0 w 8382000"/>
              <a:gd name="connsiteY0" fmla="*/ 371682 h 4172361"/>
              <a:gd name="connsiteX1" fmla="*/ 2705100 w 8382000"/>
              <a:gd name="connsiteY1" fmla="*/ 152607 h 4172361"/>
              <a:gd name="connsiteX2" fmla="*/ 5562600 w 8382000"/>
              <a:gd name="connsiteY2" fmla="*/ 19257 h 4172361"/>
              <a:gd name="connsiteX3" fmla="*/ 8239125 w 8382000"/>
              <a:gd name="connsiteY3" fmla="*/ 581232 h 4172361"/>
              <a:gd name="connsiteX4" fmla="*/ 7305675 w 8382000"/>
              <a:gd name="connsiteY4" fmla="*/ 2210007 h 4172361"/>
              <a:gd name="connsiteX5" fmla="*/ 4305300 w 8382000"/>
              <a:gd name="connsiteY5" fmla="*/ 2276682 h 4172361"/>
              <a:gd name="connsiteX6" fmla="*/ 923925 w 8382000"/>
              <a:gd name="connsiteY6" fmla="*/ 2276682 h 4172361"/>
              <a:gd name="connsiteX7" fmla="*/ 1181100 w 8382000"/>
              <a:gd name="connsiteY7" fmla="*/ 3972132 h 4172361"/>
              <a:gd name="connsiteX8" fmla="*/ 4857750 w 8382000"/>
              <a:gd name="connsiteY8" fmla="*/ 4143582 h 4172361"/>
              <a:gd name="connsiteX9" fmla="*/ 8382000 w 8382000"/>
              <a:gd name="connsiteY9" fmla="*/ 4010232 h 4172361"/>
              <a:gd name="connsiteX10" fmla="*/ 8382000 w 8382000"/>
              <a:gd name="connsiteY10" fmla="*/ 4010232 h 4172361"/>
              <a:gd name="connsiteX0" fmla="*/ 0 w 8572423"/>
              <a:gd name="connsiteY0" fmla="*/ 371682 h 4172361"/>
              <a:gd name="connsiteX1" fmla="*/ 2705100 w 8572423"/>
              <a:gd name="connsiteY1" fmla="*/ 152607 h 4172361"/>
              <a:gd name="connsiteX2" fmla="*/ 5562600 w 8572423"/>
              <a:gd name="connsiteY2" fmla="*/ 19257 h 4172361"/>
              <a:gd name="connsiteX3" fmla="*/ 8239125 w 8572423"/>
              <a:gd name="connsiteY3" fmla="*/ 581232 h 4172361"/>
              <a:gd name="connsiteX4" fmla="*/ 8429625 w 8572423"/>
              <a:gd name="connsiteY4" fmla="*/ 1762332 h 4172361"/>
              <a:gd name="connsiteX5" fmla="*/ 7305675 w 8572423"/>
              <a:gd name="connsiteY5" fmla="*/ 2210007 h 4172361"/>
              <a:gd name="connsiteX6" fmla="*/ 4305300 w 8572423"/>
              <a:gd name="connsiteY6" fmla="*/ 2276682 h 4172361"/>
              <a:gd name="connsiteX7" fmla="*/ 923925 w 8572423"/>
              <a:gd name="connsiteY7" fmla="*/ 2276682 h 4172361"/>
              <a:gd name="connsiteX8" fmla="*/ 1181100 w 8572423"/>
              <a:gd name="connsiteY8" fmla="*/ 3972132 h 4172361"/>
              <a:gd name="connsiteX9" fmla="*/ 4857750 w 8572423"/>
              <a:gd name="connsiteY9" fmla="*/ 4143582 h 4172361"/>
              <a:gd name="connsiteX10" fmla="*/ 8382000 w 8572423"/>
              <a:gd name="connsiteY10" fmla="*/ 4010232 h 4172361"/>
              <a:gd name="connsiteX11" fmla="*/ 8382000 w 8572423"/>
              <a:gd name="connsiteY11" fmla="*/ 4010232 h 4172361"/>
              <a:gd name="connsiteX0" fmla="*/ 0 w 8572423"/>
              <a:gd name="connsiteY0" fmla="*/ 371682 h 4172361"/>
              <a:gd name="connsiteX1" fmla="*/ 2705100 w 8572423"/>
              <a:gd name="connsiteY1" fmla="*/ 152607 h 4172361"/>
              <a:gd name="connsiteX2" fmla="*/ 5562600 w 8572423"/>
              <a:gd name="connsiteY2" fmla="*/ 19257 h 4172361"/>
              <a:gd name="connsiteX3" fmla="*/ 8239125 w 8572423"/>
              <a:gd name="connsiteY3" fmla="*/ 581232 h 4172361"/>
              <a:gd name="connsiteX4" fmla="*/ 8429625 w 8572423"/>
              <a:gd name="connsiteY4" fmla="*/ 1762332 h 4172361"/>
              <a:gd name="connsiteX5" fmla="*/ 7305675 w 8572423"/>
              <a:gd name="connsiteY5" fmla="*/ 2210007 h 4172361"/>
              <a:gd name="connsiteX6" fmla="*/ 4305300 w 8572423"/>
              <a:gd name="connsiteY6" fmla="*/ 2276682 h 4172361"/>
              <a:gd name="connsiteX7" fmla="*/ 923925 w 8572423"/>
              <a:gd name="connsiteY7" fmla="*/ 2276682 h 4172361"/>
              <a:gd name="connsiteX8" fmla="*/ 1181100 w 8572423"/>
              <a:gd name="connsiteY8" fmla="*/ 3972132 h 4172361"/>
              <a:gd name="connsiteX9" fmla="*/ 4857750 w 8572423"/>
              <a:gd name="connsiteY9" fmla="*/ 4143582 h 4172361"/>
              <a:gd name="connsiteX10" fmla="*/ 8382000 w 8572423"/>
              <a:gd name="connsiteY10" fmla="*/ 4010232 h 4172361"/>
              <a:gd name="connsiteX11" fmla="*/ 7905750 w 8572423"/>
              <a:gd name="connsiteY11" fmla="*/ 4010232 h 4172361"/>
              <a:gd name="connsiteX0" fmla="*/ 0 w 8572423"/>
              <a:gd name="connsiteY0" fmla="*/ 371682 h 4169892"/>
              <a:gd name="connsiteX1" fmla="*/ 2705100 w 8572423"/>
              <a:gd name="connsiteY1" fmla="*/ 152607 h 4169892"/>
              <a:gd name="connsiteX2" fmla="*/ 5562600 w 8572423"/>
              <a:gd name="connsiteY2" fmla="*/ 19257 h 4169892"/>
              <a:gd name="connsiteX3" fmla="*/ 8239125 w 8572423"/>
              <a:gd name="connsiteY3" fmla="*/ 581232 h 4169892"/>
              <a:gd name="connsiteX4" fmla="*/ 8429625 w 8572423"/>
              <a:gd name="connsiteY4" fmla="*/ 1762332 h 4169892"/>
              <a:gd name="connsiteX5" fmla="*/ 7305675 w 8572423"/>
              <a:gd name="connsiteY5" fmla="*/ 2210007 h 4169892"/>
              <a:gd name="connsiteX6" fmla="*/ 4305300 w 8572423"/>
              <a:gd name="connsiteY6" fmla="*/ 2276682 h 4169892"/>
              <a:gd name="connsiteX7" fmla="*/ 923925 w 8572423"/>
              <a:gd name="connsiteY7" fmla="*/ 2276682 h 4169892"/>
              <a:gd name="connsiteX8" fmla="*/ 1181100 w 8572423"/>
              <a:gd name="connsiteY8" fmla="*/ 3972132 h 4169892"/>
              <a:gd name="connsiteX9" fmla="*/ 4857750 w 8572423"/>
              <a:gd name="connsiteY9" fmla="*/ 4143582 h 4169892"/>
              <a:gd name="connsiteX10" fmla="*/ 7924800 w 8572423"/>
              <a:gd name="connsiteY10" fmla="*/ 4048332 h 4169892"/>
              <a:gd name="connsiteX11" fmla="*/ 7905750 w 8572423"/>
              <a:gd name="connsiteY11" fmla="*/ 4010232 h 4169892"/>
              <a:gd name="connsiteX0" fmla="*/ 162030 w 7972453"/>
              <a:gd name="connsiteY0" fmla="*/ 314532 h 4169892"/>
              <a:gd name="connsiteX1" fmla="*/ 2105130 w 7972453"/>
              <a:gd name="connsiteY1" fmla="*/ 152607 h 4169892"/>
              <a:gd name="connsiteX2" fmla="*/ 4962630 w 7972453"/>
              <a:gd name="connsiteY2" fmla="*/ 19257 h 4169892"/>
              <a:gd name="connsiteX3" fmla="*/ 7639155 w 7972453"/>
              <a:gd name="connsiteY3" fmla="*/ 581232 h 4169892"/>
              <a:gd name="connsiteX4" fmla="*/ 7829655 w 7972453"/>
              <a:gd name="connsiteY4" fmla="*/ 1762332 h 4169892"/>
              <a:gd name="connsiteX5" fmla="*/ 6705705 w 7972453"/>
              <a:gd name="connsiteY5" fmla="*/ 2210007 h 4169892"/>
              <a:gd name="connsiteX6" fmla="*/ 3705330 w 7972453"/>
              <a:gd name="connsiteY6" fmla="*/ 2276682 h 4169892"/>
              <a:gd name="connsiteX7" fmla="*/ 323955 w 7972453"/>
              <a:gd name="connsiteY7" fmla="*/ 2276682 h 4169892"/>
              <a:gd name="connsiteX8" fmla="*/ 581130 w 7972453"/>
              <a:gd name="connsiteY8" fmla="*/ 3972132 h 4169892"/>
              <a:gd name="connsiteX9" fmla="*/ 4257780 w 7972453"/>
              <a:gd name="connsiteY9" fmla="*/ 4143582 h 4169892"/>
              <a:gd name="connsiteX10" fmla="*/ 7324830 w 7972453"/>
              <a:gd name="connsiteY10" fmla="*/ 4048332 h 4169892"/>
              <a:gd name="connsiteX11" fmla="*/ 7305780 w 7972453"/>
              <a:gd name="connsiteY11" fmla="*/ 4010232 h 4169892"/>
              <a:gd name="connsiteX0" fmla="*/ 247755 w 7972453"/>
              <a:gd name="connsiteY0" fmla="*/ 0 h 4550685"/>
              <a:gd name="connsiteX1" fmla="*/ 2105130 w 7972453"/>
              <a:gd name="connsiteY1" fmla="*/ 53340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2105130 w 7972453"/>
              <a:gd name="connsiteY1" fmla="*/ 53340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95580 w 7972453"/>
              <a:gd name="connsiteY1" fmla="*/ 542925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2453"/>
              <a:gd name="connsiteY0" fmla="*/ 0 h 4550685"/>
              <a:gd name="connsiteX1" fmla="*/ 1847955 w 7972453"/>
              <a:gd name="connsiteY1" fmla="*/ 552450 h 4550685"/>
              <a:gd name="connsiteX2" fmla="*/ 4962630 w 7972453"/>
              <a:gd name="connsiteY2" fmla="*/ 400050 h 4550685"/>
              <a:gd name="connsiteX3" fmla="*/ 7639155 w 7972453"/>
              <a:gd name="connsiteY3" fmla="*/ 962025 h 4550685"/>
              <a:gd name="connsiteX4" fmla="*/ 7829655 w 7972453"/>
              <a:gd name="connsiteY4" fmla="*/ 2143125 h 4550685"/>
              <a:gd name="connsiteX5" fmla="*/ 6705705 w 7972453"/>
              <a:gd name="connsiteY5" fmla="*/ 2590800 h 4550685"/>
              <a:gd name="connsiteX6" fmla="*/ 3705330 w 7972453"/>
              <a:gd name="connsiteY6" fmla="*/ 2657475 h 4550685"/>
              <a:gd name="connsiteX7" fmla="*/ 323955 w 7972453"/>
              <a:gd name="connsiteY7" fmla="*/ 2657475 h 4550685"/>
              <a:gd name="connsiteX8" fmla="*/ 581130 w 7972453"/>
              <a:gd name="connsiteY8" fmla="*/ 4352925 h 4550685"/>
              <a:gd name="connsiteX9" fmla="*/ 4257780 w 7972453"/>
              <a:gd name="connsiteY9" fmla="*/ 4524375 h 4550685"/>
              <a:gd name="connsiteX10" fmla="*/ 7324830 w 7972453"/>
              <a:gd name="connsiteY10" fmla="*/ 4429125 h 4550685"/>
              <a:gd name="connsiteX11" fmla="*/ 7305780 w 7972453"/>
              <a:gd name="connsiteY11" fmla="*/ 4391025 h 4550685"/>
              <a:gd name="connsiteX0" fmla="*/ 247755 w 7973019"/>
              <a:gd name="connsiteY0" fmla="*/ 0 h 4550685"/>
              <a:gd name="connsiteX1" fmla="*/ 1847955 w 7973019"/>
              <a:gd name="connsiteY1" fmla="*/ 552450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47755 w 7973019"/>
              <a:gd name="connsiteY0" fmla="*/ 0 h 4550685"/>
              <a:gd name="connsiteX1" fmla="*/ 1809855 w 7973019"/>
              <a:gd name="connsiteY1" fmla="*/ 752475 h 4550685"/>
              <a:gd name="connsiteX2" fmla="*/ 4953105 w 7973019"/>
              <a:gd name="connsiteY2" fmla="*/ 676275 h 4550685"/>
              <a:gd name="connsiteX3" fmla="*/ 7639155 w 7973019"/>
              <a:gd name="connsiteY3" fmla="*/ 962025 h 4550685"/>
              <a:gd name="connsiteX4" fmla="*/ 7829655 w 7973019"/>
              <a:gd name="connsiteY4" fmla="*/ 2143125 h 4550685"/>
              <a:gd name="connsiteX5" fmla="*/ 6705705 w 7973019"/>
              <a:gd name="connsiteY5" fmla="*/ 2590800 h 4550685"/>
              <a:gd name="connsiteX6" fmla="*/ 3705330 w 7973019"/>
              <a:gd name="connsiteY6" fmla="*/ 2657475 h 4550685"/>
              <a:gd name="connsiteX7" fmla="*/ 323955 w 7973019"/>
              <a:gd name="connsiteY7" fmla="*/ 2657475 h 4550685"/>
              <a:gd name="connsiteX8" fmla="*/ 581130 w 7973019"/>
              <a:gd name="connsiteY8" fmla="*/ 4352925 h 4550685"/>
              <a:gd name="connsiteX9" fmla="*/ 4257780 w 7973019"/>
              <a:gd name="connsiteY9" fmla="*/ 4524375 h 4550685"/>
              <a:gd name="connsiteX10" fmla="*/ 7324830 w 7973019"/>
              <a:gd name="connsiteY10" fmla="*/ 4429125 h 4550685"/>
              <a:gd name="connsiteX11" fmla="*/ 7305780 w 7973019"/>
              <a:gd name="connsiteY11" fmla="*/ 4391025 h 4550685"/>
              <a:gd name="connsiteX0" fmla="*/ 274444 w 7999708"/>
              <a:gd name="connsiteY0" fmla="*/ 0 h 4584756"/>
              <a:gd name="connsiteX1" fmla="*/ 1836544 w 7999708"/>
              <a:gd name="connsiteY1" fmla="*/ 752475 h 4584756"/>
              <a:gd name="connsiteX2" fmla="*/ 4979794 w 7999708"/>
              <a:gd name="connsiteY2" fmla="*/ 676275 h 4584756"/>
              <a:gd name="connsiteX3" fmla="*/ 7665844 w 7999708"/>
              <a:gd name="connsiteY3" fmla="*/ 962025 h 4584756"/>
              <a:gd name="connsiteX4" fmla="*/ 7856344 w 7999708"/>
              <a:gd name="connsiteY4" fmla="*/ 2143125 h 4584756"/>
              <a:gd name="connsiteX5" fmla="*/ 6732394 w 7999708"/>
              <a:gd name="connsiteY5" fmla="*/ 2590800 h 4584756"/>
              <a:gd name="connsiteX6" fmla="*/ 3732019 w 7999708"/>
              <a:gd name="connsiteY6" fmla="*/ 2657475 h 4584756"/>
              <a:gd name="connsiteX7" fmla="*/ 350644 w 7999708"/>
              <a:gd name="connsiteY7" fmla="*/ 2657475 h 4584756"/>
              <a:gd name="connsiteX8" fmla="*/ 550669 w 7999708"/>
              <a:gd name="connsiteY8" fmla="*/ 4410075 h 4584756"/>
              <a:gd name="connsiteX9" fmla="*/ 4284469 w 7999708"/>
              <a:gd name="connsiteY9" fmla="*/ 4524375 h 4584756"/>
              <a:gd name="connsiteX10" fmla="*/ 7351519 w 7999708"/>
              <a:gd name="connsiteY10" fmla="*/ 4429125 h 4584756"/>
              <a:gd name="connsiteX11" fmla="*/ 7332469 w 7999708"/>
              <a:gd name="connsiteY11" fmla="*/ 4391025 h 4584756"/>
              <a:gd name="connsiteX0" fmla="*/ 253144 w 7978408"/>
              <a:gd name="connsiteY0" fmla="*/ 0 h 4608762"/>
              <a:gd name="connsiteX1" fmla="*/ 1815244 w 7978408"/>
              <a:gd name="connsiteY1" fmla="*/ 752475 h 4608762"/>
              <a:gd name="connsiteX2" fmla="*/ 4958494 w 7978408"/>
              <a:gd name="connsiteY2" fmla="*/ 676275 h 4608762"/>
              <a:gd name="connsiteX3" fmla="*/ 7644544 w 7978408"/>
              <a:gd name="connsiteY3" fmla="*/ 962025 h 4608762"/>
              <a:gd name="connsiteX4" fmla="*/ 7835044 w 7978408"/>
              <a:gd name="connsiteY4" fmla="*/ 2143125 h 4608762"/>
              <a:gd name="connsiteX5" fmla="*/ 6711094 w 7978408"/>
              <a:gd name="connsiteY5" fmla="*/ 2590800 h 4608762"/>
              <a:gd name="connsiteX6" fmla="*/ 3710719 w 7978408"/>
              <a:gd name="connsiteY6" fmla="*/ 2657475 h 4608762"/>
              <a:gd name="connsiteX7" fmla="*/ 329344 w 7978408"/>
              <a:gd name="connsiteY7" fmla="*/ 2657475 h 4608762"/>
              <a:gd name="connsiteX8" fmla="*/ 529369 w 7978408"/>
              <a:gd name="connsiteY8" fmla="*/ 4410075 h 4608762"/>
              <a:gd name="connsiteX9" fmla="*/ 4263169 w 7978408"/>
              <a:gd name="connsiteY9" fmla="*/ 4524375 h 4608762"/>
              <a:gd name="connsiteX10" fmla="*/ 7330219 w 7978408"/>
              <a:gd name="connsiteY10" fmla="*/ 4429125 h 4608762"/>
              <a:gd name="connsiteX11" fmla="*/ 7311169 w 7978408"/>
              <a:gd name="connsiteY11" fmla="*/ 4391025 h 4608762"/>
              <a:gd name="connsiteX0" fmla="*/ 278329 w 8003593"/>
              <a:gd name="connsiteY0" fmla="*/ 0 h 4581460"/>
              <a:gd name="connsiteX1" fmla="*/ 1840429 w 8003593"/>
              <a:gd name="connsiteY1" fmla="*/ 752475 h 4581460"/>
              <a:gd name="connsiteX2" fmla="*/ 4983679 w 8003593"/>
              <a:gd name="connsiteY2" fmla="*/ 676275 h 4581460"/>
              <a:gd name="connsiteX3" fmla="*/ 7669729 w 8003593"/>
              <a:gd name="connsiteY3" fmla="*/ 962025 h 4581460"/>
              <a:gd name="connsiteX4" fmla="*/ 7860229 w 8003593"/>
              <a:gd name="connsiteY4" fmla="*/ 2143125 h 4581460"/>
              <a:gd name="connsiteX5" fmla="*/ 6736279 w 8003593"/>
              <a:gd name="connsiteY5" fmla="*/ 2590800 h 4581460"/>
              <a:gd name="connsiteX6" fmla="*/ 3735904 w 8003593"/>
              <a:gd name="connsiteY6" fmla="*/ 2657475 h 4581460"/>
              <a:gd name="connsiteX7" fmla="*/ 354529 w 8003593"/>
              <a:gd name="connsiteY7" fmla="*/ 2657475 h 4581460"/>
              <a:gd name="connsiteX8" fmla="*/ 501343 w 8003593"/>
              <a:gd name="connsiteY8" fmla="*/ 4367868 h 4581460"/>
              <a:gd name="connsiteX9" fmla="*/ 4288354 w 8003593"/>
              <a:gd name="connsiteY9" fmla="*/ 4524375 h 4581460"/>
              <a:gd name="connsiteX10" fmla="*/ 7355404 w 8003593"/>
              <a:gd name="connsiteY10" fmla="*/ 4429125 h 4581460"/>
              <a:gd name="connsiteX11" fmla="*/ 7336354 w 8003593"/>
              <a:gd name="connsiteY11" fmla="*/ 4391025 h 4581460"/>
              <a:gd name="connsiteX0" fmla="*/ 305105 w 8030369"/>
              <a:gd name="connsiteY0" fmla="*/ 0 h 4620266"/>
              <a:gd name="connsiteX1" fmla="*/ 1867205 w 8030369"/>
              <a:gd name="connsiteY1" fmla="*/ 752475 h 4620266"/>
              <a:gd name="connsiteX2" fmla="*/ 5010455 w 8030369"/>
              <a:gd name="connsiteY2" fmla="*/ 676275 h 4620266"/>
              <a:gd name="connsiteX3" fmla="*/ 7696505 w 8030369"/>
              <a:gd name="connsiteY3" fmla="*/ 962025 h 4620266"/>
              <a:gd name="connsiteX4" fmla="*/ 7887005 w 8030369"/>
              <a:gd name="connsiteY4" fmla="*/ 2143125 h 4620266"/>
              <a:gd name="connsiteX5" fmla="*/ 6763055 w 8030369"/>
              <a:gd name="connsiteY5" fmla="*/ 2590800 h 4620266"/>
              <a:gd name="connsiteX6" fmla="*/ 3762680 w 8030369"/>
              <a:gd name="connsiteY6" fmla="*/ 2657475 h 4620266"/>
              <a:gd name="connsiteX7" fmla="*/ 381305 w 8030369"/>
              <a:gd name="connsiteY7" fmla="*/ 2657475 h 4620266"/>
              <a:gd name="connsiteX8" fmla="*/ 474908 w 8030369"/>
              <a:gd name="connsiteY8" fmla="*/ 4426958 h 4620266"/>
              <a:gd name="connsiteX9" fmla="*/ 4315130 w 8030369"/>
              <a:gd name="connsiteY9" fmla="*/ 4524375 h 4620266"/>
              <a:gd name="connsiteX10" fmla="*/ 7382180 w 8030369"/>
              <a:gd name="connsiteY10" fmla="*/ 4429125 h 4620266"/>
              <a:gd name="connsiteX11" fmla="*/ 7363130 w 8030369"/>
              <a:gd name="connsiteY11" fmla="*/ 4391025 h 46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0369" h="4620266">
                <a:moveTo>
                  <a:pt x="305105" y="0"/>
                </a:moveTo>
                <a:cubicBezTo>
                  <a:pt x="447980" y="863600"/>
                  <a:pt x="1209980" y="708025"/>
                  <a:pt x="1867205" y="752475"/>
                </a:cubicBezTo>
                <a:cubicBezTo>
                  <a:pt x="2813355" y="693737"/>
                  <a:pt x="4038905" y="641350"/>
                  <a:pt x="5010455" y="676275"/>
                </a:cubicBezTo>
                <a:cubicBezTo>
                  <a:pt x="5982005" y="711200"/>
                  <a:pt x="7217080" y="717550"/>
                  <a:pt x="7696505" y="962025"/>
                </a:cubicBezTo>
                <a:cubicBezTo>
                  <a:pt x="8175930" y="1206500"/>
                  <a:pt x="8042580" y="1871662"/>
                  <a:pt x="7887005" y="2143125"/>
                </a:cubicBezTo>
                <a:cubicBezTo>
                  <a:pt x="7731430" y="2414588"/>
                  <a:pt x="7450442" y="2505075"/>
                  <a:pt x="6763055" y="2590800"/>
                </a:cubicBezTo>
                <a:cubicBezTo>
                  <a:pt x="6075668" y="2676525"/>
                  <a:pt x="4826305" y="2646363"/>
                  <a:pt x="3762680" y="2657475"/>
                </a:cubicBezTo>
                <a:cubicBezTo>
                  <a:pt x="2699055" y="2668588"/>
                  <a:pt x="929267" y="2362561"/>
                  <a:pt x="381305" y="2657475"/>
                </a:cubicBezTo>
                <a:cubicBezTo>
                  <a:pt x="-166657" y="2952389"/>
                  <a:pt x="-114054" y="4058658"/>
                  <a:pt x="474908" y="4426958"/>
                </a:cubicBezTo>
                <a:cubicBezTo>
                  <a:pt x="1063870" y="4795258"/>
                  <a:pt x="3163918" y="4524014"/>
                  <a:pt x="4315130" y="4524375"/>
                </a:cubicBezTo>
                <a:cubicBezTo>
                  <a:pt x="5466342" y="4524736"/>
                  <a:pt x="7382180" y="4429125"/>
                  <a:pt x="7382180" y="4429125"/>
                </a:cubicBezTo>
                <a:lnTo>
                  <a:pt x="7363130" y="4391025"/>
                </a:lnTo>
              </a:path>
            </a:pathLst>
          </a:cu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Overpass Light" panose="00000400000000000000" pitchFamily="50" charset="0"/>
              <a:ea typeface="+mn-ea"/>
              <a:cs typeface="+mn-cs"/>
            </a:endParaRPr>
          </a:p>
        </p:txBody>
      </p:sp>
      <p:sp>
        <p:nvSpPr>
          <p:cNvPr id="17" name="TextBox 16">
            <a:extLst>
              <a:ext uri="{FF2B5EF4-FFF2-40B4-BE49-F238E27FC236}">
                <a16:creationId xmlns:a16="http://schemas.microsoft.com/office/drawing/2014/main" id="{96F13DEC-C485-825C-0DA3-9017F51EBFBB}"/>
              </a:ext>
            </a:extLst>
          </p:cNvPr>
          <p:cNvSpPr txBox="1"/>
          <p:nvPr/>
        </p:nvSpPr>
        <p:spPr>
          <a:xfrm>
            <a:off x="5903336" y="5386854"/>
            <a:ext cx="1463733" cy="442674"/>
          </a:xfrm>
          <a:prstGeom prst="roundRect">
            <a:avLst/>
          </a:prstGeom>
          <a:solidFill>
            <a:srgbClr val="F1E73E"/>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Share successes and engage with others</a:t>
            </a:r>
          </a:p>
        </p:txBody>
      </p:sp>
      <p:sp>
        <p:nvSpPr>
          <p:cNvPr id="4" name="Flowchart: Connector 3">
            <a:extLst>
              <a:ext uri="{FF2B5EF4-FFF2-40B4-BE49-F238E27FC236}">
                <a16:creationId xmlns:a16="http://schemas.microsoft.com/office/drawing/2014/main" id="{CC3B8FB7-00D0-46E8-02D3-CDE53F57F09C}"/>
              </a:ext>
            </a:extLst>
          </p:cNvPr>
          <p:cNvSpPr/>
          <p:nvPr/>
        </p:nvSpPr>
        <p:spPr>
          <a:xfrm>
            <a:off x="7224783" y="4430331"/>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9" name="TextBox 48">
            <a:extLst>
              <a:ext uri="{FF2B5EF4-FFF2-40B4-BE49-F238E27FC236}">
                <a16:creationId xmlns:a16="http://schemas.microsoft.com/office/drawing/2014/main" id="{C2231A89-2807-61A6-AE90-D01C1B06DCC7}"/>
              </a:ext>
            </a:extLst>
          </p:cNvPr>
          <p:cNvSpPr txBox="1"/>
          <p:nvPr/>
        </p:nvSpPr>
        <p:spPr>
          <a:xfrm>
            <a:off x="3383909" y="2452400"/>
            <a:ext cx="2087867" cy="783193"/>
          </a:xfrm>
          <a:prstGeom prst="roundRect">
            <a:avLst/>
          </a:prstGeom>
          <a:solidFill>
            <a:srgbClr val="F1E73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Recommended actions, templates, guides, advice about potential funding  and local and national support schemes.</a:t>
            </a:r>
          </a:p>
        </p:txBody>
      </p:sp>
      <p:sp>
        <p:nvSpPr>
          <p:cNvPr id="67" name="TextBox 66">
            <a:extLst>
              <a:ext uri="{FF2B5EF4-FFF2-40B4-BE49-F238E27FC236}">
                <a16:creationId xmlns:a16="http://schemas.microsoft.com/office/drawing/2014/main" id="{B20D1398-F1B6-6EC9-814A-B5544447D933}"/>
              </a:ext>
            </a:extLst>
          </p:cNvPr>
          <p:cNvSpPr txBox="1"/>
          <p:nvPr/>
        </p:nvSpPr>
        <p:spPr>
          <a:xfrm>
            <a:off x="9194321" y="2368994"/>
            <a:ext cx="949999" cy="459700"/>
          </a:xfrm>
          <a:prstGeom prst="roundRect">
            <a:avLst/>
          </a:prstGeom>
          <a:solidFill>
            <a:srgbClr val="F1E73E"/>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Site visit or virtual audit</a:t>
            </a:r>
          </a:p>
        </p:txBody>
      </p:sp>
      <p:grpSp>
        <p:nvGrpSpPr>
          <p:cNvPr id="88" name="Group 87">
            <a:extLst>
              <a:ext uri="{FF2B5EF4-FFF2-40B4-BE49-F238E27FC236}">
                <a16:creationId xmlns:a16="http://schemas.microsoft.com/office/drawing/2014/main" id="{41C18DB1-9DA0-1ACC-9FCE-CB781EA35D35}"/>
              </a:ext>
            </a:extLst>
          </p:cNvPr>
          <p:cNvGrpSpPr/>
          <p:nvPr/>
        </p:nvGrpSpPr>
        <p:grpSpPr>
          <a:xfrm>
            <a:off x="1048042" y="2710693"/>
            <a:ext cx="1378974" cy="1230222"/>
            <a:chOff x="1592377" y="2831494"/>
            <a:chExt cx="1556354" cy="1313271"/>
          </a:xfrm>
          <a:effectLst>
            <a:outerShdw blurRad="50800" dist="38100" dir="2700000" algn="tl" rotWithShape="0">
              <a:prstClr val="black">
                <a:alpha val="40000"/>
              </a:prstClr>
            </a:outerShdw>
          </a:effectLst>
        </p:grpSpPr>
        <p:sp>
          <p:nvSpPr>
            <p:cNvPr id="13" name="Flowchart: Connector 12">
              <a:extLst>
                <a:ext uri="{FF2B5EF4-FFF2-40B4-BE49-F238E27FC236}">
                  <a16:creationId xmlns:a16="http://schemas.microsoft.com/office/drawing/2014/main" id="{279E81DA-84B8-8AD3-CF2A-86C3F9193974}"/>
                </a:ext>
              </a:extLst>
            </p:cNvPr>
            <p:cNvSpPr/>
            <p:nvPr/>
          </p:nvSpPr>
          <p:spPr>
            <a:xfrm>
              <a:off x="1681510" y="2831494"/>
              <a:ext cx="1397667" cy="1313271"/>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2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7" name="TextBox 46">
              <a:extLst>
                <a:ext uri="{FF2B5EF4-FFF2-40B4-BE49-F238E27FC236}">
                  <a16:creationId xmlns:a16="http://schemas.microsoft.com/office/drawing/2014/main" id="{B8880A35-0BE6-BC1D-4EC5-A4B1A75181C3}"/>
                </a:ext>
              </a:extLst>
            </p:cNvPr>
            <p:cNvSpPr txBox="1"/>
            <p:nvPr/>
          </p:nvSpPr>
          <p:spPr>
            <a:xfrm>
              <a:off x="1592377" y="3074395"/>
              <a:ext cx="1556354" cy="855409"/>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decides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what to include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 their Climate Action Plan</a:t>
              </a:r>
            </a:p>
          </p:txBody>
        </p:sp>
      </p:grpSp>
      <p:sp>
        <p:nvSpPr>
          <p:cNvPr id="15" name="Flowchart: Connector 14">
            <a:extLst>
              <a:ext uri="{FF2B5EF4-FFF2-40B4-BE49-F238E27FC236}">
                <a16:creationId xmlns:a16="http://schemas.microsoft.com/office/drawing/2014/main" id="{7B5C7979-1291-C7D3-BF64-4AE6F846E8B7}"/>
              </a:ext>
            </a:extLst>
          </p:cNvPr>
          <p:cNvSpPr/>
          <p:nvPr/>
        </p:nvSpPr>
        <p:spPr>
          <a:xfrm>
            <a:off x="4223988" y="4806429"/>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4" name="Flowchart: Connector 13">
            <a:extLst>
              <a:ext uri="{FF2B5EF4-FFF2-40B4-BE49-F238E27FC236}">
                <a16:creationId xmlns:a16="http://schemas.microsoft.com/office/drawing/2014/main" id="{9B226CB2-B902-177E-4A76-BA38170A381C}"/>
              </a:ext>
            </a:extLst>
          </p:cNvPr>
          <p:cNvSpPr/>
          <p:nvPr/>
        </p:nvSpPr>
        <p:spPr>
          <a:xfrm>
            <a:off x="941559" y="4946416"/>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2" name="Flowchart: Connector 11">
            <a:extLst>
              <a:ext uri="{FF2B5EF4-FFF2-40B4-BE49-F238E27FC236}">
                <a16:creationId xmlns:a16="http://schemas.microsoft.com/office/drawing/2014/main" id="{C6F1DE56-B911-0FF5-0A79-00AB4753B5E1}"/>
              </a:ext>
            </a:extLst>
          </p:cNvPr>
          <p:cNvSpPr/>
          <p:nvPr/>
        </p:nvSpPr>
        <p:spPr>
          <a:xfrm>
            <a:off x="5236440" y="2622549"/>
            <a:ext cx="1275752" cy="1278620"/>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0" name="Flowchart: Connector 9">
            <a:extLst>
              <a:ext uri="{FF2B5EF4-FFF2-40B4-BE49-F238E27FC236}">
                <a16:creationId xmlns:a16="http://schemas.microsoft.com/office/drawing/2014/main" id="{5FC752C3-5276-3A8F-4532-0B65D8B67689}"/>
              </a:ext>
            </a:extLst>
          </p:cNvPr>
          <p:cNvSpPr/>
          <p:nvPr/>
        </p:nvSpPr>
        <p:spPr>
          <a:xfrm>
            <a:off x="7853841" y="2683531"/>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8" name="Flowchart: Connector 7">
            <a:extLst>
              <a:ext uri="{FF2B5EF4-FFF2-40B4-BE49-F238E27FC236}">
                <a16:creationId xmlns:a16="http://schemas.microsoft.com/office/drawing/2014/main" id="{B3BCB598-68C2-D78F-18A8-3757A9169531}"/>
              </a:ext>
            </a:extLst>
          </p:cNvPr>
          <p:cNvSpPr/>
          <p:nvPr/>
        </p:nvSpPr>
        <p:spPr>
          <a:xfrm>
            <a:off x="7123722" y="854199"/>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6" name="Flowchart: Connector 5">
            <a:extLst>
              <a:ext uri="{FF2B5EF4-FFF2-40B4-BE49-F238E27FC236}">
                <a16:creationId xmlns:a16="http://schemas.microsoft.com/office/drawing/2014/main" id="{EB0C5233-8171-67AB-5DF3-BDFC5ED94459}"/>
              </a:ext>
            </a:extLst>
          </p:cNvPr>
          <p:cNvSpPr/>
          <p:nvPr/>
        </p:nvSpPr>
        <p:spPr>
          <a:xfrm>
            <a:off x="4441597" y="712823"/>
            <a:ext cx="1238373" cy="1230222"/>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3" name="Flowchart: Connector 2">
            <a:extLst>
              <a:ext uri="{FF2B5EF4-FFF2-40B4-BE49-F238E27FC236}">
                <a16:creationId xmlns:a16="http://schemas.microsoft.com/office/drawing/2014/main" id="{41C79E88-9AC6-F4C2-B654-323541D72B22}"/>
              </a:ext>
            </a:extLst>
          </p:cNvPr>
          <p:cNvSpPr/>
          <p:nvPr/>
        </p:nvSpPr>
        <p:spPr>
          <a:xfrm>
            <a:off x="750742" y="1181396"/>
            <a:ext cx="1211906" cy="1230221"/>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19" name="TextBox 18">
            <a:extLst>
              <a:ext uri="{FF2B5EF4-FFF2-40B4-BE49-F238E27FC236}">
                <a16:creationId xmlns:a16="http://schemas.microsoft.com/office/drawing/2014/main" id="{7DA736FA-EA0F-AD8B-3FEA-CC002DAA1CDD}"/>
              </a:ext>
            </a:extLst>
          </p:cNvPr>
          <p:cNvSpPr txBox="1"/>
          <p:nvPr/>
        </p:nvSpPr>
        <p:spPr>
          <a:xfrm>
            <a:off x="792709" y="1319519"/>
            <a:ext cx="1147675"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contacts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Let’s Go Zero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to request support.</a:t>
            </a:r>
          </a:p>
        </p:txBody>
      </p:sp>
      <p:pic>
        <p:nvPicPr>
          <p:cNvPr id="21" name="Graphic 20" descr="Badge 1 with solid fill">
            <a:extLst>
              <a:ext uri="{FF2B5EF4-FFF2-40B4-BE49-F238E27FC236}">
                <a16:creationId xmlns:a16="http://schemas.microsoft.com/office/drawing/2014/main" id="{1B579094-1080-760B-44AC-D3B75E492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9037" y="1646171"/>
            <a:ext cx="574707" cy="574707"/>
          </a:xfrm>
          <a:prstGeom prst="rect">
            <a:avLst/>
          </a:prstGeom>
        </p:spPr>
      </p:pic>
      <p:pic>
        <p:nvPicPr>
          <p:cNvPr id="23" name="Graphic 22" descr="Badge with solid fill">
            <a:extLst>
              <a:ext uri="{FF2B5EF4-FFF2-40B4-BE49-F238E27FC236}">
                <a16:creationId xmlns:a16="http://schemas.microsoft.com/office/drawing/2014/main" id="{0BACBAF5-F1BF-8DEA-AF9B-0356A4A46A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94336" y="1668921"/>
            <a:ext cx="574708" cy="574708"/>
          </a:xfrm>
          <a:prstGeom prst="rect">
            <a:avLst/>
          </a:prstGeom>
        </p:spPr>
      </p:pic>
      <p:pic>
        <p:nvPicPr>
          <p:cNvPr id="25" name="Graphic 24" descr="Badge 3 with solid fill">
            <a:extLst>
              <a:ext uri="{FF2B5EF4-FFF2-40B4-BE49-F238E27FC236}">
                <a16:creationId xmlns:a16="http://schemas.microsoft.com/office/drawing/2014/main" id="{6176622B-C4DB-E0B4-93E0-6865EDBE1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2852" y="1582636"/>
            <a:ext cx="579972" cy="579972"/>
          </a:xfrm>
          <a:prstGeom prst="rect">
            <a:avLst/>
          </a:prstGeom>
        </p:spPr>
      </p:pic>
      <p:sp>
        <p:nvSpPr>
          <p:cNvPr id="26" name="TextBox 25">
            <a:extLst>
              <a:ext uri="{FF2B5EF4-FFF2-40B4-BE49-F238E27FC236}">
                <a16:creationId xmlns:a16="http://schemas.microsoft.com/office/drawing/2014/main" id="{9066D558-3A96-D7E1-4B29-A3872D908D8C}"/>
              </a:ext>
            </a:extLst>
          </p:cNvPr>
          <p:cNvSpPr txBox="1"/>
          <p:nvPr/>
        </p:nvSpPr>
        <p:spPr>
          <a:xfrm>
            <a:off x="4463477" y="952410"/>
            <a:ext cx="1215570"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Initial meeting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with designated Climate Action Advisor (CAA)</a:t>
            </a:r>
          </a:p>
        </p:txBody>
      </p:sp>
      <p:sp>
        <p:nvSpPr>
          <p:cNvPr id="28" name="TextBox 27">
            <a:extLst>
              <a:ext uri="{FF2B5EF4-FFF2-40B4-BE49-F238E27FC236}">
                <a16:creationId xmlns:a16="http://schemas.microsoft.com/office/drawing/2014/main" id="{3095EED0-D94F-FB04-8B26-826061DFE08E}"/>
              </a:ext>
            </a:extLst>
          </p:cNvPr>
          <p:cNvSpPr txBox="1"/>
          <p:nvPr/>
        </p:nvSpPr>
        <p:spPr>
          <a:xfrm>
            <a:off x="7791346" y="2919670"/>
            <a:ext cx="1361201"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carbon emission baseline calculated by CAA.</a:t>
            </a:r>
          </a:p>
        </p:txBody>
      </p:sp>
      <p:pic>
        <p:nvPicPr>
          <p:cNvPr id="32" name="Graphic 31" descr="Badge 5 with solid fill">
            <a:extLst>
              <a:ext uri="{FF2B5EF4-FFF2-40B4-BE49-F238E27FC236}">
                <a16:creationId xmlns:a16="http://schemas.microsoft.com/office/drawing/2014/main" id="{9C1363FF-56CF-1A1E-E7A4-DD02E718D3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4802" y="3538972"/>
            <a:ext cx="579973" cy="579973"/>
          </a:xfrm>
          <a:prstGeom prst="rect">
            <a:avLst/>
          </a:prstGeom>
        </p:spPr>
      </p:pic>
      <p:pic>
        <p:nvPicPr>
          <p:cNvPr id="34" name="Graphic 33" descr="Badge 6 with solid fill">
            <a:extLst>
              <a:ext uri="{FF2B5EF4-FFF2-40B4-BE49-F238E27FC236}">
                <a16:creationId xmlns:a16="http://schemas.microsoft.com/office/drawing/2014/main" id="{8E7E6C2E-23D7-3002-9EE6-45B22877C5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54561" y="3599905"/>
            <a:ext cx="591957" cy="591957"/>
          </a:xfrm>
          <a:prstGeom prst="rect">
            <a:avLst/>
          </a:prstGeom>
        </p:spPr>
      </p:pic>
      <p:pic>
        <p:nvPicPr>
          <p:cNvPr id="36" name="Graphic 35" descr="Badge 7 with solid fill">
            <a:extLst>
              <a:ext uri="{FF2B5EF4-FFF2-40B4-BE49-F238E27FC236}">
                <a16:creationId xmlns:a16="http://schemas.microsoft.com/office/drawing/2014/main" id="{A410190E-94A8-06AF-37D8-82894C87BF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64574" y="3519730"/>
            <a:ext cx="591956" cy="591956"/>
          </a:xfrm>
          <a:prstGeom prst="rect">
            <a:avLst/>
          </a:prstGeom>
        </p:spPr>
      </p:pic>
      <p:pic>
        <p:nvPicPr>
          <p:cNvPr id="39" name="Graphic 38" descr="Badge 8 with solid fill">
            <a:extLst>
              <a:ext uri="{FF2B5EF4-FFF2-40B4-BE49-F238E27FC236}">
                <a16:creationId xmlns:a16="http://schemas.microsoft.com/office/drawing/2014/main" id="{CB3EA886-3C50-D8E3-DED3-061F6F6B7F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88354" y="5396721"/>
            <a:ext cx="591957" cy="591957"/>
          </a:xfrm>
          <a:prstGeom prst="rect">
            <a:avLst/>
          </a:prstGeom>
        </p:spPr>
      </p:pic>
      <p:pic>
        <p:nvPicPr>
          <p:cNvPr id="41" name="Graphic 40" descr="Badge 9 with solid fill">
            <a:extLst>
              <a:ext uri="{FF2B5EF4-FFF2-40B4-BE49-F238E27FC236}">
                <a16:creationId xmlns:a16="http://schemas.microsoft.com/office/drawing/2014/main" id="{F9C39EC8-FCDD-5DB0-99D8-3A84B03CBC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58556" y="5512948"/>
            <a:ext cx="591957" cy="591957"/>
          </a:xfrm>
          <a:prstGeom prst="rect">
            <a:avLst/>
          </a:prstGeom>
        </p:spPr>
      </p:pic>
      <p:pic>
        <p:nvPicPr>
          <p:cNvPr id="43" name="Graphic 42" descr="Badge 10 with solid fill">
            <a:extLst>
              <a:ext uri="{FF2B5EF4-FFF2-40B4-BE49-F238E27FC236}">
                <a16:creationId xmlns:a16="http://schemas.microsoft.com/office/drawing/2014/main" id="{12A7C0E8-F5DE-F43B-48DA-8154B5E536F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53270" y="5460873"/>
            <a:ext cx="591957" cy="591957"/>
          </a:xfrm>
          <a:prstGeom prst="rect">
            <a:avLst/>
          </a:prstGeom>
        </p:spPr>
      </p:pic>
      <p:sp>
        <p:nvSpPr>
          <p:cNvPr id="44" name="TextBox 43">
            <a:extLst>
              <a:ext uri="{FF2B5EF4-FFF2-40B4-BE49-F238E27FC236}">
                <a16:creationId xmlns:a16="http://schemas.microsoft.com/office/drawing/2014/main" id="{7FEC34D0-DD4F-1C23-0B93-95AB046C2CE9}"/>
              </a:ext>
            </a:extLst>
          </p:cNvPr>
          <p:cNvSpPr txBox="1"/>
          <p:nvPr/>
        </p:nvSpPr>
        <p:spPr>
          <a:xfrm>
            <a:off x="7170209" y="1058013"/>
            <a:ext cx="1123911"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Sustainable Leadership established within school</a:t>
            </a:r>
          </a:p>
        </p:txBody>
      </p:sp>
      <p:sp>
        <p:nvSpPr>
          <p:cNvPr id="9" name="Flowchart: Connector 8">
            <a:extLst>
              <a:ext uri="{FF2B5EF4-FFF2-40B4-BE49-F238E27FC236}">
                <a16:creationId xmlns:a16="http://schemas.microsoft.com/office/drawing/2014/main" id="{C668B9E8-E628-7D33-4E4A-489B8A7ABACB}"/>
              </a:ext>
            </a:extLst>
          </p:cNvPr>
          <p:cNvSpPr/>
          <p:nvPr/>
        </p:nvSpPr>
        <p:spPr>
          <a:xfrm>
            <a:off x="9963471" y="2412175"/>
            <a:ext cx="1139751" cy="1157497"/>
          </a:xfrm>
          <a:prstGeom prst="flowChartConnector">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2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45" name="TextBox 44">
            <a:extLst>
              <a:ext uri="{FF2B5EF4-FFF2-40B4-BE49-F238E27FC236}">
                <a16:creationId xmlns:a16="http://schemas.microsoft.com/office/drawing/2014/main" id="{FAF32BD9-1A7B-0BEB-21E1-173C589559A1}"/>
              </a:ext>
            </a:extLst>
          </p:cNvPr>
          <p:cNvSpPr txBox="1"/>
          <p:nvPr/>
        </p:nvSpPr>
        <p:spPr>
          <a:xfrm>
            <a:off x="9966835" y="2601219"/>
            <a:ext cx="1110363" cy="813108"/>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gathers information about school</a:t>
            </a:r>
          </a:p>
        </p:txBody>
      </p:sp>
      <p:sp>
        <p:nvSpPr>
          <p:cNvPr id="46" name="TextBox 45">
            <a:extLst>
              <a:ext uri="{FF2B5EF4-FFF2-40B4-BE49-F238E27FC236}">
                <a16:creationId xmlns:a16="http://schemas.microsoft.com/office/drawing/2014/main" id="{5C1F585C-BEB2-39C7-1404-30AD9DB07408}"/>
              </a:ext>
            </a:extLst>
          </p:cNvPr>
          <p:cNvSpPr txBox="1"/>
          <p:nvPr/>
        </p:nvSpPr>
        <p:spPr>
          <a:xfrm>
            <a:off x="5086859" y="2801500"/>
            <a:ext cx="1515850"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provides Sustainability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Report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and supporting resources.</a:t>
            </a:r>
          </a:p>
        </p:txBody>
      </p:sp>
      <p:sp>
        <p:nvSpPr>
          <p:cNvPr id="48" name="TextBox 47">
            <a:extLst>
              <a:ext uri="{FF2B5EF4-FFF2-40B4-BE49-F238E27FC236}">
                <a16:creationId xmlns:a16="http://schemas.microsoft.com/office/drawing/2014/main" id="{6F266FCE-09FD-FFA6-8D9F-D38510329CA0}"/>
              </a:ext>
            </a:extLst>
          </p:cNvPr>
          <p:cNvSpPr txBox="1"/>
          <p:nvPr/>
        </p:nvSpPr>
        <p:spPr>
          <a:xfrm>
            <a:off x="930848" y="5025480"/>
            <a:ext cx="1238373"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takes action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and measures progress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against targets</a:t>
            </a:r>
          </a:p>
        </p:txBody>
      </p:sp>
      <p:sp>
        <p:nvSpPr>
          <p:cNvPr id="50" name="TextBox 49">
            <a:extLst>
              <a:ext uri="{FF2B5EF4-FFF2-40B4-BE49-F238E27FC236}">
                <a16:creationId xmlns:a16="http://schemas.microsoft.com/office/drawing/2014/main" id="{ADA1C777-CD24-CA9D-2D8D-671F1ED29526}"/>
              </a:ext>
            </a:extLst>
          </p:cNvPr>
          <p:cNvSpPr txBox="1"/>
          <p:nvPr/>
        </p:nvSpPr>
        <p:spPr>
          <a:xfrm>
            <a:off x="7237728" y="4522221"/>
            <a:ext cx="1246306"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School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celebrates and communicates actions and achievements</a:t>
            </a:r>
          </a:p>
        </p:txBody>
      </p:sp>
      <p:pic>
        <p:nvPicPr>
          <p:cNvPr id="7" name="Graphic 6" descr="Online meeting outline">
            <a:extLst>
              <a:ext uri="{FF2B5EF4-FFF2-40B4-BE49-F238E27FC236}">
                <a16:creationId xmlns:a16="http://schemas.microsoft.com/office/drawing/2014/main" id="{138114AD-7DC2-F786-CA0B-E06471C9921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575711" y="1027389"/>
            <a:ext cx="730708" cy="730708"/>
          </a:xfrm>
          <a:prstGeom prst="rect">
            <a:avLst/>
          </a:prstGeom>
        </p:spPr>
      </p:pic>
      <p:pic>
        <p:nvPicPr>
          <p:cNvPr id="11" name="Graphic 10" descr="Storytelling outline">
            <a:extLst>
              <a:ext uri="{FF2B5EF4-FFF2-40B4-BE49-F238E27FC236}">
                <a16:creationId xmlns:a16="http://schemas.microsoft.com/office/drawing/2014/main" id="{AFB6F074-8CF5-891E-8E79-848F6A0881C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517337" y="2918254"/>
            <a:ext cx="776251" cy="776251"/>
          </a:xfrm>
          <a:prstGeom prst="rect">
            <a:avLst/>
          </a:prstGeom>
        </p:spPr>
      </p:pic>
      <p:pic>
        <p:nvPicPr>
          <p:cNvPr id="27" name="Graphic 26" descr="Power Plant outline">
            <a:extLst>
              <a:ext uri="{FF2B5EF4-FFF2-40B4-BE49-F238E27FC236}">
                <a16:creationId xmlns:a16="http://schemas.microsoft.com/office/drawing/2014/main" id="{015BC095-13F1-E827-2DD5-3D3EE856C63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267687" y="3517882"/>
            <a:ext cx="579974" cy="579974"/>
          </a:xfrm>
          <a:prstGeom prst="rect">
            <a:avLst/>
          </a:prstGeom>
        </p:spPr>
      </p:pic>
      <p:pic>
        <p:nvPicPr>
          <p:cNvPr id="31" name="Graphic 30" descr="Presentation with pie chart outline">
            <a:extLst>
              <a:ext uri="{FF2B5EF4-FFF2-40B4-BE49-F238E27FC236}">
                <a16:creationId xmlns:a16="http://schemas.microsoft.com/office/drawing/2014/main" id="{4C8DE46E-3A0F-8449-2A97-43D619338E5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349620" y="3448453"/>
            <a:ext cx="656063" cy="656063"/>
          </a:xfrm>
          <a:prstGeom prst="rect">
            <a:avLst/>
          </a:prstGeom>
        </p:spPr>
      </p:pic>
      <p:grpSp>
        <p:nvGrpSpPr>
          <p:cNvPr id="61" name="Group 60">
            <a:extLst>
              <a:ext uri="{FF2B5EF4-FFF2-40B4-BE49-F238E27FC236}">
                <a16:creationId xmlns:a16="http://schemas.microsoft.com/office/drawing/2014/main" id="{9EAEF8C2-FA98-52F3-8203-DCE37C27F6AC}"/>
              </a:ext>
            </a:extLst>
          </p:cNvPr>
          <p:cNvGrpSpPr/>
          <p:nvPr/>
        </p:nvGrpSpPr>
        <p:grpSpPr>
          <a:xfrm>
            <a:off x="3337000" y="5179099"/>
            <a:ext cx="764050" cy="1041379"/>
            <a:chOff x="9878273" y="2320548"/>
            <a:chExt cx="914400" cy="1180018"/>
          </a:xfrm>
        </p:grpSpPr>
        <p:pic>
          <p:nvPicPr>
            <p:cNvPr id="52" name="Graphic 51" descr="Chat outline">
              <a:extLst>
                <a:ext uri="{FF2B5EF4-FFF2-40B4-BE49-F238E27FC236}">
                  <a16:creationId xmlns:a16="http://schemas.microsoft.com/office/drawing/2014/main" id="{0F5F96FE-7DEA-1D3A-A5C9-B42C8503812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962926" y="2320548"/>
              <a:ext cx="646332" cy="646332"/>
            </a:xfrm>
            <a:prstGeom prst="rect">
              <a:avLst/>
            </a:prstGeom>
          </p:spPr>
        </p:pic>
        <p:pic>
          <p:nvPicPr>
            <p:cNvPr id="54" name="Graphic 53" descr="Boardroom outline">
              <a:extLst>
                <a:ext uri="{FF2B5EF4-FFF2-40B4-BE49-F238E27FC236}">
                  <a16:creationId xmlns:a16="http://schemas.microsoft.com/office/drawing/2014/main" id="{36A969AA-ED42-E332-61C5-D04E45D8018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78273" y="2586166"/>
              <a:ext cx="914400" cy="914400"/>
            </a:xfrm>
            <a:prstGeom prst="rect">
              <a:avLst/>
            </a:prstGeom>
          </p:spPr>
        </p:pic>
      </p:grpSp>
      <p:pic>
        <p:nvPicPr>
          <p:cNvPr id="56" name="Graphic 55" descr="Hero Male outline">
            <a:extLst>
              <a:ext uri="{FF2B5EF4-FFF2-40B4-BE49-F238E27FC236}">
                <a16:creationId xmlns:a16="http://schemas.microsoft.com/office/drawing/2014/main" id="{30D4C0BA-A262-04F6-264E-753D788FA78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535980" y="830045"/>
            <a:ext cx="730900" cy="730900"/>
          </a:xfrm>
          <a:prstGeom prst="rect">
            <a:avLst/>
          </a:prstGeom>
        </p:spPr>
      </p:pic>
      <p:pic>
        <p:nvPicPr>
          <p:cNvPr id="58" name="Graphic 57" descr="Email outline">
            <a:extLst>
              <a:ext uri="{FF2B5EF4-FFF2-40B4-BE49-F238E27FC236}">
                <a16:creationId xmlns:a16="http://schemas.microsoft.com/office/drawing/2014/main" id="{BA49DA6D-485A-39D4-6F65-313DB013A0B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2269460" y="1395475"/>
            <a:ext cx="347324" cy="347324"/>
          </a:xfrm>
          <a:prstGeom prst="rect">
            <a:avLst/>
          </a:prstGeom>
        </p:spPr>
      </p:pic>
      <p:pic>
        <p:nvPicPr>
          <p:cNvPr id="63" name="Graphic 62" descr="Clapper board outline">
            <a:extLst>
              <a:ext uri="{FF2B5EF4-FFF2-40B4-BE49-F238E27FC236}">
                <a16:creationId xmlns:a16="http://schemas.microsoft.com/office/drawing/2014/main" id="{CB8ED516-B7E4-22E2-A324-37D908B9FCD8}"/>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968394" y="4011811"/>
            <a:ext cx="476680" cy="476680"/>
          </a:xfrm>
          <a:prstGeom prst="rect">
            <a:avLst/>
          </a:prstGeom>
        </p:spPr>
      </p:pic>
      <p:pic>
        <p:nvPicPr>
          <p:cNvPr id="65" name="Graphic 64" descr="Aspiration outline">
            <a:extLst>
              <a:ext uri="{FF2B5EF4-FFF2-40B4-BE49-F238E27FC236}">
                <a16:creationId xmlns:a16="http://schemas.microsoft.com/office/drawing/2014/main" id="{7EA4B145-60CA-E93D-8C17-98BA1BE9D560}"/>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31511" y="4121476"/>
            <a:ext cx="787396" cy="758163"/>
          </a:xfrm>
          <a:prstGeom prst="rect">
            <a:avLst/>
          </a:prstGeom>
        </p:spPr>
      </p:pic>
      <p:pic>
        <p:nvPicPr>
          <p:cNvPr id="69" name="Graphic 68" descr="Aspiration outline">
            <a:extLst>
              <a:ext uri="{FF2B5EF4-FFF2-40B4-BE49-F238E27FC236}">
                <a16:creationId xmlns:a16="http://schemas.microsoft.com/office/drawing/2014/main" id="{316874CF-9045-3C7C-FA25-C46407FD129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6462079" y="4336870"/>
            <a:ext cx="1010884" cy="1010884"/>
          </a:xfrm>
          <a:prstGeom prst="rect">
            <a:avLst/>
          </a:prstGeom>
        </p:spPr>
      </p:pic>
      <p:pic>
        <p:nvPicPr>
          <p:cNvPr id="71" name="Graphic 70" descr="Blueprint outline">
            <a:extLst>
              <a:ext uri="{FF2B5EF4-FFF2-40B4-BE49-F238E27FC236}">
                <a16:creationId xmlns:a16="http://schemas.microsoft.com/office/drawing/2014/main" id="{A262AECF-307F-881E-9AF6-FF686D2E738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099563" y="2256854"/>
            <a:ext cx="489100" cy="465963"/>
          </a:xfrm>
          <a:prstGeom prst="rect">
            <a:avLst/>
          </a:prstGeom>
        </p:spPr>
      </p:pic>
      <p:pic>
        <p:nvPicPr>
          <p:cNvPr id="75" name="Graphic 74" descr="Calculator outline">
            <a:extLst>
              <a:ext uri="{FF2B5EF4-FFF2-40B4-BE49-F238E27FC236}">
                <a16:creationId xmlns:a16="http://schemas.microsoft.com/office/drawing/2014/main" id="{D197ECF2-048A-DBED-4252-25F6E21FD03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6925094" y="3017772"/>
            <a:ext cx="459964" cy="459964"/>
          </a:xfrm>
          <a:prstGeom prst="rect">
            <a:avLst/>
          </a:prstGeom>
        </p:spPr>
      </p:pic>
      <p:pic>
        <p:nvPicPr>
          <p:cNvPr id="81" name="Graphic 80" descr="Speedometer Middle outline">
            <a:extLst>
              <a:ext uri="{FF2B5EF4-FFF2-40B4-BE49-F238E27FC236}">
                <a16:creationId xmlns:a16="http://schemas.microsoft.com/office/drawing/2014/main" id="{523039F1-0F1E-6D64-5B6B-2B684BD4EFD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090086" y="4758828"/>
            <a:ext cx="622351" cy="622351"/>
          </a:xfrm>
          <a:prstGeom prst="rect">
            <a:avLst/>
          </a:prstGeom>
        </p:spPr>
      </p:pic>
      <p:pic>
        <p:nvPicPr>
          <p:cNvPr id="85" name="Graphic 84" descr="Marketing outline">
            <a:extLst>
              <a:ext uri="{FF2B5EF4-FFF2-40B4-BE49-F238E27FC236}">
                <a16:creationId xmlns:a16="http://schemas.microsoft.com/office/drawing/2014/main" id="{6A6629B6-37C0-568E-B1C7-20537A3B29A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8934359" y="5234526"/>
            <a:ext cx="603797" cy="603797"/>
          </a:xfrm>
          <a:prstGeom prst="rect">
            <a:avLst/>
          </a:prstGeom>
        </p:spPr>
      </p:pic>
      <p:pic>
        <p:nvPicPr>
          <p:cNvPr id="87" name="Graphic 86" descr="Cell Tower outline">
            <a:extLst>
              <a:ext uri="{FF2B5EF4-FFF2-40B4-BE49-F238E27FC236}">
                <a16:creationId xmlns:a16="http://schemas.microsoft.com/office/drawing/2014/main" id="{9E53FC3A-FED8-09C3-F8D7-C3F918EFC607}"/>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346322" y="5225806"/>
            <a:ext cx="640116" cy="640116"/>
          </a:xfrm>
          <a:prstGeom prst="rect">
            <a:avLst/>
          </a:prstGeom>
        </p:spPr>
      </p:pic>
      <p:pic>
        <p:nvPicPr>
          <p:cNvPr id="89" name="Graphic 88" descr="User network outline">
            <a:extLst>
              <a:ext uri="{FF2B5EF4-FFF2-40B4-BE49-F238E27FC236}">
                <a16:creationId xmlns:a16="http://schemas.microsoft.com/office/drawing/2014/main" id="{2E063108-3E5D-BA37-0362-5533A1E6E6B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451228" y="856185"/>
            <a:ext cx="710602" cy="710602"/>
          </a:xfrm>
          <a:prstGeom prst="rect">
            <a:avLst/>
          </a:prstGeom>
        </p:spPr>
      </p:pic>
      <p:pic>
        <p:nvPicPr>
          <p:cNvPr id="91" name="Graphic 90" descr="Speaker phone outline">
            <a:extLst>
              <a:ext uri="{FF2B5EF4-FFF2-40B4-BE49-F238E27FC236}">
                <a16:creationId xmlns:a16="http://schemas.microsoft.com/office/drawing/2014/main" id="{AFCAA105-125B-CD99-C243-07E3295D890B}"/>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667239" y="1582718"/>
            <a:ext cx="432324" cy="432324"/>
          </a:xfrm>
          <a:prstGeom prst="rect">
            <a:avLst/>
          </a:prstGeom>
        </p:spPr>
      </p:pic>
      <p:pic>
        <p:nvPicPr>
          <p:cNvPr id="101" name="Graphic 100" descr="Hill scene outline">
            <a:extLst>
              <a:ext uri="{FF2B5EF4-FFF2-40B4-BE49-F238E27FC236}">
                <a16:creationId xmlns:a16="http://schemas.microsoft.com/office/drawing/2014/main" id="{B9B736EA-8929-1B6C-C5D0-BB87F51E8575}"/>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9434956" y="5126961"/>
            <a:ext cx="856575" cy="856575"/>
          </a:xfrm>
          <a:prstGeom prst="rect">
            <a:avLst/>
          </a:prstGeom>
        </p:spPr>
      </p:pic>
      <p:sp>
        <p:nvSpPr>
          <p:cNvPr id="102" name="TextBox 101">
            <a:extLst>
              <a:ext uri="{FF2B5EF4-FFF2-40B4-BE49-F238E27FC236}">
                <a16:creationId xmlns:a16="http://schemas.microsoft.com/office/drawing/2014/main" id="{809DAA0F-40C6-DFCB-2A61-C2FEDC5465D0}"/>
              </a:ext>
            </a:extLst>
          </p:cNvPr>
          <p:cNvSpPr txBox="1"/>
          <p:nvPr/>
        </p:nvSpPr>
        <p:spPr>
          <a:xfrm>
            <a:off x="4179296" y="4963527"/>
            <a:ext cx="1322945" cy="994664"/>
          </a:xfrm>
          <a:prstGeom prst="rect">
            <a:avLst/>
          </a:prstGeom>
          <a:noFill/>
        </p:spPr>
        <p:txBody>
          <a:bodyPr wrap="square" rtlCol="0">
            <a:spAutoFit/>
          </a:bodyPr>
          <a:lstStyle/>
          <a:p>
            <a:pPr marL="0" marR="0" lvl="0" indent="0" algn="ctr" defTabSz="914400" rtl="0" eaLnBrk="1" fontAlgn="auto" latinLnBrk="0" hangingPunct="1">
              <a:lnSpc>
                <a:spcPts val="1420"/>
              </a:lnSpc>
              <a:spcBef>
                <a:spcPts val="0"/>
              </a:spcBef>
              <a:spcAft>
                <a:spcPts val="0"/>
              </a:spcAft>
              <a:buClrTx/>
              <a:buSzTx/>
              <a:buFontTx/>
              <a:buNone/>
              <a:tabLst/>
              <a:defRPr/>
            </a:pP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CAA checks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in regularly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to provide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additional </a:t>
            </a:r>
            <a:b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0" u="none" strike="noStrike" kern="1200" cap="none" spc="0" normalizeH="0" baseline="0" noProof="0">
                <a:ln>
                  <a:noFill/>
                </a:ln>
                <a:solidFill>
                  <a:prstClr val="black"/>
                </a:solidFill>
                <a:effectLst/>
                <a:uLnTx/>
                <a:uFillTx/>
                <a:latin typeface="Overpass Light" panose="00000400000000000000" pitchFamily="50" charset="0"/>
                <a:ea typeface="+mn-ea"/>
                <a:cs typeface="+mn-cs"/>
              </a:rPr>
              <a:t>support.</a:t>
            </a:r>
          </a:p>
        </p:txBody>
      </p:sp>
      <p:pic>
        <p:nvPicPr>
          <p:cNvPr id="104" name="Graphic 103" descr="Questions outline">
            <a:extLst>
              <a:ext uri="{FF2B5EF4-FFF2-40B4-BE49-F238E27FC236}">
                <a16:creationId xmlns:a16="http://schemas.microsoft.com/office/drawing/2014/main" id="{FF316EBF-FEF9-A70D-F504-26116B2AC417}"/>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214487" y="1495417"/>
            <a:ext cx="720675" cy="720675"/>
          </a:xfrm>
          <a:prstGeom prst="rect">
            <a:avLst/>
          </a:prstGeom>
        </p:spPr>
      </p:pic>
      <p:pic>
        <p:nvPicPr>
          <p:cNvPr id="16" name="Graphic 15" descr="Schoolhouse outline">
            <a:extLst>
              <a:ext uri="{FF2B5EF4-FFF2-40B4-BE49-F238E27FC236}">
                <a16:creationId xmlns:a16="http://schemas.microsoft.com/office/drawing/2014/main" id="{A2B7FD5B-44A7-FDA2-5D50-D71C1208913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184888" y="5074658"/>
            <a:ext cx="856575" cy="856575"/>
          </a:xfrm>
          <a:prstGeom prst="rect">
            <a:avLst/>
          </a:prstGeom>
        </p:spPr>
      </p:pic>
      <p:pic>
        <p:nvPicPr>
          <p:cNvPr id="18" name="Graphic 17" descr="Schoolhouse outline">
            <a:extLst>
              <a:ext uri="{FF2B5EF4-FFF2-40B4-BE49-F238E27FC236}">
                <a16:creationId xmlns:a16="http://schemas.microsoft.com/office/drawing/2014/main" id="{7A0ECD07-624C-CE42-24F1-56F91116CAB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605041" y="645121"/>
            <a:ext cx="700312" cy="700312"/>
          </a:xfrm>
          <a:prstGeom prst="rect">
            <a:avLst/>
          </a:prstGeom>
        </p:spPr>
      </p:pic>
      <p:pic>
        <p:nvPicPr>
          <p:cNvPr id="24" name="Graphic 23" descr="Treasure Map outline">
            <a:extLst>
              <a:ext uri="{FF2B5EF4-FFF2-40B4-BE49-F238E27FC236}">
                <a16:creationId xmlns:a16="http://schemas.microsoft.com/office/drawing/2014/main" id="{9173C88F-C284-F5F0-0AFB-1D494914E261}"/>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0643858" y="1913417"/>
            <a:ext cx="588837" cy="588837"/>
          </a:xfrm>
          <a:prstGeom prst="rect">
            <a:avLst/>
          </a:prstGeom>
        </p:spPr>
      </p:pic>
      <p:pic>
        <p:nvPicPr>
          <p:cNvPr id="33" name="Graphic 32" descr="Bullseye outline">
            <a:extLst>
              <a:ext uri="{FF2B5EF4-FFF2-40B4-BE49-F238E27FC236}">
                <a16:creationId xmlns:a16="http://schemas.microsoft.com/office/drawing/2014/main" id="{24A2A9CE-2918-DDF1-11EC-6184EF2C3A5B}"/>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853817" y="3630758"/>
            <a:ext cx="570397" cy="570397"/>
          </a:xfrm>
          <a:prstGeom prst="rect">
            <a:avLst/>
          </a:prstGeom>
        </p:spPr>
      </p:pic>
      <p:pic>
        <p:nvPicPr>
          <p:cNvPr id="37" name="Graphic 36" descr="Lightning bolt outline">
            <a:extLst>
              <a:ext uri="{FF2B5EF4-FFF2-40B4-BE49-F238E27FC236}">
                <a16:creationId xmlns:a16="http://schemas.microsoft.com/office/drawing/2014/main" id="{76445147-96D7-7A78-BE88-5CB4C23A671B}"/>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7326488" y="3263252"/>
            <a:ext cx="332907" cy="332907"/>
          </a:xfrm>
          <a:prstGeom prst="rect">
            <a:avLst/>
          </a:prstGeom>
        </p:spPr>
      </p:pic>
      <p:pic>
        <p:nvPicPr>
          <p:cNvPr id="40" name="Graphic 39" descr="Plant outline">
            <a:extLst>
              <a:ext uri="{FF2B5EF4-FFF2-40B4-BE49-F238E27FC236}">
                <a16:creationId xmlns:a16="http://schemas.microsoft.com/office/drawing/2014/main" id="{E497A701-431A-5160-D6F7-59B0F282CF8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0935030" y="5359894"/>
            <a:ext cx="406822" cy="406822"/>
          </a:xfrm>
          <a:prstGeom prst="rect">
            <a:avLst/>
          </a:prstGeom>
        </p:spPr>
      </p:pic>
      <p:pic>
        <p:nvPicPr>
          <p:cNvPr id="55" name="Graphic 54" descr="Clapping hands outline">
            <a:extLst>
              <a:ext uri="{FF2B5EF4-FFF2-40B4-BE49-F238E27FC236}">
                <a16:creationId xmlns:a16="http://schemas.microsoft.com/office/drawing/2014/main" id="{253FD950-6284-E8E2-2A68-7BEB340088F7}"/>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6214745" y="4868170"/>
            <a:ext cx="468686" cy="468686"/>
          </a:xfrm>
          <a:prstGeom prst="rect">
            <a:avLst/>
          </a:prstGeom>
        </p:spPr>
      </p:pic>
      <p:pic>
        <p:nvPicPr>
          <p:cNvPr id="59" name="Graphic 58" descr="Ribbon outline">
            <a:extLst>
              <a:ext uri="{FF2B5EF4-FFF2-40B4-BE49-F238E27FC236}">
                <a16:creationId xmlns:a16="http://schemas.microsoft.com/office/drawing/2014/main" id="{B7E05C5A-B389-7492-A2D7-110C68DB8772}"/>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2120377" y="4910867"/>
            <a:ext cx="343563" cy="343563"/>
          </a:xfrm>
          <a:prstGeom prst="rect">
            <a:avLst/>
          </a:prstGeom>
        </p:spPr>
      </p:pic>
      <p:grpSp>
        <p:nvGrpSpPr>
          <p:cNvPr id="77" name="Group 76">
            <a:extLst>
              <a:ext uri="{FF2B5EF4-FFF2-40B4-BE49-F238E27FC236}">
                <a16:creationId xmlns:a16="http://schemas.microsoft.com/office/drawing/2014/main" id="{E7ECC87C-C3BE-45B9-A48F-0D83FF671850}"/>
              </a:ext>
            </a:extLst>
          </p:cNvPr>
          <p:cNvGrpSpPr/>
          <p:nvPr/>
        </p:nvGrpSpPr>
        <p:grpSpPr>
          <a:xfrm>
            <a:off x="9963471" y="4356440"/>
            <a:ext cx="1151710" cy="426111"/>
            <a:chOff x="10616731" y="4395166"/>
            <a:chExt cx="1146643" cy="454877"/>
          </a:xfrm>
          <a:solidFill>
            <a:srgbClr val="E15847"/>
          </a:solidFill>
          <a:effectLst>
            <a:outerShdw blurRad="50800" dist="38100" dir="2700000" algn="tl" rotWithShape="0">
              <a:prstClr val="black">
                <a:alpha val="40000"/>
              </a:prstClr>
            </a:outerShdw>
          </a:effectLst>
        </p:grpSpPr>
        <p:sp>
          <p:nvSpPr>
            <p:cNvPr id="74" name="Rectangle: Rounded Corners 73">
              <a:extLst>
                <a:ext uri="{FF2B5EF4-FFF2-40B4-BE49-F238E27FC236}">
                  <a16:creationId xmlns:a16="http://schemas.microsoft.com/office/drawing/2014/main" id="{8747A47C-2B9B-8CF9-1D91-9DDF9C0769FA}"/>
                </a:ext>
              </a:extLst>
            </p:cNvPr>
            <p:cNvSpPr/>
            <p:nvPr/>
          </p:nvSpPr>
          <p:spPr>
            <a:xfrm>
              <a:off x="10616731" y="4395166"/>
              <a:ext cx="1146643" cy="45487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white"/>
                </a:solidFill>
                <a:effectLst/>
                <a:uLnTx/>
                <a:uFillTx/>
                <a:latin typeface="Overpass Light" panose="00000400000000000000" pitchFamily="50" charset="0"/>
                <a:ea typeface="+mn-ea"/>
                <a:cs typeface="+mn-cs"/>
              </a:endParaRPr>
            </a:p>
          </p:txBody>
        </p:sp>
        <p:sp>
          <p:nvSpPr>
            <p:cNvPr id="76" name="TextBox 75">
              <a:extLst>
                <a:ext uri="{FF2B5EF4-FFF2-40B4-BE49-F238E27FC236}">
                  <a16:creationId xmlns:a16="http://schemas.microsoft.com/office/drawing/2014/main" id="{B6D6FDFD-ED0B-432F-9E60-F84D758EA393}"/>
                </a:ext>
              </a:extLst>
            </p:cNvPr>
            <p:cNvSpPr txBox="1"/>
            <p:nvPr/>
          </p:nvSpPr>
          <p:spPr>
            <a:xfrm>
              <a:off x="10640271" y="4404691"/>
              <a:ext cx="1075405" cy="443547"/>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Repeat steps </a:t>
              </a:r>
              <a:b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br>
              <a:r>
                <a:rPr kumimoji="0" lang="en-GB" sz="1050" i="1" u="none" strike="noStrike" kern="1200" cap="none" spc="0" normalizeH="0" baseline="0" noProof="0">
                  <a:ln>
                    <a:noFill/>
                  </a:ln>
                  <a:solidFill>
                    <a:prstClr val="black"/>
                  </a:solidFill>
                  <a:effectLst/>
                  <a:uLnTx/>
                  <a:uFillTx/>
                  <a:latin typeface="Overpass Light" panose="00000400000000000000" pitchFamily="50" charset="0"/>
                  <a:ea typeface="+mn-ea"/>
                  <a:cs typeface="+mn-cs"/>
                </a:rPr>
                <a:t>4-10 each year</a:t>
              </a:r>
            </a:p>
          </p:txBody>
        </p:sp>
      </p:grpSp>
      <p:pic>
        <p:nvPicPr>
          <p:cNvPr id="92" name="Graphic 91" descr="Clipboard Mixed outline">
            <a:extLst>
              <a:ext uri="{FF2B5EF4-FFF2-40B4-BE49-F238E27FC236}">
                <a16:creationId xmlns:a16="http://schemas.microsoft.com/office/drawing/2014/main" id="{C3A2E521-46EC-941F-2E55-889CAC286F10}"/>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2833127" y="5242813"/>
            <a:ext cx="501906" cy="501906"/>
          </a:xfrm>
          <a:prstGeom prst="rect">
            <a:avLst/>
          </a:prstGeom>
        </p:spPr>
      </p:pic>
      <p:pic>
        <p:nvPicPr>
          <p:cNvPr id="94" name="Graphic 93" descr="Clipboard Badge outline">
            <a:extLst>
              <a:ext uri="{FF2B5EF4-FFF2-40B4-BE49-F238E27FC236}">
                <a16:creationId xmlns:a16="http://schemas.microsoft.com/office/drawing/2014/main" id="{B822DB91-68EC-F7B3-72CD-E175BC2A14A2}"/>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8531688" y="4227119"/>
            <a:ext cx="546801" cy="546801"/>
          </a:xfrm>
          <a:prstGeom prst="rect">
            <a:avLst/>
          </a:prstGeom>
        </p:spPr>
      </p:pic>
      <p:pic>
        <p:nvPicPr>
          <p:cNvPr id="98" name="Graphic 97" descr="Clipboard outline">
            <a:extLst>
              <a:ext uri="{FF2B5EF4-FFF2-40B4-BE49-F238E27FC236}">
                <a16:creationId xmlns:a16="http://schemas.microsoft.com/office/drawing/2014/main" id="{78A4416A-EF6A-49BA-2DEA-D7EA4BB5E9A5}"/>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flipH="1">
            <a:off x="10036752" y="1765518"/>
            <a:ext cx="479478" cy="491336"/>
          </a:xfrm>
          <a:prstGeom prst="rect">
            <a:avLst/>
          </a:prstGeom>
        </p:spPr>
      </p:pic>
      <p:pic>
        <p:nvPicPr>
          <p:cNvPr id="103" name="Graphic 102" descr="Signpost outline">
            <a:extLst>
              <a:ext uri="{FF2B5EF4-FFF2-40B4-BE49-F238E27FC236}">
                <a16:creationId xmlns:a16="http://schemas.microsoft.com/office/drawing/2014/main" id="{0F9C9E4A-AE3A-B766-595E-B2F150C3AB21}"/>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5688880" y="1582597"/>
            <a:ext cx="508831" cy="508831"/>
          </a:xfrm>
          <a:prstGeom prst="rect">
            <a:avLst/>
          </a:prstGeom>
        </p:spPr>
      </p:pic>
      <p:pic>
        <p:nvPicPr>
          <p:cNvPr id="38" name="Graphic 37" descr="Repeat outline">
            <a:extLst>
              <a:ext uri="{FF2B5EF4-FFF2-40B4-BE49-F238E27FC236}">
                <a16:creationId xmlns:a16="http://schemas.microsoft.com/office/drawing/2014/main" id="{8B3D393A-546E-EC49-3624-9A67A7EEBDCB}"/>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10384361" y="3872857"/>
            <a:ext cx="453090" cy="453090"/>
          </a:xfrm>
          <a:prstGeom prst="rect">
            <a:avLst/>
          </a:prstGeom>
        </p:spPr>
      </p:pic>
      <p:pic>
        <p:nvPicPr>
          <p:cNvPr id="30" name="Graphic 29" descr="Badge 4 with solid fill">
            <a:extLst>
              <a:ext uri="{FF2B5EF4-FFF2-40B4-BE49-F238E27FC236}">
                <a16:creationId xmlns:a16="http://schemas.microsoft.com/office/drawing/2014/main" id="{B9098EBC-E3F3-4522-6428-30FEBB059C9A}"/>
              </a:ext>
            </a:extLst>
          </p:cNvPr>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538156" y="2741157"/>
            <a:ext cx="579972" cy="579972"/>
          </a:xfrm>
          <a:prstGeom prst="rect">
            <a:avLst/>
          </a:prstGeom>
        </p:spPr>
      </p:pic>
      <p:pic>
        <p:nvPicPr>
          <p:cNvPr id="53" name="Graphic 52" descr="Open hand with plant outline">
            <a:extLst>
              <a:ext uri="{FF2B5EF4-FFF2-40B4-BE49-F238E27FC236}">
                <a16:creationId xmlns:a16="http://schemas.microsoft.com/office/drawing/2014/main" id="{868548D7-6449-1D96-EDEF-BDB073B8D141}"/>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5251692" y="4605063"/>
            <a:ext cx="476680" cy="549980"/>
          </a:xfrm>
          <a:prstGeom prst="rect">
            <a:avLst/>
          </a:prstGeom>
        </p:spPr>
      </p:pic>
      <p:grpSp>
        <p:nvGrpSpPr>
          <p:cNvPr id="22" name="Group 21">
            <a:extLst>
              <a:ext uri="{FF2B5EF4-FFF2-40B4-BE49-F238E27FC236}">
                <a16:creationId xmlns:a16="http://schemas.microsoft.com/office/drawing/2014/main" id="{619A5D47-74CE-A812-D110-ECCEFD81D006}"/>
              </a:ext>
            </a:extLst>
          </p:cNvPr>
          <p:cNvGrpSpPr/>
          <p:nvPr/>
        </p:nvGrpSpPr>
        <p:grpSpPr>
          <a:xfrm>
            <a:off x="3751861" y="3216437"/>
            <a:ext cx="481116" cy="783198"/>
            <a:chOff x="3901293" y="3399961"/>
            <a:chExt cx="481116" cy="783198"/>
          </a:xfrm>
        </p:grpSpPr>
        <p:grpSp>
          <p:nvGrpSpPr>
            <p:cNvPr id="29" name="Group 28">
              <a:extLst>
                <a:ext uri="{FF2B5EF4-FFF2-40B4-BE49-F238E27FC236}">
                  <a16:creationId xmlns:a16="http://schemas.microsoft.com/office/drawing/2014/main" id="{9AFF2D3B-5891-BDB5-AA48-98048819B996}"/>
                </a:ext>
              </a:extLst>
            </p:cNvPr>
            <p:cNvGrpSpPr/>
            <p:nvPr/>
          </p:nvGrpSpPr>
          <p:grpSpPr>
            <a:xfrm>
              <a:off x="3901293" y="3399961"/>
              <a:ext cx="481116" cy="783198"/>
              <a:chOff x="3906849" y="3135605"/>
              <a:chExt cx="607997" cy="880699"/>
            </a:xfrm>
          </p:grpSpPr>
          <p:pic>
            <p:nvPicPr>
              <p:cNvPr id="86" name="Graphic 85" descr="Meeting outline">
                <a:extLst>
                  <a:ext uri="{FF2B5EF4-FFF2-40B4-BE49-F238E27FC236}">
                    <a16:creationId xmlns:a16="http://schemas.microsoft.com/office/drawing/2014/main" id="{F49C717A-02ED-DDF1-6109-116535D33924}"/>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906849" y="3408307"/>
                <a:ext cx="607997" cy="607997"/>
              </a:xfrm>
              <a:prstGeom prst="rect">
                <a:avLst/>
              </a:prstGeom>
            </p:spPr>
          </p:pic>
          <p:pic>
            <p:nvPicPr>
              <p:cNvPr id="5" name="Graphic 4" descr="Chat outline">
                <a:extLst>
                  <a:ext uri="{FF2B5EF4-FFF2-40B4-BE49-F238E27FC236}">
                    <a16:creationId xmlns:a16="http://schemas.microsoft.com/office/drawing/2014/main" id="{F1D5881B-157F-09C1-2875-D5F3C02FBFF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945667" y="3135605"/>
                <a:ext cx="553191" cy="552622"/>
              </a:xfrm>
              <a:prstGeom prst="rect">
                <a:avLst/>
              </a:prstGeom>
            </p:spPr>
          </p:pic>
        </p:grpSp>
        <p:pic>
          <p:nvPicPr>
            <p:cNvPr id="42" name="Graphic 41" descr="Pound with solid fill">
              <a:extLst>
                <a:ext uri="{FF2B5EF4-FFF2-40B4-BE49-F238E27FC236}">
                  <a16:creationId xmlns:a16="http://schemas.microsoft.com/office/drawing/2014/main" id="{AF9F0D1A-AF60-29C4-E546-31E8ADF6C851}"/>
                </a:ext>
              </a:extLst>
            </p:cNvPr>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4142498" y="3585988"/>
              <a:ext cx="158872" cy="158872"/>
            </a:xfrm>
            <a:prstGeom prst="rect">
              <a:avLst/>
            </a:prstGeom>
          </p:spPr>
        </p:pic>
      </p:grpSp>
      <p:sp>
        <p:nvSpPr>
          <p:cNvPr id="70" name="Title 1">
            <a:extLst>
              <a:ext uri="{FF2B5EF4-FFF2-40B4-BE49-F238E27FC236}">
                <a16:creationId xmlns:a16="http://schemas.microsoft.com/office/drawing/2014/main" id="{AE67AA34-3C7D-E6DB-A1B7-6C06EBE02241}"/>
              </a:ext>
            </a:extLst>
          </p:cNvPr>
          <p:cNvSpPr txBox="1">
            <a:spLocks/>
          </p:cNvSpPr>
          <p:nvPr/>
        </p:nvSpPr>
        <p:spPr>
          <a:xfrm>
            <a:off x="412196" y="25473"/>
            <a:ext cx="9186973" cy="67079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E15637"/>
                </a:solidFill>
                <a:effectLst/>
                <a:uLnTx/>
                <a:uFillTx/>
                <a:latin typeface="Overpass Black"/>
              </a:rPr>
              <a:t>How we work with </a:t>
            </a:r>
            <a:r>
              <a:rPr lang="en-US" sz="2800" b="1">
                <a:solidFill>
                  <a:srgbClr val="E15637"/>
                </a:solidFill>
                <a:latin typeface="Overpass Black"/>
              </a:rPr>
              <a:t>schools</a:t>
            </a:r>
            <a:endParaRPr kumimoji="0" lang="en-US" sz="2800" b="1" i="0" u="none" strike="noStrike" kern="1200" cap="none" spc="0" normalizeH="0" baseline="0" noProof="0">
              <a:ln>
                <a:noFill/>
              </a:ln>
              <a:solidFill>
                <a:srgbClr val="E15637"/>
              </a:solidFill>
              <a:effectLst/>
              <a:uLnTx/>
              <a:uFillTx/>
              <a:latin typeface="Overpass Black"/>
            </a:endParaRPr>
          </a:p>
        </p:txBody>
      </p:sp>
      <p:pic>
        <p:nvPicPr>
          <p:cNvPr id="20" name="Picture 19" descr="A black and yellow rectangle with black text&#10;&#10;Description automatically generated">
            <a:extLst>
              <a:ext uri="{FF2B5EF4-FFF2-40B4-BE49-F238E27FC236}">
                <a16:creationId xmlns:a16="http://schemas.microsoft.com/office/drawing/2014/main" id="{F591B6F2-056D-AFC6-27EE-5346C722B6F4}"/>
              </a:ext>
            </a:extLst>
          </p:cNvPr>
          <p:cNvPicPr>
            <a:picLocks noChangeAspect="1"/>
          </p:cNvPicPr>
          <p:nvPr/>
        </p:nvPicPr>
        <p:blipFill>
          <a:blip r:embed="rId93"/>
          <a:stretch>
            <a:fillRect/>
          </a:stretch>
        </p:blipFill>
        <p:spPr>
          <a:xfrm>
            <a:off x="10355294" y="412192"/>
            <a:ext cx="1392766" cy="682253"/>
          </a:xfrm>
          <a:prstGeom prst="rect">
            <a:avLst/>
          </a:prstGeom>
        </p:spPr>
      </p:pic>
    </p:spTree>
    <p:extLst>
      <p:ext uri="{BB962C8B-B14F-4D97-AF65-F5344CB8AC3E}">
        <p14:creationId xmlns:p14="http://schemas.microsoft.com/office/powerpoint/2010/main" val="39898825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a:cs typeface="Calibri Light"/>
              </a:rPr>
              <a:t> </a:t>
            </a:r>
            <a:br>
              <a:rPr lang="en-US" sz="3600" b="1">
                <a:cs typeface="Calibri Light"/>
              </a:rPr>
            </a:br>
            <a:r>
              <a:rPr lang="en-US" sz="3600" b="1">
                <a:cs typeface="Calibri Light"/>
              </a:rPr>
              <a:t>  National Support - Energy</a:t>
            </a:r>
          </a:p>
        </p:txBody>
      </p:sp>
      <p:sp>
        <p:nvSpPr>
          <p:cNvPr id="4" name="TextBox 3">
            <a:extLst>
              <a:ext uri="{FF2B5EF4-FFF2-40B4-BE49-F238E27FC236}">
                <a16:creationId xmlns:a16="http://schemas.microsoft.com/office/drawing/2014/main" id="{B58FFCF9-E0D2-76F4-275A-11F345264AEB}"/>
              </a:ext>
            </a:extLst>
          </p:cNvPr>
          <p:cNvSpPr txBox="1"/>
          <p:nvPr/>
        </p:nvSpPr>
        <p:spPr>
          <a:xfrm>
            <a:off x="4726745" y="1418051"/>
            <a:ext cx="6794695" cy="2893100"/>
          </a:xfrm>
          <a:prstGeom prst="rect">
            <a:avLst/>
          </a:prstGeom>
          <a:noFill/>
        </p:spPr>
        <p:txBody>
          <a:bodyPr wrap="square" rtlCol="0">
            <a:spAutoFit/>
          </a:bodyPr>
          <a:lstStyle/>
          <a:p>
            <a:r>
              <a:rPr lang="en-GB" sz="3200" b="1"/>
              <a:t>          Energy Sparks</a:t>
            </a:r>
          </a:p>
          <a:p>
            <a:endParaRPr lang="en-GB" sz="3200" b="1"/>
          </a:p>
          <a:p>
            <a:endParaRPr lang="en-GB" sz="3200" b="1"/>
          </a:p>
          <a:p>
            <a:endParaRPr lang="en-GB" sz="3200" b="1"/>
          </a:p>
          <a:p>
            <a:endParaRPr lang="en-GB"/>
          </a:p>
          <a:p>
            <a:endParaRPr lang="en-GB"/>
          </a:p>
          <a:p>
            <a:endParaRPr lang="en-GB"/>
          </a:p>
        </p:txBody>
      </p:sp>
      <p:pic>
        <p:nvPicPr>
          <p:cNvPr id="7" name="Picture 6" descr="A blue background with white text&#10;&#10;Description automatically generated">
            <a:extLst>
              <a:ext uri="{FF2B5EF4-FFF2-40B4-BE49-F238E27FC236}">
                <a16:creationId xmlns:a16="http://schemas.microsoft.com/office/drawing/2014/main" id="{1F91DC62-3E16-A7FC-F394-AFE436A3DCEB}"/>
              </a:ext>
            </a:extLst>
          </p:cNvPr>
          <p:cNvPicPr>
            <a:picLocks noChangeAspect="1"/>
          </p:cNvPicPr>
          <p:nvPr/>
        </p:nvPicPr>
        <p:blipFill>
          <a:blip r:embed="rId2"/>
          <a:stretch>
            <a:fillRect/>
          </a:stretch>
        </p:blipFill>
        <p:spPr>
          <a:xfrm>
            <a:off x="8956604" y="1514630"/>
            <a:ext cx="2826008" cy="551800"/>
          </a:xfrm>
          <a:prstGeom prst="rect">
            <a:avLst/>
          </a:prstGeom>
        </p:spPr>
      </p:pic>
      <p:pic>
        <p:nvPicPr>
          <p:cNvPr id="8" name="Picture 7" descr="A graph of different colored bars&#10;&#10;AI-generated content may be incorrect.">
            <a:extLst>
              <a:ext uri="{FF2B5EF4-FFF2-40B4-BE49-F238E27FC236}">
                <a16:creationId xmlns:a16="http://schemas.microsoft.com/office/drawing/2014/main" id="{DCFFDD28-899C-26E2-52E6-7957109D1443}"/>
              </a:ext>
            </a:extLst>
          </p:cNvPr>
          <p:cNvPicPr>
            <a:picLocks noChangeAspect="1"/>
          </p:cNvPicPr>
          <p:nvPr/>
        </p:nvPicPr>
        <p:blipFill>
          <a:blip r:embed="rId3"/>
          <a:stretch>
            <a:fillRect/>
          </a:stretch>
        </p:blipFill>
        <p:spPr>
          <a:xfrm>
            <a:off x="24281" y="2170770"/>
            <a:ext cx="4508018" cy="4258165"/>
          </a:xfrm>
          <a:prstGeom prst="rect">
            <a:avLst/>
          </a:prstGeom>
        </p:spPr>
      </p:pic>
      <p:sp>
        <p:nvSpPr>
          <p:cNvPr id="3" name="Content Placeholder 2">
            <a:extLst>
              <a:ext uri="{FF2B5EF4-FFF2-40B4-BE49-F238E27FC236}">
                <a16:creationId xmlns:a16="http://schemas.microsoft.com/office/drawing/2014/main" id="{406D5519-2B81-4AAB-012A-990557B8F7DC}"/>
              </a:ext>
            </a:extLst>
          </p:cNvPr>
          <p:cNvSpPr txBox="1">
            <a:spLocks/>
          </p:cNvSpPr>
          <p:nvPr/>
        </p:nvSpPr>
        <p:spPr>
          <a:xfrm>
            <a:off x="5177962" y="2191339"/>
            <a:ext cx="6605443" cy="4222662"/>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defRPr/>
            </a:pPr>
            <a:r>
              <a:rPr kumimoji="0" lang="en-US" sz="2000" b="1" i="0" u="none" strike="noStrike" kern="1200" cap="none" spc="0" normalizeH="0" baseline="0" noProof="0" dirty="0">
                <a:ln>
                  <a:noFill/>
                </a:ln>
                <a:solidFill>
                  <a:prstClr val="black"/>
                </a:solidFill>
                <a:effectLst/>
                <a:uLnTx/>
                <a:uFillTx/>
                <a:latin typeface="Overpass"/>
              </a:rPr>
              <a:t>energy management tool, which monitors energy use and provides bespoke, simple low / no-cost recommendations, provided weekly.</a:t>
            </a: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verpass"/>
              </a:rPr>
              <a:t>Costs £545 a year - but the average primary school saves £3,000 per year (some free places)</a:t>
            </a:r>
            <a:endParaRPr lang="en-US" sz="2000" b="0" i="0" u="none" strike="noStrike" kern="1200" cap="none" spc="0" normalizeH="0" baseline="0" noProof="0" dirty="0">
              <a:ln>
                <a:noFill/>
              </a:ln>
              <a:solidFill>
                <a:prstClr val="black"/>
              </a:solidFill>
              <a:effectLst/>
              <a:uLnTx/>
              <a:uFillTx/>
              <a:latin typeface="Overpass"/>
            </a:endParaRPr>
          </a:p>
          <a:p>
            <a:pPr>
              <a:lnSpc>
                <a:spcPts val="1680"/>
              </a:lnSpc>
              <a:spcAft>
                <a:spcPts val="600"/>
              </a:spcAft>
              <a:defRPr/>
            </a:pPr>
            <a:r>
              <a:rPr kumimoji="0" lang="en-US" sz="2000" b="0" i="0" u="none" strike="noStrike" kern="1200" cap="none" spc="0" normalizeH="0" baseline="0" noProof="0" dirty="0">
                <a:ln>
                  <a:noFill/>
                </a:ln>
                <a:solidFill>
                  <a:prstClr val="black"/>
                </a:solidFill>
                <a:effectLst/>
                <a:uLnTx/>
                <a:uFillTx/>
                <a:latin typeface="Overpass"/>
              </a:rPr>
              <a:t>Learning opportunities through interactive pupil dashboard and education </a:t>
            </a:r>
            <a:r>
              <a:rPr kumimoji="0" lang="en-GB" sz="2000" b="0" i="0" u="none" strike="noStrike" kern="1200" cap="none" spc="0" normalizeH="0" baseline="0" noProof="0" dirty="0">
                <a:ln>
                  <a:noFill/>
                </a:ln>
                <a:solidFill>
                  <a:prstClr val="black"/>
                </a:solidFill>
                <a:effectLst/>
                <a:uLnTx/>
                <a:uFillTx/>
                <a:latin typeface="Overpass"/>
              </a:rPr>
              <a:t>programme</a:t>
            </a:r>
            <a:endParaRPr lang="en-GB" sz="2000">
              <a:solidFill>
                <a:prstClr val="black"/>
              </a:solidFill>
              <a:latin typeface="Overpass"/>
            </a:endParaRP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verpass"/>
              </a:rPr>
              <a:t>Tailored </a:t>
            </a:r>
            <a:r>
              <a:rPr kumimoji="0" lang="en-US" sz="2000" b="0" i="0" u="none" strike="noStrike" kern="1200" cap="none" spc="0" normalizeH="0" baseline="0" noProof="0" dirty="0">
                <a:ln>
                  <a:noFill/>
                </a:ln>
                <a:solidFill>
                  <a:prstClr val="black"/>
                </a:solidFill>
                <a:effectLst/>
                <a:uLnTx/>
                <a:uFillTx/>
                <a:latin typeface="Overpass"/>
                <a:hlinkClick r:id="rId4">
                  <a:extLst>
                    <a:ext uri="{A12FA001-AC4F-418D-AE19-62706E023703}">
                      <ahyp:hlinkClr xmlns:ahyp="http://schemas.microsoft.com/office/drawing/2018/hyperlinkcolor" val="tx"/>
                    </a:ext>
                  </a:extLst>
                </a:hlinkClick>
              </a:rPr>
              <a:t>induction webinars </a:t>
            </a:r>
            <a:r>
              <a:rPr kumimoji="0" lang="en-US" sz="2000" b="0" i="0" u="none" strike="noStrike" kern="1200" cap="none" spc="0" normalizeH="0" baseline="0" noProof="0" dirty="0">
                <a:ln>
                  <a:noFill/>
                </a:ln>
                <a:solidFill>
                  <a:prstClr val="black"/>
                </a:solidFill>
                <a:effectLst/>
                <a:uLnTx/>
                <a:uFillTx/>
                <a:latin typeface="Overpass"/>
              </a:rPr>
              <a:t>for range of school staff. </a:t>
            </a:r>
            <a:endParaRPr lang="en-US" sz="2000" b="0" i="0" u="none" strike="noStrike" kern="1200" cap="none" spc="0" normalizeH="0" baseline="0" noProof="0" dirty="0">
              <a:ln>
                <a:noFill/>
              </a:ln>
              <a:solidFill>
                <a:prstClr val="black"/>
              </a:solidFill>
              <a:effectLst/>
              <a:uLnTx/>
              <a:uFillTx/>
              <a:latin typeface="Overpass"/>
            </a:endParaRP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Overpass"/>
              </a:rPr>
              <a:t>Set targets and track progress. Score points and compete with other schools. </a:t>
            </a:r>
            <a:endParaRPr lang="en-US" sz="2000" b="0" i="0" u="none" strike="noStrike" kern="1200" cap="none" spc="0" normalizeH="0" baseline="0" noProof="0" dirty="0">
              <a:ln>
                <a:noFill/>
              </a:ln>
              <a:solidFill>
                <a:prstClr val="black"/>
              </a:solidFill>
              <a:effectLst/>
              <a:uLnTx/>
              <a:uFillTx/>
              <a:latin typeface="Overpass"/>
            </a:endParaRPr>
          </a:p>
          <a:p>
            <a:pPr marL="228600" marR="0" lvl="0" indent="-228600" algn="l" defTabSz="914400" rtl="0" eaLnBrk="1" fontAlgn="auto" latinLnBrk="0" hangingPunct="1">
              <a:lnSpc>
                <a:spcPts val="1680"/>
              </a:lnSpc>
              <a:spcBef>
                <a:spcPts val="1000"/>
              </a:spcBef>
              <a:spcAft>
                <a:spcPts val="60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Overpass" panose="00000500000000000000" pitchFamily="50" charset="0"/>
            </a:endParaRPr>
          </a:p>
        </p:txBody>
      </p:sp>
      <p:pic>
        <p:nvPicPr>
          <p:cNvPr id="9" name="Picture 8" descr="OCOW Logo Long.PNG">
            <a:extLst>
              <a:ext uri="{FF2B5EF4-FFF2-40B4-BE49-F238E27FC236}">
                <a16:creationId xmlns:a16="http://schemas.microsoft.com/office/drawing/2014/main" id="{16D5AE2B-3735-D1DD-6086-3B5588E910BE}"/>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60834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B0A5318-BE9F-E552-032E-89B4A7B957F6}"/>
              </a:ext>
            </a:extLst>
          </p:cNvPr>
          <p:cNvSpPr txBox="1"/>
          <p:nvPr/>
        </p:nvSpPr>
        <p:spPr>
          <a:xfrm>
            <a:off x="11323674" y="58479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9" name="TextBox 18">
            <a:extLst>
              <a:ext uri="{FF2B5EF4-FFF2-40B4-BE49-F238E27FC236}">
                <a16:creationId xmlns:a16="http://schemas.microsoft.com/office/drawing/2014/main" id="{C2C75749-9056-1E30-F04A-D7A570614955}"/>
              </a:ext>
            </a:extLst>
          </p:cNvPr>
          <p:cNvSpPr txBox="1"/>
          <p:nvPr/>
        </p:nvSpPr>
        <p:spPr>
          <a:xfrm>
            <a:off x="280277" y="292394"/>
            <a:ext cx="3896062" cy="1077218"/>
          </a:xfrm>
          <a:prstGeom prst="rect">
            <a:avLst/>
          </a:prstGeom>
          <a:noFill/>
        </p:spPr>
        <p:txBody>
          <a:bodyPr wrap="square" lIns="91440" tIns="45720" rIns="91440" bIns="45720" rtlCol="0" anchor="t">
            <a:spAutoFit/>
          </a:bodyPr>
          <a:lstStyle/>
          <a:p>
            <a:r>
              <a:rPr lang="en-GB" sz="4000" b="1">
                <a:latin typeface="Arial" panose="020B0604020202020204" pitchFamily="34" charset="0"/>
                <a:cs typeface="Arial" panose="020B0604020202020204" pitchFamily="34" charset="0"/>
              </a:rPr>
              <a:t>The process</a:t>
            </a:r>
          </a:p>
          <a:p>
            <a:endParaRPr lang="en-GB" sz="240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1781C01D-C11C-4FD1-81BB-0FFE2BDC9FDF}"/>
              </a:ext>
            </a:extLst>
          </p:cNvPr>
          <p:cNvGrpSpPr/>
          <p:nvPr/>
        </p:nvGrpSpPr>
        <p:grpSpPr>
          <a:xfrm>
            <a:off x="2606844" y="358260"/>
            <a:ext cx="6124272" cy="6138073"/>
            <a:chOff x="3952567" y="330851"/>
            <a:chExt cx="6119410" cy="6138073"/>
          </a:xfrm>
        </p:grpSpPr>
        <p:grpSp>
          <p:nvGrpSpPr>
            <p:cNvPr id="17" name="Group 16">
              <a:extLst>
                <a:ext uri="{FF2B5EF4-FFF2-40B4-BE49-F238E27FC236}">
                  <a16:creationId xmlns:a16="http://schemas.microsoft.com/office/drawing/2014/main" id="{8B53AB91-0550-DDAE-5D0E-1040F08E3744}"/>
                </a:ext>
              </a:extLst>
            </p:cNvPr>
            <p:cNvGrpSpPr/>
            <p:nvPr/>
          </p:nvGrpSpPr>
          <p:grpSpPr>
            <a:xfrm>
              <a:off x="3952567" y="330851"/>
              <a:ext cx="6119410" cy="6138073"/>
              <a:chOff x="2813196" y="159488"/>
              <a:chExt cx="6565607" cy="6539024"/>
            </a:xfrm>
          </p:grpSpPr>
          <p:grpSp>
            <p:nvGrpSpPr>
              <p:cNvPr id="15" name="Group 14">
                <a:extLst>
                  <a:ext uri="{FF2B5EF4-FFF2-40B4-BE49-F238E27FC236}">
                    <a16:creationId xmlns:a16="http://schemas.microsoft.com/office/drawing/2014/main" id="{AF7435CF-6017-B707-6ADD-CDBCF9EA7A46}"/>
                  </a:ext>
                </a:extLst>
              </p:cNvPr>
              <p:cNvGrpSpPr/>
              <p:nvPr/>
            </p:nvGrpSpPr>
            <p:grpSpPr>
              <a:xfrm>
                <a:off x="2813196" y="159488"/>
                <a:ext cx="6565607" cy="6539024"/>
                <a:chOff x="2383464" y="-26583"/>
                <a:chExt cx="6565607" cy="6539024"/>
              </a:xfrm>
            </p:grpSpPr>
            <p:sp>
              <p:nvSpPr>
                <p:cNvPr id="20" name="Oval 19">
                  <a:extLst>
                    <a:ext uri="{FF2B5EF4-FFF2-40B4-BE49-F238E27FC236}">
                      <a16:creationId xmlns:a16="http://schemas.microsoft.com/office/drawing/2014/main" id="{A3978CF7-1D34-1875-B34B-856E175DA5FB}"/>
                    </a:ext>
                  </a:extLst>
                </p:cNvPr>
                <p:cNvSpPr/>
                <p:nvPr/>
              </p:nvSpPr>
              <p:spPr>
                <a:xfrm>
                  <a:off x="2383464" y="-26583"/>
                  <a:ext cx="6565607" cy="653902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ircle: Hollow 17">
                  <a:extLst>
                    <a:ext uri="{FF2B5EF4-FFF2-40B4-BE49-F238E27FC236}">
                      <a16:creationId xmlns:a16="http://schemas.microsoft.com/office/drawing/2014/main" id="{906D1AF5-331D-B5C9-C846-C443D1A9895C}"/>
                    </a:ext>
                  </a:extLst>
                </p:cNvPr>
                <p:cNvSpPr/>
                <p:nvPr/>
              </p:nvSpPr>
              <p:spPr>
                <a:xfrm>
                  <a:off x="2711303" y="265812"/>
                  <a:ext cx="5847909" cy="5892210"/>
                </a:xfrm>
                <a:prstGeom prst="donut">
                  <a:avLst/>
                </a:prstGeom>
                <a:solidFill>
                  <a:srgbClr val="00C7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Oval 3">
                  <a:extLst>
                    <a:ext uri="{FF2B5EF4-FFF2-40B4-BE49-F238E27FC236}">
                      <a16:creationId xmlns:a16="http://schemas.microsoft.com/office/drawing/2014/main" id="{B1F72574-307B-D47C-5035-3E37C3C760FC}"/>
                    </a:ext>
                  </a:extLst>
                </p:cNvPr>
                <p:cNvSpPr/>
                <p:nvPr/>
              </p:nvSpPr>
              <p:spPr>
                <a:xfrm>
                  <a:off x="3765697" y="1302488"/>
                  <a:ext cx="3827720" cy="3925186"/>
                </a:xfrm>
                <a:prstGeom prst="ellipse">
                  <a:avLst/>
                </a:prstGeom>
                <a:solidFill>
                  <a:srgbClr val="00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cs typeface="Calibri"/>
                    </a:rPr>
                    <a:t>School</a:t>
                  </a:r>
                  <a:endParaRPr lang="en-GB" sz="3200" b="1">
                    <a:solidFill>
                      <a:schemeClr val="tx1"/>
                    </a:solidFill>
                  </a:endParaRPr>
                </a:p>
              </p:txBody>
            </p:sp>
            <p:sp>
              <p:nvSpPr>
                <p:cNvPr id="5" name="Oval 4">
                  <a:extLst>
                    <a:ext uri="{FF2B5EF4-FFF2-40B4-BE49-F238E27FC236}">
                      <a16:creationId xmlns:a16="http://schemas.microsoft.com/office/drawing/2014/main" id="{FDEB01F4-56FB-CCBF-8D08-671AE8A505F0}"/>
                    </a:ext>
                  </a:extLst>
                </p:cNvPr>
                <p:cNvSpPr/>
                <p:nvPr/>
              </p:nvSpPr>
              <p:spPr>
                <a:xfrm>
                  <a:off x="6396683" y="4084675"/>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cs typeface="Calibri"/>
                    </a:rPr>
                    <a:t>Launch </a:t>
                  </a:r>
                  <a:endParaRPr lang="en-GB" sz="1100">
                    <a:solidFill>
                      <a:srgbClr val="000000"/>
                    </a:solidFill>
                  </a:endParaRPr>
                </a:p>
              </p:txBody>
            </p:sp>
            <p:sp>
              <p:nvSpPr>
                <p:cNvPr id="6" name="Oval 5">
                  <a:extLst>
                    <a:ext uri="{FF2B5EF4-FFF2-40B4-BE49-F238E27FC236}">
                      <a16:creationId xmlns:a16="http://schemas.microsoft.com/office/drawing/2014/main" id="{FEAC2D10-7A51-913B-AA4C-432905461205}"/>
                    </a:ext>
                  </a:extLst>
                </p:cNvPr>
                <p:cNvSpPr/>
                <p:nvPr/>
              </p:nvSpPr>
              <p:spPr>
                <a:xfrm>
                  <a:off x="3340393" y="176323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7" name="Oval 6">
                  <a:extLst>
                    <a:ext uri="{FF2B5EF4-FFF2-40B4-BE49-F238E27FC236}">
                      <a16:creationId xmlns:a16="http://schemas.microsoft.com/office/drawing/2014/main" id="{CAD7E17F-E444-FF58-A2B9-E98B857C04F3}"/>
                    </a:ext>
                  </a:extLst>
                </p:cNvPr>
                <p:cNvSpPr/>
                <p:nvPr/>
              </p:nvSpPr>
              <p:spPr>
                <a:xfrm>
                  <a:off x="6937743" y="2817628"/>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200">
                    <a:solidFill>
                      <a:schemeClr val="tx1"/>
                    </a:solidFill>
                    <a:cs typeface="Calibri"/>
                  </a:endParaRPr>
                </a:p>
              </p:txBody>
            </p:sp>
            <p:sp>
              <p:nvSpPr>
                <p:cNvPr id="8" name="Oval 7">
                  <a:extLst>
                    <a:ext uri="{FF2B5EF4-FFF2-40B4-BE49-F238E27FC236}">
                      <a16:creationId xmlns:a16="http://schemas.microsoft.com/office/drawing/2014/main" id="{CAECA89D-6BDE-F7B5-8947-E57EF1D020F8}"/>
                    </a:ext>
                  </a:extLst>
                </p:cNvPr>
                <p:cNvSpPr/>
                <p:nvPr/>
              </p:nvSpPr>
              <p:spPr>
                <a:xfrm>
                  <a:off x="4244162" y="788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endParaRPr>
                </a:p>
              </p:txBody>
            </p:sp>
            <p:sp>
              <p:nvSpPr>
                <p:cNvPr id="9" name="Oval 8">
                  <a:extLst>
                    <a:ext uri="{FF2B5EF4-FFF2-40B4-BE49-F238E27FC236}">
                      <a16:creationId xmlns:a16="http://schemas.microsoft.com/office/drawing/2014/main" id="{FA1D3137-B481-9BF6-D548-2FF201F3E24A}"/>
                    </a:ext>
                  </a:extLst>
                </p:cNvPr>
                <p:cNvSpPr/>
                <p:nvPr/>
              </p:nvSpPr>
              <p:spPr>
                <a:xfrm>
                  <a:off x="5564370" y="699976"/>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Training</a:t>
                  </a:r>
                </a:p>
              </p:txBody>
            </p:sp>
            <p:sp>
              <p:nvSpPr>
                <p:cNvPr id="10" name="Oval 9">
                  <a:extLst>
                    <a:ext uri="{FF2B5EF4-FFF2-40B4-BE49-F238E27FC236}">
                      <a16:creationId xmlns:a16="http://schemas.microsoft.com/office/drawing/2014/main" id="{1B24512C-BE60-20BB-61AF-374FBB347FEF}"/>
                    </a:ext>
                  </a:extLst>
                </p:cNvPr>
                <p:cNvSpPr/>
                <p:nvPr/>
              </p:nvSpPr>
              <p:spPr>
                <a:xfrm>
                  <a:off x="5112489" y="4518837"/>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cs typeface="Calibri"/>
                  </a:endParaRPr>
                </a:p>
              </p:txBody>
            </p:sp>
            <p:sp>
              <p:nvSpPr>
                <p:cNvPr id="11" name="Oval 10">
                  <a:extLst>
                    <a:ext uri="{FF2B5EF4-FFF2-40B4-BE49-F238E27FC236}">
                      <a16:creationId xmlns:a16="http://schemas.microsoft.com/office/drawing/2014/main" id="{E87C91AD-F3CB-67E6-8DEE-60F8BFE9520D}"/>
                    </a:ext>
                  </a:extLst>
                </p:cNvPr>
                <p:cNvSpPr/>
                <p:nvPr/>
              </p:nvSpPr>
              <p:spPr>
                <a:xfrm>
                  <a:off x="3831865" y="417645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p:txBody>
            </p:sp>
            <p:sp>
              <p:nvSpPr>
                <p:cNvPr id="12" name="Oval 11">
                  <a:extLst>
                    <a:ext uri="{FF2B5EF4-FFF2-40B4-BE49-F238E27FC236}">
                      <a16:creationId xmlns:a16="http://schemas.microsoft.com/office/drawing/2014/main" id="{F5CD4B55-88C7-C880-013F-2B1BBF03D822}"/>
                    </a:ext>
                  </a:extLst>
                </p:cNvPr>
                <p:cNvSpPr/>
                <p:nvPr/>
              </p:nvSpPr>
              <p:spPr>
                <a:xfrm>
                  <a:off x="3083442" y="3092302"/>
                  <a:ext cx="1249325" cy="1267046"/>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1400">
                    <a:solidFill>
                      <a:schemeClr val="tx1"/>
                    </a:solidFill>
                    <a:cs typeface="Calibri"/>
                  </a:endParaRPr>
                </a:p>
                <a:p>
                  <a:pPr algn="ctr"/>
                  <a:endParaRPr lang="en-GB" sz="1400">
                    <a:solidFill>
                      <a:schemeClr val="tx1"/>
                    </a:solidFill>
                    <a:cs typeface="Calibri"/>
                  </a:endParaRPr>
                </a:p>
                <a:p>
                  <a:pPr algn="ctr"/>
                  <a:endParaRPr lang="en-GB" sz="1400">
                    <a:cs typeface="Calibri"/>
                  </a:endParaRPr>
                </a:p>
              </p:txBody>
            </p:sp>
            <p:sp>
              <p:nvSpPr>
                <p:cNvPr id="16" name="Oval 15">
                  <a:extLst>
                    <a:ext uri="{FF2B5EF4-FFF2-40B4-BE49-F238E27FC236}">
                      <a16:creationId xmlns:a16="http://schemas.microsoft.com/office/drawing/2014/main" id="{680981F4-307C-3324-3DAB-A2561CC04B0B}"/>
                    </a:ext>
                  </a:extLst>
                </p:cNvPr>
                <p:cNvSpPr/>
                <p:nvPr/>
              </p:nvSpPr>
              <p:spPr>
                <a:xfrm>
                  <a:off x="6574465" y="1550581"/>
                  <a:ext cx="1249325" cy="1267046"/>
                </a:xfrm>
                <a:prstGeom prst="ellipse">
                  <a:avLst/>
                </a:prstGeom>
                <a:solidFill>
                  <a:srgbClr val="F6EB1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cs typeface="Calibri"/>
                    </a:rPr>
                    <a:t>Surveys</a:t>
                  </a:r>
                </a:p>
              </p:txBody>
            </p:sp>
            <p:sp>
              <p:nvSpPr>
                <p:cNvPr id="21" name="TextBox 20">
                  <a:extLst>
                    <a:ext uri="{FF2B5EF4-FFF2-40B4-BE49-F238E27FC236}">
                      <a16:creationId xmlns:a16="http://schemas.microsoft.com/office/drawing/2014/main" id="{4FBEE952-7552-19FE-F4C5-567CAF9AE2CD}"/>
                    </a:ext>
                  </a:extLst>
                </p:cNvPr>
                <p:cNvSpPr txBox="1"/>
                <p:nvPr/>
              </p:nvSpPr>
              <p:spPr>
                <a:xfrm>
                  <a:off x="4520818" y="370496"/>
                  <a:ext cx="2416925" cy="3934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School Community</a:t>
                  </a:r>
                  <a:endParaRPr lang="en-GB" b="1"/>
                </a:p>
              </p:txBody>
            </p:sp>
            <p:sp>
              <p:nvSpPr>
                <p:cNvPr id="13" name="Rectangle 12">
                  <a:extLst>
                    <a:ext uri="{FF2B5EF4-FFF2-40B4-BE49-F238E27FC236}">
                      <a16:creationId xmlns:a16="http://schemas.microsoft.com/office/drawing/2014/main" id="{F6296E24-AB62-7AE0-7D8D-F2DC109C1BBC}"/>
                    </a:ext>
                  </a:extLst>
                </p:cNvPr>
                <p:cNvSpPr/>
                <p:nvPr/>
              </p:nvSpPr>
              <p:spPr>
                <a:xfrm rot="5706838">
                  <a:off x="6782955" y="2904216"/>
                  <a:ext cx="2915153" cy="1040767"/>
                </a:xfrm>
                <a:prstGeom prst="rect">
                  <a:avLst/>
                </a:prstGeom>
                <a:noFill/>
              </p:spPr>
              <p:txBody>
                <a:bodyPr wrap="none" lIns="91440" tIns="45720" rIns="91440" bIns="45720">
                  <a:prstTxWarp prst="textArchUp">
                    <a:avLst/>
                  </a:prstTxWarp>
                  <a:spAutoFit/>
                </a:bodyPr>
                <a:lstStyle/>
                <a:p>
                  <a:pPr algn="ctr"/>
                  <a:r>
                    <a:rPr lang="en-US" b="0" cap="none" spc="0">
                      <a:ln w="0"/>
                      <a:solidFill>
                        <a:schemeClr val="tx1"/>
                      </a:solidFill>
                      <a:effectLst>
                        <a:outerShdw blurRad="38100" dist="19050" dir="2700000" algn="tl" rotWithShape="0">
                          <a:schemeClr val="dk1">
                            <a:alpha val="40000"/>
                          </a:schemeClr>
                        </a:outerShdw>
                      </a:effectLst>
                    </a:rPr>
                    <a:t>Local experts and organisations</a:t>
                  </a:r>
                  <a:endParaRPr lang="en-GB" b="0" cap="none" spc="0">
                    <a:ln w="0"/>
                    <a:solidFill>
                      <a:schemeClr val="tx1"/>
                    </a:solidFill>
                    <a:effectLst>
                      <a:outerShdw blurRad="38100" dist="19050" dir="2700000" algn="tl" rotWithShape="0">
                        <a:schemeClr val="dk1">
                          <a:alpha val="40000"/>
                        </a:schemeClr>
                      </a:outerShdw>
                    </a:effectLst>
                  </a:endParaRPr>
                </a:p>
              </p:txBody>
            </p:sp>
          </p:grpSp>
          <p:sp>
            <p:nvSpPr>
              <p:cNvPr id="3" name="Rectangle 2">
                <a:extLst>
                  <a:ext uri="{FF2B5EF4-FFF2-40B4-BE49-F238E27FC236}">
                    <a16:creationId xmlns:a16="http://schemas.microsoft.com/office/drawing/2014/main" id="{8B4BDED0-6F48-2261-6CB1-4153D3B88DF8}"/>
                  </a:ext>
                </a:extLst>
              </p:cNvPr>
              <p:cNvSpPr/>
              <p:nvPr/>
            </p:nvSpPr>
            <p:spPr>
              <a:xfrm rot="16200000">
                <a:off x="1899767" y="2925943"/>
                <a:ext cx="3147068" cy="944089"/>
              </a:xfrm>
              <a:prstGeom prst="rect">
                <a:avLst/>
              </a:prstGeom>
              <a:noFill/>
            </p:spPr>
            <p:txBody>
              <a:bodyPr spcFirstLastPara="1" wrap="none" lIns="91440" tIns="45720" rIns="91440" bIns="45720" numCol="1" anchor="t">
                <a:prstTxWarp prst="textArchUp">
                  <a:avLst/>
                </a:prstTxWarp>
                <a:spAutoFit/>
              </a:bodyPr>
              <a:lstStyle/>
              <a:p>
                <a:pPr algn="ctr"/>
                <a:r>
                  <a:rPr lang="en-US">
                    <a:ln w="0"/>
                    <a:effectLst>
                      <a:outerShdw blurRad="38100" dist="19050" dir="2700000" algn="tl" rotWithShape="0">
                        <a:prstClr val="black">
                          <a:alpha val="40000"/>
                        </a:prstClr>
                      </a:outerShdw>
                    </a:effectLst>
                    <a:cs typeface="Calibri"/>
                  </a:rPr>
                  <a:t>Local Authority</a:t>
                </a:r>
                <a:endParaRPr lang="en-US" b="0" cap="none" spc="0">
                  <a:ln w="0"/>
                  <a:effectLst>
                    <a:outerShdw blurRad="38100" dist="19050" dir="2700000" algn="tl" rotWithShape="0">
                      <a:prstClr val="black">
                        <a:alpha val="40000"/>
                      </a:prstClr>
                    </a:outerShdw>
                  </a:effectLst>
                  <a:cs typeface="Calibri"/>
                </a:endParaRPr>
              </a:p>
            </p:txBody>
          </p:sp>
        </p:grpSp>
        <p:sp>
          <p:nvSpPr>
            <p:cNvPr id="27" name="TextBox 26">
              <a:extLst>
                <a:ext uri="{FF2B5EF4-FFF2-40B4-BE49-F238E27FC236}">
                  <a16:creationId xmlns:a16="http://schemas.microsoft.com/office/drawing/2014/main" id="{5719740F-E218-1843-3D25-5CC40323BEDC}"/>
                </a:ext>
              </a:extLst>
            </p:cNvPr>
            <p:cNvSpPr txBox="1"/>
            <p:nvPr/>
          </p:nvSpPr>
          <p:spPr>
            <a:xfrm>
              <a:off x="8440959" y="3334112"/>
              <a:ext cx="1140744" cy="523220"/>
            </a:xfrm>
            <a:prstGeom prst="rect">
              <a:avLst/>
            </a:prstGeom>
            <a:noFill/>
          </p:spPr>
          <p:txBody>
            <a:bodyPr wrap="square" rtlCol="0">
              <a:spAutoFit/>
            </a:bodyPr>
            <a:lstStyle/>
            <a:p>
              <a:r>
                <a:rPr lang="en-GB" sz="1400"/>
                <a:t>Strategy Group</a:t>
              </a:r>
            </a:p>
          </p:txBody>
        </p:sp>
      </p:grpSp>
      <p:sp>
        <p:nvSpPr>
          <p:cNvPr id="23" name="TextBox 22">
            <a:extLst>
              <a:ext uri="{FF2B5EF4-FFF2-40B4-BE49-F238E27FC236}">
                <a16:creationId xmlns:a16="http://schemas.microsoft.com/office/drawing/2014/main" id="{7D85901B-6C09-C9A1-4CFB-C499575B9A34}"/>
              </a:ext>
            </a:extLst>
          </p:cNvPr>
          <p:cNvSpPr txBox="1"/>
          <p:nvPr/>
        </p:nvSpPr>
        <p:spPr>
          <a:xfrm>
            <a:off x="3811020" y="4729629"/>
            <a:ext cx="1460344" cy="523220"/>
          </a:xfrm>
          <a:prstGeom prst="rect">
            <a:avLst/>
          </a:prstGeom>
          <a:noFill/>
        </p:spPr>
        <p:txBody>
          <a:bodyPr wrap="square" rtlCol="0">
            <a:spAutoFit/>
          </a:bodyPr>
          <a:lstStyle/>
          <a:p>
            <a:pPr algn="ctr"/>
            <a:r>
              <a:rPr lang="en-GB" sz="1400"/>
              <a:t>Curriculum Review</a:t>
            </a:r>
          </a:p>
        </p:txBody>
      </p:sp>
      <p:sp>
        <p:nvSpPr>
          <p:cNvPr id="30" name="TextBox 29">
            <a:extLst>
              <a:ext uri="{FF2B5EF4-FFF2-40B4-BE49-F238E27FC236}">
                <a16:creationId xmlns:a16="http://schemas.microsoft.com/office/drawing/2014/main" id="{B0ABA01C-5C4E-6053-08B9-2E02648F17BF}"/>
              </a:ext>
            </a:extLst>
          </p:cNvPr>
          <p:cNvSpPr txBox="1"/>
          <p:nvPr/>
        </p:nvSpPr>
        <p:spPr>
          <a:xfrm>
            <a:off x="3431615" y="2366542"/>
            <a:ext cx="1337505" cy="584775"/>
          </a:xfrm>
          <a:prstGeom prst="rect">
            <a:avLst/>
          </a:prstGeom>
          <a:noFill/>
        </p:spPr>
        <p:txBody>
          <a:bodyPr wrap="square" rtlCol="0">
            <a:spAutoFit/>
          </a:bodyPr>
          <a:lstStyle/>
          <a:p>
            <a:pPr algn="ctr"/>
            <a:r>
              <a:rPr lang="en-GB" sz="1600"/>
              <a:t>Assemblies + Action</a:t>
            </a:r>
          </a:p>
        </p:txBody>
      </p:sp>
      <p:sp>
        <p:nvSpPr>
          <p:cNvPr id="32" name="TextBox 31">
            <a:extLst>
              <a:ext uri="{FF2B5EF4-FFF2-40B4-BE49-F238E27FC236}">
                <a16:creationId xmlns:a16="http://schemas.microsoft.com/office/drawing/2014/main" id="{4D765E55-F1FB-0CC6-BB4A-4FFB21836E5A}"/>
              </a:ext>
            </a:extLst>
          </p:cNvPr>
          <p:cNvSpPr txBox="1"/>
          <p:nvPr/>
        </p:nvSpPr>
        <p:spPr>
          <a:xfrm>
            <a:off x="4348349" y="1516776"/>
            <a:ext cx="1137701" cy="523220"/>
          </a:xfrm>
          <a:prstGeom prst="rect">
            <a:avLst/>
          </a:prstGeom>
          <a:noFill/>
        </p:spPr>
        <p:txBody>
          <a:bodyPr wrap="square" rtlCol="0">
            <a:spAutoFit/>
          </a:bodyPr>
          <a:lstStyle/>
          <a:p>
            <a:pPr algn="ctr"/>
            <a:r>
              <a:rPr lang="en-GB" sz="1400"/>
              <a:t>Nature Connection</a:t>
            </a:r>
            <a:endParaRPr lang="en-GB" sz="1400">
              <a:cs typeface="Calibri"/>
            </a:endParaRPr>
          </a:p>
        </p:txBody>
      </p:sp>
      <p:sp>
        <p:nvSpPr>
          <p:cNvPr id="33" name="TextBox 32">
            <a:extLst>
              <a:ext uri="{FF2B5EF4-FFF2-40B4-BE49-F238E27FC236}">
                <a16:creationId xmlns:a16="http://schemas.microsoft.com/office/drawing/2014/main" id="{1D73BB4F-6A54-F4FA-7CB8-C8495E451454}"/>
              </a:ext>
            </a:extLst>
          </p:cNvPr>
          <p:cNvSpPr txBox="1"/>
          <p:nvPr/>
        </p:nvSpPr>
        <p:spPr>
          <a:xfrm>
            <a:off x="5205929" y="4866803"/>
            <a:ext cx="1039748" cy="892552"/>
          </a:xfrm>
          <a:prstGeom prst="rect">
            <a:avLst/>
          </a:prstGeom>
          <a:noFill/>
        </p:spPr>
        <p:txBody>
          <a:bodyPr wrap="square" lIns="91440" tIns="45720" rIns="91440" bIns="45720" rtlCol="0" anchor="t">
            <a:spAutoFit/>
          </a:bodyPr>
          <a:lstStyle/>
          <a:p>
            <a:pPr algn="ctr"/>
            <a:r>
              <a:rPr lang="en-GB" sz="1300"/>
              <a:t>Student and stakeholder voice</a:t>
            </a:r>
            <a:endParaRPr lang="en-GB" sz="1300">
              <a:cs typeface="Calibri"/>
            </a:endParaRPr>
          </a:p>
        </p:txBody>
      </p:sp>
      <p:sp>
        <p:nvSpPr>
          <p:cNvPr id="14" name="TextBox 13">
            <a:extLst>
              <a:ext uri="{FF2B5EF4-FFF2-40B4-BE49-F238E27FC236}">
                <a16:creationId xmlns:a16="http://schemas.microsoft.com/office/drawing/2014/main" id="{8290CF22-563F-8EE4-B92A-2410B43FAE45}"/>
              </a:ext>
            </a:extLst>
          </p:cNvPr>
          <p:cNvSpPr txBox="1"/>
          <p:nvPr/>
        </p:nvSpPr>
        <p:spPr>
          <a:xfrm>
            <a:off x="3281774" y="3686755"/>
            <a:ext cx="1076096" cy="523220"/>
          </a:xfrm>
          <a:prstGeom prst="rect">
            <a:avLst/>
          </a:prstGeom>
          <a:noFill/>
        </p:spPr>
        <p:txBody>
          <a:bodyPr wrap="square">
            <a:spAutoFit/>
          </a:bodyPr>
          <a:lstStyle/>
          <a:p>
            <a:pPr algn="ctr"/>
            <a:r>
              <a:rPr lang="en-GB" sz="1400">
                <a:cs typeface="Calibri"/>
              </a:rPr>
              <a:t>Net Zero Audits</a:t>
            </a:r>
          </a:p>
        </p:txBody>
      </p:sp>
      <p:pic>
        <p:nvPicPr>
          <p:cNvPr id="22" name="Picture 21" descr="OCOW Logo Long.PNG">
            <a:extLst>
              <a:ext uri="{FF2B5EF4-FFF2-40B4-BE49-F238E27FC236}">
                <a16:creationId xmlns:a16="http://schemas.microsoft.com/office/drawing/2014/main" id="{0F3D7DDC-60F8-22F6-D073-AB72EEF15FF0}"/>
              </a:ext>
            </a:extLst>
          </p:cNvPr>
          <p:cNvPicPr>
            <a:picLocks noChangeAspect="1"/>
          </p:cNvPicPr>
          <p:nvPr/>
        </p:nvPicPr>
        <p:blipFill>
          <a:blip r:embed="rId2"/>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052829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15785-F9E1-3766-978C-2768BF1F48A6}"/>
              </a:ext>
            </a:extLst>
          </p:cNvPr>
          <p:cNvPicPr>
            <a:picLocks noChangeAspect="1"/>
          </p:cNvPicPr>
          <p:nvPr/>
        </p:nvPicPr>
        <p:blipFill>
          <a:blip r:embed="rId2"/>
          <a:stretch>
            <a:fillRect/>
          </a:stretch>
        </p:blipFill>
        <p:spPr>
          <a:xfrm>
            <a:off x="333375" y="345115"/>
            <a:ext cx="8524875" cy="5932337"/>
          </a:xfrm>
          <a:prstGeom prst="rect">
            <a:avLst/>
          </a:prstGeom>
        </p:spPr>
      </p:pic>
      <p:cxnSp>
        <p:nvCxnSpPr>
          <p:cNvPr id="6" name="Straight Connector 5">
            <a:extLst>
              <a:ext uri="{FF2B5EF4-FFF2-40B4-BE49-F238E27FC236}">
                <a16:creationId xmlns:a16="http://schemas.microsoft.com/office/drawing/2014/main" id="{920D0F5F-FC09-E4C6-30E6-052E23DF2346}"/>
              </a:ext>
            </a:extLst>
          </p:cNvPr>
          <p:cNvCxnSpPr>
            <a:cxnSpLocks/>
          </p:cNvCxnSpPr>
          <p:nvPr/>
        </p:nvCxnSpPr>
        <p:spPr>
          <a:xfrm>
            <a:off x="5600700" y="914400"/>
            <a:ext cx="0" cy="561022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4A58B8B9-0B39-B7E5-E731-60B2AA79FBA6}"/>
              </a:ext>
            </a:extLst>
          </p:cNvPr>
          <p:cNvGrpSpPr/>
          <p:nvPr/>
        </p:nvGrpSpPr>
        <p:grpSpPr>
          <a:xfrm>
            <a:off x="5362575" y="4067175"/>
            <a:ext cx="5324475" cy="1522631"/>
            <a:chOff x="5362575" y="4067175"/>
            <a:chExt cx="5324475" cy="1522631"/>
          </a:xfrm>
        </p:grpSpPr>
        <p:sp>
          <p:nvSpPr>
            <p:cNvPr id="8" name="TextBox 7">
              <a:extLst>
                <a:ext uri="{FF2B5EF4-FFF2-40B4-BE49-F238E27FC236}">
                  <a16:creationId xmlns:a16="http://schemas.microsoft.com/office/drawing/2014/main" id="{3109735D-C4B6-DA81-F70E-9548DD4A9FF4}"/>
                </a:ext>
              </a:extLst>
            </p:cNvPr>
            <p:cNvSpPr txBox="1"/>
            <p:nvPr/>
          </p:nvSpPr>
          <p:spPr>
            <a:xfrm>
              <a:off x="9305925" y="4943475"/>
              <a:ext cx="1381125" cy="646331"/>
            </a:xfrm>
            <a:prstGeom prst="rect">
              <a:avLst/>
            </a:prstGeom>
            <a:noFill/>
          </p:spPr>
          <p:txBody>
            <a:bodyPr wrap="square" rtlCol="0">
              <a:spAutoFit/>
            </a:bodyPr>
            <a:lstStyle/>
            <a:p>
              <a:r>
                <a:rPr lang="en-GB"/>
                <a:t>£200 a week saving</a:t>
              </a:r>
            </a:p>
          </p:txBody>
        </p:sp>
        <p:cxnSp>
          <p:nvCxnSpPr>
            <p:cNvPr id="10" name="Straight Arrow Connector 9">
              <a:extLst>
                <a:ext uri="{FF2B5EF4-FFF2-40B4-BE49-F238E27FC236}">
                  <a16:creationId xmlns:a16="http://schemas.microsoft.com/office/drawing/2014/main" id="{A812C4BA-566C-6F5D-C731-0A62E9494FAF}"/>
                </a:ext>
              </a:extLst>
            </p:cNvPr>
            <p:cNvCxnSpPr>
              <a:stCxn id="8" idx="1"/>
            </p:cNvCxnSpPr>
            <p:nvPr/>
          </p:nvCxnSpPr>
          <p:spPr>
            <a:xfrm flipH="1" flipV="1">
              <a:off x="5362575" y="4067175"/>
              <a:ext cx="3943350" cy="1199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1402338-1AF7-AC2E-0A54-89F9D9A6ECEC}"/>
                </a:ext>
              </a:extLst>
            </p:cNvPr>
            <p:cNvCxnSpPr>
              <a:cxnSpLocks/>
              <a:stCxn id="8" idx="1"/>
            </p:cNvCxnSpPr>
            <p:nvPr/>
          </p:nvCxnSpPr>
          <p:spPr>
            <a:xfrm flipH="1" flipV="1">
              <a:off x="6772275" y="4597658"/>
              <a:ext cx="2533650" cy="668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A8612BD-A3E1-5A5E-84AC-DFA71DCD888E}"/>
              </a:ext>
            </a:extLst>
          </p:cNvPr>
          <p:cNvGrpSpPr/>
          <p:nvPr/>
        </p:nvGrpSpPr>
        <p:grpSpPr>
          <a:xfrm>
            <a:off x="5362575" y="1447800"/>
            <a:ext cx="5838825" cy="746493"/>
            <a:chOff x="5362575" y="1447800"/>
            <a:chExt cx="5838825" cy="746493"/>
          </a:xfrm>
        </p:grpSpPr>
        <p:sp>
          <p:nvSpPr>
            <p:cNvPr id="14" name="TextBox 13">
              <a:extLst>
                <a:ext uri="{FF2B5EF4-FFF2-40B4-BE49-F238E27FC236}">
                  <a16:creationId xmlns:a16="http://schemas.microsoft.com/office/drawing/2014/main" id="{CC223809-EC26-C04B-C8A6-770F4AD01C6F}"/>
                </a:ext>
              </a:extLst>
            </p:cNvPr>
            <p:cNvSpPr txBox="1"/>
            <p:nvPr/>
          </p:nvSpPr>
          <p:spPr>
            <a:xfrm>
              <a:off x="9572624" y="1515547"/>
              <a:ext cx="1628776" cy="646331"/>
            </a:xfrm>
            <a:prstGeom prst="rect">
              <a:avLst/>
            </a:prstGeom>
            <a:noFill/>
          </p:spPr>
          <p:txBody>
            <a:bodyPr wrap="square" rtlCol="0">
              <a:spAutoFit/>
            </a:bodyPr>
            <a:lstStyle/>
            <a:p>
              <a:r>
                <a:rPr lang="en-GB"/>
                <a:t>£100 a week saving</a:t>
              </a:r>
            </a:p>
          </p:txBody>
        </p:sp>
        <p:cxnSp>
          <p:nvCxnSpPr>
            <p:cNvPr id="16" name="Straight Arrow Connector 15">
              <a:extLst>
                <a:ext uri="{FF2B5EF4-FFF2-40B4-BE49-F238E27FC236}">
                  <a16:creationId xmlns:a16="http://schemas.microsoft.com/office/drawing/2014/main" id="{8EEEFBE7-9EF4-3E7D-E248-C0FE1C76D7B3}"/>
                </a:ext>
              </a:extLst>
            </p:cNvPr>
            <p:cNvCxnSpPr>
              <a:cxnSpLocks/>
            </p:cNvCxnSpPr>
            <p:nvPr/>
          </p:nvCxnSpPr>
          <p:spPr>
            <a:xfrm flipH="1" flipV="1">
              <a:off x="5362575" y="1447800"/>
              <a:ext cx="4238624" cy="284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BF01197-C710-642A-4D3E-79FDD681D403}"/>
                </a:ext>
              </a:extLst>
            </p:cNvPr>
            <p:cNvCxnSpPr>
              <a:cxnSpLocks/>
            </p:cNvCxnSpPr>
            <p:nvPr/>
          </p:nvCxnSpPr>
          <p:spPr>
            <a:xfrm flipH="1">
              <a:off x="6591301" y="1722271"/>
              <a:ext cx="3009898" cy="472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FA52D6C7-D701-11D9-B4E6-0193A23D35A2}"/>
              </a:ext>
            </a:extLst>
          </p:cNvPr>
          <p:cNvGrpSpPr/>
          <p:nvPr/>
        </p:nvGrpSpPr>
        <p:grpSpPr>
          <a:xfrm>
            <a:off x="4610100" y="2955519"/>
            <a:ext cx="6491286" cy="975315"/>
            <a:chOff x="4610100" y="2955519"/>
            <a:chExt cx="6491286" cy="975315"/>
          </a:xfrm>
        </p:grpSpPr>
        <p:sp>
          <p:nvSpPr>
            <p:cNvPr id="15" name="TextBox 14">
              <a:extLst>
                <a:ext uri="{FF2B5EF4-FFF2-40B4-BE49-F238E27FC236}">
                  <a16:creationId xmlns:a16="http://schemas.microsoft.com/office/drawing/2014/main" id="{C7AF9AC1-D80D-6B64-DC1A-BB29B152EC54}"/>
                </a:ext>
              </a:extLst>
            </p:cNvPr>
            <p:cNvSpPr txBox="1"/>
            <p:nvPr/>
          </p:nvSpPr>
          <p:spPr>
            <a:xfrm>
              <a:off x="9720261" y="3044845"/>
              <a:ext cx="1381125" cy="646331"/>
            </a:xfrm>
            <a:prstGeom prst="rect">
              <a:avLst/>
            </a:prstGeom>
            <a:noFill/>
          </p:spPr>
          <p:txBody>
            <a:bodyPr wrap="square" rtlCol="0">
              <a:spAutoFit/>
            </a:bodyPr>
            <a:lstStyle/>
            <a:p>
              <a:r>
                <a:rPr lang="en-GB"/>
                <a:t>£300 a week saving</a:t>
              </a:r>
            </a:p>
          </p:txBody>
        </p:sp>
        <p:cxnSp>
          <p:nvCxnSpPr>
            <p:cNvPr id="20" name="Straight Arrow Connector 19">
              <a:extLst>
                <a:ext uri="{FF2B5EF4-FFF2-40B4-BE49-F238E27FC236}">
                  <a16:creationId xmlns:a16="http://schemas.microsoft.com/office/drawing/2014/main" id="{24F9FB77-8D09-67F7-CAD0-467815FD4221}"/>
                </a:ext>
              </a:extLst>
            </p:cNvPr>
            <p:cNvCxnSpPr>
              <a:cxnSpLocks/>
            </p:cNvCxnSpPr>
            <p:nvPr/>
          </p:nvCxnSpPr>
          <p:spPr>
            <a:xfrm flipH="1">
              <a:off x="7481887" y="3206934"/>
              <a:ext cx="2238374"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4542B4-3411-3B5E-F206-9598EDA072BB}"/>
                </a:ext>
              </a:extLst>
            </p:cNvPr>
            <p:cNvCxnSpPr>
              <a:cxnSpLocks/>
            </p:cNvCxnSpPr>
            <p:nvPr/>
          </p:nvCxnSpPr>
          <p:spPr>
            <a:xfrm flipH="1" flipV="1">
              <a:off x="4610100" y="2955519"/>
              <a:ext cx="5110161" cy="251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BBBA06A6-80FB-9378-274B-DB2873D5B612}"/>
              </a:ext>
            </a:extLst>
          </p:cNvPr>
          <p:cNvPicPr>
            <a:picLocks noChangeAspect="1"/>
          </p:cNvPicPr>
          <p:nvPr/>
        </p:nvPicPr>
        <p:blipFill>
          <a:blip r:embed="rId3"/>
          <a:stretch>
            <a:fillRect/>
          </a:stretch>
        </p:blipFill>
        <p:spPr>
          <a:xfrm>
            <a:off x="471489" y="1590288"/>
            <a:ext cx="10902432" cy="3379754"/>
          </a:xfrm>
          <a:prstGeom prst="rect">
            <a:avLst/>
          </a:prstGeom>
        </p:spPr>
      </p:pic>
    </p:spTree>
    <p:extLst>
      <p:ext uri="{BB962C8B-B14F-4D97-AF65-F5344CB8AC3E}">
        <p14:creationId xmlns:p14="http://schemas.microsoft.com/office/powerpoint/2010/main" val="16586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DCE6-7E0A-8292-C962-BA05CB036ABA}"/>
              </a:ext>
            </a:extLst>
          </p:cNvPr>
          <p:cNvSpPr>
            <a:spLocks noGrp="1"/>
          </p:cNvSpPr>
          <p:nvPr>
            <p:ph type="title"/>
          </p:nvPr>
        </p:nvSpPr>
        <p:spPr/>
        <p:txBody>
          <a:bodyPr/>
          <a:lstStyle/>
          <a:p>
            <a:endParaRPr lang="en-GB"/>
          </a:p>
        </p:txBody>
      </p:sp>
      <p:pic>
        <p:nvPicPr>
          <p:cNvPr id="4" name="Online Media 3" title="General Introduction to Energy Sparks">
            <a:hlinkClick r:id="" action="ppaction://media"/>
            <a:extLst>
              <a:ext uri="{FF2B5EF4-FFF2-40B4-BE49-F238E27FC236}">
                <a16:creationId xmlns:a16="http://schemas.microsoft.com/office/drawing/2014/main" id="{9DBA7807-33BD-6D97-5340-0A140BEE7169}"/>
              </a:ext>
            </a:extLst>
          </p:cNvPr>
          <p:cNvPicPr>
            <a:picLocks noGrp="1" noRot="1" noChangeAspect="1"/>
          </p:cNvPicPr>
          <p:nvPr>
            <p:ph idx="1"/>
            <a:videoFile r:link="rId1"/>
          </p:nvPr>
        </p:nvPicPr>
        <p:blipFill>
          <a:blip r:embed="rId3"/>
          <a:stretch>
            <a:fillRect/>
          </a:stretch>
        </p:blipFill>
        <p:spPr>
          <a:xfrm>
            <a:off x="73025" y="-3175"/>
            <a:ext cx="12444413" cy="6942138"/>
          </a:xfrm>
        </p:spPr>
      </p:pic>
    </p:spTree>
    <p:extLst>
      <p:ext uri="{BB962C8B-B14F-4D97-AF65-F5344CB8AC3E}">
        <p14:creationId xmlns:p14="http://schemas.microsoft.com/office/powerpoint/2010/main" val="36293323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a:cs typeface="Calibri Light"/>
              </a:rPr>
              <a:t> </a:t>
            </a:r>
            <a:br>
              <a:rPr lang="en-US" sz="3600" b="1">
                <a:cs typeface="Calibri Light"/>
              </a:rPr>
            </a:br>
            <a:r>
              <a:rPr lang="en-US" sz="3600" b="1">
                <a:cs typeface="Calibri Light"/>
              </a:rPr>
              <a:t>  Local Support - Energy</a:t>
            </a:r>
          </a:p>
        </p:txBody>
      </p:sp>
      <p:sp>
        <p:nvSpPr>
          <p:cNvPr id="4" name="TextBox 3">
            <a:extLst>
              <a:ext uri="{FF2B5EF4-FFF2-40B4-BE49-F238E27FC236}">
                <a16:creationId xmlns:a16="http://schemas.microsoft.com/office/drawing/2014/main" id="{B58FFCF9-E0D2-76F4-275A-11F345264AEB}"/>
              </a:ext>
            </a:extLst>
          </p:cNvPr>
          <p:cNvSpPr txBox="1"/>
          <p:nvPr/>
        </p:nvSpPr>
        <p:spPr>
          <a:xfrm>
            <a:off x="-99255" y="1992893"/>
            <a:ext cx="12289115" cy="2866364"/>
          </a:xfrm>
          <a:prstGeom prst="rect">
            <a:avLst/>
          </a:prstGeom>
          <a:noFill/>
        </p:spPr>
        <p:txBody>
          <a:bodyPr wrap="square" lIns="91440" tIns="45720" rIns="91440" bIns="45720" rtlCol="0" anchor="t">
            <a:spAutoFit/>
          </a:bodyPr>
          <a:lstStyle/>
          <a:p>
            <a:r>
              <a:rPr lang="en-GB" sz="3200" b="1"/>
              <a:t>          Brighton Energy Cooperative                                 BHESCO</a:t>
            </a:r>
          </a:p>
          <a:p>
            <a:endParaRPr lang="en-GB" sz="3200" b="1"/>
          </a:p>
          <a:p>
            <a:endParaRPr lang="en-GB" sz="3200" b="1"/>
          </a:p>
          <a:p>
            <a:endParaRPr lang="en-GB" sz="3200" b="1"/>
          </a:p>
          <a:p>
            <a:endParaRPr lang="en-GB"/>
          </a:p>
          <a:p>
            <a:endParaRPr lang="en-GB"/>
          </a:p>
          <a:p>
            <a:endParaRPr lang="en-GB"/>
          </a:p>
        </p:txBody>
      </p:sp>
      <p:pic>
        <p:nvPicPr>
          <p:cNvPr id="3" name="Picture 2" descr="Cardinal Newman Catholic School ...">
            <a:extLst>
              <a:ext uri="{FF2B5EF4-FFF2-40B4-BE49-F238E27FC236}">
                <a16:creationId xmlns:a16="http://schemas.microsoft.com/office/drawing/2014/main" id="{E444B7F2-CA19-9AC0-5A0A-86AFF786C86D}"/>
              </a:ext>
            </a:extLst>
          </p:cNvPr>
          <p:cNvPicPr>
            <a:picLocks noChangeAspect="1"/>
          </p:cNvPicPr>
          <p:nvPr/>
        </p:nvPicPr>
        <p:blipFill>
          <a:blip r:embed="rId2"/>
          <a:stretch>
            <a:fillRect/>
          </a:stretch>
        </p:blipFill>
        <p:spPr>
          <a:xfrm>
            <a:off x="777039" y="2628900"/>
            <a:ext cx="5277184" cy="2856831"/>
          </a:xfrm>
          <a:prstGeom prst="rect">
            <a:avLst/>
          </a:prstGeom>
        </p:spPr>
      </p:pic>
      <p:pic>
        <p:nvPicPr>
          <p:cNvPr id="6" name="Picture 5" descr="We want more solar power on schools ...">
            <a:extLst>
              <a:ext uri="{FF2B5EF4-FFF2-40B4-BE49-F238E27FC236}">
                <a16:creationId xmlns:a16="http://schemas.microsoft.com/office/drawing/2014/main" id="{7319D6EE-E317-3761-05F6-07D1C1A330D1}"/>
              </a:ext>
            </a:extLst>
          </p:cNvPr>
          <p:cNvPicPr>
            <a:picLocks noChangeAspect="1"/>
          </p:cNvPicPr>
          <p:nvPr/>
        </p:nvPicPr>
        <p:blipFill>
          <a:blip r:embed="rId3"/>
          <a:stretch>
            <a:fillRect/>
          </a:stretch>
        </p:blipFill>
        <p:spPr>
          <a:xfrm>
            <a:off x="6695406" y="2624138"/>
            <a:ext cx="5057607" cy="2852988"/>
          </a:xfrm>
          <a:prstGeom prst="rect">
            <a:avLst/>
          </a:prstGeom>
        </p:spPr>
      </p:pic>
      <p:pic>
        <p:nvPicPr>
          <p:cNvPr id="8" name="Picture 7" descr="OCOW Logo Long.PNG">
            <a:extLst>
              <a:ext uri="{FF2B5EF4-FFF2-40B4-BE49-F238E27FC236}">
                <a16:creationId xmlns:a16="http://schemas.microsoft.com/office/drawing/2014/main" id="{B99DFD8D-6BAB-173F-A939-CF3622D7F0D6}"/>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23507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National Support - Transport</a:t>
            </a:r>
          </a:p>
        </p:txBody>
      </p:sp>
      <p:sp>
        <p:nvSpPr>
          <p:cNvPr id="4" name="TextBox 3">
            <a:extLst>
              <a:ext uri="{FF2B5EF4-FFF2-40B4-BE49-F238E27FC236}">
                <a16:creationId xmlns:a16="http://schemas.microsoft.com/office/drawing/2014/main" id="{B58FFCF9-E0D2-76F4-275A-11F345264AEB}"/>
              </a:ext>
            </a:extLst>
          </p:cNvPr>
          <p:cNvSpPr txBox="1"/>
          <p:nvPr/>
        </p:nvSpPr>
        <p:spPr>
          <a:xfrm>
            <a:off x="4726745" y="1418051"/>
            <a:ext cx="6794695" cy="2400657"/>
          </a:xfrm>
          <a:prstGeom prst="rect">
            <a:avLst/>
          </a:prstGeom>
          <a:noFill/>
        </p:spPr>
        <p:txBody>
          <a:bodyPr wrap="square" rtlCol="0">
            <a:spAutoFit/>
          </a:bodyPr>
          <a:lstStyle/>
          <a:p>
            <a:r>
              <a:rPr lang="en-GB" sz="3200" b="1"/>
              <a:t>          </a:t>
            </a:r>
          </a:p>
          <a:p>
            <a:endParaRPr lang="en-GB" sz="3200" b="1"/>
          </a:p>
          <a:p>
            <a:endParaRPr lang="en-GB" sz="3200" b="1"/>
          </a:p>
          <a:p>
            <a:endParaRPr lang="en-GB"/>
          </a:p>
          <a:p>
            <a:endParaRPr lang="en-GB"/>
          </a:p>
          <a:p>
            <a:endParaRPr lang="en-GB"/>
          </a:p>
        </p:txBody>
      </p:sp>
      <p:pic>
        <p:nvPicPr>
          <p:cNvPr id="3" name="Picture 6" descr="OZEV — Office of Zero Emission Vehicles Energynorth.uk near me | by Anton |  Oct, 2024 | Medium">
            <a:extLst>
              <a:ext uri="{FF2B5EF4-FFF2-40B4-BE49-F238E27FC236}">
                <a16:creationId xmlns:a16="http://schemas.microsoft.com/office/drawing/2014/main" id="{DA0E4A0D-A051-8653-4D64-5ACF211E4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59" y="1658431"/>
            <a:ext cx="3287829" cy="23428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ogo with stars and a star&#10;&#10;Description automatically generated">
            <a:extLst>
              <a:ext uri="{FF2B5EF4-FFF2-40B4-BE49-F238E27FC236}">
                <a16:creationId xmlns:a16="http://schemas.microsoft.com/office/drawing/2014/main" id="{D1F0A89F-5D13-AA4E-076B-33DE38E87EE1}"/>
              </a:ext>
            </a:extLst>
          </p:cNvPr>
          <p:cNvPicPr>
            <a:picLocks noChangeAspect="1"/>
          </p:cNvPicPr>
          <p:nvPr/>
        </p:nvPicPr>
        <p:blipFill>
          <a:blip r:embed="rId3"/>
          <a:stretch>
            <a:fillRect/>
          </a:stretch>
        </p:blipFill>
        <p:spPr>
          <a:xfrm>
            <a:off x="670559" y="4001255"/>
            <a:ext cx="3035167" cy="2990750"/>
          </a:xfrm>
          <a:prstGeom prst="rect">
            <a:avLst/>
          </a:prstGeom>
        </p:spPr>
      </p:pic>
      <p:sp>
        <p:nvSpPr>
          <p:cNvPr id="9" name="Content Placeholder 2">
            <a:extLst>
              <a:ext uri="{FF2B5EF4-FFF2-40B4-BE49-F238E27FC236}">
                <a16:creationId xmlns:a16="http://schemas.microsoft.com/office/drawing/2014/main" id="{7F280129-7BE6-35CF-9AF0-27D2BDADDD1A}"/>
              </a:ext>
            </a:extLst>
          </p:cNvPr>
          <p:cNvSpPr txBox="1">
            <a:spLocks/>
          </p:cNvSpPr>
          <p:nvPr/>
        </p:nvSpPr>
        <p:spPr>
          <a:xfrm>
            <a:off x="4202780" y="4373208"/>
            <a:ext cx="7811806" cy="2758912"/>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400">
                <a:latin typeface="Overpass"/>
              </a:rPr>
              <a:t>A national awards scheme that </a:t>
            </a:r>
            <a:r>
              <a:rPr lang="en-US" sz="1400" err="1">
                <a:latin typeface="Overpass"/>
              </a:rPr>
              <a:t>recognises</a:t>
            </a:r>
            <a:r>
              <a:rPr lang="en-US" sz="1400">
                <a:latin typeface="Overpass"/>
              </a:rPr>
              <a:t> schools, businesses and other </a:t>
            </a:r>
            <a:r>
              <a:rPr lang="en-US" sz="1400" err="1">
                <a:latin typeface="Overpass"/>
              </a:rPr>
              <a:t>organisations</a:t>
            </a:r>
            <a:r>
              <a:rPr lang="en-US" sz="1400">
                <a:latin typeface="Overpass"/>
              </a:rPr>
              <a:t> that have shown excellence in supporting cycling, walking and other forms of sustainable and active travel.</a:t>
            </a:r>
          </a:p>
          <a:p>
            <a:pPr marL="0" indent="0">
              <a:lnSpc>
                <a:spcPct val="150000"/>
              </a:lnSpc>
              <a:spcAft>
                <a:spcPts val="600"/>
              </a:spcAft>
              <a:buNone/>
            </a:pPr>
            <a:r>
              <a:rPr lang="en-US" sz="1400">
                <a:latin typeface="Overpass"/>
              </a:rPr>
              <a:t>Provides comprehensive toolkit that assists in developing, implementing and monitoring/evaluation Travel Plans. </a:t>
            </a:r>
            <a:endParaRPr lang="en-US">
              <a:latin typeface="Aptos" panose="02110004020202020204"/>
            </a:endParaRPr>
          </a:p>
          <a:p>
            <a:pPr marL="0" indent="0">
              <a:lnSpc>
                <a:spcPct val="150000"/>
              </a:lnSpc>
              <a:spcAft>
                <a:spcPts val="600"/>
              </a:spcAft>
              <a:buNone/>
            </a:pPr>
            <a:r>
              <a:rPr lang="en-US" sz="1400">
                <a:latin typeface="Overpass"/>
              </a:rPr>
              <a:t>Free for schools to participate! Schools automatically have a brand new national standard School Travel Plan upon completion of application. </a:t>
            </a:r>
            <a:endParaRPr lang="en-US">
              <a:latin typeface="Aptos" panose="02110004020202020204"/>
            </a:endParaRPr>
          </a:p>
          <a:p>
            <a:pPr marL="0" indent="0">
              <a:lnSpc>
                <a:spcPct val="150000"/>
              </a:lnSpc>
              <a:spcAft>
                <a:spcPts val="600"/>
              </a:spcAft>
              <a:buNone/>
            </a:pPr>
            <a:endParaRPr lang="en-US" sz="1400">
              <a:effectLst/>
              <a:latin typeface="Overpass" panose="00000500000000000000" pitchFamily="50" charset="0"/>
            </a:endParaRPr>
          </a:p>
          <a:p>
            <a:pPr marL="0" indent="0">
              <a:lnSpc>
                <a:spcPct val="150000"/>
              </a:lnSpc>
              <a:spcAft>
                <a:spcPts val="600"/>
              </a:spcAft>
              <a:buNone/>
            </a:pPr>
            <a:endParaRPr lang="en-US" sz="1400">
              <a:latin typeface="Overpass" panose="00000500000000000000" pitchFamily="50" charset="0"/>
            </a:endParaRPr>
          </a:p>
        </p:txBody>
      </p:sp>
      <p:sp>
        <p:nvSpPr>
          <p:cNvPr id="10" name="Content Placeholder 2">
            <a:extLst>
              <a:ext uri="{FF2B5EF4-FFF2-40B4-BE49-F238E27FC236}">
                <a16:creationId xmlns:a16="http://schemas.microsoft.com/office/drawing/2014/main" id="{2E8218BB-0F59-507D-9898-5AE9132DF229}"/>
              </a:ext>
            </a:extLst>
          </p:cNvPr>
          <p:cNvSpPr txBox="1">
            <a:spLocks/>
          </p:cNvSpPr>
          <p:nvPr/>
        </p:nvSpPr>
        <p:spPr>
          <a:xfrm>
            <a:off x="4237209" y="1525970"/>
            <a:ext cx="6964961" cy="2162605"/>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400" b="1">
                <a:latin typeface="Overpass" panose="00000500000000000000" pitchFamily="50" charset="0"/>
              </a:rPr>
              <a:t>Workplace Charging Scheme for state-funded education institutions enables schools to apply for grants to cover 75% of the cost to buy and install </a:t>
            </a:r>
            <a:r>
              <a:rPr lang="en-US" sz="1400" b="1" err="1">
                <a:latin typeface="Overpass" panose="00000500000000000000" pitchFamily="50" charset="0"/>
              </a:rPr>
              <a:t>chargepoints</a:t>
            </a:r>
            <a:r>
              <a:rPr lang="en-US" sz="1400" b="1">
                <a:latin typeface="Overpass" panose="00000500000000000000" pitchFamily="50" charset="0"/>
              </a:rPr>
              <a:t>. </a:t>
            </a:r>
          </a:p>
          <a:p>
            <a:pPr marL="0" indent="0">
              <a:lnSpc>
                <a:spcPct val="100000"/>
              </a:lnSpc>
              <a:spcAft>
                <a:spcPts val="600"/>
              </a:spcAft>
              <a:buNone/>
            </a:pPr>
            <a:r>
              <a:rPr lang="en-US" sz="1400">
                <a:latin typeface="Overpass" panose="00000500000000000000" pitchFamily="50" charset="0"/>
              </a:rPr>
              <a:t>Funding is confirmed until 31 March 2025</a:t>
            </a:r>
            <a:r>
              <a:rPr lang="en-US" sz="1400" b="1">
                <a:latin typeface="Overpass" panose="00000500000000000000" pitchFamily="50" charset="0"/>
              </a:rPr>
              <a:t>. </a:t>
            </a:r>
            <a:r>
              <a:rPr lang="en-US" sz="1400">
                <a:latin typeface="Overpass" panose="00000500000000000000" pitchFamily="50" charset="0"/>
              </a:rPr>
              <a:t>Eligibility criteria applies. </a:t>
            </a:r>
            <a:br>
              <a:rPr lang="en-US" sz="1400">
                <a:latin typeface="Overpass" panose="00000500000000000000" pitchFamily="50" charset="0"/>
              </a:rPr>
            </a:br>
            <a:r>
              <a:rPr lang="en-US" sz="1400">
                <a:latin typeface="Overpass" panose="00000500000000000000" pitchFamily="50" charset="0"/>
                <a:hlinkClick r:id="rId4"/>
              </a:rPr>
              <a:t>See guidance for more information</a:t>
            </a:r>
            <a:r>
              <a:rPr lang="en-US" sz="1400">
                <a:latin typeface="Overpass" panose="00000500000000000000" pitchFamily="50" charset="0"/>
              </a:rPr>
              <a:t>. </a:t>
            </a:r>
          </a:p>
          <a:p>
            <a:pPr marL="0" indent="0">
              <a:lnSpc>
                <a:spcPct val="100000"/>
              </a:lnSpc>
              <a:spcAft>
                <a:spcPts val="600"/>
              </a:spcAft>
              <a:buNone/>
            </a:pPr>
            <a:r>
              <a:rPr lang="en-US" sz="1400">
                <a:latin typeface="Overpass" panose="00000500000000000000" pitchFamily="50" charset="0"/>
              </a:rPr>
              <a:t>Installers can enable different tariff rates for staff and members of the public.</a:t>
            </a:r>
          </a:p>
          <a:p>
            <a:pPr marL="0" indent="0">
              <a:lnSpc>
                <a:spcPct val="150000"/>
              </a:lnSpc>
              <a:spcAft>
                <a:spcPts val="600"/>
              </a:spcAft>
              <a:buNone/>
            </a:pPr>
            <a:endParaRPr lang="en-US" sz="1400">
              <a:effectLst/>
              <a:latin typeface="Overpass" panose="00000500000000000000" pitchFamily="50" charset="0"/>
            </a:endParaRPr>
          </a:p>
        </p:txBody>
      </p:sp>
      <p:pic>
        <p:nvPicPr>
          <p:cNvPr id="8" name="Picture 7" descr="OCOW Logo Long.PNG">
            <a:extLst>
              <a:ext uri="{FF2B5EF4-FFF2-40B4-BE49-F238E27FC236}">
                <a16:creationId xmlns:a16="http://schemas.microsoft.com/office/drawing/2014/main" id="{CF5F1D7B-F4E4-F689-EEF2-9B2B4032509A}"/>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462051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a:cs typeface="Calibri Light"/>
              </a:rPr>
              <a:t> </a:t>
            </a:r>
            <a:br>
              <a:rPr lang="en-US" sz="3600" b="1">
                <a:cs typeface="Calibri Light"/>
              </a:rPr>
            </a:br>
            <a:r>
              <a:rPr lang="en-US" sz="3600" b="1">
                <a:cs typeface="Calibri Light"/>
              </a:rPr>
              <a:t>  National Support – Consumption &amp; Waste</a:t>
            </a:r>
          </a:p>
        </p:txBody>
      </p:sp>
      <p:sp>
        <p:nvSpPr>
          <p:cNvPr id="3" name="Content Placeholder 2">
            <a:extLst>
              <a:ext uri="{FF2B5EF4-FFF2-40B4-BE49-F238E27FC236}">
                <a16:creationId xmlns:a16="http://schemas.microsoft.com/office/drawing/2014/main" id="{C234A722-DCAD-51C2-0682-802152C39717}"/>
              </a:ext>
            </a:extLst>
          </p:cNvPr>
          <p:cNvSpPr txBox="1">
            <a:spLocks/>
          </p:cNvSpPr>
          <p:nvPr/>
        </p:nvSpPr>
        <p:spPr>
          <a:xfrm>
            <a:off x="3541152" y="1638430"/>
            <a:ext cx="8272907" cy="5309059"/>
          </a:xfrm>
          <a:prstGeom prst="rect">
            <a:avLst/>
          </a:prstGeom>
          <a:ln w="19050">
            <a:no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600"/>
              </a:spcAft>
              <a:buNone/>
            </a:pPr>
            <a:r>
              <a:rPr lang="en-US" sz="1600" b="1">
                <a:latin typeface="Overpass" panose="00000500000000000000" pitchFamily="50" charset="0"/>
              </a:rPr>
              <a:t>From 31 March 2025, all schools must collect and recycle food waste and key recyclable materials. </a:t>
            </a:r>
          </a:p>
          <a:p>
            <a:pPr marL="0" indent="0">
              <a:lnSpc>
                <a:spcPct val="150000"/>
              </a:lnSpc>
              <a:spcAft>
                <a:spcPts val="600"/>
              </a:spcAft>
              <a:buNone/>
            </a:pPr>
            <a:r>
              <a:rPr lang="en-US" sz="1600" b="1">
                <a:latin typeface="Overpass" panose="00000500000000000000" pitchFamily="50" charset="0"/>
                <a:hlinkClick r:id="rId2"/>
              </a:rPr>
              <a:t>Support for getting your school ready </a:t>
            </a:r>
            <a:endParaRPr lang="en-US" sz="1600" b="1">
              <a:latin typeface="Overpass" panose="00000500000000000000" pitchFamily="50" charset="0"/>
            </a:endParaRPr>
          </a:p>
          <a:p>
            <a:pPr marL="0" indent="0">
              <a:lnSpc>
                <a:spcPct val="150000"/>
              </a:lnSpc>
              <a:spcAft>
                <a:spcPts val="600"/>
              </a:spcAft>
              <a:buNone/>
            </a:pPr>
            <a:r>
              <a:rPr lang="en-US" sz="1400" b="1" u="sng">
                <a:latin typeface="Overpass" panose="00000500000000000000" pitchFamily="50" charset="0"/>
              </a:rPr>
              <a:t>Food Waste Recycling - f</a:t>
            </a:r>
            <a:r>
              <a:rPr lang="en-US" sz="1400">
                <a:latin typeface="Overpass" panose="00000500000000000000" pitchFamily="50" charset="0"/>
              </a:rPr>
              <a:t>ood waste can no longer be placed in general waste bins or mixed with other recyclable materials and must be put into a specific food waste container for collection.</a:t>
            </a:r>
          </a:p>
          <a:p>
            <a:pPr marL="0" indent="0">
              <a:lnSpc>
                <a:spcPct val="150000"/>
              </a:lnSpc>
              <a:spcAft>
                <a:spcPts val="600"/>
              </a:spcAft>
              <a:buNone/>
            </a:pPr>
            <a:r>
              <a:rPr lang="en-US" sz="1400" b="1" u="sng">
                <a:latin typeface="Overpass" panose="00000500000000000000" pitchFamily="50" charset="0"/>
              </a:rPr>
              <a:t>Mixed Recycling - </a:t>
            </a:r>
            <a:r>
              <a:rPr lang="en-US" sz="1400">
                <a:latin typeface="Overpass" panose="00000500000000000000" pitchFamily="50" charset="0"/>
              </a:rPr>
              <a:t>schools must recycle paper. cardboard, plastic (bottles, containers, tubs, trays), metal, glass  </a:t>
            </a:r>
          </a:p>
          <a:p>
            <a:pPr marL="0" indent="0">
              <a:lnSpc>
                <a:spcPct val="150000"/>
              </a:lnSpc>
              <a:spcAft>
                <a:spcPts val="600"/>
              </a:spcAft>
              <a:buNone/>
            </a:pPr>
            <a:endParaRPr lang="en-US" sz="1400">
              <a:latin typeface="Overpass" panose="00000500000000000000" pitchFamily="50" charset="0"/>
            </a:endParaRPr>
          </a:p>
          <a:p>
            <a:pPr marL="0" indent="0">
              <a:lnSpc>
                <a:spcPct val="150000"/>
              </a:lnSpc>
              <a:spcAft>
                <a:spcPts val="600"/>
              </a:spcAft>
              <a:buNone/>
            </a:pPr>
            <a:r>
              <a:rPr lang="en-US" sz="1400">
                <a:latin typeface="Overpass" panose="00000500000000000000" pitchFamily="50" charset="0"/>
              </a:rPr>
              <a:t>Pupil led campaign to eliminate SUP in schools and empower children with campaigning skills</a:t>
            </a:r>
          </a:p>
          <a:p>
            <a:pPr marL="0" indent="0">
              <a:lnSpc>
                <a:spcPct val="150000"/>
              </a:lnSpc>
              <a:spcAft>
                <a:spcPts val="600"/>
              </a:spcAft>
              <a:buNone/>
            </a:pPr>
            <a:endParaRPr lang="en-US" sz="1400">
              <a:latin typeface="Overpass" panose="00000500000000000000" pitchFamily="50" charset="0"/>
            </a:endParaRPr>
          </a:p>
          <a:p>
            <a:pPr marL="0" indent="0">
              <a:lnSpc>
                <a:spcPct val="150000"/>
              </a:lnSpc>
              <a:spcAft>
                <a:spcPts val="600"/>
              </a:spcAft>
              <a:buNone/>
            </a:pPr>
            <a:endParaRPr lang="en-US" sz="1400">
              <a:latin typeface="Overpass" panose="00000500000000000000" pitchFamily="50" charset="0"/>
            </a:endParaRPr>
          </a:p>
          <a:p>
            <a:pPr marL="0" indent="0">
              <a:lnSpc>
                <a:spcPct val="150000"/>
              </a:lnSpc>
              <a:spcAft>
                <a:spcPts val="600"/>
              </a:spcAft>
              <a:buNone/>
            </a:pPr>
            <a:endParaRPr lang="en-US" sz="1400">
              <a:latin typeface="Overpass" panose="00000500000000000000" pitchFamily="50" charset="0"/>
            </a:endParaRPr>
          </a:p>
        </p:txBody>
      </p:sp>
      <p:pic>
        <p:nvPicPr>
          <p:cNvPr id="6" name="Picture 5" descr="A child putting food into a container&#10;&#10;AI-generated content may be incorrect.">
            <a:extLst>
              <a:ext uri="{FF2B5EF4-FFF2-40B4-BE49-F238E27FC236}">
                <a16:creationId xmlns:a16="http://schemas.microsoft.com/office/drawing/2014/main" id="{E23D1BCE-34F0-3141-0199-E9CBB06A9032}"/>
              </a:ext>
            </a:extLst>
          </p:cNvPr>
          <p:cNvPicPr>
            <a:picLocks noChangeAspect="1"/>
          </p:cNvPicPr>
          <p:nvPr/>
        </p:nvPicPr>
        <p:blipFill>
          <a:blip r:embed="rId3"/>
          <a:stretch>
            <a:fillRect/>
          </a:stretch>
        </p:blipFill>
        <p:spPr>
          <a:xfrm>
            <a:off x="177415" y="1708851"/>
            <a:ext cx="2805116" cy="1903030"/>
          </a:xfrm>
          <a:prstGeom prst="rect">
            <a:avLst/>
          </a:prstGeom>
        </p:spPr>
      </p:pic>
      <p:pic>
        <p:nvPicPr>
          <p:cNvPr id="3074" name="Picture 2" descr="Plastic Free :: Delamere Academy">
            <a:extLst>
              <a:ext uri="{FF2B5EF4-FFF2-40B4-BE49-F238E27FC236}">
                <a16:creationId xmlns:a16="http://schemas.microsoft.com/office/drawing/2014/main" id="{147D5A54-3E92-3589-76C6-D7A859311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784" y="4291899"/>
            <a:ext cx="2667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OCOW Logo Long.PNG">
            <a:extLst>
              <a:ext uri="{FF2B5EF4-FFF2-40B4-BE49-F238E27FC236}">
                <a16:creationId xmlns:a16="http://schemas.microsoft.com/office/drawing/2014/main" id="{21BF22E4-E023-B947-FFE3-29340FDC07F9}"/>
              </a:ext>
            </a:extLst>
          </p:cNvPr>
          <p:cNvPicPr>
            <a:picLocks noChangeAspect="1"/>
          </p:cNvPicPr>
          <p:nvPr/>
        </p:nvPicPr>
        <p:blipFill>
          <a:blip r:embed="rId5"/>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0555740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a:cs typeface="Calibri Light"/>
              </a:rPr>
              <a:t> </a:t>
            </a:r>
            <a:br>
              <a:rPr lang="en-US" sz="3600" b="1">
                <a:cs typeface="Calibri Light"/>
              </a:rPr>
            </a:br>
            <a:r>
              <a:rPr lang="en-US" sz="3600" b="1">
                <a:cs typeface="Calibri Light"/>
              </a:rPr>
              <a:t>  Local Support - Water</a:t>
            </a:r>
          </a:p>
        </p:txBody>
      </p:sp>
      <p:sp>
        <p:nvSpPr>
          <p:cNvPr id="4" name="TextBox 3">
            <a:extLst>
              <a:ext uri="{FF2B5EF4-FFF2-40B4-BE49-F238E27FC236}">
                <a16:creationId xmlns:a16="http://schemas.microsoft.com/office/drawing/2014/main" id="{B58FFCF9-E0D2-76F4-275A-11F345264AEB}"/>
              </a:ext>
            </a:extLst>
          </p:cNvPr>
          <p:cNvSpPr txBox="1"/>
          <p:nvPr/>
        </p:nvSpPr>
        <p:spPr>
          <a:xfrm>
            <a:off x="6689928" y="1692525"/>
            <a:ext cx="6794695" cy="4770537"/>
          </a:xfrm>
          <a:prstGeom prst="rect">
            <a:avLst/>
          </a:prstGeom>
          <a:noFill/>
        </p:spPr>
        <p:txBody>
          <a:bodyPr wrap="square" rtlCol="0">
            <a:spAutoFit/>
          </a:bodyPr>
          <a:lstStyle/>
          <a:p>
            <a:r>
              <a:rPr lang="en-GB" sz="3200" b="1"/>
              <a:t> Southern Water</a:t>
            </a:r>
          </a:p>
          <a:p>
            <a:endParaRPr lang="en-GB" sz="3200" b="1"/>
          </a:p>
          <a:p>
            <a:pPr marL="457200" indent="-457200">
              <a:buFont typeface="Arial" panose="020B0604020202020204" pitchFamily="34" charset="0"/>
              <a:buChar char="•"/>
            </a:pPr>
            <a:r>
              <a:rPr lang="en-GB"/>
              <a:t>Free water audits</a:t>
            </a:r>
          </a:p>
          <a:p>
            <a:endParaRPr lang="en-GB"/>
          </a:p>
          <a:p>
            <a:pPr marL="457200" indent="-457200">
              <a:buFont typeface="Arial" panose="020B0604020202020204" pitchFamily="34" charset="0"/>
              <a:buChar char="•"/>
            </a:pPr>
            <a:r>
              <a:rPr lang="en-GB"/>
              <a:t>Free water butts</a:t>
            </a:r>
          </a:p>
          <a:p>
            <a:endParaRPr lang="en-GB"/>
          </a:p>
          <a:p>
            <a:pPr marL="457200" indent="-457200">
              <a:buFont typeface="Arial" panose="020B0604020202020204" pitchFamily="34" charset="0"/>
              <a:buChar char="•"/>
            </a:pPr>
            <a:r>
              <a:rPr lang="en-GB"/>
              <a:t>Visits to water treatment </a:t>
            </a:r>
            <a:r>
              <a:rPr lang="en-GB" err="1"/>
              <a:t>center</a:t>
            </a:r>
            <a:r>
              <a:rPr lang="en-GB"/>
              <a:t> (Peacehaven)</a:t>
            </a:r>
          </a:p>
          <a:p>
            <a:endParaRPr lang="en-GB" sz="3200" b="1"/>
          </a:p>
          <a:p>
            <a:endParaRPr lang="en-GB" sz="3200" b="1"/>
          </a:p>
          <a:p>
            <a:endParaRPr lang="en-GB" sz="3200" b="1"/>
          </a:p>
          <a:p>
            <a:endParaRPr lang="en-GB"/>
          </a:p>
          <a:p>
            <a:endParaRPr lang="en-GB"/>
          </a:p>
          <a:p>
            <a:endParaRPr lang="en-GB"/>
          </a:p>
        </p:txBody>
      </p:sp>
      <p:pic>
        <p:nvPicPr>
          <p:cNvPr id="9220" name="Picture 4" descr="Corporate Member - Southern Water | the ...">
            <a:extLst>
              <a:ext uri="{FF2B5EF4-FFF2-40B4-BE49-F238E27FC236}">
                <a16:creationId xmlns:a16="http://schemas.microsoft.com/office/drawing/2014/main" id="{A55B79BD-F92C-7227-D3B8-7BE3A3A01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654" y="4915842"/>
            <a:ext cx="2686050" cy="1704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80C293-7BD5-C04A-C4B8-A77A2E01441E}"/>
              </a:ext>
            </a:extLst>
          </p:cNvPr>
          <p:cNvPicPr>
            <a:picLocks noChangeAspect="1"/>
          </p:cNvPicPr>
          <p:nvPr/>
        </p:nvPicPr>
        <p:blipFill>
          <a:blip r:embed="rId3"/>
          <a:stretch>
            <a:fillRect/>
          </a:stretch>
        </p:blipFill>
        <p:spPr>
          <a:xfrm>
            <a:off x="152262" y="1487577"/>
            <a:ext cx="6327888" cy="4773276"/>
          </a:xfrm>
          <a:prstGeom prst="rect">
            <a:avLst/>
          </a:prstGeom>
        </p:spPr>
      </p:pic>
      <p:sp>
        <p:nvSpPr>
          <p:cNvPr id="9" name="TextBox 8">
            <a:extLst>
              <a:ext uri="{FF2B5EF4-FFF2-40B4-BE49-F238E27FC236}">
                <a16:creationId xmlns:a16="http://schemas.microsoft.com/office/drawing/2014/main" id="{7F0F97D9-E48A-0869-17F0-D368D9865767}"/>
              </a:ext>
            </a:extLst>
          </p:cNvPr>
          <p:cNvSpPr txBox="1"/>
          <p:nvPr/>
        </p:nvSpPr>
        <p:spPr>
          <a:xfrm>
            <a:off x="534571" y="6260123"/>
            <a:ext cx="5087817" cy="369332"/>
          </a:xfrm>
          <a:prstGeom prst="rect">
            <a:avLst/>
          </a:prstGeom>
          <a:noFill/>
        </p:spPr>
        <p:txBody>
          <a:bodyPr wrap="square" rtlCol="0">
            <a:spAutoFit/>
          </a:bodyPr>
          <a:lstStyle/>
          <a:p>
            <a:r>
              <a:rPr lang="en-GB"/>
              <a:t>4000+ litres day = 1.135 million litres year</a:t>
            </a:r>
          </a:p>
        </p:txBody>
      </p:sp>
      <p:pic>
        <p:nvPicPr>
          <p:cNvPr id="7" name="Picture 6" descr="OCOW Logo Long.PNG">
            <a:extLst>
              <a:ext uri="{FF2B5EF4-FFF2-40B4-BE49-F238E27FC236}">
                <a16:creationId xmlns:a16="http://schemas.microsoft.com/office/drawing/2014/main" id="{B2F27555-5502-6FB0-99CF-0C055CD0DBB8}"/>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1069978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a:cs typeface="Calibri Light"/>
              </a:rPr>
              <a:t> </a:t>
            </a:r>
            <a:br>
              <a:rPr lang="en-US" sz="3600" b="1">
                <a:cs typeface="Calibri Light"/>
              </a:rPr>
            </a:br>
            <a:r>
              <a:rPr lang="en-US" sz="3600" b="1">
                <a:cs typeface="Calibri Light"/>
              </a:rPr>
              <a:t>  National Support - Biodiversity</a:t>
            </a:r>
          </a:p>
        </p:txBody>
      </p:sp>
      <p:pic>
        <p:nvPicPr>
          <p:cNvPr id="10242" name="Picture 2" descr="National Education Nature Park ...">
            <a:extLst>
              <a:ext uri="{FF2B5EF4-FFF2-40B4-BE49-F238E27FC236}">
                <a16:creationId xmlns:a16="http://schemas.microsoft.com/office/drawing/2014/main" id="{A6D91C01-34D2-45C6-D93C-D1128CD87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36" y="1508687"/>
            <a:ext cx="4594933" cy="236352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utdoor Learning and Play Charity ...">
            <a:extLst>
              <a:ext uri="{FF2B5EF4-FFF2-40B4-BE49-F238E27FC236}">
                <a16:creationId xmlns:a16="http://schemas.microsoft.com/office/drawing/2014/main" id="{775597F2-8CDD-54D3-B63C-9F82703DF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134" y="1727070"/>
            <a:ext cx="200600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me - South Downs National Park Authority">
            <a:extLst>
              <a:ext uri="{FF2B5EF4-FFF2-40B4-BE49-F238E27FC236}">
                <a16:creationId xmlns:a16="http://schemas.microsoft.com/office/drawing/2014/main" id="{41256DE5-64D6-FB89-C0B7-CC85123B6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144" y="4573025"/>
            <a:ext cx="294322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ussex Wildlife Trust">
            <a:extLst>
              <a:ext uri="{FF2B5EF4-FFF2-40B4-BE49-F238E27FC236}">
                <a16:creationId xmlns:a16="http://schemas.microsoft.com/office/drawing/2014/main" id="{A925D51A-AFB2-824B-5F2C-FDD987D6C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862" y="4725425"/>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A9FAB8-9FA6-2AEF-58C0-2960C1758F60}"/>
              </a:ext>
            </a:extLst>
          </p:cNvPr>
          <p:cNvPicPr>
            <a:picLocks noChangeAspect="1"/>
          </p:cNvPicPr>
          <p:nvPr/>
        </p:nvPicPr>
        <p:blipFill>
          <a:blip r:embed="rId6"/>
          <a:stretch>
            <a:fillRect/>
          </a:stretch>
        </p:blipFill>
        <p:spPr>
          <a:xfrm>
            <a:off x="8556772" y="4873062"/>
            <a:ext cx="2857500" cy="1247775"/>
          </a:xfrm>
          <a:prstGeom prst="rect">
            <a:avLst/>
          </a:prstGeom>
        </p:spPr>
      </p:pic>
      <p:pic>
        <p:nvPicPr>
          <p:cNvPr id="11" name="Picture 10" descr="A logo with text and images&#10;&#10;Description automatically generated with medium confidence">
            <a:extLst>
              <a:ext uri="{FF2B5EF4-FFF2-40B4-BE49-F238E27FC236}">
                <a16:creationId xmlns:a16="http://schemas.microsoft.com/office/drawing/2014/main" id="{88AB4E0C-030E-5AE4-5E08-7E7A14310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7649" y="1727070"/>
            <a:ext cx="2626623" cy="2626623"/>
          </a:xfrm>
          <a:prstGeom prst="rect">
            <a:avLst/>
          </a:prstGeom>
        </p:spPr>
      </p:pic>
      <p:pic>
        <p:nvPicPr>
          <p:cNvPr id="6" name="Picture 5" descr="OCOW Logo Long.PNG">
            <a:extLst>
              <a:ext uri="{FF2B5EF4-FFF2-40B4-BE49-F238E27FC236}">
                <a16:creationId xmlns:a16="http://schemas.microsoft.com/office/drawing/2014/main" id="{216D57D9-85E8-8C27-CF39-99D409A18919}"/>
              </a:ext>
            </a:extLst>
          </p:cNvPr>
          <p:cNvPicPr>
            <a:picLocks noChangeAspect="1"/>
          </p:cNvPicPr>
          <p:nvPr/>
        </p:nvPicPr>
        <p:blipFill>
          <a:blip r:embed="rId8"/>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965240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br>
              <a:rPr lang="en-US" sz="3600" b="1">
                <a:cs typeface="Calibri Light"/>
              </a:rPr>
            </a:br>
            <a:r>
              <a:rPr lang="en-US" sz="3600" b="1">
                <a:cs typeface="Calibri Light"/>
              </a:rPr>
              <a:t>  </a:t>
            </a:r>
            <a:r>
              <a:rPr lang="en-US" sz="3600">
                <a:cs typeface="Calibri Light"/>
              </a:rPr>
              <a:t>Biodiversity – funding</a:t>
            </a:r>
          </a:p>
        </p:txBody>
      </p:sp>
      <p:sp>
        <p:nvSpPr>
          <p:cNvPr id="3" name="TextBox 2">
            <a:extLst>
              <a:ext uri="{FF2B5EF4-FFF2-40B4-BE49-F238E27FC236}">
                <a16:creationId xmlns:a16="http://schemas.microsoft.com/office/drawing/2014/main" id="{225CB3AF-CB7E-D674-AB00-69AD445F0736}"/>
              </a:ext>
            </a:extLst>
          </p:cNvPr>
          <p:cNvSpPr txBox="1"/>
          <p:nvPr/>
        </p:nvSpPr>
        <p:spPr>
          <a:xfrm>
            <a:off x="771769" y="2022231"/>
            <a:ext cx="915376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South Downs National Park – </a:t>
            </a:r>
            <a:r>
              <a:rPr lang="en-GB" sz="2400">
                <a:hlinkClick r:id="rId2"/>
              </a:rPr>
              <a:t>Re-Nature Fund for Schools</a:t>
            </a:r>
            <a:r>
              <a:rPr lang="en-GB" sz="2400"/>
              <a:t> – 75 x £1000</a:t>
            </a:r>
          </a:p>
          <a:p>
            <a:endParaRPr lang="en-GB" sz="2400"/>
          </a:p>
          <a:p>
            <a:r>
              <a:rPr lang="en-GB" sz="2400"/>
              <a:t>Learning Through Landscapes – </a:t>
            </a:r>
            <a:r>
              <a:rPr lang="en-GB" sz="2400">
                <a:hlinkClick r:id="rId3"/>
              </a:rPr>
              <a:t>Local Nature Grant</a:t>
            </a:r>
            <a:r>
              <a:rPr lang="en-GB" sz="2400"/>
              <a:t> - £500 + training</a:t>
            </a:r>
          </a:p>
          <a:p>
            <a:endParaRPr lang="en-GB" sz="2400"/>
          </a:p>
          <a:p>
            <a:r>
              <a:rPr lang="en-GB" sz="2400"/>
              <a:t>National Education Nature Park - £10,000 - </a:t>
            </a:r>
            <a:r>
              <a:rPr lang="en-GB" sz="2400">
                <a:solidFill>
                  <a:srgbClr val="0B0C0C"/>
                </a:solidFill>
                <a:ea typeface="+mn-lt"/>
                <a:cs typeface="+mn-lt"/>
              </a:rPr>
              <a:t> lower-layer super output area (LSOA) in category 1 of Natural England’s (NE) accessible natural greenspace inequalities indicator</a:t>
            </a:r>
          </a:p>
          <a:p>
            <a:endParaRPr lang="en-GB" sz="2400">
              <a:solidFill>
                <a:srgbClr val="0B0C0C"/>
              </a:solidFill>
            </a:endParaRPr>
          </a:p>
          <a:p>
            <a:r>
              <a:rPr lang="en-GB" sz="2400">
                <a:solidFill>
                  <a:srgbClr val="0B0C0C"/>
                </a:solidFill>
              </a:rPr>
              <a:t>National Education Nature Park – </a:t>
            </a:r>
            <a:r>
              <a:rPr lang="en-GB" sz="2400">
                <a:solidFill>
                  <a:srgbClr val="0B0C0C"/>
                </a:solidFill>
                <a:hlinkClick r:id="rId4"/>
              </a:rPr>
              <a:t>funding guide</a:t>
            </a:r>
            <a:endParaRPr lang="en-GB" sz="2400">
              <a:solidFill>
                <a:srgbClr val="0B0C0C"/>
              </a:solidFill>
            </a:endParaRPr>
          </a:p>
          <a:p>
            <a:endParaRPr lang="en-GB" sz="2400">
              <a:solidFill>
                <a:srgbClr val="0B0C0C"/>
              </a:solidFill>
            </a:endParaRPr>
          </a:p>
          <a:p>
            <a:r>
              <a:rPr lang="en-GB" sz="2400">
                <a:solidFill>
                  <a:srgbClr val="0B0C0C"/>
                </a:solidFill>
              </a:rPr>
              <a:t>Free trees and hedgerows – </a:t>
            </a:r>
            <a:r>
              <a:rPr lang="en-GB" sz="2400">
                <a:solidFill>
                  <a:srgbClr val="0B0C0C"/>
                </a:solidFill>
                <a:hlinkClick r:id="rId5"/>
              </a:rPr>
              <a:t>Woodland Trust</a:t>
            </a:r>
            <a:r>
              <a:rPr lang="en-GB" sz="2400">
                <a:solidFill>
                  <a:srgbClr val="0B0C0C"/>
                </a:solidFill>
              </a:rPr>
              <a:t> and see </a:t>
            </a:r>
            <a:r>
              <a:rPr lang="en-GB" sz="2400">
                <a:solidFill>
                  <a:srgbClr val="0B0C0C"/>
                </a:solidFill>
                <a:hlinkClick r:id="rId4"/>
              </a:rPr>
              <a:t>NENP guide</a:t>
            </a:r>
            <a:endParaRPr lang="en-GB" sz="2400">
              <a:solidFill>
                <a:srgbClr val="0B0C0C"/>
              </a:solidFill>
            </a:endParaRPr>
          </a:p>
          <a:p>
            <a:endParaRPr lang="en-GB" sz="1600">
              <a:solidFill>
                <a:srgbClr val="0B0C0C"/>
              </a:solidFill>
            </a:endParaRPr>
          </a:p>
          <a:p>
            <a:endParaRPr lang="en-GB" sz="1600">
              <a:solidFill>
                <a:srgbClr val="0B0C0C"/>
              </a:solidFill>
            </a:endParaRPr>
          </a:p>
        </p:txBody>
      </p:sp>
      <p:pic>
        <p:nvPicPr>
          <p:cNvPr id="6" name="Picture 5" descr="OCOW Logo Long.PNG">
            <a:extLst>
              <a:ext uri="{FF2B5EF4-FFF2-40B4-BE49-F238E27FC236}">
                <a16:creationId xmlns:a16="http://schemas.microsoft.com/office/drawing/2014/main" id="{4F56B104-5553-C760-ACB2-1291D44D7128}"/>
              </a:ext>
            </a:extLst>
          </p:cNvPr>
          <p:cNvPicPr>
            <a:picLocks noChangeAspect="1"/>
          </p:cNvPicPr>
          <p:nvPr/>
        </p:nvPicPr>
        <p:blipFill>
          <a:blip r:embed="rId6"/>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326456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Our Schools Our World </a:t>
            </a:r>
            <a:br>
              <a:rPr lang="en-US" sz="3600" b="1">
                <a:cs typeface="Calibri Light"/>
              </a:rPr>
            </a:br>
            <a:r>
              <a:rPr lang="en-US" sz="3600" b="1">
                <a:cs typeface="Calibri Light"/>
              </a:rPr>
              <a:t>  </a:t>
            </a:r>
            <a:r>
              <a:rPr lang="en-US" sz="3600">
                <a:cs typeface="Calibri Light"/>
              </a:rPr>
              <a:t>Biodiversity – Grey to Green</a:t>
            </a:r>
          </a:p>
        </p:txBody>
      </p:sp>
      <p:pic>
        <p:nvPicPr>
          <p:cNvPr id="6" name="Online Media 1" title="National Education Nature Park: how it works">
            <a:hlinkClick r:id="" action="ppaction://media"/>
            <a:extLst>
              <a:ext uri="{FF2B5EF4-FFF2-40B4-BE49-F238E27FC236}">
                <a16:creationId xmlns:a16="http://schemas.microsoft.com/office/drawing/2014/main" id="{E15F730C-B076-4929-E431-1289824FFCAC}"/>
              </a:ext>
            </a:extLst>
          </p:cNvPr>
          <p:cNvPicPr>
            <a:picLocks noRot="1" noChangeAspect="1"/>
          </p:cNvPicPr>
          <p:nvPr>
            <a:videoFile r:link="rId1"/>
          </p:nvPr>
        </p:nvPicPr>
        <p:blipFill>
          <a:blip r:embed="rId3"/>
          <a:stretch>
            <a:fillRect/>
          </a:stretch>
        </p:blipFill>
        <p:spPr>
          <a:xfrm>
            <a:off x="853497" y="1378527"/>
            <a:ext cx="9710738" cy="5486400"/>
          </a:xfrm>
          <a:prstGeom prst="rect">
            <a:avLst/>
          </a:prstGeom>
        </p:spPr>
      </p:pic>
      <p:pic>
        <p:nvPicPr>
          <p:cNvPr id="4" name="Picture 3" descr="OCOW Logo Long.PNG">
            <a:extLst>
              <a:ext uri="{FF2B5EF4-FFF2-40B4-BE49-F238E27FC236}">
                <a16:creationId xmlns:a16="http://schemas.microsoft.com/office/drawing/2014/main" id="{0DEFA9F6-8179-AD77-F5BE-067CFB0B50CE}"/>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407979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Biodiversity – Pesticide Free Schools</a:t>
            </a:r>
          </a:p>
        </p:txBody>
      </p:sp>
      <p:sp>
        <p:nvSpPr>
          <p:cNvPr id="4" name="TextBox 3">
            <a:extLst>
              <a:ext uri="{FF2B5EF4-FFF2-40B4-BE49-F238E27FC236}">
                <a16:creationId xmlns:a16="http://schemas.microsoft.com/office/drawing/2014/main" id="{318F20DF-103A-E9F9-0320-281B3B227947}"/>
              </a:ext>
            </a:extLst>
          </p:cNvPr>
          <p:cNvSpPr txBox="1"/>
          <p:nvPr/>
        </p:nvSpPr>
        <p:spPr>
          <a:xfrm>
            <a:off x="524461" y="1806939"/>
            <a:ext cx="5678557" cy="3970318"/>
          </a:xfrm>
          <a:prstGeom prst="rect">
            <a:avLst/>
          </a:prstGeom>
          <a:noFill/>
        </p:spPr>
        <p:txBody>
          <a:bodyPr wrap="square" rtlCol="0">
            <a:spAutoFit/>
          </a:bodyPr>
          <a:lstStyle/>
          <a:p>
            <a:pPr marL="285750" indent="-285750">
              <a:buFont typeface="Arial" panose="020B0604020202020204" pitchFamily="34" charset="0"/>
              <a:buChar char="•"/>
            </a:pPr>
            <a:r>
              <a:rPr lang="en-GB" sz="2800"/>
              <a:t>Pesticide Free School model policy</a:t>
            </a:r>
          </a:p>
          <a:p>
            <a:r>
              <a:rPr lang="en-GB" sz="2800"/>
              <a:t> </a:t>
            </a:r>
          </a:p>
          <a:p>
            <a:pPr marL="285750" indent="-285750">
              <a:buFont typeface="Arial" panose="020B0604020202020204" pitchFamily="34" charset="0"/>
              <a:buChar char="•"/>
            </a:pPr>
            <a:r>
              <a:rPr lang="en-GB" sz="2800"/>
              <a:t>Step by step guide</a:t>
            </a:r>
          </a:p>
          <a:p>
            <a:endParaRPr lang="en-GB" sz="2800"/>
          </a:p>
          <a:p>
            <a:pPr marL="285750" indent="-285750">
              <a:buFont typeface="Arial" panose="020B0604020202020204" pitchFamily="34" charset="0"/>
              <a:buChar char="•"/>
            </a:pPr>
            <a:r>
              <a:rPr lang="en-GB" sz="2800"/>
              <a:t>Resources for pupils and families </a:t>
            </a:r>
          </a:p>
          <a:p>
            <a:endParaRPr lang="en-GB" sz="2800"/>
          </a:p>
          <a:p>
            <a:pPr marL="285750" indent="-285750">
              <a:buFont typeface="Arial" panose="020B0604020202020204" pitchFamily="34" charset="0"/>
              <a:buChar char="•"/>
            </a:pPr>
            <a:r>
              <a:rPr lang="en-GB" sz="2800"/>
              <a:t>Individual support for schools available</a:t>
            </a:r>
          </a:p>
        </p:txBody>
      </p:sp>
      <p:pic>
        <p:nvPicPr>
          <p:cNvPr id="8" name="Content Placeholder 4" descr="A logo with text and images&#10;&#10;Description automatically generated with medium confidence">
            <a:extLst>
              <a:ext uri="{FF2B5EF4-FFF2-40B4-BE49-F238E27FC236}">
                <a16:creationId xmlns:a16="http://schemas.microsoft.com/office/drawing/2014/main" id="{BAC4E3D0-BA58-4C0C-06A3-8816639AAF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7806" y="1359288"/>
            <a:ext cx="5780260" cy="5780260"/>
          </a:xfrm>
        </p:spPr>
      </p:pic>
      <p:pic>
        <p:nvPicPr>
          <p:cNvPr id="6" name="Picture 5" descr="OCOW Logo Long.PNG">
            <a:extLst>
              <a:ext uri="{FF2B5EF4-FFF2-40B4-BE49-F238E27FC236}">
                <a16:creationId xmlns:a16="http://schemas.microsoft.com/office/drawing/2014/main" id="{D99ABE8D-DB7A-559D-6C2D-F2E9BDFC1572}"/>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35813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a:extLst>
              <a:ext uri="{FF2B5EF4-FFF2-40B4-BE49-F238E27FC236}">
                <a16:creationId xmlns:a16="http://schemas.microsoft.com/office/drawing/2014/main" id="{28B44E15-8F7B-A596-5895-D299EFD2C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sp>
        <p:nvSpPr>
          <p:cNvPr id="8" name="Google Shape;101;p1">
            <a:extLst>
              <a:ext uri="{FF2B5EF4-FFF2-40B4-BE49-F238E27FC236}">
                <a16:creationId xmlns:a16="http://schemas.microsoft.com/office/drawing/2014/main" id="{5C8FB7C3-469D-3148-97F8-4A84B479D028}"/>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Strategy Group</a:t>
            </a:r>
          </a:p>
        </p:txBody>
      </p:sp>
      <p:graphicFrame>
        <p:nvGraphicFramePr>
          <p:cNvPr id="2" name="Table 1">
            <a:extLst>
              <a:ext uri="{FF2B5EF4-FFF2-40B4-BE49-F238E27FC236}">
                <a16:creationId xmlns:a16="http://schemas.microsoft.com/office/drawing/2014/main" id="{7AE4E7D0-11C7-ADB6-42E7-E912B7B9A1D1}"/>
              </a:ext>
            </a:extLst>
          </p:cNvPr>
          <p:cNvGraphicFramePr>
            <a:graphicFrameLocks noGrp="1"/>
          </p:cNvGraphicFramePr>
          <p:nvPr>
            <p:extLst>
              <p:ext uri="{D42A27DB-BD31-4B8C-83A1-F6EECF244321}">
                <p14:modId xmlns:p14="http://schemas.microsoft.com/office/powerpoint/2010/main" val="956063561"/>
              </p:ext>
            </p:extLst>
          </p:nvPr>
        </p:nvGraphicFramePr>
        <p:xfrm>
          <a:off x="175364" y="1483124"/>
          <a:ext cx="11839222" cy="3385312"/>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53422148"/>
                    </a:ext>
                  </a:extLst>
                </a:gridCol>
                <a:gridCol w="9647167">
                  <a:extLst>
                    <a:ext uri="{9D8B030D-6E8A-4147-A177-3AD203B41FA5}">
                      <a16:colId xmlns:a16="http://schemas.microsoft.com/office/drawing/2014/main" val="2725704496"/>
                    </a:ext>
                  </a:extLst>
                </a:gridCol>
              </a:tblGrid>
              <a:tr h="810807">
                <a:tc>
                  <a:txBody>
                    <a:bodyPr/>
                    <a:lstStyle/>
                    <a:p>
                      <a:pPr>
                        <a:lnSpc>
                          <a:spcPct val="107000"/>
                        </a:lnSpc>
                        <a:spcAft>
                          <a:spcPts val="800"/>
                        </a:spcAft>
                      </a:pPr>
                      <a:r>
                        <a:rPr lang="en-GB" sz="2400" kern="100">
                          <a:solidFill>
                            <a:schemeClr val="bg1"/>
                          </a:solidFill>
                          <a:effectLst/>
                        </a:rPr>
                        <a:t>Headteacher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b="0" kern="100">
                          <a:solidFill>
                            <a:schemeClr val="tx1"/>
                          </a:solidFill>
                          <a:effectLst/>
                        </a:rPr>
                        <a:t>Lead the vision and strategy</a:t>
                      </a:r>
                    </a:p>
                    <a:p>
                      <a:pPr>
                        <a:lnSpc>
                          <a:spcPct val="107000"/>
                        </a:lnSpc>
                        <a:spcAft>
                          <a:spcPts val="800"/>
                        </a:spcAft>
                      </a:pPr>
                      <a:r>
                        <a:rPr lang="en-GB" sz="2400" b="0" kern="100">
                          <a:solidFill>
                            <a:schemeClr val="tx1"/>
                          </a:solidFill>
                          <a:effectLst/>
                        </a:rPr>
                        <a:t>Facilitate the delivery of OSOW </a:t>
                      </a:r>
                      <a:endParaRPr lang="en-GB" sz="2400" b="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080673042"/>
                  </a:ext>
                </a:extLst>
              </a:tr>
              <a:tr h="678139">
                <a:tc>
                  <a:txBody>
                    <a:bodyPr/>
                    <a:lstStyle/>
                    <a:p>
                      <a:pPr>
                        <a:lnSpc>
                          <a:spcPct val="107000"/>
                        </a:lnSpc>
                        <a:spcAft>
                          <a:spcPts val="800"/>
                        </a:spcAft>
                      </a:pPr>
                      <a:r>
                        <a:rPr lang="en-GB" sz="2400" kern="100">
                          <a:solidFill>
                            <a:schemeClr val="bg1"/>
                          </a:solidFill>
                          <a:effectLst/>
                        </a:rPr>
                        <a:t>Governor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Ensure OSOW is on FGB and committee agendas</a:t>
                      </a:r>
                    </a:p>
                    <a:p>
                      <a:pPr>
                        <a:lnSpc>
                          <a:spcPct val="107000"/>
                        </a:lnSpc>
                        <a:spcAft>
                          <a:spcPts val="800"/>
                        </a:spcAft>
                      </a:pPr>
                      <a:r>
                        <a:rPr lang="en-GB" sz="2400" kern="100">
                          <a:solidFill>
                            <a:schemeClr val="tx1"/>
                          </a:solidFill>
                          <a:effectLst/>
                        </a:rPr>
                        <a:t>Monitoring and evaluation</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1872480352"/>
                  </a:ext>
                </a:extLst>
              </a:tr>
              <a:tr h="977051">
                <a:tc>
                  <a:txBody>
                    <a:bodyPr/>
                    <a:lstStyle/>
                    <a:p>
                      <a:pPr>
                        <a:lnSpc>
                          <a:spcPct val="107000"/>
                        </a:lnSpc>
                        <a:spcAft>
                          <a:spcPts val="800"/>
                        </a:spcAft>
                      </a:pPr>
                      <a:r>
                        <a:rPr lang="en-GB" sz="2400" kern="100">
                          <a:solidFill>
                            <a:schemeClr val="bg1"/>
                          </a:solidFill>
                          <a:effectLst/>
                        </a:rPr>
                        <a:t>Senior Programme Lead</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and monitor the implementation of the framework alongside headteacher</a:t>
                      </a:r>
                    </a:p>
                    <a:p>
                      <a:pPr>
                        <a:lnSpc>
                          <a:spcPct val="107000"/>
                        </a:lnSpc>
                        <a:spcAft>
                          <a:spcPts val="800"/>
                        </a:spcAft>
                      </a:pPr>
                      <a:r>
                        <a:rPr lang="en-GB" sz="2400" kern="100">
                          <a:solidFill>
                            <a:schemeClr val="tx1"/>
                          </a:solidFill>
                          <a:effectLst/>
                        </a:rPr>
                        <a:t>Coordinate training and establish links between the school, local organisations and Climate Action Advisors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699769500"/>
                  </a:ext>
                </a:extLst>
              </a:tr>
            </a:tbl>
          </a:graphicData>
        </a:graphic>
      </p:graphicFrame>
      <p:pic>
        <p:nvPicPr>
          <p:cNvPr id="4" name="Picture 3" descr="OCOW Logo Long.PNG">
            <a:extLst>
              <a:ext uri="{FF2B5EF4-FFF2-40B4-BE49-F238E27FC236}">
                <a16:creationId xmlns:a16="http://schemas.microsoft.com/office/drawing/2014/main" id="{FA400129-EDBB-2FCB-4F46-02054FFEE51B}"/>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719199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text on a white background&#10;&#10;Description automatically generated">
            <a:extLst>
              <a:ext uri="{FF2B5EF4-FFF2-40B4-BE49-F238E27FC236}">
                <a16:creationId xmlns:a16="http://schemas.microsoft.com/office/drawing/2014/main" id="{05719F30-71D0-1FDC-67A4-BF0DE9BC5114}"/>
              </a:ext>
            </a:extLst>
          </p:cNvPr>
          <p:cNvPicPr>
            <a:picLocks noChangeAspect="1"/>
          </p:cNvPicPr>
          <p:nvPr/>
        </p:nvPicPr>
        <p:blipFill>
          <a:blip r:embed="rId3"/>
          <a:stretch>
            <a:fillRect/>
          </a:stretch>
        </p:blipFill>
        <p:spPr>
          <a:xfrm>
            <a:off x="8748686" y="209179"/>
            <a:ext cx="3182656" cy="961869"/>
          </a:xfrm>
          <a:prstGeom prst="rect">
            <a:avLst/>
          </a:prstGeom>
        </p:spPr>
      </p:pic>
      <p:pic>
        <p:nvPicPr>
          <p:cNvPr id="3" name="Picture 12" descr="Climate Ambassadors | Change Agents UK">
            <a:extLst>
              <a:ext uri="{FF2B5EF4-FFF2-40B4-BE49-F238E27FC236}">
                <a16:creationId xmlns:a16="http://schemas.microsoft.com/office/drawing/2014/main" id="{7B3EC27E-059F-5035-994A-6A8F63890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099" y="4581570"/>
            <a:ext cx="3155885" cy="1972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ainbow colored text with black text&#10;&#10;AI-generated content may be incorrect.">
            <a:extLst>
              <a:ext uri="{FF2B5EF4-FFF2-40B4-BE49-F238E27FC236}">
                <a16:creationId xmlns:a16="http://schemas.microsoft.com/office/drawing/2014/main" id="{036B7118-A219-CA1A-49DE-0BD12AFB32E7}"/>
              </a:ext>
            </a:extLst>
          </p:cNvPr>
          <p:cNvPicPr>
            <a:picLocks noChangeAspect="1"/>
          </p:cNvPicPr>
          <p:nvPr/>
        </p:nvPicPr>
        <p:blipFill>
          <a:blip r:embed="rId5"/>
          <a:stretch>
            <a:fillRect/>
          </a:stretch>
        </p:blipFill>
        <p:spPr>
          <a:xfrm>
            <a:off x="4763720" y="1932891"/>
            <a:ext cx="2958436" cy="1775061"/>
          </a:xfrm>
          <a:prstGeom prst="rect">
            <a:avLst/>
          </a:prstGeom>
        </p:spPr>
      </p:pic>
      <p:pic>
        <p:nvPicPr>
          <p:cNvPr id="7" name="Picture 14" descr="Sustainability Support for Education">
            <a:extLst>
              <a:ext uri="{FF2B5EF4-FFF2-40B4-BE49-F238E27FC236}">
                <a16:creationId xmlns:a16="http://schemas.microsoft.com/office/drawing/2014/main" id="{686D64FE-89FA-3805-7ECF-F6A0A077F0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90" y="4910354"/>
            <a:ext cx="3947683" cy="16754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4FFC5F-6C46-7B04-6FEF-4A1CA1C7A147}"/>
              </a:ext>
            </a:extLst>
          </p:cNvPr>
          <p:cNvSpPr txBox="1">
            <a:spLocks/>
          </p:cNvSpPr>
          <p:nvPr/>
        </p:nvSpPr>
        <p:spPr>
          <a:xfrm>
            <a:off x="-6927" y="4907"/>
            <a:ext cx="12288981" cy="1339418"/>
          </a:xfrm>
          <a:prstGeom prst="rect">
            <a:avLst/>
          </a:prstGeom>
          <a:solidFill>
            <a:srgbClr val="CDCC0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cs typeface="Calibri Light"/>
              </a:rPr>
              <a:t>  </a:t>
            </a:r>
            <a:r>
              <a:rPr lang="en-US" sz="3600" b="1">
                <a:cs typeface="Calibri Light"/>
              </a:rPr>
              <a:t>National Support - other</a:t>
            </a:r>
            <a:endParaRPr lang="en-US" sz="3600">
              <a:cs typeface="Calibri Light"/>
            </a:endParaRPr>
          </a:p>
        </p:txBody>
      </p:sp>
      <p:pic>
        <p:nvPicPr>
          <p:cNvPr id="11270" name="Picture 6">
            <a:extLst>
              <a:ext uri="{FF2B5EF4-FFF2-40B4-BE49-F238E27FC236}">
                <a16:creationId xmlns:a16="http://schemas.microsoft.com/office/drawing/2014/main" id="{C4CDAEDE-BEEF-1113-EA10-1635ED565F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552" y="1442155"/>
            <a:ext cx="3060118" cy="275653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Our role | Climate Ambassadors">
            <a:extLst>
              <a:ext uri="{FF2B5EF4-FFF2-40B4-BE49-F238E27FC236}">
                <a16:creationId xmlns:a16="http://schemas.microsoft.com/office/drawing/2014/main" id="{EABED1CC-53B9-A246-7555-57E38F4526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8530" y="1548597"/>
            <a:ext cx="3362967" cy="218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EB994E4-0027-8A74-8B09-A1D15279686B}"/>
              </a:ext>
            </a:extLst>
          </p:cNvPr>
          <p:cNvPicPr>
            <a:picLocks noChangeAspect="1"/>
          </p:cNvPicPr>
          <p:nvPr/>
        </p:nvPicPr>
        <p:blipFill>
          <a:blip r:embed="rId9"/>
          <a:stretch>
            <a:fillRect/>
          </a:stretch>
        </p:blipFill>
        <p:spPr>
          <a:xfrm>
            <a:off x="9428094" y="4198690"/>
            <a:ext cx="2763906" cy="2741435"/>
          </a:xfrm>
          <a:prstGeom prst="rect">
            <a:avLst/>
          </a:prstGeom>
        </p:spPr>
      </p:pic>
      <p:sp>
        <p:nvSpPr>
          <p:cNvPr id="11" name="TextBox 10">
            <a:extLst>
              <a:ext uri="{FF2B5EF4-FFF2-40B4-BE49-F238E27FC236}">
                <a16:creationId xmlns:a16="http://schemas.microsoft.com/office/drawing/2014/main" id="{192ECD57-0F3D-80D1-D432-12F7EAA2D9C0}"/>
              </a:ext>
            </a:extLst>
          </p:cNvPr>
          <p:cNvSpPr txBox="1"/>
          <p:nvPr/>
        </p:nvSpPr>
        <p:spPr>
          <a:xfrm>
            <a:off x="1088858" y="4198690"/>
            <a:ext cx="6148136" cy="369332"/>
          </a:xfrm>
          <a:prstGeom prst="rect">
            <a:avLst/>
          </a:prstGeom>
          <a:noFill/>
        </p:spPr>
        <p:txBody>
          <a:bodyPr wrap="square">
            <a:spAutoFit/>
          </a:bodyPr>
          <a:lstStyle/>
          <a:p>
            <a:r>
              <a:rPr lang="en-GB">
                <a:hlinkClick r:id="rId10"/>
              </a:rPr>
              <a:t>https://ops.ukssn.org/</a:t>
            </a:r>
            <a:endParaRPr lang="en-GB"/>
          </a:p>
        </p:txBody>
      </p:sp>
      <p:pic>
        <p:nvPicPr>
          <p:cNvPr id="8" name="Picture 7" descr="OCOW Logo Long.PNG">
            <a:extLst>
              <a:ext uri="{FF2B5EF4-FFF2-40B4-BE49-F238E27FC236}">
                <a16:creationId xmlns:a16="http://schemas.microsoft.com/office/drawing/2014/main" id="{8D5D974F-2140-7ABD-1331-23F6ACE32412}"/>
              </a:ext>
            </a:extLst>
          </p:cNvPr>
          <p:cNvPicPr>
            <a:picLocks noChangeAspect="1"/>
          </p:cNvPicPr>
          <p:nvPr/>
        </p:nvPicPr>
        <p:blipFill>
          <a:blip r:embed="rId11"/>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420060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69E9A0-AADE-4B83-9C02-FAD727762B60}"/>
              </a:ext>
            </a:extLst>
          </p:cNvPr>
          <p:cNvSpPr/>
          <p:nvPr/>
        </p:nvSpPr>
        <p:spPr>
          <a:xfrm>
            <a:off x="0" y="0"/>
            <a:ext cx="12192000" cy="6858000"/>
          </a:xfrm>
          <a:prstGeom prst="rect">
            <a:avLst/>
          </a:prstGeom>
          <a:solidFill>
            <a:srgbClr val="E15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5005213E-6B20-EB5F-B609-B1285BAFF673}"/>
              </a:ext>
            </a:extLst>
          </p:cNvPr>
          <p:cNvSpPr txBox="1"/>
          <p:nvPr/>
        </p:nvSpPr>
        <p:spPr>
          <a:xfrm>
            <a:off x="625366" y="1910831"/>
            <a:ext cx="6848860" cy="2635722"/>
          </a:xfrm>
          <a:prstGeom prst="rect">
            <a:avLst/>
          </a:prstGeom>
          <a:noFill/>
        </p:spPr>
        <p:txBody>
          <a:bodyPr wrap="square" lIns="91440" tIns="45720" rIns="91440" bIns="45720" anchor="t">
            <a:spAutoFit/>
          </a:bodyPr>
          <a:lstStyle/>
          <a:p>
            <a:pPr>
              <a:lnSpc>
                <a:spcPct val="107000"/>
              </a:lnSpc>
              <a:spcAft>
                <a:spcPts val="800"/>
              </a:spcAft>
            </a:pPr>
            <a:r>
              <a:rPr lang="en-GB" sz="4200" b="1" kern="100" noProof="0">
                <a:solidFill>
                  <a:schemeClr val="bg1"/>
                </a:solidFill>
                <a:latin typeface="Overpass Black"/>
                <a:ea typeface="Aptos" panose="020B0004020202020204" pitchFamily="34" charset="0"/>
                <a:cs typeface="Arial"/>
              </a:rPr>
              <a:t>Scan here for Climate Action Advisor support:</a:t>
            </a:r>
            <a:endParaRPr lang="en-GB" sz="4200" b="1" kern="100" noProof="0">
              <a:solidFill>
                <a:schemeClr val="bg1"/>
              </a:solidFill>
              <a:effectLst/>
              <a:latin typeface="Overpass Black"/>
              <a:ea typeface="Aptos" panose="020B0004020202020204" pitchFamily="34" charset="0"/>
              <a:cs typeface="Arial"/>
            </a:endParaRPr>
          </a:p>
          <a:p>
            <a:pPr>
              <a:lnSpc>
                <a:spcPct val="107000"/>
              </a:lnSpc>
              <a:spcAft>
                <a:spcPts val="800"/>
              </a:spcAft>
            </a:pPr>
            <a:r>
              <a:rPr lang="en-GB" sz="2000" kern="100" noProof="0">
                <a:solidFill>
                  <a:schemeClr val="bg1"/>
                </a:solidFill>
                <a:effectLst/>
                <a:latin typeface="Overpass Medium"/>
                <a:ea typeface="Aptos" panose="020B0004020202020204" pitchFamily="34" charset="0"/>
                <a:cs typeface="Arial"/>
              </a:rPr>
              <a:t>Get started by completing our expression of interest form at letsgozero.org/climate-action-advisors</a:t>
            </a:r>
          </a:p>
          <a:p>
            <a:pPr>
              <a:lnSpc>
                <a:spcPct val="107000"/>
              </a:lnSpc>
              <a:spcAft>
                <a:spcPts val="800"/>
              </a:spcAft>
            </a:pPr>
            <a:endParaRPr lang="en-GB" sz="1800" kern="100" noProof="0">
              <a:solidFill>
                <a:schemeClr val="bg1"/>
              </a:solidFill>
              <a:effectLst/>
              <a:latin typeface="Overpass Medium" pitchFamily="2" charset="77"/>
              <a:ea typeface="Aptos" panose="020B00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BA4877-0EA5-7A7D-B4CB-ADCF11F7F762}"/>
              </a:ext>
            </a:extLst>
          </p:cNvPr>
          <p:cNvSpPr txBox="1"/>
          <p:nvPr/>
        </p:nvSpPr>
        <p:spPr>
          <a:xfrm>
            <a:off x="625366" y="4510865"/>
            <a:ext cx="3727079" cy="1384995"/>
          </a:xfrm>
          <a:prstGeom prst="rect">
            <a:avLst/>
          </a:prstGeom>
          <a:noFill/>
        </p:spPr>
        <p:txBody>
          <a:bodyPr wrap="square">
            <a:spAutoFit/>
          </a:bodyPr>
          <a:lstStyle/>
          <a:p>
            <a:pPr algn="l"/>
            <a:r>
              <a:rPr lang="en-GB" sz="1200" b="0" i="0" noProof="0">
                <a:solidFill>
                  <a:schemeClr val="bg1"/>
                </a:solidFill>
                <a:effectLst/>
                <a:latin typeface="Arial" panose="020B0604020202020204" pitchFamily="34" charset="0"/>
              </a:rPr>
              <a:t>Let’s Go Zero is a campaign led by </a:t>
            </a:r>
            <a:r>
              <a:rPr lang="en-GB" sz="1200" b="0" i="0" noProof="0" err="1">
                <a:solidFill>
                  <a:schemeClr val="bg1"/>
                </a:solidFill>
                <a:effectLst/>
                <a:latin typeface="Arial" panose="020B0604020202020204" pitchFamily="34" charset="0"/>
              </a:rPr>
              <a:t>Ashden</a:t>
            </a:r>
            <a:r>
              <a:rPr lang="en-GB" sz="1200" b="0" i="0" noProof="0">
                <a:solidFill>
                  <a:schemeClr val="bg1"/>
                </a:solidFill>
                <a:effectLst/>
                <a:latin typeface="Arial" panose="020B0604020202020204" pitchFamily="34" charset="0"/>
              </a:rPr>
              <a:t>, </a:t>
            </a:r>
            <a:br>
              <a:rPr lang="en-GB" sz="1200" b="0" i="0" noProof="0">
                <a:solidFill>
                  <a:schemeClr val="bg1"/>
                </a:solidFill>
                <a:effectLst/>
                <a:latin typeface="Arial" panose="020B0604020202020204" pitchFamily="34" charset="0"/>
              </a:rPr>
            </a:br>
            <a:r>
              <a:rPr lang="en-GB" sz="1200" b="0" i="0" noProof="0">
                <a:solidFill>
                  <a:schemeClr val="bg1"/>
                </a:solidFill>
                <a:effectLst/>
                <a:latin typeface="Arial" panose="020B0604020202020204" pitchFamily="34" charset="0"/>
              </a:rPr>
              <a:t>and supported by Green Future Investments Ltd. </a:t>
            </a:r>
            <a:br>
              <a:rPr lang="en-GB" sz="1200" b="0" i="0" noProof="0">
                <a:solidFill>
                  <a:schemeClr val="bg1"/>
                </a:solidFill>
                <a:effectLst/>
                <a:latin typeface="Arial" panose="020B0604020202020204" pitchFamily="34" charset="0"/>
              </a:rPr>
            </a:br>
            <a:r>
              <a:rPr lang="en-GB" sz="1200" b="0" i="0" noProof="0">
                <a:solidFill>
                  <a:schemeClr val="bg1"/>
                </a:solidFill>
                <a:effectLst/>
                <a:latin typeface="Arial" panose="020B0604020202020204" pitchFamily="34" charset="0"/>
              </a:rPr>
              <a:t>All content © 2024 </a:t>
            </a:r>
            <a:r>
              <a:rPr lang="en-GB" sz="1200" b="0" i="0" noProof="0" err="1">
                <a:solidFill>
                  <a:schemeClr val="bg1"/>
                </a:solidFill>
                <a:effectLst/>
                <a:latin typeface="Arial" panose="020B0604020202020204" pitchFamily="34" charset="0"/>
              </a:rPr>
              <a:t>Ashden</a:t>
            </a:r>
            <a:r>
              <a:rPr lang="en-GB" sz="1200" b="0" i="0" noProof="0">
                <a:solidFill>
                  <a:schemeClr val="bg1"/>
                </a:solidFill>
                <a:effectLst/>
                <a:latin typeface="Arial" panose="020B0604020202020204" pitchFamily="34" charset="0"/>
              </a:rPr>
              <a:t>. Registered number: 05062574, Charity number: 1104153.</a:t>
            </a:r>
          </a:p>
          <a:p>
            <a:br>
              <a:rPr lang="en-GB" noProof="0"/>
            </a:br>
            <a:endParaRPr lang="en-GB" noProof="0"/>
          </a:p>
        </p:txBody>
      </p:sp>
      <p:pic>
        <p:nvPicPr>
          <p:cNvPr id="8" name="Picture 7" descr="A qr code on a white background&#10;&#10;Description automatically generated">
            <a:extLst>
              <a:ext uri="{FF2B5EF4-FFF2-40B4-BE49-F238E27FC236}">
                <a16:creationId xmlns:a16="http://schemas.microsoft.com/office/drawing/2014/main" id="{08819D14-AF7F-4AE5-737D-E7059415905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839557" y="1908313"/>
            <a:ext cx="3377064" cy="3390828"/>
          </a:xfrm>
          <a:prstGeom prst="rect">
            <a:avLst/>
          </a:prstGeom>
        </p:spPr>
      </p:pic>
      <p:pic>
        <p:nvPicPr>
          <p:cNvPr id="4" name="Picture 3" descr="A black and white sign with white text&#10;&#10;Description automatically generated">
            <a:extLst>
              <a:ext uri="{FF2B5EF4-FFF2-40B4-BE49-F238E27FC236}">
                <a16:creationId xmlns:a16="http://schemas.microsoft.com/office/drawing/2014/main" id="{88CA12A9-F50F-F89C-7603-0DBE88972B50}"/>
              </a:ext>
            </a:extLst>
          </p:cNvPr>
          <p:cNvPicPr>
            <a:picLocks noChangeAspect="1"/>
          </p:cNvPicPr>
          <p:nvPr/>
        </p:nvPicPr>
        <p:blipFill>
          <a:blip r:embed="rId3"/>
          <a:stretch>
            <a:fillRect/>
          </a:stretch>
        </p:blipFill>
        <p:spPr>
          <a:xfrm>
            <a:off x="10329332" y="5868709"/>
            <a:ext cx="1392767" cy="682254"/>
          </a:xfrm>
          <a:prstGeom prst="rect">
            <a:avLst/>
          </a:prstGeom>
        </p:spPr>
      </p:pic>
      <p:sp>
        <p:nvSpPr>
          <p:cNvPr id="5" name="TextBox 4">
            <a:extLst>
              <a:ext uri="{FF2B5EF4-FFF2-40B4-BE49-F238E27FC236}">
                <a16:creationId xmlns:a16="http://schemas.microsoft.com/office/drawing/2014/main" id="{DA62E1BC-90C6-C596-18D5-2666D45A2304}"/>
              </a:ext>
            </a:extLst>
          </p:cNvPr>
          <p:cNvSpPr txBox="1"/>
          <p:nvPr/>
        </p:nvSpPr>
        <p:spPr>
          <a:xfrm>
            <a:off x="347056" y="6233289"/>
            <a:ext cx="6097384" cy="430887"/>
          </a:xfrm>
          <a:prstGeom prst="rect">
            <a:avLst/>
          </a:prstGeom>
          <a:noFill/>
        </p:spPr>
        <p:txBody>
          <a:bodyPr wrap="square">
            <a:spAutoFit/>
          </a:bodyPr>
          <a:lstStyle/>
          <a:p>
            <a:r>
              <a:rPr lang="en-GB" sz="1400" b="1" kern="100" noProof="0">
                <a:solidFill>
                  <a:schemeClr val="bg1"/>
                </a:solidFill>
                <a:effectLst/>
                <a:latin typeface="Overpass Black" pitchFamily="2" charset="77"/>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www.letsgozero.org</a:t>
            </a:r>
            <a:r>
              <a:rPr lang="en-GB" sz="1400" b="1" kern="100" noProof="0">
                <a:solidFill>
                  <a:schemeClr val="bg1"/>
                </a:solidFill>
                <a:latin typeface="Overpass Black" pitchFamily="2" charset="77"/>
                <a:ea typeface="Aptos" panose="020B0004020202020204" pitchFamily="34" charset="0"/>
                <a:cs typeface="Arial" panose="020B0604020202020204" pitchFamily="34" charset="0"/>
              </a:rPr>
              <a:t> </a:t>
            </a:r>
          </a:p>
          <a:p>
            <a:r>
              <a:rPr lang="en-GB" sz="800" kern="100" noProof="0">
                <a:solidFill>
                  <a:schemeClr val="bg1"/>
                </a:solidFill>
                <a:latin typeface="Overpass Medium" pitchFamily="2" charset="77"/>
                <a:ea typeface="Aptos" panose="020B0004020202020204" pitchFamily="34" charset="0"/>
                <a:cs typeface="Arial" panose="020B0604020202020204" pitchFamily="34" charset="0"/>
              </a:rPr>
              <a:t>charity no: </a:t>
            </a:r>
            <a:r>
              <a:rPr lang="en-GB" sz="800" noProof="0">
                <a:solidFill>
                  <a:schemeClr val="bg1"/>
                </a:solidFill>
                <a:effectLst/>
                <a:latin typeface="Overpass Medium" pitchFamily="2" charset="77"/>
              </a:rPr>
              <a:t>1104153</a:t>
            </a:r>
            <a:r>
              <a:rPr lang="en-GB" sz="800" kern="100" noProof="0">
                <a:solidFill>
                  <a:schemeClr val="bg1"/>
                </a:solidFill>
                <a:latin typeface="Overpass Medium" pitchFamily="2" charset="77"/>
                <a:ea typeface="Aptos" panose="020B0004020202020204" pitchFamily="34" charset="0"/>
                <a:cs typeface="Arial" panose="020B0604020202020204" pitchFamily="34" charset="0"/>
              </a:rPr>
              <a:t> </a:t>
            </a:r>
            <a:endParaRPr lang="en-GB" sz="800" noProof="0">
              <a:solidFill>
                <a:schemeClr val="bg1"/>
              </a:solidFill>
              <a:latin typeface="Overpass Medium" pitchFamily="2" charset="77"/>
            </a:endParaRPr>
          </a:p>
        </p:txBody>
      </p:sp>
    </p:spTree>
    <p:extLst>
      <p:ext uri="{BB962C8B-B14F-4D97-AF65-F5344CB8AC3E}">
        <p14:creationId xmlns:p14="http://schemas.microsoft.com/office/powerpoint/2010/main" val="28724553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E197-4F90-7232-8FE1-D1C494992B60}"/>
              </a:ext>
            </a:extLst>
          </p:cNvPr>
          <p:cNvSpPr>
            <a:spLocks noGrp="1"/>
          </p:cNvSpPr>
          <p:nvPr>
            <p:ph type="title"/>
          </p:nvPr>
        </p:nvSpPr>
        <p:spPr/>
        <p:txBody>
          <a:bodyPr/>
          <a:lstStyle/>
          <a:p>
            <a:r>
              <a:rPr lang="en-GB"/>
              <a:t>Lunch</a:t>
            </a:r>
          </a:p>
        </p:txBody>
      </p:sp>
      <p:sp>
        <p:nvSpPr>
          <p:cNvPr id="3" name="Content Placeholder 2">
            <a:extLst>
              <a:ext uri="{FF2B5EF4-FFF2-40B4-BE49-F238E27FC236}">
                <a16:creationId xmlns:a16="http://schemas.microsoft.com/office/drawing/2014/main" id="{28ACC5ED-987D-B48E-5CF9-E7044B94081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34417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 </a:t>
            </a:r>
            <a:br>
              <a:rPr lang="en-US" sz="3600" b="1">
                <a:cs typeface="Calibri Light"/>
              </a:rPr>
            </a:br>
            <a:r>
              <a:rPr lang="en-US" sz="3600" b="1">
                <a:cs typeface="Calibri Light"/>
              </a:rPr>
              <a:t>  </a:t>
            </a:r>
            <a:r>
              <a:rPr lang="en-US" sz="3600">
                <a:cs typeface="Calibri Light"/>
              </a:rPr>
              <a:t>Climate Action Plans</a:t>
            </a:r>
          </a:p>
        </p:txBody>
      </p:sp>
      <p:pic>
        <p:nvPicPr>
          <p:cNvPr id="6" name="Content Placeholder 5" descr="Count Your Carbon - Eco Schools">
            <a:extLst>
              <a:ext uri="{FF2B5EF4-FFF2-40B4-BE49-F238E27FC236}">
                <a16:creationId xmlns:a16="http://schemas.microsoft.com/office/drawing/2014/main" id="{DDC42EB9-6DC0-1E75-BF4E-813FF6735E57}"/>
              </a:ext>
            </a:extLst>
          </p:cNvPr>
          <p:cNvPicPr>
            <a:picLocks noGrp="1" noChangeAspect="1"/>
          </p:cNvPicPr>
          <p:nvPr>
            <p:ph idx="1"/>
          </p:nvPr>
        </p:nvPicPr>
        <p:blipFill>
          <a:blip r:embed="rId2"/>
          <a:stretch>
            <a:fillRect/>
          </a:stretch>
        </p:blipFill>
        <p:spPr>
          <a:xfrm>
            <a:off x="2900997" y="1497171"/>
            <a:ext cx="5160645" cy="5160645"/>
          </a:xfrm>
        </p:spPr>
      </p:pic>
      <p:sp>
        <p:nvSpPr>
          <p:cNvPr id="8" name="TextBox 7">
            <a:extLst>
              <a:ext uri="{FF2B5EF4-FFF2-40B4-BE49-F238E27FC236}">
                <a16:creationId xmlns:a16="http://schemas.microsoft.com/office/drawing/2014/main" id="{9D719204-6758-4E9C-F4E2-0E346D5D89EF}"/>
              </a:ext>
            </a:extLst>
          </p:cNvPr>
          <p:cNvSpPr txBox="1"/>
          <p:nvPr/>
        </p:nvSpPr>
        <p:spPr>
          <a:xfrm>
            <a:off x="8331200" y="6289040"/>
            <a:ext cx="34137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Adam Flint – Keep Britain Tidy</a:t>
            </a:r>
          </a:p>
        </p:txBody>
      </p:sp>
      <p:pic>
        <p:nvPicPr>
          <p:cNvPr id="4" name="Picture 3" descr="OCOW Logo Long.PNG">
            <a:extLst>
              <a:ext uri="{FF2B5EF4-FFF2-40B4-BE49-F238E27FC236}">
                <a16:creationId xmlns:a16="http://schemas.microsoft.com/office/drawing/2014/main" id="{1B39D332-C2C7-601E-B99F-B409F6F97C24}"/>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185790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globe with a house and trees&#10;&#10;Description automatically generated">
            <a:extLst>
              <a:ext uri="{FF2B5EF4-FFF2-40B4-BE49-F238E27FC236}">
                <a16:creationId xmlns:a16="http://schemas.microsoft.com/office/drawing/2014/main" id="{3A40B00E-1536-1E2D-11CA-6AF7BD78121B}"/>
              </a:ext>
            </a:extLst>
          </p:cNvPr>
          <p:cNvPicPr>
            <a:picLocks noChangeAspect="1"/>
          </p:cNvPicPr>
          <p:nvPr/>
        </p:nvPicPr>
        <p:blipFill>
          <a:blip r:embed="rId2"/>
          <a:stretch>
            <a:fillRect/>
          </a:stretch>
        </p:blipFill>
        <p:spPr>
          <a:xfrm>
            <a:off x="6929438" y="104775"/>
            <a:ext cx="4962525" cy="1143000"/>
          </a:xfrm>
          <a:prstGeom prst="rect">
            <a:avLst/>
          </a:prstGeom>
        </p:spPr>
      </p:pic>
      <p:sp>
        <p:nvSpPr>
          <p:cNvPr id="5" name="Google Shape;101;p1">
            <a:extLst>
              <a:ext uri="{FF2B5EF4-FFF2-40B4-BE49-F238E27FC236}">
                <a16:creationId xmlns:a16="http://schemas.microsoft.com/office/drawing/2014/main" id="{0AB8152C-1093-439D-E2E0-A53C5DFCE403}"/>
              </a:ext>
            </a:extLst>
          </p:cNvPr>
          <p:cNvSpPr txBox="1">
            <a:spLocks/>
          </p:cNvSpPr>
          <p:nvPr/>
        </p:nvSpPr>
        <p:spPr>
          <a:xfrm>
            <a:off x="3656"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200"/>
              <a:t>2 Year Rolling Programme</a:t>
            </a:r>
          </a:p>
        </p:txBody>
      </p:sp>
      <p:sp>
        <p:nvSpPr>
          <p:cNvPr id="13" name="TextBox 12">
            <a:extLst>
              <a:ext uri="{FF2B5EF4-FFF2-40B4-BE49-F238E27FC236}">
                <a16:creationId xmlns:a16="http://schemas.microsoft.com/office/drawing/2014/main" id="{AF61F65F-AA62-B7D1-5C55-B412715F223C}"/>
              </a:ext>
            </a:extLst>
          </p:cNvPr>
          <p:cNvSpPr txBox="1"/>
          <p:nvPr/>
        </p:nvSpPr>
        <p:spPr>
          <a:xfrm>
            <a:off x="801414" y="1813034"/>
            <a:ext cx="10510344" cy="135421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Curriculum</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Concepts, Greening, Nature Connection</a:t>
            </a:r>
          </a:p>
          <a:p>
            <a:endParaRPr lang="en-GB">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840D839-3A9C-E608-77A6-B6E1C4D65978}"/>
              </a:ext>
            </a:extLst>
          </p:cNvPr>
          <p:cNvSpPr txBox="1"/>
          <p:nvPr/>
        </p:nvSpPr>
        <p:spPr>
          <a:xfrm>
            <a:off x="797695" y="4821620"/>
            <a:ext cx="10514063" cy="1354217"/>
          </a:xfrm>
          <a:prstGeom prst="rect">
            <a:avLst/>
          </a:prstGeom>
          <a:solidFill>
            <a:srgbClr val="F4E7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a:latin typeface="Arial" panose="020B0604020202020204" pitchFamily="34" charset="0"/>
                <a:cs typeface="Arial" panose="020B0604020202020204" pitchFamily="34" charset="0"/>
              </a:rPr>
              <a:t>School Operations</a:t>
            </a:r>
            <a:endParaRPr lang="en-US">
              <a:latin typeface="Arial" panose="020B0604020202020204" pitchFamily="34" charset="0"/>
              <a:cs typeface="Arial" panose="020B0604020202020204" pitchFamily="34" charset="0"/>
            </a:endParaRPr>
          </a:p>
          <a:p>
            <a:pPr algn="ctr"/>
            <a:r>
              <a:rPr lang="en-GB" sz="3200">
                <a:latin typeface="Arial" panose="020B0604020202020204" pitchFamily="34" charset="0"/>
                <a:cs typeface="Arial" panose="020B0604020202020204" pitchFamily="34" charset="0"/>
              </a:rPr>
              <a:t>Working towards Zero Carbon</a:t>
            </a:r>
            <a:endParaRPr lang="en-US">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5E2D0B-BE54-618C-C5F8-A8571D2FB300}"/>
              </a:ext>
            </a:extLst>
          </p:cNvPr>
          <p:cNvSpPr txBox="1"/>
          <p:nvPr/>
        </p:nvSpPr>
        <p:spPr>
          <a:xfrm>
            <a:off x="797695"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1</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D7E7D27-73F1-AC7D-BB87-2A7D1779A5C2}"/>
              </a:ext>
            </a:extLst>
          </p:cNvPr>
          <p:cNvSpPr txBox="1"/>
          <p:nvPr/>
        </p:nvSpPr>
        <p:spPr>
          <a:xfrm>
            <a:off x="2653861" y="3310757"/>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2</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399CDF4-EE77-287F-D613-AB89C9BD188D}"/>
              </a:ext>
            </a:extLst>
          </p:cNvPr>
          <p:cNvSpPr txBox="1"/>
          <p:nvPr/>
        </p:nvSpPr>
        <p:spPr>
          <a:xfrm>
            <a:off x="4493171"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3</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C1BE1DD-273F-FCF8-CF14-0241002AB7D8}"/>
              </a:ext>
            </a:extLst>
          </p:cNvPr>
          <p:cNvSpPr txBox="1"/>
          <p:nvPr/>
        </p:nvSpPr>
        <p:spPr>
          <a:xfrm>
            <a:off x="6208003" y="3310756"/>
            <a:ext cx="1587707"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4</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63743BA-8E47-6C33-A6EE-BE3963B43FFA}"/>
              </a:ext>
            </a:extLst>
          </p:cNvPr>
          <p:cNvSpPr txBox="1"/>
          <p:nvPr/>
        </p:nvSpPr>
        <p:spPr>
          <a:xfrm>
            <a:off x="7990419" y="3310757"/>
            <a:ext cx="160208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5</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CB1DE04-3D43-9EBA-2FDD-4A76A2B7588E}"/>
              </a:ext>
            </a:extLst>
          </p:cNvPr>
          <p:cNvSpPr txBox="1"/>
          <p:nvPr/>
        </p:nvSpPr>
        <p:spPr>
          <a:xfrm>
            <a:off x="9792794" y="3310757"/>
            <a:ext cx="1518964" cy="1384995"/>
          </a:xfrm>
          <a:prstGeom prst="rect">
            <a:avLst/>
          </a:prstGeom>
          <a:solidFill>
            <a:srgbClr val="CDCC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Arial" panose="020B0604020202020204" pitchFamily="34" charset="0"/>
                <a:cs typeface="Arial" panose="020B0604020202020204" pitchFamily="34" charset="0"/>
              </a:rPr>
              <a:t>Theme 6</a:t>
            </a:r>
          </a:p>
          <a:p>
            <a:r>
              <a:rPr lang="en-GB" sz="2000">
                <a:latin typeface="Arial" panose="020B0604020202020204" pitchFamily="34" charset="0"/>
                <a:cs typeface="Arial" panose="020B0604020202020204" pitchFamily="34" charset="0"/>
              </a:rPr>
              <a:t>Assemblies</a:t>
            </a:r>
          </a:p>
          <a:p>
            <a:r>
              <a:rPr lang="en-GB" sz="2000">
                <a:latin typeface="Arial" panose="020B0604020202020204" pitchFamily="34" charset="0"/>
                <a:cs typeface="Arial" panose="020B0604020202020204" pitchFamily="34" charset="0"/>
              </a:rPr>
              <a:t>Actions</a:t>
            </a:r>
          </a:p>
          <a:p>
            <a:endParaRPr lang="en-GB" sz="2000">
              <a:latin typeface="Arial" panose="020B0604020202020204" pitchFamily="34" charset="0"/>
              <a:cs typeface="Arial" panose="020B0604020202020204" pitchFamily="34" charset="0"/>
            </a:endParaRPr>
          </a:p>
        </p:txBody>
      </p:sp>
      <p:pic>
        <p:nvPicPr>
          <p:cNvPr id="7" name="Picture 6" descr="OCOW Logo Long.PNG">
            <a:extLst>
              <a:ext uri="{FF2B5EF4-FFF2-40B4-BE49-F238E27FC236}">
                <a16:creationId xmlns:a16="http://schemas.microsoft.com/office/drawing/2014/main" id="{27980F01-1236-2B41-D1DB-DB76504DB482}"/>
              </a:ext>
            </a:extLst>
          </p:cNvPr>
          <p:cNvPicPr>
            <a:picLocks noChangeAspect="1"/>
          </p:cNvPicPr>
          <p:nvPr/>
        </p:nvPicPr>
        <p:blipFill>
          <a:blip r:embed="rId3"/>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2876662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a:cs typeface="Calibri Light"/>
              </a:rPr>
              <a:t>  </a:t>
            </a:r>
            <a:r>
              <a:rPr lang="en-US" sz="3600" b="1">
                <a:cs typeface="Calibri Light"/>
              </a:rPr>
              <a:t>O </a:t>
            </a:r>
            <a:br>
              <a:rPr lang="en-US" sz="3600" b="1">
                <a:cs typeface="Calibri Light"/>
              </a:rPr>
            </a:br>
            <a:r>
              <a:rPr lang="en-US" sz="3600" b="1">
                <a:cs typeface="Calibri Light"/>
              </a:rPr>
              <a:t>  </a:t>
            </a:r>
            <a:r>
              <a:rPr lang="en-US" sz="3600">
                <a:cs typeface="Calibri Light"/>
              </a:rPr>
              <a:t>Climate Actions</a:t>
            </a:r>
          </a:p>
        </p:txBody>
      </p:sp>
      <p:cxnSp>
        <p:nvCxnSpPr>
          <p:cNvPr id="4" name="Straight Arrow Connector 3">
            <a:extLst>
              <a:ext uri="{FF2B5EF4-FFF2-40B4-BE49-F238E27FC236}">
                <a16:creationId xmlns:a16="http://schemas.microsoft.com/office/drawing/2014/main" id="{D9F304E0-208B-A882-EB46-15B399C7AA9B}"/>
              </a:ext>
            </a:extLst>
          </p:cNvPr>
          <p:cNvCxnSpPr/>
          <p:nvPr/>
        </p:nvCxnSpPr>
        <p:spPr>
          <a:xfrm>
            <a:off x="1421525" y="5914696"/>
            <a:ext cx="8074570" cy="2102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78E62004-8FBE-B270-66A9-448F20237BC9}"/>
              </a:ext>
            </a:extLst>
          </p:cNvPr>
          <p:cNvCxnSpPr>
            <a:cxnSpLocks/>
          </p:cNvCxnSpPr>
          <p:nvPr/>
        </p:nvCxnSpPr>
        <p:spPr>
          <a:xfrm flipH="1" flipV="1">
            <a:off x="1429405" y="2270235"/>
            <a:ext cx="18394" cy="367073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456C280-257E-6F6B-9D28-62C50930BF5A}"/>
              </a:ext>
            </a:extLst>
          </p:cNvPr>
          <p:cNvSpPr txBox="1"/>
          <p:nvPr/>
        </p:nvSpPr>
        <p:spPr>
          <a:xfrm>
            <a:off x="289034" y="1904999"/>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Impact</a:t>
            </a:r>
          </a:p>
        </p:txBody>
      </p:sp>
      <p:sp>
        <p:nvSpPr>
          <p:cNvPr id="8" name="TextBox 7">
            <a:extLst>
              <a:ext uri="{FF2B5EF4-FFF2-40B4-BE49-F238E27FC236}">
                <a16:creationId xmlns:a16="http://schemas.microsoft.com/office/drawing/2014/main" id="{842C7E66-2260-723C-D8CE-32D4B1A68A17}"/>
              </a:ext>
            </a:extLst>
          </p:cNvPr>
          <p:cNvSpPr txBox="1"/>
          <p:nvPr/>
        </p:nvSpPr>
        <p:spPr>
          <a:xfrm>
            <a:off x="9498724" y="5701861"/>
            <a:ext cx="16947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b="1"/>
              <a:t>Ease</a:t>
            </a:r>
          </a:p>
        </p:txBody>
      </p:sp>
      <p:sp>
        <p:nvSpPr>
          <p:cNvPr id="9" name="TextBox 8">
            <a:extLst>
              <a:ext uri="{FF2B5EF4-FFF2-40B4-BE49-F238E27FC236}">
                <a16:creationId xmlns:a16="http://schemas.microsoft.com/office/drawing/2014/main" id="{A45F7820-7539-DB59-13A4-751A4E0D182C}"/>
              </a:ext>
            </a:extLst>
          </p:cNvPr>
          <p:cNvSpPr txBox="1"/>
          <p:nvPr/>
        </p:nvSpPr>
        <p:spPr>
          <a:xfrm>
            <a:off x="8789275" y="1721068"/>
            <a:ext cx="203637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t>Cost - </a:t>
            </a:r>
            <a:r>
              <a:rPr lang="en-GB" sz="2400"/>
              <a:t>circle</a:t>
            </a:r>
          </a:p>
        </p:txBody>
      </p:sp>
      <p:sp>
        <p:nvSpPr>
          <p:cNvPr id="10" name="TextBox 9">
            <a:extLst>
              <a:ext uri="{FF2B5EF4-FFF2-40B4-BE49-F238E27FC236}">
                <a16:creationId xmlns:a16="http://schemas.microsoft.com/office/drawing/2014/main" id="{468BBFA0-E892-8CDE-10C4-C822EA610DB9}"/>
              </a:ext>
            </a:extLst>
          </p:cNvPr>
          <p:cNvSpPr txBox="1"/>
          <p:nvPr/>
        </p:nvSpPr>
        <p:spPr>
          <a:xfrm>
            <a:off x="144517" y="6345620"/>
            <a:ext cx="6293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Can you share any other actions?</a:t>
            </a:r>
          </a:p>
        </p:txBody>
      </p:sp>
      <p:pic>
        <p:nvPicPr>
          <p:cNvPr id="11" name="Picture 10" descr="OCOW Logo Long.PNG">
            <a:extLst>
              <a:ext uri="{FF2B5EF4-FFF2-40B4-BE49-F238E27FC236}">
                <a16:creationId xmlns:a16="http://schemas.microsoft.com/office/drawing/2014/main" id="{E1B27A86-7E3F-F749-57B8-EEE7382E98F7}"/>
              </a:ext>
            </a:extLst>
          </p:cNvPr>
          <p:cNvPicPr>
            <a:picLocks noChangeAspect="1"/>
          </p:cNvPicPr>
          <p:nvPr/>
        </p:nvPicPr>
        <p:blipFill>
          <a:blip r:embed="rId2"/>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3334110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3F67-9C70-4748-8C0C-3A7863422F99}"/>
              </a:ext>
            </a:extLst>
          </p:cNvPr>
          <p:cNvSpPr>
            <a:spLocks noGrp="1"/>
          </p:cNvSpPr>
          <p:nvPr>
            <p:ph type="title"/>
          </p:nvPr>
        </p:nvSpPr>
        <p:spPr>
          <a:xfrm>
            <a:off x="841248" y="381000"/>
            <a:ext cx="4572000" cy="1325563"/>
          </a:xfrm>
        </p:spPr>
        <p:txBody>
          <a:bodyPr rtlCol="0">
            <a:normAutofit/>
          </a:bodyPr>
          <a:lstStyle/>
          <a:p>
            <a:r>
              <a:rPr lang="en-GB" b="1" dirty="0"/>
              <a:t>Who am I?</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0"/>
          </p:nvPr>
        </p:nvSpPr>
        <p:spPr>
          <a:xfrm>
            <a:off x="6907559" y="1620878"/>
            <a:ext cx="4938155" cy="3236286"/>
          </a:xfrm>
        </p:spPr>
        <p:txBody>
          <a:bodyPr vert="horz" lIns="91440" tIns="45720" rIns="91440" bIns="45720" rtlCol="0" anchor="t">
            <a:normAutofit/>
          </a:bodyPr>
          <a:lstStyle/>
          <a:p>
            <a:pPr>
              <a:lnSpc>
                <a:spcPct val="100000"/>
              </a:lnSpc>
            </a:pPr>
            <a:r>
              <a:rPr lang="en-GB" sz="2800" b="1" dirty="0"/>
              <a:t>Juliet Evans</a:t>
            </a:r>
            <a:endParaRPr lang="en-US" dirty="0"/>
          </a:p>
          <a:p>
            <a:pPr rtl="0">
              <a:lnSpc>
                <a:spcPct val="100000"/>
              </a:lnSpc>
            </a:pPr>
            <a:r>
              <a:rPr lang="en-GB" sz="2800" b="1" dirty="0"/>
              <a:t>Waste Minimisation Officer</a:t>
            </a:r>
          </a:p>
          <a:p>
            <a:pPr>
              <a:lnSpc>
                <a:spcPct val="100000"/>
              </a:lnSpc>
            </a:pPr>
            <a:endParaRPr lang="en-GB" sz="2800" b="1" dirty="0"/>
          </a:p>
          <a:p>
            <a:pPr>
              <a:lnSpc>
                <a:spcPct val="100000"/>
              </a:lnSpc>
            </a:pPr>
            <a:r>
              <a:rPr lang="en-GB" sz="2000" b="1" dirty="0"/>
              <a:t>Environmental Services:</a:t>
            </a:r>
          </a:p>
          <a:p>
            <a:pPr>
              <a:lnSpc>
                <a:spcPct val="100000"/>
              </a:lnSpc>
            </a:pPr>
            <a:r>
              <a:rPr lang="en-GB" sz="2000" b="1" dirty="0"/>
              <a:t>Waste and Recycling collection</a:t>
            </a:r>
          </a:p>
          <a:p>
            <a:pPr>
              <a:lnSpc>
                <a:spcPct val="100000"/>
              </a:lnSpc>
            </a:pPr>
            <a:r>
              <a:rPr lang="en-GB" sz="2000" b="1" dirty="0"/>
              <a:t>and street cleaning</a:t>
            </a:r>
          </a:p>
          <a:p>
            <a:pPr>
              <a:lnSpc>
                <a:spcPct val="100000"/>
              </a:lnSpc>
            </a:pPr>
            <a:endParaRPr lang="en-GB" sz="2800" b="1" dirty="0"/>
          </a:p>
        </p:txBody>
      </p:sp>
      <p:pic>
        <p:nvPicPr>
          <p:cNvPr id="12" name="Picture 11" descr="A person holding a bin with items in it&#10;&#10;AI-generated content may be incorrect.">
            <a:extLst>
              <a:ext uri="{FF2B5EF4-FFF2-40B4-BE49-F238E27FC236}">
                <a16:creationId xmlns:a16="http://schemas.microsoft.com/office/drawing/2014/main" id="{9694F3E0-EBB3-A056-C80D-D6A1526784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1248" y="1706563"/>
            <a:ext cx="5523749" cy="3675814"/>
          </a:xfrm>
          <a:prstGeom prst="rect">
            <a:avLst/>
          </a:prstGeom>
          <a:ln w="76200">
            <a:solidFill>
              <a:schemeClr val="accent2">
                <a:lumMod val="60000"/>
                <a:lumOff val="40000"/>
              </a:schemeClr>
            </a:solidFill>
          </a:ln>
        </p:spPr>
      </p:pic>
      <p:sp>
        <p:nvSpPr>
          <p:cNvPr id="5" name="Slide Number Placeholder 4">
            <a:extLst>
              <a:ext uri="{FF2B5EF4-FFF2-40B4-BE49-F238E27FC236}">
                <a16:creationId xmlns:a16="http://schemas.microsoft.com/office/drawing/2014/main" id="{E3A22F6E-600F-0321-47A6-E3FA55B2615D}"/>
              </a:ext>
            </a:extLst>
          </p:cNvPr>
          <p:cNvSpPr>
            <a:spLocks noGrp="1"/>
          </p:cNvSpPr>
          <p:nvPr>
            <p:ph type="sldNum" sz="quarter" idx="14"/>
          </p:nvPr>
        </p:nvSpPr>
        <p:spPr/>
        <p:txBody>
          <a:bodyPr/>
          <a:lstStyle/>
          <a:p>
            <a:pPr rtl="0"/>
            <a:fld id="{294A09A9-5501-47C1-A89A-A340965A2BE2}" type="slidenum">
              <a:rPr lang="en-GB" noProof="0" smtClean="0"/>
              <a:pPr rtl="0"/>
              <a:t>76</a:t>
            </a:fld>
            <a:endParaRPr lang="en-GB"/>
          </a:p>
        </p:txBody>
      </p:sp>
      <p:pic>
        <p:nvPicPr>
          <p:cNvPr id="7" name="Picture 6" descr="A purple square with white text&#10;&#10;AI-generated content may be incorrect.">
            <a:extLst>
              <a:ext uri="{FF2B5EF4-FFF2-40B4-BE49-F238E27FC236}">
                <a16:creationId xmlns:a16="http://schemas.microsoft.com/office/drawing/2014/main" id="{9575E472-BF77-B067-6380-41A63DBEB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601" y="4459066"/>
            <a:ext cx="2819400" cy="2398934"/>
          </a:xfrm>
          <a:prstGeom prst="rect">
            <a:avLst/>
          </a:prstGeom>
        </p:spPr>
      </p:pic>
    </p:spTree>
    <p:extLst>
      <p:ext uri="{BB962C8B-B14F-4D97-AF65-F5344CB8AC3E}">
        <p14:creationId xmlns:p14="http://schemas.microsoft.com/office/powerpoint/2010/main" val="3591464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6B0A0-54E1-04F9-761C-F28178800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8DD24A-97C3-D6DA-B6A4-1F8AD2D11526}"/>
              </a:ext>
            </a:extLst>
          </p:cNvPr>
          <p:cNvSpPr>
            <a:spLocks noGrp="1"/>
          </p:cNvSpPr>
          <p:nvPr>
            <p:ph type="title"/>
          </p:nvPr>
        </p:nvSpPr>
        <p:spPr>
          <a:xfrm>
            <a:off x="841248" y="381000"/>
            <a:ext cx="4572000" cy="1325563"/>
          </a:xfrm>
        </p:spPr>
        <p:txBody>
          <a:bodyPr rtlCol="0">
            <a:normAutofit/>
          </a:bodyPr>
          <a:lstStyle/>
          <a:p>
            <a:r>
              <a:rPr lang="en-GB" b="1" dirty="0"/>
              <a:t>what do I do?</a:t>
            </a:r>
          </a:p>
        </p:txBody>
      </p:sp>
      <p:sp>
        <p:nvSpPr>
          <p:cNvPr id="3" name="Content Placeholder 2">
            <a:extLst>
              <a:ext uri="{FF2B5EF4-FFF2-40B4-BE49-F238E27FC236}">
                <a16:creationId xmlns:a16="http://schemas.microsoft.com/office/drawing/2014/main" id="{266D2A18-DD23-4156-7019-BA5934BD1664}"/>
              </a:ext>
            </a:extLst>
          </p:cNvPr>
          <p:cNvSpPr>
            <a:spLocks noGrp="1"/>
          </p:cNvSpPr>
          <p:nvPr>
            <p:ph type="body" sz="quarter" idx="10"/>
          </p:nvPr>
        </p:nvSpPr>
        <p:spPr>
          <a:xfrm>
            <a:off x="841248" y="1789112"/>
            <a:ext cx="5482441" cy="4364441"/>
          </a:xfrm>
        </p:spPr>
        <p:txBody>
          <a:bodyPr vert="horz" lIns="91440" tIns="45720" rIns="91440" bIns="45720" rtlCol="0" anchor="t">
            <a:normAutofit/>
          </a:bodyPr>
          <a:lstStyle/>
          <a:p>
            <a:pPr marL="285750" indent="-285750" rtl="0">
              <a:lnSpc>
                <a:spcPct val="150000"/>
              </a:lnSpc>
              <a:buFont typeface="Arial" panose="020B0604020202020204" pitchFamily="34" charset="0"/>
              <a:buChar char="•"/>
            </a:pPr>
            <a:r>
              <a:rPr lang="en-GB" sz="2400" b="1" dirty="0"/>
              <a:t>Raise awareness of Recycling Right</a:t>
            </a:r>
            <a:endParaRPr lang="en-US" dirty="0"/>
          </a:p>
          <a:p>
            <a:pPr marL="285750" indent="-285750" rtl="0">
              <a:lnSpc>
                <a:spcPct val="150000"/>
              </a:lnSpc>
              <a:buFont typeface="Arial" panose="020B0604020202020204" pitchFamily="34" charset="0"/>
              <a:buChar char="•"/>
            </a:pPr>
            <a:r>
              <a:rPr lang="en-GB" sz="2400" b="1" dirty="0"/>
              <a:t>Increase Recycling</a:t>
            </a:r>
          </a:p>
          <a:p>
            <a:pPr marL="285750" indent="-285750" rtl="0">
              <a:lnSpc>
                <a:spcPct val="150000"/>
              </a:lnSpc>
              <a:buFont typeface="Arial" panose="020B0604020202020204" pitchFamily="34" charset="0"/>
              <a:buChar char="•"/>
            </a:pPr>
            <a:r>
              <a:rPr lang="en-GB" sz="2400" b="1" dirty="0"/>
              <a:t>Reduce Contamination (wrong stuff)</a:t>
            </a:r>
          </a:p>
          <a:p>
            <a:pPr marL="285750" indent="-285750" rtl="0">
              <a:lnSpc>
                <a:spcPct val="150000"/>
              </a:lnSpc>
              <a:buFont typeface="Arial" panose="020B0604020202020204" pitchFamily="34" charset="0"/>
              <a:buChar char="•"/>
            </a:pPr>
            <a:r>
              <a:rPr lang="en-GB" sz="2400" b="1" dirty="0"/>
              <a:t>Engagement</a:t>
            </a:r>
          </a:p>
          <a:p>
            <a:pPr marL="285750" indent="-285750" rtl="0">
              <a:lnSpc>
                <a:spcPct val="150000"/>
              </a:lnSpc>
              <a:buFont typeface="Arial" panose="020B0604020202020204" pitchFamily="34" charset="0"/>
              <a:buChar char="•"/>
            </a:pPr>
            <a:r>
              <a:rPr lang="en-GB" sz="2400" b="1" dirty="0"/>
              <a:t>Communications &amp; website</a:t>
            </a:r>
          </a:p>
          <a:p>
            <a:pPr marL="285750" indent="-285750" rtl="0">
              <a:lnSpc>
                <a:spcPct val="150000"/>
              </a:lnSpc>
              <a:buFont typeface="Arial" panose="020B0604020202020204" pitchFamily="34" charset="0"/>
              <a:buChar char="•"/>
            </a:pPr>
            <a:r>
              <a:rPr lang="en-GB" sz="2400" b="1" dirty="0"/>
              <a:t>Work towards waste reduction</a:t>
            </a:r>
          </a:p>
        </p:txBody>
      </p:sp>
      <p:pic>
        <p:nvPicPr>
          <p:cNvPr id="10" name="Picture 9">
            <a:extLst>
              <a:ext uri="{FF2B5EF4-FFF2-40B4-BE49-F238E27FC236}">
                <a16:creationId xmlns:a16="http://schemas.microsoft.com/office/drawing/2014/main" id="{7656581B-2EA9-B15B-0089-88FCDCD03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4" name="Slide Number Placeholder 3">
            <a:extLst>
              <a:ext uri="{FF2B5EF4-FFF2-40B4-BE49-F238E27FC236}">
                <a16:creationId xmlns:a16="http://schemas.microsoft.com/office/drawing/2014/main" id="{AF3F30C2-685C-D119-36EE-683F4FB0F95D}"/>
              </a:ext>
            </a:extLst>
          </p:cNvPr>
          <p:cNvSpPr>
            <a:spLocks noGrp="1"/>
          </p:cNvSpPr>
          <p:nvPr>
            <p:ph type="sldNum" sz="quarter" idx="14"/>
          </p:nvPr>
        </p:nvSpPr>
        <p:spPr/>
        <p:txBody>
          <a:bodyPr/>
          <a:lstStyle/>
          <a:p>
            <a:pPr rtl="0"/>
            <a:fld id="{294A09A9-5501-47C1-A89A-A340965A2BE2}" type="slidenum">
              <a:rPr lang="en-GB" noProof="0" smtClean="0"/>
              <a:pPr rtl="0"/>
              <a:t>77</a:t>
            </a:fld>
            <a:endParaRPr lang="en-GB"/>
          </a:p>
        </p:txBody>
      </p:sp>
    </p:spTree>
    <p:extLst>
      <p:ext uri="{BB962C8B-B14F-4D97-AF65-F5344CB8AC3E}">
        <p14:creationId xmlns:p14="http://schemas.microsoft.com/office/powerpoint/2010/main" val="2106578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8696F-03A7-5078-C71C-AE593A86B185}"/>
            </a:ext>
          </a:extLst>
        </p:cNvPr>
        <p:cNvGrpSpPr/>
        <p:nvPr/>
      </p:nvGrpSpPr>
      <p:grpSpPr>
        <a:xfrm>
          <a:off x="0" y="0"/>
          <a:ext cx="0" cy="0"/>
          <a:chOff x="0" y="0"/>
          <a:chExt cx="0" cy="0"/>
        </a:xfrm>
      </p:grpSpPr>
      <p:pic>
        <p:nvPicPr>
          <p:cNvPr id="13" name="Picture 12" descr="A computer equipment on a printer&#10;&#10;Description automatically generated with medium confidence">
            <a:extLst>
              <a:ext uri="{FF2B5EF4-FFF2-40B4-BE49-F238E27FC236}">
                <a16:creationId xmlns:a16="http://schemas.microsoft.com/office/drawing/2014/main" id="{07AC04EE-4961-3B7C-74FB-CDE44E3282D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565381" y="2268921"/>
            <a:ext cx="4191941" cy="2354915"/>
          </a:xfrm>
          <a:prstGeom prst="rect">
            <a:avLst/>
          </a:prstGeom>
        </p:spPr>
      </p:pic>
      <p:sp>
        <p:nvSpPr>
          <p:cNvPr id="20" name="Slide Number Placeholder 19">
            <a:extLst>
              <a:ext uri="{FF2B5EF4-FFF2-40B4-BE49-F238E27FC236}">
                <a16:creationId xmlns:a16="http://schemas.microsoft.com/office/drawing/2014/main" id="{4E6078F0-4BBE-EA13-6490-D74616A27CF4}"/>
              </a:ext>
            </a:extLst>
          </p:cNvPr>
          <p:cNvSpPr>
            <a:spLocks noGrp="1"/>
          </p:cNvSpPr>
          <p:nvPr>
            <p:ph type="sldNum" sz="quarter" idx="12"/>
          </p:nvPr>
        </p:nvSpPr>
        <p:spPr/>
        <p:txBody>
          <a:bodyPr/>
          <a:lstStyle/>
          <a:p>
            <a:fld id="{294A09A9-5501-47C1-A89A-A340965A2BE2}" type="slidenum">
              <a:rPr lang="en-GB" noProof="0" smtClean="0"/>
              <a:t>78</a:t>
            </a:fld>
            <a:endParaRPr lang="en-GB"/>
          </a:p>
        </p:txBody>
      </p:sp>
      <p:pic>
        <p:nvPicPr>
          <p:cNvPr id="14" name="Picture 13" descr="A poster with a couple of trash cans&#10;&#10;Description automatically generated with medium confidence">
            <a:extLst>
              <a:ext uri="{FF2B5EF4-FFF2-40B4-BE49-F238E27FC236}">
                <a16:creationId xmlns:a16="http://schemas.microsoft.com/office/drawing/2014/main" id="{22DCB024-1009-5D96-44DC-8DB98771CE8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035561" y="4183997"/>
            <a:ext cx="4191941" cy="2354915"/>
          </a:xfrm>
          <a:prstGeom prst="rect">
            <a:avLst/>
          </a:prstGeom>
        </p:spPr>
      </p:pic>
      <p:pic>
        <p:nvPicPr>
          <p:cNvPr id="16" name="Picture 15" descr="A recycle bins with plastic bottles&#10;&#10;Description automatically generated">
            <a:extLst>
              <a:ext uri="{FF2B5EF4-FFF2-40B4-BE49-F238E27FC236}">
                <a16:creationId xmlns:a16="http://schemas.microsoft.com/office/drawing/2014/main" id="{D14DD79A-4B57-A451-4030-21335D4ED59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035561" y="242585"/>
            <a:ext cx="4191940" cy="2354915"/>
          </a:xfrm>
          <a:prstGeom prst="rect">
            <a:avLst/>
          </a:prstGeom>
        </p:spPr>
      </p:pic>
      <p:pic>
        <p:nvPicPr>
          <p:cNvPr id="17" name="Picture 16" descr="A green circle with a heart arrow&#10;&#10;AI-generated content may be incorrect.">
            <a:extLst>
              <a:ext uri="{FF2B5EF4-FFF2-40B4-BE49-F238E27FC236}">
                <a16:creationId xmlns:a16="http://schemas.microsoft.com/office/drawing/2014/main" id="{ABF458AC-72F8-A371-7ABF-A1D532A74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78" y="2923113"/>
            <a:ext cx="1233814" cy="1011773"/>
          </a:xfrm>
          <a:prstGeom prst="rect">
            <a:avLst/>
          </a:prstGeom>
        </p:spPr>
      </p:pic>
      <p:sp>
        <p:nvSpPr>
          <p:cNvPr id="19" name="TextBox 18">
            <a:extLst>
              <a:ext uri="{FF2B5EF4-FFF2-40B4-BE49-F238E27FC236}">
                <a16:creationId xmlns:a16="http://schemas.microsoft.com/office/drawing/2014/main" id="{3BF50F0D-88AB-101C-FDC8-BAC9B25728D1}"/>
              </a:ext>
            </a:extLst>
          </p:cNvPr>
          <p:cNvSpPr txBox="1"/>
          <p:nvPr/>
        </p:nvSpPr>
        <p:spPr>
          <a:xfrm>
            <a:off x="1752608" y="2980779"/>
            <a:ext cx="3600094" cy="954107"/>
          </a:xfrm>
          <a:prstGeom prst="rect">
            <a:avLst/>
          </a:prstGeom>
          <a:noFill/>
        </p:spPr>
        <p:txBody>
          <a:bodyPr wrap="square" rtlCol="0">
            <a:spAutoFit/>
          </a:bodyPr>
          <a:lstStyle/>
          <a:p>
            <a:r>
              <a:rPr lang="en-GB" sz="2800" dirty="0">
                <a:solidFill>
                  <a:srgbClr val="8BBD31"/>
                </a:solidFill>
                <a:latin typeface="Arial Black" panose="020B0A04020102020204" pitchFamily="34" charset="0"/>
              </a:rPr>
              <a:t>Brighton &amp; Hove Recycles</a:t>
            </a:r>
          </a:p>
        </p:txBody>
      </p:sp>
      <p:pic>
        <p:nvPicPr>
          <p:cNvPr id="21" name="Picture 20" descr="A poster with different types of trash&#10;&#10;Description automatically generated">
            <a:extLst>
              <a:ext uri="{FF2B5EF4-FFF2-40B4-BE49-F238E27FC236}">
                <a16:creationId xmlns:a16="http://schemas.microsoft.com/office/drawing/2014/main" id="{01D3D968-0813-1EF8-19C8-9BF913D5F3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38262">
            <a:off x="2026690" y="389256"/>
            <a:ext cx="981104" cy="1378657"/>
          </a:xfrm>
          <a:prstGeom prst="rect">
            <a:avLst/>
          </a:prstGeom>
        </p:spPr>
      </p:pic>
      <p:pic>
        <p:nvPicPr>
          <p:cNvPr id="22" name="Picture 21" descr="A poster with different types of trash&#10;&#10;Description automatically generated">
            <a:extLst>
              <a:ext uri="{FF2B5EF4-FFF2-40B4-BE49-F238E27FC236}">
                <a16:creationId xmlns:a16="http://schemas.microsoft.com/office/drawing/2014/main" id="{1559AEB0-6B95-F3D5-10C8-F74B0DA0CE1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21038262">
            <a:off x="840375" y="555493"/>
            <a:ext cx="975068" cy="1378659"/>
          </a:xfrm>
          <a:prstGeom prst="rect">
            <a:avLst/>
          </a:prstGeom>
        </p:spPr>
      </p:pic>
      <p:pic>
        <p:nvPicPr>
          <p:cNvPr id="23" name="Picture 22" descr="A poster with different types of trash&#10;&#10;Description automatically generated">
            <a:extLst>
              <a:ext uri="{FF2B5EF4-FFF2-40B4-BE49-F238E27FC236}">
                <a16:creationId xmlns:a16="http://schemas.microsoft.com/office/drawing/2014/main" id="{15890AB1-153C-A844-56EE-A22C7F1A1290}"/>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21038262">
            <a:off x="1487480" y="1148714"/>
            <a:ext cx="975068" cy="1378659"/>
          </a:xfrm>
          <a:prstGeom prst="rect">
            <a:avLst/>
          </a:prstGeom>
        </p:spPr>
      </p:pic>
    </p:spTree>
    <p:extLst>
      <p:ext uri="{BB962C8B-B14F-4D97-AF65-F5344CB8AC3E}">
        <p14:creationId xmlns:p14="http://schemas.microsoft.com/office/powerpoint/2010/main" val="2384050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BDED-E6A2-1456-C3EC-333E89912678}"/>
            </a:ext>
          </a:extLst>
        </p:cNvPr>
        <p:cNvGrpSpPr/>
        <p:nvPr/>
      </p:nvGrpSpPr>
      <p:grpSpPr>
        <a:xfrm>
          <a:off x="0" y="0"/>
          <a:ext cx="0" cy="0"/>
          <a:chOff x="0" y="0"/>
          <a:chExt cx="0" cy="0"/>
        </a:xfrm>
      </p:grpSpPr>
      <p:pic>
        <p:nvPicPr>
          <p:cNvPr id="12" name="Picture 11" descr="A group of bottles of liquid&#10;&#10;Description automatically generated">
            <a:extLst>
              <a:ext uri="{FF2B5EF4-FFF2-40B4-BE49-F238E27FC236}">
                <a16:creationId xmlns:a16="http://schemas.microsoft.com/office/drawing/2014/main" id="{7A9CC79C-ACEE-A2CA-3B28-E00D56D75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56" y="813972"/>
            <a:ext cx="3175568" cy="1967903"/>
          </a:xfrm>
          <a:prstGeom prst="rect">
            <a:avLst/>
          </a:prstGeom>
          <a:ln w="76200">
            <a:solidFill>
              <a:schemeClr val="accent2"/>
            </a:solidFill>
          </a:ln>
        </p:spPr>
      </p:pic>
      <p:pic>
        <p:nvPicPr>
          <p:cNvPr id="9" name="Picture 8" descr="A group of books and a box of eggs&#10;&#10;Description automatically generated">
            <a:extLst>
              <a:ext uri="{FF2B5EF4-FFF2-40B4-BE49-F238E27FC236}">
                <a16:creationId xmlns:a16="http://schemas.microsoft.com/office/drawing/2014/main" id="{95F2C5C0-5891-A9C3-47AB-CA2F9FBB5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905" y="2480585"/>
            <a:ext cx="2091668" cy="1392276"/>
          </a:xfrm>
          <a:prstGeom prst="rect">
            <a:avLst/>
          </a:prstGeom>
          <a:ln w="76200">
            <a:solidFill>
              <a:schemeClr val="accent2"/>
            </a:solidFill>
          </a:ln>
        </p:spPr>
      </p:pic>
      <p:pic>
        <p:nvPicPr>
          <p:cNvPr id="14" name="Picture 13" descr="A group of bottles and jars&#10;&#10;Description automatically generated">
            <a:extLst>
              <a:ext uri="{FF2B5EF4-FFF2-40B4-BE49-F238E27FC236}">
                <a16:creationId xmlns:a16="http://schemas.microsoft.com/office/drawing/2014/main" id="{FF338208-8D7F-5392-D4B6-59D0BA0CC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8351" y="4142134"/>
            <a:ext cx="1895369" cy="1969286"/>
          </a:xfrm>
          <a:prstGeom prst="rect">
            <a:avLst/>
          </a:prstGeom>
          <a:ln w="76200">
            <a:solidFill>
              <a:srgbClr val="800000"/>
            </a:solidFill>
          </a:ln>
        </p:spPr>
      </p:pic>
      <p:sp>
        <p:nvSpPr>
          <p:cNvPr id="3" name="TextBox 2">
            <a:extLst>
              <a:ext uri="{FF2B5EF4-FFF2-40B4-BE49-F238E27FC236}">
                <a16:creationId xmlns:a16="http://schemas.microsoft.com/office/drawing/2014/main" id="{D8F01FA5-D114-A411-4361-B316FE9A4612}"/>
              </a:ext>
            </a:extLst>
          </p:cNvPr>
          <p:cNvSpPr txBox="1"/>
          <p:nvPr/>
        </p:nvSpPr>
        <p:spPr>
          <a:xfrm>
            <a:off x="1048987" y="1712025"/>
            <a:ext cx="6175168" cy="393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ct val="20000"/>
              </a:spcBef>
              <a:buAutoNum type="arabicPeriod"/>
            </a:pPr>
            <a:r>
              <a:rPr lang="en-GB" sz="2400" b="1" dirty="0">
                <a:latin typeface="Arial"/>
                <a:cs typeface="Arial"/>
              </a:rPr>
              <a:t>Plastic Bottles </a:t>
            </a:r>
            <a:r>
              <a:rPr lang="en-GB" sz="2400" dirty="0">
                <a:latin typeface="Arial"/>
                <a:cs typeface="Arial"/>
              </a:rPr>
              <a:t>(clean, lids, pumps, triggers on)</a:t>
            </a:r>
            <a:endParaRPr lang="en-US" sz="2400" dirty="0">
              <a:latin typeface="Arial"/>
              <a:cs typeface="Arial"/>
            </a:endParaRPr>
          </a:p>
          <a:p>
            <a:pPr marL="514350" indent="-514350">
              <a:spcBef>
                <a:spcPct val="20000"/>
              </a:spcBef>
              <a:buAutoNum type="arabicPeriod"/>
            </a:pPr>
            <a:r>
              <a:rPr lang="en-GB" sz="2400" b="1" dirty="0">
                <a:latin typeface="Arial"/>
                <a:cs typeface="Arial"/>
              </a:rPr>
              <a:t>Food tins </a:t>
            </a:r>
            <a:r>
              <a:rPr lang="en-GB" sz="2400" dirty="0">
                <a:latin typeface="Arial"/>
                <a:cs typeface="Arial"/>
              </a:rPr>
              <a:t>(clean)</a:t>
            </a:r>
            <a:endParaRPr lang="en-US" sz="2400">
              <a:latin typeface="Arial"/>
              <a:cs typeface="Arial"/>
            </a:endParaRPr>
          </a:p>
          <a:p>
            <a:pPr marL="514350" indent="-514350">
              <a:spcBef>
                <a:spcPct val="20000"/>
              </a:spcBef>
              <a:buAutoNum type="arabicPeriod"/>
            </a:pPr>
            <a:r>
              <a:rPr lang="en-GB" sz="2400" b="1" dirty="0">
                <a:latin typeface="Arial"/>
                <a:cs typeface="Arial"/>
              </a:rPr>
              <a:t>Drink cans </a:t>
            </a:r>
            <a:r>
              <a:rPr lang="en-GB" sz="2400" dirty="0">
                <a:latin typeface="Arial"/>
                <a:cs typeface="Arial"/>
              </a:rPr>
              <a:t>(clean)</a:t>
            </a:r>
            <a:endParaRPr lang="en-US" sz="2400">
              <a:latin typeface="Arial"/>
              <a:cs typeface="Arial"/>
            </a:endParaRPr>
          </a:p>
          <a:p>
            <a:pPr marL="514350" indent="-514350">
              <a:spcBef>
                <a:spcPct val="20000"/>
              </a:spcBef>
              <a:buAutoNum type="arabicPeriod"/>
            </a:pPr>
            <a:r>
              <a:rPr lang="en-GB" sz="2400" b="1" dirty="0">
                <a:latin typeface="Arial"/>
                <a:cs typeface="Arial"/>
              </a:rPr>
              <a:t>Aerosols</a:t>
            </a:r>
            <a:r>
              <a:rPr lang="en-GB" sz="2400" dirty="0">
                <a:latin typeface="Arial"/>
                <a:cs typeface="Arial"/>
              </a:rPr>
              <a:t> (empty)</a:t>
            </a:r>
            <a:endParaRPr lang="en-US" sz="2400">
              <a:latin typeface="Arial"/>
              <a:cs typeface="Arial"/>
            </a:endParaRPr>
          </a:p>
          <a:p>
            <a:pPr marL="514350" indent="-514350">
              <a:spcBef>
                <a:spcPct val="20000"/>
              </a:spcBef>
              <a:buAutoNum type="arabicPeriod"/>
            </a:pPr>
            <a:r>
              <a:rPr lang="en-GB" sz="2400" b="1" dirty="0">
                <a:latin typeface="Arial"/>
                <a:cs typeface="Arial"/>
              </a:rPr>
              <a:t>Cardboard </a:t>
            </a:r>
            <a:r>
              <a:rPr lang="en-GB" sz="2400" dirty="0">
                <a:latin typeface="Arial"/>
                <a:cs typeface="Arial"/>
              </a:rPr>
              <a:t>(clean, flattened)</a:t>
            </a:r>
            <a:endParaRPr lang="en-US" sz="2400">
              <a:latin typeface="Arial"/>
              <a:cs typeface="Arial"/>
            </a:endParaRPr>
          </a:p>
          <a:p>
            <a:pPr marL="514350" indent="-514350">
              <a:spcBef>
                <a:spcPct val="20000"/>
              </a:spcBef>
              <a:buAutoNum type="arabicPeriod"/>
            </a:pPr>
            <a:r>
              <a:rPr lang="en-GB" sz="2400" b="1" dirty="0">
                <a:latin typeface="Arial"/>
                <a:cs typeface="Arial"/>
              </a:rPr>
              <a:t>Paper </a:t>
            </a:r>
            <a:r>
              <a:rPr lang="en-GB" sz="2400" dirty="0">
                <a:latin typeface="Arial"/>
                <a:cs typeface="Arial"/>
              </a:rPr>
              <a:t>(dry, not shredded)</a:t>
            </a:r>
            <a:endParaRPr lang="en-US" sz="2400">
              <a:latin typeface="Arial"/>
              <a:cs typeface="Arial"/>
            </a:endParaRPr>
          </a:p>
          <a:p>
            <a:pPr>
              <a:spcBef>
                <a:spcPct val="20000"/>
              </a:spcBef>
            </a:pPr>
            <a:r>
              <a:rPr lang="en-GB" sz="2400" dirty="0">
                <a:latin typeface="Arial"/>
                <a:cs typeface="Arial"/>
              </a:rPr>
              <a:t>Separately:</a:t>
            </a:r>
          </a:p>
          <a:p>
            <a:pPr>
              <a:spcBef>
                <a:spcPct val="20000"/>
              </a:spcBef>
            </a:pPr>
            <a:r>
              <a:rPr lang="en-GB" sz="2400" b="1" dirty="0">
                <a:latin typeface="Arial"/>
                <a:cs typeface="Arial"/>
              </a:rPr>
              <a:t>7. Glass </a:t>
            </a:r>
            <a:r>
              <a:rPr lang="en-GB" sz="2400" dirty="0">
                <a:latin typeface="Arial"/>
                <a:cs typeface="Arial"/>
              </a:rPr>
              <a:t>(clean, metal lids on)</a:t>
            </a:r>
            <a:endParaRPr lang="en-GB" sz="2400" dirty="0"/>
          </a:p>
        </p:txBody>
      </p:sp>
      <p:sp>
        <p:nvSpPr>
          <p:cNvPr id="5" name="TextBox 4">
            <a:extLst>
              <a:ext uri="{FF2B5EF4-FFF2-40B4-BE49-F238E27FC236}">
                <a16:creationId xmlns:a16="http://schemas.microsoft.com/office/drawing/2014/main" id="{A07A015C-2151-60EC-CFD3-EBBC96091276}"/>
              </a:ext>
            </a:extLst>
          </p:cNvPr>
          <p:cNvSpPr txBox="1"/>
          <p:nvPr/>
        </p:nvSpPr>
        <p:spPr>
          <a:xfrm>
            <a:off x="1052945" y="736268"/>
            <a:ext cx="5492337" cy="830997"/>
          </a:xfrm>
          <a:prstGeom prst="rect">
            <a:avLst/>
          </a:prstGeom>
          <a:solidFill>
            <a:schemeClr val="accent2">
              <a:lumMod val="40000"/>
              <a:lumOff val="60000"/>
            </a:schemeClr>
          </a:solidFill>
          <a:ln w="38100">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latin typeface="Arial"/>
                <a:cs typeface="Arial"/>
              </a:rPr>
              <a:t>Currently BHCC only collect 7 items for recycling:</a:t>
            </a:r>
            <a:endParaRPr lang="en-GB" sz="2400" dirty="0"/>
          </a:p>
        </p:txBody>
      </p:sp>
      <p:sp>
        <p:nvSpPr>
          <p:cNvPr id="2" name="TextBox 1">
            <a:extLst>
              <a:ext uri="{FF2B5EF4-FFF2-40B4-BE49-F238E27FC236}">
                <a16:creationId xmlns:a16="http://schemas.microsoft.com/office/drawing/2014/main" id="{198D4A3B-3182-C5F7-0342-F72DED1724C4}"/>
              </a:ext>
            </a:extLst>
          </p:cNvPr>
          <p:cNvSpPr txBox="1"/>
          <p:nvPr/>
        </p:nvSpPr>
        <p:spPr>
          <a:xfrm>
            <a:off x="1052945" y="5793177"/>
            <a:ext cx="6669973" cy="461665"/>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Recycle Right: keep it clean, dry and loose!</a:t>
            </a:r>
          </a:p>
        </p:txBody>
      </p:sp>
      <p:sp>
        <p:nvSpPr>
          <p:cNvPr id="6" name="Slide Number Placeholder 5">
            <a:extLst>
              <a:ext uri="{FF2B5EF4-FFF2-40B4-BE49-F238E27FC236}">
                <a16:creationId xmlns:a16="http://schemas.microsoft.com/office/drawing/2014/main" id="{E0504F76-AC92-B1BD-3D29-9F346A886626}"/>
              </a:ext>
            </a:extLst>
          </p:cNvPr>
          <p:cNvSpPr>
            <a:spLocks noGrp="1"/>
          </p:cNvSpPr>
          <p:nvPr>
            <p:ph type="sldNum" sz="quarter" idx="12"/>
          </p:nvPr>
        </p:nvSpPr>
        <p:spPr/>
        <p:txBody>
          <a:bodyPr/>
          <a:lstStyle/>
          <a:p>
            <a:fld id="{294A09A9-5501-47C1-A89A-A340965A2BE2}" type="slidenum">
              <a:rPr lang="en-GB" noProof="0" smtClean="0"/>
              <a:t>79</a:t>
            </a:fld>
            <a:endParaRPr lang="en-GB"/>
          </a:p>
        </p:txBody>
      </p:sp>
    </p:spTree>
    <p:extLst>
      <p:ext uri="{BB962C8B-B14F-4D97-AF65-F5344CB8AC3E}">
        <p14:creationId xmlns:p14="http://schemas.microsoft.com/office/powerpoint/2010/main" val="198391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E616-B8D5-D57D-25C5-77F7D32DAF55}"/>
              </a:ext>
            </a:extLst>
          </p:cNvPr>
          <p:cNvSpPr>
            <a:spLocks noGrp="1"/>
          </p:cNvSpPr>
          <p:nvPr>
            <p:ph type="title"/>
          </p:nvPr>
        </p:nvSpPr>
        <p:spPr/>
        <p:txBody>
          <a:bodyPr/>
          <a:lstStyle/>
          <a:p>
            <a:endParaRPr lang="en-GB"/>
          </a:p>
        </p:txBody>
      </p:sp>
      <p:graphicFrame>
        <p:nvGraphicFramePr>
          <p:cNvPr id="4" name="Content Placeholder 3">
            <a:extLst>
              <a:ext uri="{FF2B5EF4-FFF2-40B4-BE49-F238E27FC236}">
                <a16:creationId xmlns:a16="http://schemas.microsoft.com/office/drawing/2014/main" id="{7EC8DEF4-FAD2-D5B8-3641-31DF7F9056C4}"/>
              </a:ext>
            </a:extLst>
          </p:cNvPr>
          <p:cNvGraphicFramePr>
            <a:graphicFrameLocks noGrp="1"/>
          </p:cNvGraphicFramePr>
          <p:nvPr>
            <p:ph idx="1"/>
            <p:extLst>
              <p:ext uri="{D42A27DB-BD31-4B8C-83A1-F6EECF244321}">
                <p14:modId xmlns:p14="http://schemas.microsoft.com/office/powerpoint/2010/main" val="3611593380"/>
              </p:ext>
            </p:extLst>
          </p:nvPr>
        </p:nvGraphicFramePr>
        <p:xfrm>
          <a:off x="149318" y="1500271"/>
          <a:ext cx="11839222" cy="5138865"/>
        </p:xfrm>
        <a:graphic>
          <a:graphicData uri="http://schemas.openxmlformats.org/drawingml/2006/table">
            <a:tbl>
              <a:tblPr firstRow="1" firstCol="1" bandRow="1">
                <a:tableStyleId>{5940675A-B579-460E-94D1-54222C63F5DA}</a:tableStyleId>
              </a:tblPr>
              <a:tblGrid>
                <a:gridCol w="2192055">
                  <a:extLst>
                    <a:ext uri="{9D8B030D-6E8A-4147-A177-3AD203B41FA5}">
                      <a16:colId xmlns:a16="http://schemas.microsoft.com/office/drawing/2014/main" val="3008887585"/>
                    </a:ext>
                  </a:extLst>
                </a:gridCol>
                <a:gridCol w="9647167">
                  <a:extLst>
                    <a:ext uri="{9D8B030D-6E8A-4147-A177-3AD203B41FA5}">
                      <a16:colId xmlns:a16="http://schemas.microsoft.com/office/drawing/2014/main" val="1477425709"/>
                    </a:ext>
                  </a:extLst>
                </a:gridCol>
              </a:tblGrid>
              <a:tr h="1275963">
                <a:tc>
                  <a:txBody>
                    <a:bodyPr/>
                    <a:lstStyle/>
                    <a:p>
                      <a:pPr>
                        <a:lnSpc>
                          <a:spcPct val="107000"/>
                        </a:lnSpc>
                        <a:spcAft>
                          <a:spcPts val="800"/>
                        </a:spcAft>
                      </a:pPr>
                      <a:r>
                        <a:rPr lang="en-GB" sz="2400" kern="100">
                          <a:solidFill>
                            <a:schemeClr val="bg1"/>
                          </a:solidFill>
                          <a:effectLst/>
                        </a:rPr>
                        <a:t>School Business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Lead on the decarbonisation and procurement element of the Climate Action Plan and support work on biodiversity, adaptation and resilience</a:t>
                      </a:r>
                    </a:p>
                    <a:p>
                      <a:pPr>
                        <a:lnSpc>
                          <a:spcPct val="107000"/>
                        </a:lnSpc>
                        <a:spcAft>
                          <a:spcPts val="800"/>
                        </a:spcAft>
                      </a:pPr>
                      <a:r>
                        <a:rPr lang="en-GB" sz="2400" kern="100">
                          <a:solidFill>
                            <a:schemeClr val="tx1"/>
                          </a:solidFill>
                          <a:effectLst/>
                        </a:rPr>
                        <a:t>Support the implementation of the framework through practical actions e.g. sending out surveys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177835925"/>
                  </a:ext>
                </a:extLst>
              </a:tr>
              <a:tr h="883932">
                <a:tc>
                  <a:txBody>
                    <a:bodyPr/>
                    <a:lstStyle/>
                    <a:p>
                      <a:pPr>
                        <a:lnSpc>
                          <a:spcPct val="107000"/>
                        </a:lnSpc>
                        <a:spcAft>
                          <a:spcPts val="800"/>
                        </a:spcAft>
                      </a:pPr>
                      <a:r>
                        <a:rPr lang="en-GB" sz="2400" kern="100">
                          <a:solidFill>
                            <a:schemeClr val="bg1"/>
                          </a:solidFill>
                          <a:effectLst/>
                        </a:rPr>
                        <a:t>School Site Manager</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Provide practical support and advice to the School Business Manager around school operations, identify opportunities to reduce emissions and increase biodiversity in school buildings and grounds</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4025030673"/>
                  </a:ext>
                </a:extLst>
              </a:tr>
              <a:tr h="1481756">
                <a:tc>
                  <a:txBody>
                    <a:bodyPr/>
                    <a:lstStyle/>
                    <a:p>
                      <a:pPr>
                        <a:lnSpc>
                          <a:spcPct val="107000"/>
                        </a:lnSpc>
                        <a:spcAft>
                          <a:spcPts val="800"/>
                        </a:spcAft>
                      </a:pPr>
                      <a:r>
                        <a:rPr lang="en-GB" sz="2400" kern="100">
                          <a:solidFill>
                            <a:schemeClr val="bg1"/>
                          </a:solidFill>
                          <a:effectLst/>
                        </a:rPr>
                        <a:t>Others e.g. parents, local community, local organisations, young people</a:t>
                      </a:r>
                      <a:endParaRPr lang="en-GB" sz="2400" kern="100">
                        <a:solidFill>
                          <a:schemeClr val="bg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rgbClr val="4EA72E"/>
                    </a:solidFill>
                  </a:tcPr>
                </a:tc>
                <a:tc>
                  <a:txBody>
                    <a:bodyPr/>
                    <a:lstStyle/>
                    <a:p>
                      <a:pPr>
                        <a:lnSpc>
                          <a:spcPct val="107000"/>
                        </a:lnSpc>
                        <a:spcAft>
                          <a:spcPts val="800"/>
                        </a:spcAft>
                      </a:pPr>
                      <a:r>
                        <a:rPr lang="en-GB" sz="2400" kern="100">
                          <a:solidFill>
                            <a:schemeClr val="tx1"/>
                          </a:solidFill>
                          <a:effectLst/>
                        </a:rPr>
                        <a:t>Link schools, families and local communities</a:t>
                      </a:r>
                    </a:p>
                    <a:p>
                      <a:pPr>
                        <a:lnSpc>
                          <a:spcPct val="107000"/>
                        </a:lnSpc>
                        <a:spcAft>
                          <a:spcPts val="800"/>
                        </a:spcAft>
                      </a:pPr>
                      <a:r>
                        <a:rPr lang="en-GB" sz="2400" kern="100">
                          <a:solidFill>
                            <a:schemeClr val="tx1"/>
                          </a:solidFill>
                          <a:effectLst/>
                        </a:rPr>
                        <a:t>Bring in expertise to enrich the strategy</a:t>
                      </a:r>
                      <a:endParaRPr lang="en-GB" sz="2400"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922039723"/>
                  </a:ext>
                </a:extLst>
              </a:tr>
            </a:tbl>
          </a:graphicData>
        </a:graphic>
      </p:graphicFrame>
      <p:pic>
        <p:nvPicPr>
          <p:cNvPr id="5" name="Picture 4" descr="A black text on a white background&#10;&#10;Description automatically generated">
            <a:extLst>
              <a:ext uri="{FF2B5EF4-FFF2-40B4-BE49-F238E27FC236}">
                <a16:creationId xmlns:a16="http://schemas.microsoft.com/office/drawing/2014/main" id="{0DFF0C1A-724B-2D0A-88D4-DD25CC8C1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6772" y="186552"/>
            <a:ext cx="3457814" cy="988121"/>
          </a:xfrm>
          <a:prstGeom prst="rect">
            <a:avLst/>
          </a:prstGeom>
          <a:ln w="12700">
            <a:solidFill>
              <a:schemeClr val="tx1"/>
            </a:solidFill>
          </a:ln>
        </p:spPr>
      </p:pic>
      <p:grpSp>
        <p:nvGrpSpPr>
          <p:cNvPr id="6" name="Group 5">
            <a:extLst>
              <a:ext uri="{FF2B5EF4-FFF2-40B4-BE49-F238E27FC236}">
                <a16:creationId xmlns:a16="http://schemas.microsoft.com/office/drawing/2014/main" id="{BDB25298-09E1-19B0-E2EC-7D1187682D98}"/>
              </a:ext>
            </a:extLst>
          </p:cNvPr>
          <p:cNvGrpSpPr/>
          <p:nvPr/>
        </p:nvGrpSpPr>
        <p:grpSpPr>
          <a:xfrm>
            <a:off x="-6927" y="4907"/>
            <a:ext cx="12288981" cy="1339418"/>
            <a:chOff x="-6927" y="4907"/>
            <a:chExt cx="12288981" cy="1339418"/>
          </a:xfrm>
          <a:solidFill>
            <a:srgbClr val="CCCD01"/>
          </a:solidFill>
        </p:grpSpPr>
        <p:sp>
          <p:nvSpPr>
            <p:cNvPr id="7" name="Google Shape;101;p1">
              <a:extLst>
                <a:ext uri="{FF2B5EF4-FFF2-40B4-BE49-F238E27FC236}">
                  <a16:creationId xmlns:a16="http://schemas.microsoft.com/office/drawing/2014/main" id="{FBAE4717-A0B2-C33D-579E-DAB6A49E237D}"/>
                </a:ext>
              </a:extLst>
            </p:cNvPr>
            <p:cNvSpPr txBox="1">
              <a:spLocks/>
            </p:cNvSpPr>
            <p:nvPr/>
          </p:nvSpPr>
          <p:spPr>
            <a:xfrm>
              <a:off x="-6927" y="4907"/>
              <a:ext cx="12288981" cy="1339418"/>
            </a:xfrm>
            <a:prstGeom prst="rect">
              <a:avLst/>
            </a:prstGeom>
            <a:grp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400"/>
                <a:buFont typeface="Play"/>
                <a:buNone/>
              </a:pPr>
              <a:endParaRPr lang="en-GB" sz="3600" b="1">
                <a:latin typeface="Arial" panose="020B0604020202020204" pitchFamily="34" charset="0"/>
                <a:cs typeface="Arial" panose="020B0604020202020204" pitchFamily="34" charset="0"/>
              </a:endParaRPr>
            </a:p>
            <a:p>
              <a:pPr>
                <a:lnSpc>
                  <a:spcPct val="90000"/>
                </a:lnSpc>
                <a:buClr>
                  <a:schemeClr val="dk1"/>
                </a:buClr>
                <a:buSzPts val="4400"/>
                <a:buFont typeface="Play"/>
                <a:buNone/>
              </a:pPr>
              <a:r>
                <a:rPr lang="en-GB" sz="3600"/>
                <a:t>Strategy Group</a:t>
              </a:r>
            </a:p>
          </p:txBody>
        </p:sp>
        <p:pic>
          <p:nvPicPr>
            <p:cNvPr id="8" name="Picture 7" descr="A black text on a white background&#10;&#10;Description automatically generated">
              <a:extLst>
                <a:ext uri="{FF2B5EF4-FFF2-40B4-BE49-F238E27FC236}">
                  <a16:creationId xmlns:a16="http://schemas.microsoft.com/office/drawing/2014/main" id="{747B9EDF-A85D-BA5A-1FD8-F235D7684B54}"/>
                </a:ext>
              </a:extLst>
            </p:cNvPr>
            <p:cNvPicPr>
              <a:picLocks noChangeAspect="1"/>
            </p:cNvPicPr>
            <p:nvPr/>
          </p:nvPicPr>
          <p:blipFill>
            <a:blip r:embed="rId3"/>
            <a:stretch>
              <a:fillRect/>
            </a:stretch>
          </p:blipFill>
          <p:spPr>
            <a:xfrm>
              <a:off x="8813321" y="209179"/>
              <a:ext cx="3206151" cy="961869"/>
            </a:xfrm>
            <a:prstGeom prst="rect">
              <a:avLst/>
            </a:prstGeom>
            <a:grpFill/>
          </p:spPr>
        </p:pic>
      </p:grpSp>
      <p:pic>
        <p:nvPicPr>
          <p:cNvPr id="9" name="Picture 8" descr="OCOW Logo Long.PNG">
            <a:extLst>
              <a:ext uri="{FF2B5EF4-FFF2-40B4-BE49-F238E27FC236}">
                <a16:creationId xmlns:a16="http://schemas.microsoft.com/office/drawing/2014/main" id="{7F6CDF9F-30EB-64AB-AF30-35332E6F204C}"/>
              </a:ext>
            </a:extLst>
          </p:cNvPr>
          <p:cNvPicPr>
            <a:picLocks noChangeAspect="1"/>
          </p:cNvPicPr>
          <p:nvPr/>
        </p:nvPicPr>
        <p:blipFill>
          <a:blip r:embed="rId4"/>
          <a:stretch>
            <a:fillRect/>
          </a:stretch>
        </p:blipFill>
        <p:spPr>
          <a:xfrm>
            <a:off x="9010650" y="247650"/>
            <a:ext cx="2933700" cy="1028700"/>
          </a:xfrm>
          <a:prstGeom prst="rect">
            <a:avLst/>
          </a:prstGeom>
        </p:spPr>
      </p:pic>
    </p:spTree>
    <p:extLst>
      <p:ext uri="{BB962C8B-B14F-4D97-AF65-F5344CB8AC3E}">
        <p14:creationId xmlns:p14="http://schemas.microsoft.com/office/powerpoint/2010/main" val="11260862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F9DDEF8-5D32-4A49-B52A-68EB851BF2D6}"/>
              </a:ext>
            </a:extLst>
          </p:cNvPr>
          <p:cNvSpPr>
            <a:spLocks noGrp="1"/>
          </p:cNvSpPr>
          <p:nvPr>
            <p:ph type="title"/>
          </p:nvPr>
        </p:nvSpPr>
        <p:spPr>
          <a:xfrm>
            <a:off x="289476" y="5463691"/>
            <a:ext cx="11533879" cy="573816"/>
          </a:xfrm>
        </p:spPr>
        <p:txBody>
          <a:bodyPr rtlCol="0">
            <a:normAutofit/>
          </a:bodyPr>
          <a:lstStyle/>
          <a:p>
            <a:r>
              <a:rPr lang="en-GB" b="1" dirty="0"/>
              <a:t>Putting the right stuff in the right bin is important</a:t>
            </a:r>
            <a:endParaRPr lang="en-US" dirty="0"/>
          </a:p>
        </p:txBody>
      </p:sp>
      <p:sp>
        <p:nvSpPr>
          <p:cNvPr id="19" name="Text Placeholder 18">
            <a:extLst>
              <a:ext uri="{FF2B5EF4-FFF2-40B4-BE49-F238E27FC236}">
                <a16:creationId xmlns:a16="http://schemas.microsoft.com/office/drawing/2014/main" id="{F7B2A56A-1801-43FC-A3B5-5C972C5A2B15}"/>
              </a:ext>
            </a:extLst>
          </p:cNvPr>
          <p:cNvSpPr>
            <a:spLocks noGrp="1"/>
          </p:cNvSpPr>
          <p:nvPr>
            <p:ph type="body" idx="1"/>
          </p:nvPr>
        </p:nvSpPr>
        <p:spPr>
          <a:xfrm>
            <a:off x="838200" y="6039504"/>
            <a:ext cx="10515600" cy="365760"/>
          </a:xfrm>
        </p:spPr>
        <p:txBody>
          <a:bodyPr vert="horz" lIns="91440" tIns="45720" rIns="91440" bIns="45720" rtlCol="0" anchor="t">
            <a:normAutofit/>
          </a:bodyPr>
          <a:lstStyle/>
          <a:p>
            <a:r>
              <a:rPr lang="en-GB" b="1" dirty="0">
                <a:solidFill>
                  <a:schemeClr val="accent1"/>
                </a:solidFill>
                <a:latin typeface="Arial" panose="020B0604020202020204" pitchFamily="34" charset="0"/>
                <a:cs typeface="Arial" panose="020B0604020202020204" pitchFamily="34" charset="0"/>
              </a:rPr>
              <a:t>Everything else in recycling is Contamination!</a:t>
            </a:r>
          </a:p>
        </p:txBody>
      </p:sp>
      <p:pic>
        <p:nvPicPr>
          <p:cNvPr id="8" name="Picture 7" descr="A foil tray and a ball&#10;&#10;Description automatically generated">
            <a:extLst>
              <a:ext uri="{FF2B5EF4-FFF2-40B4-BE49-F238E27FC236}">
                <a16:creationId xmlns:a16="http://schemas.microsoft.com/office/drawing/2014/main" id="{9AB5D34D-E02F-E02B-B449-0613D8778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445" y="387439"/>
            <a:ext cx="2489326" cy="2237880"/>
          </a:xfrm>
          <a:prstGeom prst="rect">
            <a:avLst/>
          </a:prstGeom>
          <a:ln w="76200">
            <a:solidFill>
              <a:srgbClr val="FFC000"/>
            </a:solidFill>
          </a:ln>
        </p:spPr>
      </p:pic>
      <p:pic>
        <p:nvPicPr>
          <p:cNvPr id="16" name="Picture 15" descr="A close-up of a book&#10;&#10;Description automatically generated">
            <a:extLst>
              <a:ext uri="{FF2B5EF4-FFF2-40B4-BE49-F238E27FC236}">
                <a16:creationId xmlns:a16="http://schemas.microsoft.com/office/drawing/2014/main" id="{F548D0AE-790B-455E-7E6D-39650312F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772" y="2239413"/>
            <a:ext cx="3192383" cy="1600232"/>
          </a:xfrm>
          <a:prstGeom prst="rect">
            <a:avLst/>
          </a:prstGeom>
          <a:ln w="76200">
            <a:solidFill>
              <a:srgbClr val="FFC000"/>
            </a:solidFill>
          </a:ln>
        </p:spPr>
      </p:pic>
      <p:pic>
        <p:nvPicPr>
          <p:cNvPr id="17" name="Picture 16" descr="Several different containers of ice cream&#10;&#10;Description automatically generated">
            <a:extLst>
              <a:ext uri="{FF2B5EF4-FFF2-40B4-BE49-F238E27FC236}">
                <a16:creationId xmlns:a16="http://schemas.microsoft.com/office/drawing/2014/main" id="{D79458E3-5345-2017-11FD-94F583305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964" y="497199"/>
            <a:ext cx="2878084" cy="1871347"/>
          </a:xfrm>
          <a:prstGeom prst="rect">
            <a:avLst/>
          </a:prstGeom>
          <a:ln w="76200">
            <a:solidFill>
              <a:srgbClr val="FFC000"/>
            </a:solidFill>
          </a:ln>
        </p:spPr>
      </p:pic>
      <p:pic>
        <p:nvPicPr>
          <p:cNvPr id="22" name="Picture 21" descr="A metal gear with many metal rods&#10;&#10;Description automatically generated with medium confidence">
            <a:extLst>
              <a:ext uri="{FF2B5EF4-FFF2-40B4-BE49-F238E27FC236}">
                <a16:creationId xmlns:a16="http://schemas.microsoft.com/office/drawing/2014/main" id="{6D3CD113-6FA4-BA2D-FA19-05BFB1A06C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2667" y="514079"/>
            <a:ext cx="2418150" cy="1724335"/>
          </a:xfrm>
          <a:prstGeom prst="rect">
            <a:avLst/>
          </a:prstGeom>
          <a:ln w="76200">
            <a:solidFill>
              <a:srgbClr val="FFC000"/>
            </a:solidFill>
          </a:ln>
        </p:spPr>
      </p:pic>
      <p:pic>
        <p:nvPicPr>
          <p:cNvPr id="15" name="Picture 14" descr="A pile of shredded paper and a pile of oranges&#10;&#10;Description automatically generated">
            <a:extLst>
              <a:ext uri="{FF2B5EF4-FFF2-40B4-BE49-F238E27FC236}">
                <a16:creationId xmlns:a16="http://schemas.microsoft.com/office/drawing/2014/main" id="{94EFEC7D-BB90-9C32-724A-879B56778F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9772" y="411140"/>
            <a:ext cx="2545670" cy="2043463"/>
          </a:xfrm>
          <a:prstGeom prst="rect">
            <a:avLst/>
          </a:prstGeom>
          <a:ln w="76200">
            <a:solidFill>
              <a:srgbClr val="FFC000"/>
            </a:solidFill>
          </a:ln>
        </p:spPr>
      </p:pic>
      <p:pic>
        <p:nvPicPr>
          <p:cNvPr id="20" name="Picture 19" descr="A pile of leaves and twigs&#10;&#10;Description automatically generated">
            <a:extLst>
              <a:ext uri="{FF2B5EF4-FFF2-40B4-BE49-F238E27FC236}">
                <a16:creationId xmlns:a16="http://schemas.microsoft.com/office/drawing/2014/main" id="{55E91806-036F-68FE-33F1-7721173DF8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229" y="3639373"/>
            <a:ext cx="2545669" cy="1783973"/>
          </a:xfrm>
          <a:prstGeom prst="rect">
            <a:avLst/>
          </a:prstGeom>
          <a:ln w="76200">
            <a:solidFill>
              <a:srgbClr val="FFC000"/>
            </a:solidFill>
          </a:ln>
        </p:spPr>
      </p:pic>
      <p:pic>
        <p:nvPicPr>
          <p:cNvPr id="24" name="Picture 23" descr="A pile of wood pieces&#10;&#10;Description automatically generated">
            <a:extLst>
              <a:ext uri="{FF2B5EF4-FFF2-40B4-BE49-F238E27FC236}">
                <a16:creationId xmlns:a16="http://schemas.microsoft.com/office/drawing/2014/main" id="{50108954-B2ED-953A-909D-64EB00C186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5453" y="3689837"/>
            <a:ext cx="2565318" cy="1717279"/>
          </a:xfrm>
          <a:prstGeom prst="rect">
            <a:avLst/>
          </a:prstGeom>
          <a:ln w="76200">
            <a:solidFill>
              <a:srgbClr val="FFC000"/>
            </a:solidFill>
          </a:ln>
        </p:spPr>
      </p:pic>
      <p:pic>
        <p:nvPicPr>
          <p:cNvPr id="26" name="Picture 25" descr="A group of cartons of milk&#10;&#10;Description automatically generated">
            <a:extLst>
              <a:ext uri="{FF2B5EF4-FFF2-40B4-BE49-F238E27FC236}">
                <a16:creationId xmlns:a16="http://schemas.microsoft.com/office/drawing/2014/main" id="{362F33BB-DCD2-4C8A-18AB-81CB34B2AD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647" y="2836484"/>
            <a:ext cx="2114807" cy="2114807"/>
          </a:xfrm>
          <a:prstGeom prst="rect">
            <a:avLst/>
          </a:prstGeom>
          <a:ln w="76200">
            <a:solidFill>
              <a:srgbClr val="FFC000"/>
            </a:solidFill>
          </a:ln>
        </p:spPr>
      </p:pic>
      <p:sp>
        <p:nvSpPr>
          <p:cNvPr id="2" name="Slide Number Placeholder 1">
            <a:extLst>
              <a:ext uri="{FF2B5EF4-FFF2-40B4-BE49-F238E27FC236}">
                <a16:creationId xmlns:a16="http://schemas.microsoft.com/office/drawing/2014/main" id="{429CE23D-5499-9350-C08E-5AF6954021C1}"/>
              </a:ext>
            </a:extLst>
          </p:cNvPr>
          <p:cNvSpPr>
            <a:spLocks noGrp="1"/>
          </p:cNvSpPr>
          <p:nvPr>
            <p:ph type="sldNum" sz="quarter" idx="12"/>
          </p:nvPr>
        </p:nvSpPr>
        <p:spPr/>
        <p:txBody>
          <a:bodyPr/>
          <a:lstStyle/>
          <a:p>
            <a:fld id="{294A09A9-5501-47C1-A89A-A340965A2BE2}" type="slidenum">
              <a:rPr lang="en-GB" noProof="0" smtClean="0"/>
              <a:t>80</a:t>
            </a:fld>
            <a:endParaRPr lang="en-GB"/>
          </a:p>
        </p:txBody>
      </p:sp>
      <p:sp>
        <p:nvSpPr>
          <p:cNvPr id="5" name="AutoShape 4" descr="Pile Of Clothes Pictures | Download Free Images on Unsplash">
            <a:extLst>
              <a:ext uri="{FF2B5EF4-FFF2-40B4-BE49-F238E27FC236}">
                <a16:creationId xmlns:a16="http://schemas.microsoft.com/office/drawing/2014/main" id="{FAE8F258-EC55-7FA0-7A61-3A48803152C1}"/>
              </a:ext>
            </a:extLst>
          </p:cNvPr>
          <p:cNvSpPr>
            <a:spLocks noChangeAspect="1" noChangeArrowheads="1"/>
          </p:cNvSpPr>
          <p:nvPr/>
        </p:nvSpPr>
        <p:spPr bwMode="auto">
          <a:xfrm>
            <a:off x="5943599" y="3276599"/>
            <a:ext cx="826477" cy="8264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le of clothes with shoes on top&#10;&#10;AI-generated content may be incorrect.">
            <a:extLst>
              <a:ext uri="{FF2B5EF4-FFF2-40B4-BE49-F238E27FC236}">
                <a16:creationId xmlns:a16="http://schemas.microsoft.com/office/drawing/2014/main" id="{AC681E6A-BCBB-8898-64BD-82EDC6FFDB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60223" y="3057352"/>
            <a:ext cx="3192384" cy="2326653"/>
          </a:xfrm>
          <a:prstGeom prst="rect">
            <a:avLst/>
          </a:prstGeom>
          <a:ln w="76200">
            <a:solidFill>
              <a:srgbClr val="FFC000"/>
            </a:solidFill>
          </a:ln>
        </p:spPr>
      </p:pic>
    </p:spTree>
    <p:extLst>
      <p:ext uri="{BB962C8B-B14F-4D97-AF65-F5344CB8AC3E}">
        <p14:creationId xmlns:p14="http://schemas.microsoft.com/office/powerpoint/2010/main" val="118027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75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par>
                                <p:cTn id="14" presetID="10" presetClass="entr" presetSubtype="0" fill="hold" nodeType="with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75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75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AE308-3076-43DB-B834-DA0B0AE19AF9}"/>
              </a:ext>
            </a:extLst>
          </p:cNvPr>
          <p:cNvSpPr>
            <a:spLocks noGrp="1"/>
          </p:cNvSpPr>
          <p:nvPr>
            <p:ph type="title"/>
          </p:nvPr>
        </p:nvSpPr>
        <p:spPr>
          <a:xfrm>
            <a:off x="599768" y="481782"/>
            <a:ext cx="2998838" cy="865237"/>
          </a:xfrm>
        </p:spPr>
        <p:txBody>
          <a:bodyPr rtlCol="0" anchor="b">
            <a:normAutofit/>
          </a:bodyPr>
          <a:lstStyle/>
          <a:p>
            <a:pPr rtl="0"/>
            <a:r>
              <a:rPr lang="en-GB" sz="2400" b="1" dirty="0"/>
              <a:t>Contamination  Jan 21 – Mar 24</a:t>
            </a:r>
          </a:p>
        </p:txBody>
      </p:sp>
      <p:sp>
        <p:nvSpPr>
          <p:cNvPr id="3" name="Content Placeholder 2">
            <a:extLst>
              <a:ext uri="{FF2B5EF4-FFF2-40B4-BE49-F238E27FC236}">
                <a16:creationId xmlns:a16="http://schemas.microsoft.com/office/drawing/2014/main" id="{BABC2CE0-8806-4B2A-A10A-32984D317434}"/>
              </a:ext>
            </a:extLst>
          </p:cNvPr>
          <p:cNvSpPr>
            <a:spLocks noGrp="1"/>
          </p:cNvSpPr>
          <p:nvPr>
            <p:ph type="body" sz="quarter" idx="10"/>
          </p:nvPr>
        </p:nvSpPr>
        <p:spPr>
          <a:xfrm>
            <a:off x="599768" y="2163098"/>
            <a:ext cx="2666361" cy="2084438"/>
          </a:xfrm>
        </p:spPr>
        <p:txBody>
          <a:bodyPr rtlCol="0">
            <a:normAutofit/>
          </a:bodyPr>
          <a:lstStyle/>
          <a:p>
            <a:pPr rtl="0"/>
            <a:r>
              <a:rPr lang="en-GB" b="1" dirty="0"/>
              <a:t>33% waste &amp; black bags of waste</a:t>
            </a:r>
          </a:p>
          <a:p>
            <a:pPr rtl="0"/>
            <a:r>
              <a:rPr lang="en-GB" b="1" dirty="0"/>
              <a:t>11% Glass</a:t>
            </a:r>
          </a:p>
          <a:p>
            <a:pPr rtl="0"/>
            <a:r>
              <a:rPr lang="en-GB" b="1" dirty="0"/>
              <a:t>31% is cartons / </a:t>
            </a:r>
            <a:r>
              <a:rPr lang="en-GB" b="1" dirty="0" err="1"/>
              <a:t>tetrapak</a:t>
            </a:r>
            <a:r>
              <a:rPr lang="en-GB" b="1" dirty="0"/>
              <a:t>, pots tubs and trays, other plastic packaging and film</a:t>
            </a:r>
          </a:p>
        </p:txBody>
      </p:sp>
      <p:pic>
        <p:nvPicPr>
          <p:cNvPr id="20" name="Picture Placeholder 19">
            <a:extLst>
              <a:ext uri="{FF2B5EF4-FFF2-40B4-BE49-F238E27FC236}">
                <a16:creationId xmlns:a16="http://schemas.microsoft.com/office/drawing/2014/main" id="{6A4B0D2B-6C98-7593-61E2-8BF2DF1171A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3598606" y="589270"/>
            <a:ext cx="8396748" cy="5024949"/>
          </a:xfrm>
        </p:spPr>
      </p:pic>
      <p:pic>
        <p:nvPicPr>
          <p:cNvPr id="22" name="Picture 21" descr="A black trash can with red x marks&#10;&#10;Description automatically generated">
            <a:extLst>
              <a:ext uri="{FF2B5EF4-FFF2-40B4-BE49-F238E27FC236}">
                <a16:creationId xmlns:a16="http://schemas.microsoft.com/office/drawing/2014/main" id="{09780481-D88B-F356-F742-E2979D74E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272" y="4323737"/>
            <a:ext cx="2194334" cy="2106561"/>
          </a:xfrm>
          <a:prstGeom prst="rect">
            <a:avLst/>
          </a:prstGeom>
        </p:spPr>
      </p:pic>
      <p:sp>
        <p:nvSpPr>
          <p:cNvPr id="4" name="Slide Number Placeholder 3">
            <a:extLst>
              <a:ext uri="{FF2B5EF4-FFF2-40B4-BE49-F238E27FC236}">
                <a16:creationId xmlns:a16="http://schemas.microsoft.com/office/drawing/2014/main" id="{74F7DDDC-A4A6-6400-7B13-9CD60D4CD731}"/>
              </a:ext>
            </a:extLst>
          </p:cNvPr>
          <p:cNvSpPr>
            <a:spLocks noGrp="1"/>
          </p:cNvSpPr>
          <p:nvPr>
            <p:ph type="sldNum" sz="quarter" idx="16"/>
          </p:nvPr>
        </p:nvSpPr>
        <p:spPr/>
        <p:txBody>
          <a:bodyPr/>
          <a:lstStyle/>
          <a:p>
            <a:pPr rtl="0"/>
            <a:fld id="{294A09A9-5501-47C1-A89A-A340965A2BE2}" type="slidenum">
              <a:rPr lang="en-GB" noProof="0" smtClean="0"/>
              <a:pPr rtl="0"/>
              <a:t>81</a:t>
            </a:fld>
            <a:endParaRPr lang="en-GB"/>
          </a:p>
        </p:txBody>
      </p:sp>
    </p:spTree>
    <p:extLst>
      <p:ext uri="{BB962C8B-B14F-4D97-AF65-F5344CB8AC3E}">
        <p14:creationId xmlns:p14="http://schemas.microsoft.com/office/powerpoint/2010/main" val="364984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 name="Title 197">
            <a:extLst>
              <a:ext uri="{FF2B5EF4-FFF2-40B4-BE49-F238E27FC236}">
                <a16:creationId xmlns:a16="http://schemas.microsoft.com/office/drawing/2014/main" id="{7DD80A03-4E46-493A-82B4-799A0FA96E0F}"/>
              </a:ext>
            </a:extLst>
          </p:cNvPr>
          <p:cNvSpPr>
            <a:spLocks noGrp="1"/>
          </p:cNvSpPr>
          <p:nvPr>
            <p:ph type="title"/>
          </p:nvPr>
        </p:nvSpPr>
        <p:spPr>
          <a:xfrm>
            <a:off x="660070" y="1108126"/>
            <a:ext cx="2741141" cy="606512"/>
          </a:xfrm>
        </p:spPr>
        <p:txBody>
          <a:bodyPr rtlCol="0">
            <a:normAutofit fontScale="90000"/>
          </a:bodyPr>
          <a:lstStyle/>
          <a:p>
            <a:r>
              <a:rPr lang="en-GB" sz="2700" b="1" dirty="0"/>
              <a:t>Face to face engagement</a:t>
            </a:r>
            <a:br>
              <a:rPr lang="en-GB" dirty="0"/>
            </a:br>
            <a:endParaRPr lang="en-GB"/>
          </a:p>
        </p:txBody>
      </p:sp>
      <p:sp>
        <p:nvSpPr>
          <p:cNvPr id="65" name="Text Placeholder 64">
            <a:extLst>
              <a:ext uri="{FF2B5EF4-FFF2-40B4-BE49-F238E27FC236}">
                <a16:creationId xmlns:a16="http://schemas.microsoft.com/office/drawing/2014/main" id="{77573F1B-4EFD-4B8D-BA9A-B96A3B750B92}"/>
              </a:ext>
            </a:extLst>
          </p:cNvPr>
          <p:cNvSpPr>
            <a:spLocks noGrp="1"/>
          </p:cNvSpPr>
          <p:nvPr>
            <p:ph type="body" sz="quarter" idx="26"/>
          </p:nvPr>
        </p:nvSpPr>
        <p:spPr>
          <a:xfrm>
            <a:off x="6297627" y="2641604"/>
            <a:ext cx="3346704" cy="265176"/>
          </a:xfrm>
        </p:spPr>
        <p:txBody>
          <a:bodyPr rtlCol="0"/>
          <a:lstStyle/>
          <a:p>
            <a:pPr rtl="0"/>
            <a:r>
              <a:rPr lang="en-GB" dirty="0"/>
              <a:t>Recycling Week October</a:t>
            </a:r>
          </a:p>
          <a:p>
            <a:pPr rtl="0"/>
            <a:r>
              <a:rPr lang="en-GB" dirty="0"/>
              <a:t>Churchill Square &amp; The Open Market</a:t>
            </a:r>
          </a:p>
        </p:txBody>
      </p:sp>
      <p:sp>
        <p:nvSpPr>
          <p:cNvPr id="19" name="Text Placeholder 18">
            <a:extLst>
              <a:ext uri="{FF2B5EF4-FFF2-40B4-BE49-F238E27FC236}">
                <a16:creationId xmlns:a16="http://schemas.microsoft.com/office/drawing/2014/main" id="{1A6FC98F-55FB-E825-A093-62B830B831BE}"/>
              </a:ext>
            </a:extLst>
          </p:cNvPr>
          <p:cNvSpPr>
            <a:spLocks noGrp="1"/>
          </p:cNvSpPr>
          <p:nvPr>
            <p:ph type="body" sz="quarter" idx="20"/>
          </p:nvPr>
        </p:nvSpPr>
        <p:spPr>
          <a:xfrm>
            <a:off x="6462031" y="5761708"/>
            <a:ext cx="3346704" cy="265176"/>
          </a:xfrm>
        </p:spPr>
        <p:txBody>
          <a:bodyPr/>
          <a:lstStyle/>
          <a:p>
            <a:r>
              <a:rPr lang="en-GB" dirty="0"/>
              <a:t>Housing Conference for Council Housing Residents October</a:t>
            </a:r>
          </a:p>
        </p:txBody>
      </p:sp>
      <p:pic>
        <p:nvPicPr>
          <p:cNvPr id="7" name="Picture 6" descr="A group of people standing in front of a store&#10;&#10;Description automatically generated">
            <a:extLst>
              <a:ext uri="{FF2B5EF4-FFF2-40B4-BE49-F238E27FC236}">
                <a16:creationId xmlns:a16="http://schemas.microsoft.com/office/drawing/2014/main" id="{693ED1CB-8F82-5C4B-4088-2552EAECFB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77547" y="453685"/>
            <a:ext cx="2743200" cy="2057400"/>
          </a:xfrm>
          <a:prstGeom prst="rect">
            <a:avLst/>
          </a:prstGeom>
          <a:ln w="57150">
            <a:solidFill>
              <a:schemeClr val="accent2">
                <a:lumMod val="60000"/>
                <a:lumOff val="40000"/>
              </a:schemeClr>
            </a:solidFill>
          </a:ln>
        </p:spPr>
      </p:pic>
      <p:pic>
        <p:nvPicPr>
          <p:cNvPr id="10" name="Picture 9" descr="A person standing in front of a table&#10;&#10;Description automatically generated">
            <a:extLst>
              <a:ext uri="{FF2B5EF4-FFF2-40B4-BE49-F238E27FC236}">
                <a16:creationId xmlns:a16="http://schemas.microsoft.com/office/drawing/2014/main" id="{966FF6FF-55D6-DF02-8FE0-55E19746C1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35002" y="437437"/>
            <a:ext cx="2743200" cy="2057400"/>
          </a:xfrm>
          <a:prstGeom prst="rect">
            <a:avLst/>
          </a:prstGeom>
          <a:ln w="57150">
            <a:solidFill>
              <a:schemeClr val="accent2">
                <a:lumMod val="60000"/>
                <a:lumOff val="40000"/>
              </a:schemeClr>
            </a:solidFill>
          </a:ln>
        </p:spPr>
      </p:pic>
      <p:pic>
        <p:nvPicPr>
          <p:cNvPr id="11" name="Picture 10" descr="A group of people sitting at a desk&#10;&#10;Description automatically generated">
            <a:extLst>
              <a:ext uri="{FF2B5EF4-FFF2-40B4-BE49-F238E27FC236}">
                <a16:creationId xmlns:a16="http://schemas.microsoft.com/office/drawing/2014/main" id="{505D25C1-E1DD-E87E-6A37-420CD1ABA56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5177549" y="3336001"/>
            <a:ext cx="2737849" cy="2055861"/>
          </a:xfrm>
          <a:prstGeom prst="rect">
            <a:avLst/>
          </a:prstGeom>
          <a:ln w="57150">
            <a:solidFill>
              <a:schemeClr val="accent2">
                <a:lumMod val="60000"/>
                <a:lumOff val="40000"/>
              </a:schemeClr>
            </a:solidFill>
          </a:ln>
        </p:spPr>
      </p:pic>
      <p:pic>
        <p:nvPicPr>
          <p:cNvPr id="13" name="Picture 12" descr="Kids looking down at a table with objects on it&#10;&#10;Description automatically generated">
            <a:extLst>
              <a:ext uri="{FF2B5EF4-FFF2-40B4-BE49-F238E27FC236}">
                <a16:creationId xmlns:a16="http://schemas.microsoft.com/office/drawing/2014/main" id="{046AE2B8-8A79-C431-6689-3F4B19F5010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a:off x="8135002" y="3336000"/>
            <a:ext cx="2737849" cy="2055862"/>
          </a:xfrm>
          <a:prstGeom prst="rect">
            <a:avLst/>
          </a:prstGeom>
          <a:ln w="57150">
            <a:solidFill>
              <a:schemeClr val="accent2">
                <a:lumMod val="60000"/>
                <a:lumOff val="40000"/>
              </a:schemeClr>
            </a:solidFill>
          </a:ln>
        </p:spPr>
      </p:pic>
      <p:pic>
        <p:nvPicPr>
          <p:cNvPr id="4" name="Picture 3" descr="A group of people standing under a tent&#10;&#10;AI-generated content may be incorrect.">
            <a:extLst>
              <a:ext uri="{FF2B5EF4-FFF2-40B4-BE49-F238E27FC236}">
                <a16:creationId xmlns:a16="http://schemas.microsoft.com/office/drawing/2014/main" id="{9F436DBB-1E7C-33ED-D0CA-ECC8E96A4A4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783678" y="2418140"/>
            <a:ext cx="3964965" cy="2973723"/>
          </a:xfrm>
          <a:prstGeom prst="rect">
            <a:avLst/>
          </a:prstGeom>
          <a:ln w="57150">
            <a:solidFill>
              <a:schemeClr val="accent2">
                <a:lumMod val="60000"/>
                <a:lumOff val="40000"/>
              </a:schemeClr>
            </a:solidFill>
          </a:ln>
        </p:spPr>
      </p:pic>
      <p:sp>
        <p:nvSpPr>
          <p:cNvPr id="14" name="Text Placeholder 64">
            <a:extLst>
              <a:ext uri="{FF2B5EF4-FFF2-40B4-BE49-F238E27FC236}">
                <a16:creationId xmlns:a16="http://schemas.microsoft.com/office/drawing/2014/main" id="{DEA89736-4121-BB1B-CA7C-7B5935E650F4}"/>
              </a:ext>
            </a:extLst>
          </p:cNvPr>
          <p:cNvSpPr txBox="1">
            <a:spLocks/>
          </p:cNvSpPr>
          <p:nvPr/>
        </p:nvSpPr>
        <p:spPr>
          <a:xfrm>
            <a:off x="1244676" y="5624290"/>
            <a:ext cx="3346704" cy="265176"/>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2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Fabuloso</a:t>
            </a:r>
            <a:r>
              <a:rPr lang="en-GB" dirty="0"/>
              <a:t> – Pride in the Park - August</a:t>
            </a:r>
          </a:p>
        </p:txBody>
      </p:sp>
      <p:sp>
        <p:nvSpPr>
          <p:cNvPr id="15" name="Slide Number Placeholder 14">
            <a:extLst>
              <a:ext uri="{FF2B5EF4-FFF2-40B4-BE49-F238E27FC236}">
                <a16:creationId xmlns:a16="http://schemas.microsoft.com/office/drawing/2014/main" id="{F738E5D5-0B65-A0BD-6B05-A88EE97434DE}"/>
              </a:ext>
            </a:extLst>
          </p:cNvPr>
          <p:cNvSpPr>
            <a:spLocks noGrp="1"/>
          </p:cNvSpPr>
          <p:nvPr>
            <p:ph type="sldNum" sz="quarter" idx="12"/>
          </p:nvPr>
        </p:nvSpPr>
        <p:spPr/>
        <p:txBody>
          <a:bodyPr/>
          <a:lstStyle/>
          <a:p>
            <a:fld id="{294A09A9-5501-47C1-A89A-A340965A2BE2}" type="slidenum">
              <a:rPr lang="en-GB" noProof="0" smtClean="0"/>
              <a:t>82</a:t>
            </a:fld>
            <a:endParaRPr lang="en-GB"/>
          </a:p>
        </p:txBody>
      </p:sp>
    </p:spTree>
    <p:extLst>
      <p:ext uri="{BB962C8B-B14F-4D97-AF65-F5344CB8AC3E}">
        <p14:creationId xmlns:p14="http://schemas.microsoft.com/office/powerpoint/2010/main" val="41775544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93997" y="88982"/>
            <a:ext cx="8971312" cy="1325563"/>
          </a:xfrm>
        </p:spPr>
        <p:txBody>
          <a:bodyPr rtlCol="0" anchor="ctr">
            <a:normAutofit/>
          </a:bodyPr>
          <a:lstStyle/>
          <a:p>
            <a:r>
              <a:rPr lang="en-GB" sz="2800" b="1" dirty="0"/>
              <a:t>Pride in the park – Photo Frame!</a:t>
            </a:r>
          </a:p>
        </p:txBody>
      </p:sp>
      <p:pic>
        <p:nvPicPr>
          <p:cNvPr id="16" name="Picture 15" descr="A group of people in green shirts&#10;&#10;Description automatically generated">
            <a:extLst>
              <a:ext uri="{FF2B5EF4-FFF2-40B4-BE49-F238E27FC236}">
                <a16:creationId xmlns:a16="http://schemas.microsoft.com/office/drawing/2014/main" id="{7571FC22-A885-4270-4989-AAE038050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61722" y="3924320"/>
            <a:ext cx="3606756" cy="2705067"/>
          </a:xfrm>
          <a:prstGeom prst="rect">
            <a:avLst/>
          </a:prstGeom>
        </p:spPr>
      </p:pic>
      <p:pic>
        <p:nvPicPr>
          <p:cNvPr id="18" name="Picture 17" descr="A group of women in a mirror&#10;&#10;Description automatically generated">
            <a:extLst>
              <a:ext uri="{FF2B5EF4-FFF2-40B4-BE49-F238E27FC236}">
                <a16:creationId xmlns:a16="http://schemas.microsoft.com/office/drawing/2014/main" id="{8BE37B7A-AD41-598D-7582-1FF8A1071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61723" y="1096467"/>
            <a:ext cx="3606755" cy="2705066"/>
          </a:xfrm>
          <a:prstGeom prst="rect">
            <a:avLst/>
          </a:prstGeom>
        </p:spPr>
      </p:pic>
      <p:pic>
        <p:nvPicPr>
          <p:cNvPr id="27" name="Picture 26" descr="A couple of men holding signs&#10;&#10;Description automatically generated">
            <a:extLst>
              <a:ext uri="{FF2B5EF4-FFF2-40B4-BE49-F238E27FC236}">
                <a16:creationId xmlns:a16="http://schemas.microsoft.com/office/drawing/2014/main" id="{96180BA0-25C1-F8E4-AFCF-E0CE86C137B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10800000">
            <a:off x="4186058" y="1089571"/>
            <a:ext cx="3598294" cy="2698721"/>
          </a:xfrm>
          <a:prstGeom prst="rect">
            <a:avLst/>
          </a:prstGeom>
          <a:ln w="38100">
            <a:solidFill>
              <a:schemeClr val="tx1"/>
            </a:solidFill>
          </a:ln>
        </p:spPr>
      </p:pic>
      <p:pic>
        <p:nvPicPr>
          <p:cNvPr id="29" name="Picture 28" descr="A group of people in green shirts&#10;&#10;Description automatically generated">
            <a:extLst>
              <a:ext uri="{FF2B5EF4-FFF2-40B4-BE49-F238E27FC236}">
                <a16:creationId xmlns:a16="http://schemas.microsoft.com/office/drawing/2014/main" id="{F57EE2DB-B4AB-53AF-1E71-9BE75A92D00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a:off x="335468" y="3924320"/>
            <a:ext cx="3606756" cy="2705067"/>
          </a:xfrm>
          <a:prstGeom prst="rect">
            <a:avLst/>
          </a:prstGeom>
          <a:ln w="38100">
            <a:solidFill>
              <a:schemeClr val="tx1"/>
            </a:solidFill>
          </a:ln>
        </p:spPr>
      </p:pic>
      <p:pic>
        <p:nvPicPr>
          <p:cNvPr id="30" name="Picture 29" descr="A group of women in a mirror&#10;&#10;Description automatically generated">
            <a:extLst>
              <a:ext uri="{FF2B5EF4-FFF2-40B4-BE49-F238E27FC236}">
                <a16:creationId xmlns:a16="http://schemas.microsoft.com/office/drawing/2014/main" id="{EAAEA072-A54D-22BA-083E-0FF9B4C7AFF3}"/>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335469" y="1096467"/>
            <a:ext cx="3606755" cy="2705066"/>
          </a:xfrm>
          <a:prstGeom prst="rect">
            <a:avLst/>
          </a:prstGeom>
          <a:ln w="38100">
            <a:solidFill>
              <a:schemeClr val="tx1"/>
            </a:solidFill>
          </a:ln>
        </p:spPr>
      </p:pic>
      <p:pic>
        <p:nvPicPr>
          <p:cNvPr id="31" name="Picture 30" descr="A person in a rainbow outfit&#10;&#10;Description automatically generated">
            <a:extLst>
              <a:ext uri="{FF2B5EF4-FFF2-40B4-BE49-F238E27FC236}">
                <a16:creationId xmlns:a16="http://schemas.microsoft.com/office/drawing/2014/main" id="{67759AB9-87BC-AF6B-18C9-9A34F2946C46}"/>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10800000">
            <a:off x="4240718" y="3929081"/>
            <a:ext cx="3488984" cy="2703328"/>
          </a:xfrm>
          <a:prstGeom prst="rect">
            <a:avLst/>
          </a:prstGeom>
          <a:ln w="38100">
            <a:solidFill>
              <a:schemeClr val="tx1"/>
            </a:solidFill>
          </a:ln>
        </p:spPr>
      </p:pic>
      <p:pic>
        <p:nvPicPr>
          <p:cNvPr id="32" name="Picture 31" descr="A group of people holding signs&#10;&#10;Description automatically generated">
            <a:extLst>
              <a:ext uri="{FF2B5EF4-FFF2-40B4-BE49-F238E27FC236}">
                <a16:creationId xmlns:a16="http://schemas.microsoft.com/office/drawing/2014/main" id="{EA555E39-3E0E-B7A6-C835-817FCF5B8CF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rot="10800000">
            <a:off x="8057880" y="3973511"/>
            <a:ext cx="3604160" cy="2611582"/>
          </a:xfrm>
          <a:prstGeom prst="rect">
            <a:avLst/>
          </a:prstGeom>
          <a:ln w="38100">
            <a:solidFill>
              <a:schemeClr val="tx1"/>
            </a:solidFill>
          </a:ln>
        </p:spPr>
      </p:pic>
      <p:pic>
        <p:nvPicPr>
          <p:cNvPr id="34" name="Picture 33" descr="A group of people posing for a photo&#10;&#10;Description automatically generated">
            <a:extLst>
              <a:ext uri="{FF2B5EF4-FFF2-40B4-BE49-F238E27FC236}">
                <a16:creationId xmlns:a16="http://schemas.microsoft.com/office/drawing/2014/main" id="{BF43C6BE-70AA-79EC-FB68-43923284F0B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10800000">
            <a:off x="8057879" y="1109364"/>
            <a:ext cx="3604164" cy="2700648"/>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085362D0-8C83-F9BF-A706-4864E32CAAD0}"/>
              </a:ext>
            </a:extLst>
          </p:cNvPr>
          <p:cNvSpPr>
            <a:spLocks noGrp="1"/>
          </p:cNvSpPr>
          <p:nvPr>
            <p:ph type="sldNum" sz="quarter" idx="16"/>
          </p:nvPr>
        </p:nvSpPr>
        <p:spPr/>
        <p:txBody>
          <a:bodyPr/>
          <a:lstStyle/>
          <a:p>
            <a:pPr rtl="0"/>
            <a:fld id="{294A09A9-5501-47C1-A89A-A340965A2BE2}" type="slidenum">
              <a:rPr lang="en-GB" noProof="0" smtClean="0"/>
              <a:pPr rtl="0"/>
              <a:t>83</a:t>
            </a:fld>
            <a:endParaRPr lang="en-GB"/>
          </a:p>
        </p:txBody>
      </p:sp>
    </p:spTree>
    <p:extLst>
      <p:ext uri="{BB962C8B-B14F-4D97-AF65-F5344CB8AC3E}">
        <p14:creationId xmlns:p14="http://schemas.microsoft.com/office/powerpoint/2010/main" val="5345298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6CDA6E0-8A72-D509-6102-34DAC84A772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4205A8-6609-0540-6E09-867ADDAD69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7412" y="2103014"/>
            <a:ext cx="3973248" cy="274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Slide Number Placeholder 11">
            <a:extLst>
              <a:ext uri="{FF2B5EF4-FFF2-40B4-BE49-F238E27FC236}">
                <a16:creationId xmlns:a16="http://schemas.microsoft.com/office/drawing/2014/main" id="{230B3FE0-6D71-D698-49BF-90E3084328FE}"/>
              </a:ext>
            </a:extLst>
          </p:cNvPr>
          <p:cNvSpPr>
            <a:spLocks noGrp="1"/>
          </p:cNvSpPr>
          <p:nvPr>
            <p:ph type="sldNum" sz="quarter" idx="12"/>
          </p:nvPr>
        </p:nvSpPr>
        <p:spPr/>
        <p:txBody>
          <a:bodyPr/>
          <a:lstStyle/>
          <a:p>
            <a:fld id="{294A09A9-5501-47C1-A89A-A340965A2BE2}" type="slidenum">
              <a:rPr lang="en-GB" noProof="0" smtClean="0"/>
              <a:t>84</a:t>
            </a:fld>
            <a:endParaRPr lang="en-GB"/>
          </a:p>
        </p:txBody>
      </p:sp>
      <p:sp>
        <p:nvSpPr>
          <p:cNvPr id="4" name="TextBox 3">
            <a:extLst>
              <a:ext uri="{FF2B5EF4-FFF2-40B4-BE49-F238E27FC236}">
                <a16:creationId xmlns:a16="http://schemas.microsoft.com/office/drawing/2014/main" id="{CB6B78DB-6709-7899-387E-FFB3BCDD730A}"/>
              </a:ext>
            </a:extLst>
          </p:cNvPr>
          <p:cNvSpPr txBox="1"/>
          <p:nvPr/>
        </p:nvSpPr>
        <p:spPr>
          <a:xfrm>
            <a:off x="567412" y="480186"/>
            <a:ext cx="3616503" cy="461665"/>
          </a:xfrm>
          <a:prstGeom prst="rect">
            <a:avLst/>
          </a:prstGeom>
          <a:noFill/>
        </p:spPr>
        <p:txBody>
          <a:bodyPr wrap="none" rtlCol="0">
            <a:spAutoFit/>
          </a:bodyPr>
          <a:lstStyle/>
          <a:p>
            <a:r>
              <a:rPr lang="en-GB" sz="2400" b="1" dirty="0">
                <a:latin typeface="Arial Black" panose="020B0A04020102020204" pitchFamily="34" charset="0"/>
              </a:rPr>
              <a:t>Why do we Recycle?</a:t>
            </a:r>
          </a:p>
        </p:txBody>
      </p:sp>
      <p:pic>
        <p:nvPicPr>
          <p:cNvPr id="6" name="Picture 5">
            <a:extLst>
              <a:ext uri="{FF2B5EF4-FFF2-40B4-BE49-F238E27FC236}">
                <a16:creationId xmlns:a16="http://schemas.microsoft.com/office/drawing/2014/main" id="{434356E4-5266-F08B-EADA-11AA170AD6C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91729" y="3267328"/>
            <a:ext cx="1814972" cy="3024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sign with a light bulb on it&#10;&#10;AI-generated content may be incorrect.">
            <a:extLst>
              <a:ext uri="{FF2B5EF4-FFF2-40B4-BE49-F238E27FC236}">
                <a16:creationId xmlns:a16="http://schemas.microsoft.com/office/drawing/2014/main" id="{EB82C830-EFED-4899-173C-CF7D2EE16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7770" y="588524"/>
            <a:ext cx="2058224"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FE38F358-E749-0154-82E7-B97DDA8B773B}"/>
              </a:ext>
            </a:extLst>
          </p:cNvPr>
          <p:cNvSpPr txBox="1"/>
          <p:nvPr/>
        </p:nvSpPr>
        <p:spPr>
          <a:xfrm>
            <a:off x="762262" y="5121037"/>
            <a:ext cx="3868066" cy="1600438"/>
          </a:xfrm>
          <a:prstGeom prst="rect">
            <a:avLst/>
          </a:prstGeom>
          <a:noFill/>
        </p:spPr>
        <p:txBody>
          <a:bodyPr wrap="square" rtlCol="0">
            <a:spAutoFit/>
          </a:bodyPr>
          <a:lstStyle/>
          <a:p>
            <a:r>
              <a:rPr lang="en-GB" sz="2000" b="1" i="1" kern="100" dirty="0">
                <a:solidFill>
                  <a:srgbClr val="800000"/>
                </a:solidFill>
                <a:effectLst/>
                <a:latin typeface="Arial" panose="020B0604020202020204" pitchFamily="34" charset="0"/>
                <a:ea typeface="Calibri" panose="020F0502020204030204" pitchFamily="34" charset="0"/>
                <a:cs typeface="Arial" panose="020B0604020202020204" pitchFamily="34" charset="0"/>
              </a:rPr>
              <a:t>Recycling one glass bottle saves enough energy needed to recharge your smartphone over 6 times</a:t>
            </a:r>
          </a:p>
          <a:p>
            <a:endParaRPr lang="en-GB" dirty="0"/>
          </a:p>
        </p:txBody>
      </p:sp>
      <p:sp>
        <p:nvSpPr>
          <p:cNvPr id="14" name="TextBox 13">
            <a:extLst>
              <a:ext uri="{FF2B5EF4-FFF2-40B4-BE49-F238E27FC236}">
                <a16:creationId xmlns:a16="http://schemas.microsoft.com/office/drawing/2014/main" id="{712302BA-81C2-320F-2234-9365A374D902}"/>
              </a:ext>
            </a:extLst>
          </p:cNvPr>
          <p:cNvSpPr txBox="1"/>
          <p:nvPr/>
        </p:nvSpPr>
        <p:spPr>
          <a:xfrm>
            <a:off x="8915282" y="4849473"/>
            <a:ext cx="2743200" cy="923330"/>
          </a:xfrm>
          <a:prstGeom prst="rect">
            <a:avLst/>
          </a:prstGeom>
          <a:noFill/>
        </p:spPr>
        <p:txBody>
          <a:bodyPr wrap="square" rtlCol="0">
            <a:spAutoFit/>
          </a:bodyPr>
          <a:lstStyle/>
          <a:p>
            <a:r>
              <a:rPr lang="en-GB" sz="18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25 plastic bottles could make a new fleece top</a:t>
            </a:r>
          </a:p>
          <a:p>
            <a:endParaRPr lang="en-GB" dirty="0"/>
          </a:p>
        </p:txBody>
      </p:sp>
      <p:sp>
        <p:nvSpPr>
          <p:cNvPr id="15" name="TextBox 14">
            <a:extLst>
              <a:ext uri="{FF2B5EF4-FFF2-40B4-BE49-F238E27FC236}">
                <a16:creationId xmlns:a16="http://schemas.microsoft.com/office/drawing/2014/main" id="{ED826750-3A17-F523-B7F3-137EA2FC38EE}"/>
              </a:ext>
            </a:extLst>
          </p:cNvPr>
          <p:cNvSpPr txBox="1"/>
          <p:nvPr/>
        </p:nvSpPr>
        <p:spPr>
          <a:xfrm>
            <a:off x="5274118" y="363453"/>
            <a:ext cx="3250194" cy="2544351"/>
          </a:xfrm>
          <a:prstGeom prst="rect">
            <a:avLst/>
          </a:prstGeom>
          <a:noFill/>
        </p:spPr>
        <p:txBody>
          <a:bodyPr wrap="square" rtlCol="0">
            <a:spAutoFit/>
          </a:bodyPr>
          <a:lstStyle/>
          <a:p>
            <a:pPr marL="342900" lvl="0" indent="-342900">
              <a:lnSpc>
                <a:spcPct val="107000"/>
              </a:lnSpc>
              <a:spcAft>
                <a:spcPts val="800"/>
              </a:spcAft>
              <a:buFont typeface="Symbol" panose="05050102010706020507" pitchFamily="18" charset="2"/>
              <a:buChar char=""/>
            </a:pPr>
            <a:r>
              <a:rPr lang="en-GB" sz="18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 recycled </a:t>
            </a:r>
            <a:r>
              <a:rPr lang="en-GB" sz="1800" b="1" i="1" kern="100" dirty="0" err="1">
                <a:solidFill>
                  <a:schemeClr val="accent1"/>
                </a:solidFill>
                <a:effectLst/>
                <a:latin typeface="Arial" panose="020B0604020202020204" pitchFamily="34" charset="0"/>
                <a:ea typeface="Calibri" panose="020F0502020204030204" pitchFamily="34" charset="0"/>
                <a:cs typeface="Arial" panose="020B0604020202020204" pitchFamily="34" charset="0"/>
              </a:rPr>
              <a:t>aluminum</a:t>
            </a:r>
            <a:r>
              <a:rPr lang="en-GB" sz="18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can saves enough energy to run a tv for 3 hours</a:t>
            </a:r>
          </a:p>
          <a:p>
            <a:pPr marL="342900" lvl="0" indent="-342900">
              <a:lnSpc>
                <a:spcPct val="107000"/>
              </a:lnSpc>
              <a:spcAft>
                <a:spcPts val="800"/>
              </a:spcAft>
              <a:buFont typeface="Symbol" panose="05050102010706020507" pitchFamily="18" charset="2"/>
              <a:buChar char=""/>
            </a:pPr>
            <a:r>
              <a:rPr lang="en-GB" sz="1800" b="1"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Recycled drinks cans from old products uses 95% less energy than making it from scratch. </a:t>
            </a:r>
            <a:endParaRPr lang="en-GB" sz="1800" b="1" i="1" kern="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710EC56-0811-09E2-9C82-278CD0E6B762}"/>
              </a:ext>
            </a:extLst>
          </p:cNvPr>
          <p:cNvSpPr txBox="1"/>
          <p:nvPr/>
        </p:nvSpPr>
        <p:spPr>
          <a:xfrm>
            <a:off x="595209" y="1106934"/>
            <a:ext cx="4522905" cy="830997"/>
          </a:xfrm>
          <a:prstGeom prst="rect">
            <a:avLst/>
          </a:prstGeom>
          <a:noFill/>
        </p:spPr>
        <p:txBody>
          <a:bodyPr wrap="none" rtlCol="0">
            <a:spAutoFit/>
          </a:bodyPr>
          <a:lstStyle/>
          <a:p>
            <a:r>
              <a:rPr lang="en-GB" sz="2400" b="1" dirty="0">
                <a:latin typeface="Arial Black" panose="020B0A04020102020204" pitchFamily="34" charset="0"/>
              </a:rPr>
              <a:t>Save Energy &amp; Resources</a:t>
            </a:r>
          </a:p>
          <a:p>
            <a:r>
              <a:rPr lang="en-GB" sz="2400" b="1" dirty="0">
                <a:latin typeface="Arial Black" panose="020B0A04020102020204" pitchFamily="34" charset="0"/>
              </a:rPr>
              <a:t>(raw materials)</a:t>
            </a:r>
          </a:p>
        </p:txBody>
      </p:sp>
    </p:spTree>
    <p:extLst>
      <p:ext uri="{BB962C8B-B14F-4D97-AF65-F5344CB8AC3E}">
        <p14:creationId xmlns:p14="http://schemas.microsoft.com/office/powerpoint/2010/main" val="36821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915A8C-A96A-4F03-1598-285AEF376A4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3AA04C2-A89E-5A91-EFD4-D3B1017DB9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9038" y="3668293"/>
            <a:ext cx="3081812" cy="1632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D36D93D3-24A1-8BEA-1674-5FB48E7859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89724" y="587375"/>
            <a:ext cx="2596783" cy="253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40558133-3671-887C-1671-D9CDDC4D1F12}"/>
              </a:ext>
            </a:extLst>
          </p:cNvPr>
          <p:cNvSpPr txBox="1"/>
          <p:nvPr/>
        </p:nvSpPr>
        <p:spPr>
          <a:xfrm>
            <a:off x="935527" y="977308"/>
            <a:ext cx="5945384" cy="13726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en-US" sz="1600" b="1" dirty="0">
                <a:latin typeface="Arial" panose="020B0604020202020204" pitchFamily="34" charset="0"/>
                <a:cs typeface="Arial" panose="020B0604020202020204" pitchFamily="34" charset="0"/>
              </a:rPr>
              <a:t>T</a:t>
            </a:r>
            <a:r>
              <a:rPr kumimoji="0" lang="en-US" altLang="en-US" sz="1600" b="1" i="0" u="none" strike="noStrike" cap="none" normalizeH="0" baseline="0" dirty="0">
                <a:ln>
                  <a:noFill/>
                </a:ln>
                <a:effectLst/>
                <a:latin typeface="Arial" panose="020B0604020202020204" pitchFamily="34" charset="0"/>
                <a:cs typeface="Arial" panose="020B0604020202020204" pitchFamily="34" charset="0"/>
              </a:rPr>
              <a:t>hrough the process of recycling some materials deteriorate to the point they can no longer be recycled.</a:t>
            </a:r>
          </a:p>
          <a:p>
            <a:pPr>
              <a:spcBef>
                <a:spcPct val="20000"/>
              </a:spcBef>
            </a:pPr>
            <a:r>
              <a:rPr lang="en-US" altLang="en-US" sz="1600" b="1" dirty="0">
                <a:latin typeface="Arial" panose="020B0604020202020204" pitchFamily="34" charset="0"/>
                <a:cs typeface="Arial" panose="020B0604020202020204" pitchFamily="34" charset="0"/>
              </a:rPr>
              <a:t>We can think </a:t>
            </a:r>
            <a:r>
              <a:rPr kumimoji="0" lang="en-US" altLang="en-US" sz="1600" b="1" i="0" u="none" strike="noStrike" cap="none" normalizeH="0" baseline="0" dirty="0">
                <a:ln>
                  <a:noFill/>
                </a:ln>
                <a:effectLst/>
                <a:latin typeface="Arial" panose="020B0604020202020204" pitchFamily="34" charset="0"/>
                <a:cs typeface="Arial" panose="020B0604020202020204" pitchFamily="34" charset="0"/>
              </a:rPr>
              <a:t>of this as having a number of lives before it essentially dies (usually incinerated / burnt for energy production).</a:t>
            </a:r>
            <a:endParaRPr lang="en-GB" sz="16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9CBC4F1-C166-A78E-32DD-3BD3F5F782D4}"/>
              </a:ext>
            </a:extLst>
          </p:cNvPr>
          <p:cNvSpPr txBox="1"/>
          <p:nvPr/>
        </p:nvSpPr>
        <p:spPr>
          <a:xfrm>
            <a:off x="935527" y="5625038"/>
            <a:ext cx="4994770" cy="83099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Reuse as much as possible before recycling…</a:t>
            </a:r>
          </a:p>
        </p:txBody>
      </p:sp>
      <p:sp>
        <p:nvSpPr>
          <p:cNvPr id="6" name="Slide Number Placeholder 5">
            <a:extLst>
              <a:ext uri="{FF2B5EF4-FFF2-40B4-BE49-F238E27FC236}">
                <a16:creationId xmlns:a16="http://schemas.microsoft.com/office/drawing/2014/main" id="{B4F1AE7D-E589-366B-21F8-2B037CD66903}"/>
              </a:ext>
            </a:extLst>
          </p:cNvPr>
          <p:cNvSpPr>
            <a:spLocks noGrp="1"/>
          </p:cNvSpPr>
          <p:nvPr>
            <p:ph type="sldNum" sz="quarter" idx="12"/>
          </p:nvPr>
        </p:nvSpPr>
        <p:spPr/>
        <p:txBody>
          <a:bodyPr/>
          <a:lstStyle/>
          <a:p>
            <a:fld id="{294A09A9-5501-47C1-A89A-A340965A2BE2}" type="slidenum">
              <a:rPr lang="en-GB" noProof="0" smtClean="0"/>
              <a:t>85</a:t>
            </a:fld>
            <a:endParaRPr lang="en-GB"/>
          </a:p>
        </p:txBody>
      </p:sp>
      <p:pic>
        <p:nvPicPr>
          <p:cNvPr id="2059" name="Picture 11" descr="🌳">
            <a:extLst>
              <a:ext uri="{FF2B5EF4-FFF2-40B4-BE49-F238E27FC236}">
                <a16:creationId xmlns:a16="http://schemas.microsoft.com/office/drawing/2014/main" id="{49F61BFA-2461-6F98-86D5-7A3F50200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48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a:extLst>
              <a:ext uri="{FF2B5EF4-FFF2-40B4-BE49-F238E27FC236}">
                <a16:creationId xmlns:a16="http://schemas.microsoft.com/office/drawing/2014/main" id="{74C92F82-6504-FC55-8B14-0353B42A5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907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
            <a:extLst>
              <a:ext uri="{FF2B5EF4-FFF2-40B4-BE49-F238E27FC236}">
                <a16:creationId xmlns:a16="http://schemas.microsoft.com/office/drawing/2014/main" id="{A8A050AE-0D29-B9F1-A7F5-0B15DF17A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66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F86C04-4F09-81B5-EAC0-D6F53052303B}"/>
              </a:ext>
            </a:extLst>
          </p:cNvPr>
          <p:cNvSpPr txBox="1"/>
          <p:nvPr/>
        </p:nvSpPr>
        <p:spPr>
          <a:xfrm>
            <a:off x="935527" y="2349991"/>
            <a:ext cx="6754197" cy="3000821"/>
          </a:xfrm>
          <a:prstGeom prst="rect">
            <a:avLst/>
          </a:prstGeom>
          <a:noFill/>
        </p:spPr>
        <p:txBody>
          <a:bodyPr wrap="square" rtlCol="0">
            <a:spAutoFit/>
          </a:bodyPr>
          <a:lstStyle/>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PAPER</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 can be recycled 7 to 9 times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 CARDBOARD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can be recycled 7 to 9 times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DRINK CANS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for ever . . . infinity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FOOD CANS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for ever . . . infinity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 AEROSOLS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for ever . . . infinity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GLASS BOTTLES &amp; JARS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for ever . . . infinity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endPar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endParaRPr>
          </a:p>
          <a:p>
            <a:pPr marL="0" marR="0" lvl="0" indent="0" algn="l" defTabSz="914400" rtl="0" eaLnBrk="0" fontAlgn="ctr" latinLnBrk="0" hangingPunct="0">
              <a:lnSpc>
                <a:spcPct val="150000"/>
              </a:lnSpc>
              <a:spcBef>
                <a:spcPct val="0"/>
              </a:spcBef>
              <a:spcAft>
                <a:spcPct val="0"/>
              </a:spcAft>
              <a:buClrTx/>
              <a:buSzTx/>
              <a:buFontTx/>
              <a:buNone/>
              <a:tabLst/>
            </a:pP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800" b="1" i="0" u="none" strike="noStrike" cap="none" normalizeH="0" baseline="0" dirty="0">
                <a:ln>
                  <a:noFill/>
                </a:ln>
                <a:solidFill>
                  <a:schemeClr val="accent1">
                    <a:lumMod val="50000"/>
                  </a:schemeClr>
                </a:solidFill>
                <a:effectLst/>
                <a:latin typeface="Aptos" panose="020B0004020202020204" pitchFamily="34" charset="0"/>
                <a:cs typeface="Segoe UI Historic" panose="020B0502040204020203" pitchFamily="34" charset="0"/>
              </a:rPr>
              <a:t>PLASTIC BOTTLES </a:t>
            </a:r>
            <a:r>
              <a:rPr kumimoji="0" lang="en-US" altLang="en-US" sz="1800" b="1" i="0" u="none" strike="noStrike" cap="none" normalizeH="0" baseline="0" dirty="0">
                <a:ln>
                  <a:noFill/>
                </a:ln>
                <a:effectLst/>
                <a:latin typeface="Aptos" panose="020B0004020202020204" pitchFamily="34" charset="0"/>
                <a:cs typeface="Segoe UI Historic" panose="020B0502040204020203" pitchFamily="34" charset="0"/>
              </a:rPr>
              <a:t>- can be recycled just 1 to 2 times   </a:t>
            </a:r>
            <a:r>
              <a:rPr kumimoji="0" lang="en-US" altLang="en-US" sz="1200" b="1" i="0" u="none" strike="noStrike" cap="none" normalizeH="0" baseline="0" dirty="0">
                <a:ln>
                  <a:noFill/>
                </a:ln>
                <a:effectLst/>
                <a:latin typeface="Aptos" panose="020B0004020202020204" pitchFamily="34" charset="0"/>
                <a:cs typeface="Segoe UI Historic" panose="020B0502040204020203" pitchFamily="34" charset="0"/>
              </a:rPr>
              <a:t>    </a:t>
            </a:r>
            <a:r>
              <a:rPr kumimoji="0" lang="en-US" altLang="en-US" sz="1200" b="0" i="0" u="none" strike="noStrike" cap="none" normalizeH="0" baseline="0" dirty="0">
                <a:ln>
                  <a:noFill/>
                </a:ln>
                <a:solidFill>
                  <a:srgbClr val="E2E5E9"/>
                </a:solidFill>
                <a:effectLst/>
                <a:latin typeface="Aptos" panose="020B0004020202020204" pitchFamily="34" charset="0"/>
                <a:cs typeface="Segoe UI Historic" panose="020B0502040204020203" pitchFamily="34" charset="0"/>
              </a:rPr>
              <a:t>  </a:t>
            </a:r>
            <a:r>
              <a:rPr kumimoji="0" lang="en-US" altLang="en-US" sz="1800" b="0" i="0" u="none" strike="noStrike" cap="none" normalizeH="0" baseline="0" dirty="0">
                <a:ln>
                  <a:noFill/>
                </a:ln>
                <a:solidFill>
                  <a:srgbClr val="E2E5E9"/>
                </a:solidFill>
                <a:effectLst/>
                <a:latin typeface="Aptos" panose="020B0004020202020204" pitchFamily="34" charset="0"/>
                <a:cs typeface="Segoe UI Historic" panose="020B0502040204020203" pitchFamily="34" charset="0"/>
              </a:rPr>
              <a:t>  </a:t>
            </a:r>
            <a:r>
              <a:rPr kumimoji="0" lang="en-US" altLang="en-US" sz="1200" b="0" i="0" u="none" strike="noStrike" cap="none" normalizeH="0" baseline="0" dirty="0">
                <a:ln>
                  <a:noFill/>
                </a:ln>
                <a:solidFill>
                  <a:srgbClr val="E2E5E9"/>
                </a:solidFill>
                <a:effectLst/>
                <a:latin typeface="Aptos" panose="020B0004020202020204" pitchFamily="34" charset="0"/>
                <a:cs typeface="Segoe UI Historic" panose="020B0502040204020203" pitchFamily="34" charset="0"/>
              </a:rPr>
              <a:t>      </a:t>
            </a:r>
            <a:r>
              <a:rPr kumimoji="0" lang="en-US" altLang="en-US" sz="1800" b="0" i="0" u="none" strike="noStrike" cap="none" normalizeH="0" baseline="0" dirty="0">
                <a:ln>
                  <a:noFill/>
                </a:ln>
                <a:solidFill>
                  <a:srgbClr val="E2E5E9"/>
                </a:solidFill>
                <a:effectLst/>
                <a:latin typeface="Aptos" panose="020B0004020202020204" pitchFamily="34" charset="0"/>
                <a:cs typeface="Segoe UI Historic" panose="020B0502040204020203" pitchFamily="34" charset="0"/>
              </a:rPr>
              <a:t>  </a:t>
            </a:r>
            <a:r>
              <a:rPr kumimoji="0" lang="en-US" altLang="en-US" sz="1200" b="0" i="0" u="none" strike="noStrike" cap="none" normalizeH="0" baseline="0" dirty="0">
                <a:ln>
                  <a:noFill/>
                </a:ln>
                <a:solidFill>
                  <a:srgbClr val="E2E5E9"/>
                </a:solidFill>
                <a:effectLst/>
                <a:latin typeface="Aptos" panose="020B0004020202020204" pitchFamily="34" charset="0"/>
                <a:cs typeface="Segoe UI Historic" panose="020B0502040204020203" pitchFamily="34" charset="0"/>
              </a:rPr>
              <a:t>      </a:t>
            </a:r>
            <a:endParaRPr kumimoji="0" lang="en-US" altLang="en-US" sz="1100" b="0" i="0" u="none" strike="noStrike" cap="none" normalizeH="0" baseline="0" dirty="0">
              <a:ln>
                <a:noFill/>
              </a:ln>
              <a:solidFill>
                <a:schemeClr val="tx1"/>
              </a:solidFill>
              <a:effectLst/>
              <a:latin typeface="Aptos" panose="020B0004020202020204" pitchFamily="34" charset="0"/>
            </a:endParaRPr>
          </a:p>
        </p:txBody>
      </p:sp>
      <p:sp>
        <p:nvSpPr>
          <p:cNvPr id="11" name="TextBox 10">
            <a:extLst>
              <a:ext uri="{FF2B5EF4-FFF2-40B4-BE49-F238E27FC236}">
                <a16:creationId xmlns:a16="http://schemas.microsoft.com/office/drawing/2014/main" id="{E5772D43-4FF4-A14E-E4B9-2FC3DD7604B9}"/>
              </a:ext>
            </a:extLst>
          </p:cNvPr>
          <p:cNvSpPr txBox="1"/>
          <p:nvPr/>
        </p:nvSpPr>
        <p:spPr>
          <a:xfrm>
            <a:off x="635254" y="263396"/>
            <a:ext cx="4994770" cy="461665"/>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Recycling &amp; Sustainability</a:t>
            </a:r>
          </a:p>
        </p:txBody>
      </p:sp>
    </p:spTree>
    <p:extLst>
      <p:ext uri="{BB962C8B-B14F-4D97-AF65-F5344CB8AC3E}">
        <p14:creationId xmlns:p14="http://schemas.microsoft.com/office/powerpoint/2010/main" val="158298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C85ECE-83E3-B072-FB14-7D75CA82CC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1DD66C-440F-B11E-2C3E-FAA5CEB7D5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01681" y="1320537"/>
            <a:ext cx="6407681" cy="459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Slide Number Placeholder 11">
            <a:extLst>
              <a:ext uri="{FF2B5EF4-FFF2-40B4-BE49-F238E27FC236}">
                <a16:creationId xmlns:a16="http://schemas.microsoft.com/office/drawing/2014/main" id="{9466816D-AF8B-575B-40A6-C6FD7ED400EA}"/>
              </a:ext>
            </a:extLst>
          </p:cNvPr>
          <p:cNvSpPr>
            <a:spLocks noGrp="1"/>
          </p:cNvSpPr>
          <p:nvPr>
            <p:ph type="sldNum" sz="quarter" idx="12"/>
          </p:nvPr>
        </p:nvSpPr>
        <p:spPr/>
        <p:txBody>
          <a:bodyPr/>
          <a:lstStyle/>
          <a:p>
            <a:fld id="{294A09A9-5501-47C1-A89A-A340965A2BE2}" type="slidenum">
              <a:rPr lang="en-GB" noProof="0" smtClean="0"/>
              <a:t>86</a:t>
            </a:fld>
            <a:endParaRPr lang="en-GB"/>
          </a:p>
        </p:txBody>
      </p:sp>
      <p:sp>
        <p:nvSpPr>
          <p:cNvPr id="4" name="TextBox 3">
            <a:extLst>
              <a:ext uri="{FF2B5EF4-FFF2-40B4-BE49-F238E27FC236}">
                <a16:creationId xmlns:a16="http://schemas.microsoft.com/office/drawing/2014/main" id="{68A7A0DA-57B3-ACE2-FB5B-F9828EF1B7B8}"/>
              </a:ext>
            </a:extLst>
          </p:cNvPr>
          <p:cNvSpPr txBox="1"/>
          <p:nvPr/>
        </p:nvSpPr>
        <p:spPr>
          <a:xfrm>
            <a:off x="2755039" y="712587"/>
            <a:ext cx="5992346" cy="461665"/>
          </a:xfrm>
          <a:prstGeom prst="rect">
            <a:avLst/>
          </a:prstGeom>
          <a:noFill/>
        </p:spPr>
        <p:txBody>
          <a:bodyPr wrap="none" rtlCol="0">
            <a:spAutoFit/>
          </a:bodyPr>
          <a:lstStyle/>
          <a:p>
            <a:r>
              <a:rPr lang="en-GB" sz="2400" b="1" dirty="0">
                <a:solidFill>
                  <a:schemeClr val="accent1"/>
                </a:solidFill>
                <a:latin typeface="Arial" panose="020B0604020202020204" pitchFamily="34" charset="0"/>
                <a:cs typeface="Arial" panose="020B0604020202020204" pitchFamily="34" charset="0"/>
              </a:rPr>
              <a:t>Recycling is good but we can do better!</a:t>
            </a:r>
          </a:p>
        </p:txBody>
      </p:sp>
      <p:sp>
        <p:nvSpPr>
          <p:cNvPr id="5" name="TextBox 4">
            <a:extLst>
              <a:ext uri="{FF2B5EF4-FFF2-40B4-BE49-F238E27FC236}">
                <a16:creationId xmlns:a16="http://schemas.microsoft.com/office/drawing/2014/main" id="{B8F2BEBB-9F01-E428-4C18-F712F6C7876B}"/>
              </a:ext>
            </a:extLst>
          </p:cNvPr>
          <p:cNvSpPr txBox="1"/>
          <p:nvPr/>
        </p:nvSpPr>
        <p:spPr>
          <a:xfrm>
            <a:off x="2505808" y="6145413"/>
            <a:ext cx="6611815" cy="338554"/>
          </a:xfrm>
          <a:prstGeom prst="rect">
            <a:avLst/>
          </a:prstGeom>
          <a:noFill/>
        </p:spPr>
        <p:txBody>
          <a:bodyPr wrap="square" rtlCol="0">
            <a:spAutoFit/>
          </a:bodyPr>
          <a:lstStyle/>
          <a:p>
            <a:r>
              <a:rPr lang="en-GB" sz="1600" dirty="0"/>
              <a:t>Image courtesy of Out of the Box Creative Arts / Carden Primary</a:t>
            </a:r>
          </a:p>
        </p:txBody>
      </p:sp>
    </p:spTree>
    <p:extLst>
      <p:ext uri="{BB962C8B-B14F-4D97-AF65-F5344CB8AC3E}">
        <p14:creationId xmlns:p14="http://schemas.microsoft.com/office/powerpoint/2010/main" val="83635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D08B2E9-4200-0CEC-5817-D9D4630E8A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1CBD73-DC11-C342-D1F7-5C31D564BF56}"/>
              </a:ext>
            </a:extLst>
          </p:cNvPr>
          <p:cNvSpPr txBox="1"/>
          <p:nvPr/>
        </p:nvSpPr>
        <p:spPr>
          <a:xfrm>
            <a:off x="7499638" y="1100079"/>
            <a:ext cx="97988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latin typeface="Arial"/>
                <a:cs typeface="Arial"/>
              </a:rPr>
              <a:t>More</a:t>
            </a:r>
            <a:endParaRPr lang="en-US" dirty="0">
              <a:latin typeface="Avenir Next LT Pro Light"/>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endParaRPr lang="en-GB" sz="2400" b="1" dirty="0">
              <a:latin typeface="Arial"/>
              <a:cs typeface="Arial"/>
            </a:endParaRPr>
          </a:p>
          <a:p>
            <a:pPr>
              <a:spcBef>
                <a:spcPct val="20000"/>
              </a:spcBef>
            </a:pPr>
            <a:r>
              <a:rPr lang="en-GB" sz="2400" b="1" dirty="0">
                <a:latin typeface="Arial"/>
                <a:cs typeface="Arial"/>
              </a:rPr>
              <a:t>Less</a:t>
            </a:r>
          </a:p>
        </p:txBody>
      </p:sp>
      <p:pic>
        <p:nvPicPr>
          <p:cNvPr id="9" name="Picture 8" descr="Green Arrow Pointing Up On A White Background Stock Illustration ...">
            <a:extLst>
              <a:ext uri="{FF2B5EF4-FFF2-40B4-BE49-F238E27FC236}">
                <a16:creationId xmlns:a16="http://schemas.microsoft.com/office/drawing/2014/main" id="{C74B9BEA-5DFE-144D-3581-2325DF193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375" y="1548916"/>
            <a:ext cx="1876927" cy="1876927"/>
          </a:xfrm>
          <a:prstGeom prst="rect">
            <a:avLst/>
          </a:prstGeom>
        </p:spPr>
      </p:pic>
      <p:pic>
        <p:nvPicPr>
          <p:cNvPr id="10" name="Picture 9" descr="Red Arrow Pointing Down Stock Photos, Pictures &amp; Royalty-Free Images ...">
            <a:extLst>
              <a:ext uri="{FF2B5EF4-FFF2-40B4-BE49-F238E27FC236}">
                <a16:creationId xmlns:a16="http://schemas.microsoft.com/office/drawing/2014/main" id="{F558B242-600D-F00D-BC90-58671D244B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9375" y="3724828"/>
            <a:ext cx="1878933" cy="1848853"/>
          </a:xfrm>
          <a:prstGeom prst="rect">
            <a:avLst/>
          </a:prstGeom>
        </p:spPr>
      </p:pic>
      <p:sp>
        <p:nvSpPr>
          <p:cNvPr id="11" name="TextBox 10">
            <a:extLst>
              <a:ext uri="{FF2B5EF4-FFF2-40B4-BE49-F238E27FC236}">
                <a16:creationId xmlns:a16="http://schemas.microsoft.com/office/drawing/2014/main" id="{82AD70A8-2ED7-BD8D-63A2-4F1BE9061B95}"/>
              </a:ext>
            </a:extLst>
          </p:cNvPr>
          <p:cNvSpPr txBox="1"/>
          <p:nvPr/>
        </p:nvSpPr>
        <p:spPr>
          <a:xfrm>
            <a:off x="9449921" y="1764875"/>
            <a:ext cx="1880433" cy="356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rgbClr val="92D050"/>
                </a:solidFill>
                <a:latin typeface="Arial"/>
                <a:cs typeface="Arial"/>
              </a:rPr>
              <a:t>Re</a:t>
            </a:r>
            <a:r>
              <a:rPr lang="en-GB" sz="2400" b="1" dirty="0">
                <a:latin typeface="Arial"/>
                <a:cs typeface="Arial"/>
              </a:rPr>
              <a:t>think</a:t>
            </a:r>
            <a:endParaRPr lang="en-US" dirty="0">
              <a:latin typeface="Avenir Next LT Pro Light"/>
              <a:cs typeface="Arial"/>
            </a:endParaRPr>
          </a:p>
          <a:p>
            <a:pPr>
              <a:spcBef>
                <a:spcPct val="20000"/>
              </a:spcBef>
            </a:pPr>
            <a:r>
              <a:rPr lang="en-GB" sz="2400" b="1" dirty="0">
                <a:solidFill>
                  <a:srgbClr val="92D050"/>
                </a:solidFill>
                <a:latin typeface="Arial"/>
                <a:cs typeface="Arial"/>
              </a:rPr>
              <a:t>Re</a:t>
            </a:r>
            <a:r>
              <a:rPr lang="en-GB" sz="2400" b="1" dirty="0">
                <a:latin typeface="Arial"/>
                <a:cs typeface="Arial"/>
              </a:rPr>
              <a:t>fuse</a:t>
            </a:r>
          </a:p>
          <a:p>
            <a:pPr>
              <a:spcBef>
                <a:spcPct val="20000"/>
              </a:spcBef>
            </a:pPr>
            <a:r>
              <a:rPr lang="en-GB" sz="2400" b="1" dirty="0">
                <a:solidFill>
                  <a:srgbClr val="92D050"/>
                </a:solidFill>
                <a:latin typeface="Arial"/>
                <a:cs typeface="Arial"/>
              </a:rPr>
              <a:t>Re</a:t>
            </a:r>
            <a:r>
              <a:rPr lang="en-GB" sz="2400" b="1" dirty="0">
                <a:latin typeface="Arial"/>
                <a:cs typeface="Arial"/>
              </a:rPr>
              <a:t>duce</a:t>
            </a:r>
          </a:p>
          <a:p>
            <a:pPr>
              <a:spcBef>
                <a:spcPct val="20000"/>
              </a:spcBef>
            </a:pPr>
            <a:r>
              <a:rPr lang="en-GB" sz="2400" b="1" dirty="0">
                <a:solidFill>
                  <a:srgbClr val="92D050"/>
                </a:solidFill>
                <a:latin typeface="Arial"/>
                <a:cs typeface="Arial"/>
              </a:rPr>
              <a:t>Re</a:t>
            </a:r>
            <a:r>
              <a:rPr lang="en-GB" sz="2400" b="1" dirty="0">
                <a:latin typeface="Arial"/>
                <a:cs typeface="Arial"/>
              </a:rPr>
              <a:t>use</a:t>
            </a:r>
          </a:p>
          <a:p>
            <a:pPr>
              <a:spcBef>
                <a:spcPct val="20000"/>
              </a:spcBef>
            </a:pPr>
            <a:r>
              <a:rPr lang="en-GB" sz="2400" b="1" dirty="0">
                <a:solidFill>
                  <a:srgbClr val="92D050"/>
                </a:solidFill>
                <a:latin typeface="Arial"/>
                <a:cs typeface="Arial"/>
              </a:rPr>
              <a:t>Re</a:t>
            </a:r>
            <a:r>
              <a:rPr lang="en-GB" sz="2400" b="1" dirty="0">
                <a:latin typeface="Arial"/>
                <a:cs typeface="Arial"/>
              </a:rPr>
              <a:t>pair</a:t>
            </a:r>
          </a:p>
          <a:p>
            <a:pPr>
              <a:spcBef>
                <a:spcPct val="20000"/>
              </a:spcBef>
            </a:pPr>
            <a:r>
              <a:rPr lang="en-GB" sz="2400" b="1" dirty="0">
                <a:solidFill>
                  <a:srgbClr val="92D050"/>
                </a:solidFill>
                <a:latin typeface="Arial"/>
                <a:cs typeface="Arial"/>
              </a:rPr>
              <a:t>Re</a:t>
            </a:r>
            <a:r>
              <a:rPr lang="en-GB" sz="2400" b="1" dirty="0">
                <a:latin typeface="Arial"/>
                <a:cs typeface="Arial"/>
              </a:rPr>
              <a:t>purpose</a:t>
            </a:r>
          </a:p>
          <a:p>
            <a:pPr>
              <a:spcBef>
                <a:spcPct val="20000"/>
              </a:spcBef>
            </a:pPr>
            <a:r>
              <a:rPr lang="en-GB" sz="2400" b="1" dirty="0">
                <a:solidFill>
                  <a:srgbClr val="92D050"/>
                </a:solidFill>
                <a:latin typeface="Arial"/>
                <a:cs typeface="Arial"/>
              </a:rPr>
              <a:t>Re</a:t>
            </a:r>
            <a:r>
              <a:rPr lang="en-GB" sz="2400" b="1" dirty="0">
                <a:latin typeface="Arial"/>
                <a:cs typeface="Arial"/>
              </a:rPr>
              <a:t>cycle</a:t>
            </a:r>
          </a:p>
          <a:p>
            <a:pPr>
              <a:spcBef>
                <a:spcPct val="20000"/>
              </a:spcBef>
            </a:pPr>
            <a:r>
              <a:rPr lang="en-GB" sz="2400" b="1" dirty="0">
                <a:solidFill>
                  <a:srgbClr val="92D050"/>
                </a:solidFill>
                <a:latin typeface="Arial"/>
                <a:cs typeface="Arial"/>
              </a:rPr>
              <a:t>Re</a:t>
            </a:r>
            <a:r>
              <a:rPr lang="en-GB" sz="2400" b="1" dirty="0">
                <a:latin typeface="Arial"/>
                <a:cs typeface="Arial"/>
              </a:rPr>
              <a:t>covery</a:t>
            </a:r>
          </a:p>
        </p:txBody>
      </p:sp>
      <p:sp>
        <p:nvSpPr>
          <p:cNvPr id="12" name="Slide Number Placeholder 11">
            <a:extLst>
              <a:ext uri="{FF2B5EF4-FFF2-40B4-BE49-F238E27FC236}">
                <a16:creationId xmlns:a16="http://schemas.microsoft.com/office/drawing/2014/main" id="{C26678A5-F655-11FA-CE5F-0C42F4A3A061}"/>
              </a:ext>
            </a:extLst>
          </p:cNvPr>
          <p:cNvSpPr>
            <a:spLocks noGrp="1"/>
          </p:cNvSpPr>
          <p:nvPr>
            <p:ph type="sldNum" sz="quarter" idx="12"/>
          </p:nvPr>
        </p:nvSpPr>
        <p:spPr/>
        <p:txBody>
          <a:bodyPr/>
          <a:lstStyle/>
          <a:p>
            <a:fld id="{294A09A9-5501-47C1-A89A-A340965A2BE2}" type="slidenum">
              <a:rPr lang="en-GB" noProof="0" smtClean="0"/>
              <a:t>87</a:t>
            </a:fld>
            <a:endParaRPr lang="en-GB"/>
          </a:p>
        </p:txBody>
      </p:sp>
      <p:sp>
        <p:nvSpPr>
          <p:cNvPr id="4" name="TextBox 3">
            <a:extLst>
              <a:ext uri="{FF2B5EF4-FFF2-40B4-BE49-F238E27FC236}">
                <a16:creationId xmlns:a16="http://schemas.microsoft.com/office/drawing/2014/main" id="{D2F85C17-4A77-A5D3-1BF7-09767B1DBEF5}"/>
              </a:ext>
            </a:extLst>
          </p:cNvPr>
          <p:cNvSpPr txBox="1"/>
          <p:nvPr/>
        </p:nvSpPr>
        <p:spPr>
          <a:xfrm>
            <a:off x="715224" y="778598"/>
            <a:ext cx="2962478" cy="461665"/>
          </a:xfrm>
          <a:prstGeom prst="rect">
            <a:avLst/>
          </a:prstGeom>
          <a:noFill/>
        </p:spPr>
        <p:txBody>
          <a:bodyPr wrap="none" rtlCol="0">
            <a:spAutoFit/>
          </a:bodyPr>
          <a:lstStyle/>
          <a:p>
            <a:r>
              <a:rPr lang="en-GB" sz="2400" b="1" dirty="0">
                <a:solidFill>
                  <a:schemeClr val="accent1">
                    <a:lumMod val="50000"/>
                  </a:schemeClr>
                </a:solidFill>
                <a:latin typeface="Arial" panose="020B0604020202020204" pitchFamily="34" charset="0"/>
                <a:cs typeface="Arial" panose="020B0604020202020204" pitchFamily="34" charset="0"/>
              </a:rPr>
              <a:t>Hierarchy of Waste</a:t>
            </a:r>
          </a:p>
        </p:txBody>
      </p:sp>
      <p:pic>
        <p:nvPicPr>
          <p:cNvPr id="6" name="Picture 5" descr="A diagram of different colored strips&#10;&#10;AI-generated content may be incorrect.">
            <a:extLst>
              <a:ext uri="{FF2B5EF4-FFF2-40B4-BE49-F238E27FC236}">
                <a16:creationId xmlns:a16="http://schemas.microsoft.com/office/drawing/2014/main" id="{B9993721-CD16-8330-4C2B-7AEBFBD51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24" y="1679806"/>
            <a:ext cx="6066692" cy="4090044"/>
          </a:xfrm>
          <a:prstGeom prst="rect">
            <a:avLst/>
          </a:prstGeom>
        </p:spPr>
      </p:pic>
    </p:spTree>
    <p:extLst>
      <p:ext uri="{BB962C8B-B14F-4D97-AF65-F5344CB8AC3E}">
        <p14:creationId xmlns:p14="http://schemas.microsoft.com/office/powerpoint/2010/main" val="229008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29E7BB-D6D1-0091-5017-5BB5D61F36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ACDA06-E357-1A69-38AF-6230DC54E307}"/>
              </a:ext>
            </a:extLst>
          </p:cNvPr>
          <p:cNvSpPr txBox="1"/>
          <p:nvPr/>
        </p:nvSpPr>
        <p:spPr>
          <a:xfrm>
            <a:off x="648562" y="1335716"/>
            <a:ext cx="7137417" cy="90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en-US" sz="2400" b="1" dirty="0">
                <a:solidFill>
                  <a:schemeClr val="accent1">
                    <a:lumMod val="50000"/>
                  </a:schemeClr>
                </a:solidFill>
                <a:latin typeface="Arial" panose="020B0604020202020204" pitchFamily="34" charset="0"/>
                <a:cs typeface="Arial" panose="020B0604020202020204" pitchFamily="34" charset="0"/>
              </a:rPr>
              <a:t>Mixed recycling and glass</a:t>
            </a:r>
          </a:p>
          <a:p>
            <a:pPr>
              <a:spcBef>
                <a:spcPct val="20000"/>
              </a:spcBef>
            </a:pPr>
            <a:r>
              <a:rPr lang="en-US" altLang="en-US" sz="2400" b="1" dirty="0">
                <a:latin typeface="Arial" panose="020B0604020202020204" pitchFamily="34" charset="0"/>
                <a:cs typeface="Arial" panose="020B0604020202020204" pitchFamily="34" charset="0"/>
              </a:rPr>
              <a:t>Hollingdean Materials Recovery Facility (MRF)</a:t>
            </a:r>
            <a:endParaRPr lang="en-GB" sz="2400" b="1"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DF161F2-288F-E84C-E381-8935B7D2B955}"/>
              </a:ext>
            </a:extLst>
          </p:cNvPr>
          <p:cNvSpPr>
            <a:spLocks noGrp="1"/>
          </p:cNvSpPr>
          <p:nvPr>
            <p:ph type="sldNum" sz="quarter" idx="12"/>
          </p:nvPr>
        </p:nvSpPr>
        <p:spPr/>
        <p:txBody>
          <a:bodyPr/>
          <a:lstStyle/>
          <a:p>
            <a:fld id="{294A09A9-5501-47C1-A89A-A340965A2BE2}" type="slidenum">
              <a:rPr lang="en-GB" noProof="0" smtClean="0"/>
              <a:t>88</a:t>
            </a:fld>
            <a:endParaRPr lang="en-GB"/>
          </a:p>
        </p:txBody>
      </p:sp>
      <p:pic>
        <p:nvPicPr>
          <p:cNvPr id="2059" name="Picture 11" descr="🌳">
            <a:extLst>
              <a:ext uri="{FF2B5EF4-FFF2-40B4-BE49-F238E27FC236}">
                <a16:creationId xmlns:a16="http://schemas.microsoft.com/office/drawing/2014/main" id="{F2D185FA-D677-3F40-C309-B4C8482D8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48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a:extLst>
              <a:ext uri="{FF2B5EF4-FFF2-40B4-BE49-F238E27FC236}">
                <a16:creationId xmlns:a16="http://schemas.microsoft.com/office/drawing/2014/main" id="{C6897DF9-25CB-F9CD-AD1E-F905D3C3B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7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
            <a:extLst>
              <a:ext uri="{FF2B5EF4-FFF2-40B4-BE49-F238E27FC236}">
                <a16:creationId xmlns:a16="http://schemas.microsoft.com/office/drawing/2014/main" id="{9F85EE3D-D790-9967-17DB-86D62DB592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66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FA0F95-5351-5CFB-00C4-81302CF1F76D}"/>
              </a:ext>
            </a:extLst>
          </p:cNvPr>
          <p:cNvSpPr txBox="1"/>
          <p:nvPr/>
        </p:nvSpPr>
        <p:spPr>
          <a:xfrm>
            <a:off x="635254" y="263396"/>
            <a:ext cx="4994770" cy="83099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What happens to our recycling in Brighton &amp; Hove?</a:t>
            </a:r>
          </a:p>
        </p:txBody>
      </p:sp>
      <p:pic>
        <p:nvPicPr>
          <p:cNvPr id="16" name="Online Media 15" title="Hollingdean Materials Recovery Facility Virtual Tour">
            <a:hlinkClick r:id="" action="ppaction://media"/>
            <a:extLst>
              <a:ext uri="{FF2B5EF4-FFF2-40B4-BE49-F238E27FC236}">
                <a16:creationId xmlns:a16="http://schemas.microsoft.com/office/drawing/2014/main" id="{817CBB12-8909-16D1-12D3-2FDDD6D74536}"/>
              </a:ext>
            </a:extLst>
          </p:cNvPr>
          <p:cNvPicPr>
            <a:picLocks noRot="1" noChangeAspect="1"/>
          </p:cNvPicPr>
          <p:nvPr>
            <a:videoFile r:link="rId1"/>
          </p:nvPr>
        </p:nvPicPr>
        <p:blipFill>
          <a:blip r:embed="rId5"/>
          <a:stretch>
            <a:fillRect/>
          </a:stretch>
        </p:blipFill>
        <p:spPr>
          <a:xfrm>
            <a:off x="635254" y="2559868"/>
            <a:ext cx="6069013"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group of people in orange vests in a room with trash&#10;&#10;AI-generated content may be incorrect.">
            <a:extLst>
              <a:ext uri="{FF2B5EF4-FFF2-40B4-BE49-F238E27FC236}">
                <a16:creationId xmlns:a16="http://schemas.microsoft.com/office/drawing/2014/main" id="{FD277BD5-2609-2295-8268-29D271497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117" y="491917"/>
            <a:ext cx="2363960" cy="3151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5F5E29C-56FB-E98F-D0F5-AB8EB75EBF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6097" y="2782809"/>
            <a:ext cx="2237338" cy="2983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530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6"/>
                </p:tgtEl>
              </p:cMediaNode>
            </p:video>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6"/>
                                        </p:tgtEl>
                                      </p:cBhvr>
                                    </p:cmd>
                                  </p:childTnLst>
                                </p:cTn>
                              </p:par>
                            </p:childTnLst>
                          </p:cTn>
                        </p:par>
                      </p:childTnLst>
                    </p:cTn>
                  </p:par>
                </p:childTnLst>
              </p:cTn>
              <p:nextCondLst>
                <p:cond evt="onClick" delay="0">
                  <p:tgtEl>
                    <p:spTgt spid="16"/>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A72643-A89F-2CB3-D483-DC1480C9C9A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2C21D4-1D4B-9ECD-A476-31F2581117E1}"/>
              </a:ext>
            </a:extLst>
          </p:cNvPr>
          <p:cNvSpPr>
            <a:spLocks noGrp="1"/>
          </p:cNvSpPr>
          <p:nvPr>
            <p:ph type="sldNum" sz="quarter" idx="12"/>
          </p:nvPr>
        </p:nvSpPr>
        <p:spPr/>
        <p:txBody>
          <a:bodyPr/>
          <a:lstStyle/>
          <a:p>
            <a:fld id="{294A09A9-5501-47C1-A89A-A340965A2BE2}" type="slidenum">
              <a:rPr lang="en-GB" noProof="0" smtClean="0"/>
              <a:t>89</a:t>
            </a:fld>
            <a:endParaRPr lang="en-GB"/>
          </a:p>
        </p:txBody>
      </p:sp>
      <p:pic>
        <p:nvPicPr>
          <p:cNvPr id="2059" name="Picture 11" descr="🌳">
            <a:extLst>
              <a:ext uri="{FF2B5EF4-FFF2-40B4-BE49-F238E27FC236}">
                <a16:creationId xmlns:a16="http://schemas.microsoft.com/office/drawing/2014/main" id="{27DA11F5-6474-A41D-0FC6-728B2FD73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48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a:extLst>
              <a:ext uri="{FF2B5EF4-FFF2-40B4-BE49-F238E27FC236}">
                <a16:creationId xmlns:a16="http://schemas.microsoft.com/office/drawing/2014/main" id="{ACBCE451-3F00-E6AD-26A8-6C30990EC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
            <a:extLst>
              <a:ext uri="{FF2B5EF4-FFF2-40B4-BE49-F238E27FC236}">
                <a16:creationId xmlns:a16="http://schemas.microsoft.com/office/drawing/2014/main" id="{610EC273-991D-17E8-E9D6-AF4A36A2F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66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BC3AE6C-23D0-DF27-02CD-FA771B30B6EE}"/>
              </a:ext>
            </a:extLst>
          </p:cNvPr>
          <p:cNvSpPr txBox="1"/>
          <p:nvPr/>
        </p:nvSpPr>
        <p:spPr>
          <a:xfrm>
            <a:off x="635254" y="263396"/>
            <a:ext cx="9024794" cy="461665"/>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What happens to our household waste in Brighton &amp; Hove?</a:t>
            </a:r>
          </a:p>
        </p:txBody>
      </p:sp>
      <p:pic>
        <p:nvPicPr>
          <p:cNvPr id="10" name="Picture 9" descr="A building with smoke stacks and a river&#10;&#10;AI-generated content may be incorrect.">
            <a:extLst>
              <a:ext uri="{FF2B5EF4-FFF2-40B4-BE49-F238E27FC236}">
                <a16:creationId xmlns:a16="http://schemas.microsoft.com/office/drawing/2014/main" id="{715FED0F-01B9-AF0F-8E0E-C039F8ABD3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4382" y="2100405"/>
            <a:ext cx="6684579" cy="3821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a:extLst>
              <a:ext uri="{FF2B5EF4-FFF2-40B4-BE49-F238E27FC236}">
                <a16:creationId xmlns:a16="http://schemas.microsoft.com/office/drawing/2014/main" id="{EBAD8184-F0EF-26F8-0CEA-AA00F932076B}"/>
              </a:ext>
            </a:extLst>
          </p:cNvPr>
          <p:cNvSpPr txBox="1"/>
          <p:nvPr/>
        </p:nvSpPr>
        <p:spPr>
          <a:xfrm>
            <a:off x="635254" y="1050875"/>
            <a:ext cx="93794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en-US" sz="2400" b="1" dirty="0">
                <a:latin typeface="Arial" panose="020B0604020202020204" pitchFamily="34" charset="0"/>
                <a:cs typeface="Arial" panose="020B0604020202020204" pitchFamily="34" charset="0"/>
              </a:rPr>
              <a:t>Newhaven Energy Recovery Facility (ERF)</a:t>
            </a:r>
          </a:p>
        </p:txBody>
      </p:sp>
      <p:sp>
        <p:nvSpPr>
          <p:cNvPr id="2" name="TextBox 1">
            <a:extLst>
              <a:ext uri="{FF2B5EF4-FFF2-40B4-BE49-F238E27FC236}">
                <a16:creationId xmlns:a16="http://schemas.microsoft.com/office/drawing/2014/main" id="{03EDE8EF-0D14-CAA5-D920-42F97306A25C}"/>
              </a:ext>
            </a:extLst>
          </p:cNvPr>
          <p:cNvSpPr txBox="1"/>
          <p:nvPr/>
        </p:nvSpPr>
        <p:spPr>
          <a:xfrm>
            <a:off x="635254" y="2335354"/>
            <a:ext cx="4000120" cy="3625608"/>
          </a:xfrm>
          <a:prstGeom prst="rect">
            <a:avLst/>
          </a:prstGeom>
          <a:noFill/>
        </p:spPr>
        <p:txBody>
          <a:bodyPr wrap="square" rtlCol="0">
            <a:spAutoFit/>
          </a:bodyPr>
          <a:lstStyle/>
          <a:p>
            <a:pPr marL="342900" indent="-342900">
              <a:spcBef>
                <a:spcPct val="20000"/>
              </a:spcBef>
              <a:buFont typeface="Arial" panose="020B0604020202020204" pitchFamily="34" charset="0"/>
              <a:buChar char="•"/>
            </a:pPr>
            <a:r>
              <a:rPr lang="en-GB" sz="2000" b="1" dirty="0">
                <a:solidFill>
                  <a:srgbClr val="191919"/>
                </a:solidFill>
                <a:latin typeface="TheSans-OT"/>
              </a:rPr>
              <a:t>It p</a:t>
            </a:r>
            <a:r>
              <a:rPr lang="en-GB" sz="2000" b="1" i="0" dirty="0">
                <a:solidFill>
                  <a:srgbClr val="191919"/>
                </a:solidFill>
                <a:effectLst/>
                <a:latin typeface="TheSans-OT"/>
              </a:rPr>
              <a:t>rocesses approximately 210,000 tonnes of waste per year.</a:t>
            </a:r>
          </a:p>
          <a:p>
            <a:pPr marL="342900" indent="-342900">
              <a:spcBef>
                <a:spcPct val="20000"/>
              </a:spcBef>
              <a:buFont typeface="Arial" panose="020B0604020202020204" pitchFamily="34" charset="0"/>
              <a:buChar char="•"/>
            </a:pPr>
            <a:endParaRPr lang="en-GB" sz="900" b="1" i="0" dirty="0">
              <a:solidFill>
                <a:srgbClr val="191919"/>
              </a:solidFill>
              <a:effectLst/>
              <a:latin typeface="TheSans-OT"/>
            </a:endParaRPr>
          </a:p>
          <a:p>
            <a:pPr marL="342900" indent="-342900">
              <a:spcBef>
                <a:spcPct val="20000"/>
              </a:spcBef>
              <a:buFont typeface="Arial" panose="020B0604020202020204" pitchFamily="34" charset="0"/>
              <a:buChar char="•"/>
            </a:pPr>
            <a:r>
              <a:rPr lang="en-GB" sz="2000" b="1" i="0" dirty="0">
                <a:solidFill>
                  <a:srgbClr val="191919"/>
                </a:solidFill>
                <a:effectLst/>
                <a:latin typeface="TheSans-OT"/>
              </a:rPr>
              <a:t>The facility converts waste unsuitable for recycling into over 19. megawatts of electrical energy - enough power to supply 25,000 homes.</a:t>
            </a:r>
          </a:p>
          <a:p>
            <a:pPr marL="342900" indent="-342900">
              <a:spcBef>
                <a:spcPct val="20000"/>
              </a:spcBef>
              <a:buFont typeface="Arial" panose="020B0604020202020204" pitchFamily="34" charset="0"/>
              <a:buChar char="•"/>
            </a:pPr>
            <a:endParaRPr lang="en-GB" sz="900" b="1" i="0" dirty="0">
              <a:solidFill>
                <a:srgbClr val="191919"/>
              </a:solidFill>
              <a:effectLst/>
              <a:latin typeface="TheSans-OT"/>
            </a:endParaRPr>
          </a:p>
          <a:p>
            <a:pPr marL="342900" indent="-342900">
              <a:spcBef>
                <a:spcPct val="20000"/>
              </a:spcBef>
              <a:buFont typeface="Arial" panose="020B0604020202020204" pitchFamily="34" charset="0"/>
              <a:buChar char="•"/>
            </a:pPr>
            <a:r>
              <a:rPr lang="en-GB" sz="2000" b="1" i="0" dirty="0">
                <a:solidFill>
                  <a:srgbClr val="191919"/>
                </a:solidFill>
                <a:effectLst/>
                <a:latin typeface="TheSans-OT"/>
              </a:rPr>
              <a:t>The electricity produced is then supplied to the National Grid. </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69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DCDA05-A843-1AC8-BAB6-7CD055EA3967}"/>
              </a:ext>
            </a:extLst>
          </p:cNvPr>
          <p:cNvGraphicFramePr>
            <a:graphicFrameLocks noGrp="1"/>
          </p:cNvGraphicFramePr>
          <p:nvPr/>
        </p:nvGraphicFramePr>
        <p:xfrm>
          <a:off x="366815" y="1542210"/>
          <a:ext cx="11458368" cy="5420520"/>
        </p:xfrm>
        <a:graphic>
          <a:graphicData uri="http://schemas.openxmlformats.org/drawingml/2006/table">
            <a:tbl>
              <a:tblPr firstRow="1" bandRow="1"/>
              <a:tblGrid>
                <a:gridCol w="1909728">
                  <a:extLst>
                    <a:ext uri="{9D8B030D-6E8A-4147-A177-3AD203B41FA5}">
                      <a16:colId xmlns:a16="http://schemas.microsoft.com/office/drawing/2014/main" val="297651373"/>
                    </a:ext>
                  </a:extLst>
                </a:gridCol>
                <a:gridCol w="1909728">
                  <a:extLst>
                    <a:ext uri="{9D8B030D-6E8A-4147-A177-3AD203B41FA5}">
                      <a16:colId xmlns:a16="http://schemas.microsoft.com/office/drawing/2014/main" val="1514607883"/>
                    </a:ext>
                  </a:extLst>
                </a:gridCol>
                <a:gridCol w="1909728">
                  <a:extLst>
                    <a:ext uri="{9D8B030D-6E8A-4147-A177-3AD203B41FA5}">
                      <a16:colId xmlns:a16="http://schemas.microsoft.com/office/drawing/2014/main" val="1452041760"/>
                    </a:ext>
                  </a:extLst>
                </a:gridCol>
                <a:gridCol w="1909728">
                  <a:extLst>
                    <a:ext uri="{9D8B030D-6E8A-4147-A177-3AD203B41FA5}">
                      <a16:colId xmlns:a16="http://schemas.microsoft.com/office/drawing/2014/main" val="2681762517"/>
                    </a:ext>
                  </a:extLst>
                </a:gridCol>
                <a:gridCol w="1909728">
                  <a:extLst>
                    <a:ext uri="{9D8B030D-6E8A-4147-A177-3AD203B41FA5}">
                      <a16:colId xmlns:a16="http://schemas.microsoft.com/office/drawing/2014/main" val="1062853692"/>
                    </a:ext>
                  </a:extLst>
                </a:gridCol>
                <a:gridCol w="1909728">
                  <a:extLst>
                    <a:ext uri="{9D8B030D-6E8A-4147-A177-3AD203B41FA5}">
                      <a16:colId xmlns:a16="http://schemas.microsoft.com/office/drawing/2014/main" val="3386682207"/>
                    </a:ext>
                  </a:extLst>
                </a:gridCol>
              </a:tblGrid>
              <a:tr h="391644">
                <a:tc>
                  <a:txBody>
                    <a:bodyPr/>
                    <a:lstStyle/>
                    <a:p>
                      <a:pPr algn="ctr"/>
                      <a:r>
                        <a:rPr lang="en-GB" sz="1800" b="1">
                          <a:latin typeface="+mn-lt"/>
                        </a:rPr>
                        <a:t>Brent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Devon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Bedfordshire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Leicester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Suffolk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800" b="1">
                          <a:latin typeface="+mn-lt"/>
                        </a:rPr>
                        <a:t>Brighton and Hove</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94821359"/>
                  </a:ext>
                </a:extLst>
              </a:tr>
              <a:tr h="4780440">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800" b="1">
                        <a:latin typeface="+mn-lt"/>
                      </a:endParaRP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97858258"/>
                  </a:ext>
                </a:extLst>
              </a:tr>
            </a:tbl>
          </a:graphicData>
        </a:graphic>
      </p:graphicFrame>
      <p:grpSp>
        <p:nvGrpSpPr>
          <p:cNvPr id="21" name="Group 20">
            <a:extLst>
              <a:ext uri="{FF2B5EF4-FFF2-40B4-BE49-F238E27FC236}">
                <a16:creationId xmlns:a16="http://schemas.microsoft.com/office/drawing/2014/main" id="{0D1E3814-E83B-E00D-07DC-25C4D7F8085A}"/>
              </a:ext>
            </a:extLst>
          </p:cNvPr>
          <p:cNvGrpSpPr/>
          <p:nvPr/>
        </p:nvGrpSpPr>
        <p:grpSpPr>
          <a:xfrm>
            <a:off x="-6927" y="4907"/>
            <a:ext cx="12288981" cy="1339418"/>
            <a:chOff x="-6927" y="4907"/>
            <a:chExt cx="12288981" cy="1339418"/>
          </a:xfrm>
        </p:grpSpPr>
        <p:sp>
          <p:nvSpPr>
            <p:cNvPr id="22" name="Google Shape;101;p1">
              <a:extLst>
                <a:ext uri="{FF2B5EF4-FFF2-40B4-BE49-F238E27FC236}">
                  <a16:creationId xmlns:a16="http://schemas.microsoft.com/office/drawing/2014/main" id="{788BC8B7-BD37-E5B7-C175-87231870C2CC}"/>
                </a:ext>
              </a:extLst>
            </p:cNvPr>
            <p:cNvSpPr txBox="1">
              <a:spLocks/>
            </p:cNvSpPr>
            <p:nvPr/>
          </p:nvSpPr>
          <p:spPr>
            <a:xfrm>
              <a:off x="-6927" y="4907"/>
              <a:ext cx="12288981" cy="1339418"/>
            </a:xfrm>
            <a:prstGeom prst="rect">
              <a:avLst/>
            </a:prstGeom>
            <a:solidFill>
              <a:srgbClr val="CCCD0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4400"/>
                <a:buFont typeface="Play"/>
                <a:buNone/>
                <a:tabLst/>
                <a:defRPr/>
              </a:pPr>
              <a:r>
                <a:rPr kumimoji="0" lang="en-GB" sz="3600" b="1"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t>Our Schools, Our World</a:t>
              </a:r>
              <a:br>
                <a:rPr kumimoji="0" lang="en-GB" sz="3600" b="1"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br>
              <a:r>
                <a:rPr kumimoji="0" lang="en-GB" sz="3600" b="0" i="0" u="none" strike="noStrike" kern="0" cap="none" spc="0" normalizeH="0" baseline="0" noProof="0">
                  <a:ln>
                    <a:noFill/>
                  </a:ln>
                  <a:solidFill>
                    <a:srgbClr val="000000"/>
                  </a:solidFill>
                  <a:effectLst/>
                  <a:uLnTx/>
                  <a:uFillTx/>
                  <a:latin typeface="Calibri" panose="020F0502020204030204"/>
                  <a:cs typeface="Arial" panose="020B0604020202020204" pitchFamily="34" charset="0"/>
                  <a:sym typeface="Arial"/>
                </a:rPr>
                <a:t>Who is involved?</a:t>
              </a:r>
            </a:p>
          </p:txBody>
        </p:sp>
        <p:pic>
          <p:nvPicPr>
            <p:cNvPr id="23" name="Picture 22" descr="A black text on a white background&#10;&#10;Description automatically generated">
              <a:extLst>
                <a:ext uri="{FF2B5EF4-FFF2-40B4-BE49-F238E27FC236}">
                  <a16:creationId xmlns:a16="http://schemas.microsoft.com/office/drawing/2014/main" id="{DA5198C8-24B3-87D8-D091-104997348515}"/>
                </a:ext>
              </a:extLst>
            </p:cNvPr>
            <p:cNvPicPr>
              <a:picLocks noChangeAspect="1"/>
            </p:cNvPicPr>
            <p:nvPr/>
          </p:nvPicPr>
          <p:blipFill>
            <a:blip r:embed="rId3"/>
            <a:stretch>
              <a:fillRect/>
            </a:stretch>
          </p:blipFill>
          <p:spPr>
            <a:xfrm>
              <a:off x="8813321" y="209179"/>
              <a:ext cx="3206151" cy="961869"/>
            </a:xfrm>
            <a:prstGeom prst="rect">
              <a:avLst/>
            </a:prstGeom>
          </p:spPr>
        </p:pic>
      </p:grpSp>
      <p:grpSp>
        <p:nvGrpSpPr>
          <p:cNvPr id="32" name="Group 31">
            <a:extLst>
              <a:ext uri="{FF2B5EF4-FFF2-40B4-BE49-F238E27FC236}">
                <a16:creationId xmlns:a16="http://schemas.microsoft.com/office/drawing/2014/main" id="{9DFBD539-AD63-C7BF-368E-0B82474AFCF6}"/>
              </a:ext>
            </a:extLst>
          </p:cNvPr>
          <p:cNvGrpSpPr/>
          <p:nvPr/>
        </p:nvGrpSpPr>
        <p:grpSpPr>
          <a:xfrm>
            <a:off x="482577" y="1941994"/>
            <a:ext cx="11461871" cy="4891651"/>
            <a:chOff x="636495" y="2018066"/>
            <a:chExt cx="11461871" cy="4891651"/>
          </a:xfrm>
        </p:grpSpPr>
        <p:pic>
          <p:nvPicPr>
            <p:cNvPr id="3" name="Picture 2" descr="A green and blue earth with a white bicycle on it&#10;&#10;Description automatically generated">
              <a:extLst>
                <a:ext uri="{FF2B5EF4-FFF2-40B4-BE49-F238E27FC236}">
                  <a16:creationId xmlns:a16="http://schemas.microsoft.com/office/drawing/2014/main" id="{BBB03551-3AF1-88E9-1429-704983CA264D}"/>
                </a:ext>
              </a:extLst>
            </p:cNvPr>
            <p:cNvPicPr>
              <a:picLocks noChangeAspect="1"/>
            </p:cNvPicPr>
            <p:nvPr/>
          </p:nvPicPr>
          <p:blipFill>
            <a:blip r:embed="rId4"/>
            <a:stretch>
              <a:fillRect/>
            </a:stretch>
          </p:blipFill>
          <p:spPr>
            <a:xfrm>
              <a:off x="636495" y="3118851"/>
              <a:ext cx="1763804" cy="723701"/>
            </a:xfrm>
            <a:prstGeom prst="rect">
              <a:avLst/>
            </a:prstGeom>
          </p:spPr>
        </p:pic>
        <p:grpSp>
          <p:nvGrpSpPr>
            <p:cNvPr id="31" name="Group 30">
              <a:extLst>
                <a:ext uri="{FF2B5EF4-FFF2-40B4-BE49-F238E27FC236}">
                  <a16:creationId xmlns:a16="http://schemas.microsoft.com/office/drawing/2014/main" id="{034DAE96-9B08-954E-FD69-C9E186B7DFD0}"/>
                </a:ext>
              </a:extLst>
            </p:cNvPr>
            <p:cNvGrpSpPr/>
            <p:nvPr/>
          </p:nvGrpSpPr>
          <p:grpSpPr>
            <a:xfrm>
              <a:off x="2574368" y="2018066"/>
              <a:ext cx="1617348" cy="3425133"/>
              <a:chOff x="2574368" y="2018066"/>
              <a:chExt cx="1617348" cy="3425133"/>
            </a:xfrm>
          </p:grpSpPr>
          <p:pic>
            <p:nvPicPr>
              <p:cNvPr id="5" name="Picture 4" descr="A logo with text and a person&amp;#39;s head&#10;&#10;Description automatically generated">
                <a:extLst>
                  <a:ext uri="{FF2B5EF4-FFF2-40B4-BE49-F238E27FC236}">
                    <a16:creationId xmlns:a16="http://schemas.microsoft.com/office/drawing/2014/main" id="{0A05C743-0D89-C3D7-29EF-469F2DE84AFE}"/>
                  </a:ext>
                </a:extLst>
              </p:cNvPr>
              <p:cNvPicPr>
                <a:picLocks noChangeAspect="1"/>
              </p:cNvPicPr>
              <p:nvPr/>
            </p:nvPicPr>
            <p:blipFill>
              <a:blip r:embed="rId5"/>
              <a:stretch>
                <a:fillRect/>
              </a:stretch>
            </p:blipFill>
            <p:spPr>
              <a:xfrm>
                <a:off x="2574368" y="3854372"/>
                <a:ext cx="1617348" cy="616043"/>
              </a:xfrm>
              <a:prstGeom prst="rect">
                <a:avLst/>
              </a:prstGeom>
            </p:spPr>
          </p:pic>
          <p:pic>
            <p:nvPicPr>
              <p:cNvPr id="6" name="Picture 5" descr="A close-up of a logo&#10;&#10;Description automatically generated">
                <a:extLst>
                  <a:ext uri="{FF2B5EF4-FFF2-40B4-BE49-F238E27FC236}">
                    <a16:creationId xmlns:a16="http://schemas.microsoft.com/office/drawing/2014/main" id="{B7F88FDA-765F-09B6-48EC-F09784BD9C7F}"/>
                  </a:ext>
                </a:extLst>
              </p:cNvPr>
              <p:cNvPicPr>
                <a:picLocks noChangeAspect="1"/>
              </p:cNvPicPr>
              <p:nvPr/>
            </p:nvPicPr>
            <p:blipFill>
              <a:blip r:embed="rId6"/>
              <a:stretch>
                <a:fillRect/>
              </a:stretch>
            </p:blipFill>
            <p:spPr>
              <a:xfrm>
                <a:off x="2590238" y="4827155"/>
                <a:ext cx="1601478" cy="616044"/>
              </a:xfrm>
              <a:prstGeom prst="rect">
                <a:avLst/>
              </a:prstGeom>
            </p:spPr>
          </p:pic>
          <p:pic>
            <p:nvPicPr>
              <p:cNvPr id="7" name="Picture 6" descr="A logo of a planet&#10;&#10;Description automatically generated">
                <a:extLst>
                  <a:ext uri="{FF2B5EF4-FFF2-40B4-BE49-F238E27FC236}">
                    <a16:creationId xmlns:a16="http://schemas.microsoft.com/office/drawing/2014/main" id="{6DBA614A-5A92-5820-EF5E-53AC99BC9223}"/>
                  </a:ext>
                </a:extLst>
              </p:cNvPr>
              <p:cNvPicPr>
                <a:picLocks noChangeAspect="1"/>
              </p:cNvPicPr>
              <p:nvPr/>
            </p:nvPicPr>
            <p:blipFill>
              <a:blip r:embed="rId7"/>
              <a:stretch>
                <a:fillRect/>
              </a:stretch>
            </p:blipFill>
            <p:spPr>
              <a:xfrm>
                <a:off x="2618806" y="2018066"/>
                <a:ext cx="1463604" cy="1657606"/>
              </a:xfrm>
              <a:prstGeom prst="rect">
                <a:avLst/>
              </a:prstGeom>
            </p:spPr>
          </p:pic>
        </p:grpSp>
        <p:pic>
          <p:nvPicPr>
            <p:cNvPr id="15" name="Picture 14" descr="A logo with a colorful circle&#10;&#10;Description automatically generated">
              <a:extLst>
                <a:ext uri="{FF2B5EF4-FFF2-40B4-BE49-F238E27FC236}">
                  <a16:creationId xmlns:a16="http://schemas.microsoft.com/office/drawing/2014/main" id="{9C8E6EA1-D606-72D5-4716-99433F249310}"/>
                </a:ext>
              </a:extLst>
            </p:cNvPr>
            <p:cNvPicPr>
              <a:picLocks noChangeAspect="1"/>
            </p:cNvPicPr>
            <p:nvPr/>
          </p:nvPicPr>
          <p:blipFill>
            <a:blip r:embed="rId8"/>
            <a:stretch>
              <a:fillRect/>
            </a:stretch>
          </p:blipFill>
          <p:spPr>
            <a:xfrm>
              <a:off x="639998" y="2127619"/>
              <a:ext cx="1672019" cy="828434"/>
            </a:xfrm>
            <a:prstGeom prst="rect">
              <a:avLst/>
            </a:prstGeom>
          </p:spPr>
        </p:pic>
        <p:grpSp>
          <p:nvGrpSpPr>
            <p:cNvPr id="30" name="Group 29">
              <a:extLst>
                <a:ext uri="{FF2B5EF4-FFF2-40B4-BE49-F238E27FC236}">
                  <a16:creationId xmlns:a16="http://schemas.microsoft.com/office/drawing/2014/main" id="{0DB9FE6B-09E7-7D53-FAB8-10292EF6E589}"/>
                </a:ext>
              </a:extLst>
            </p:cNvPr>
            <p:cNvGrpSpPr/>
            <p:nvPr/>
          </p:nvGrpSpPr>
          <p:grpSpPr>
            <a:xfrm>
              <a:off x="4538333" y="2062530"/>
              <a:ext cx="7560033" cy="4847187"/>
              <a:chOff x="4538333" y="2062530"/>
              <a:chExt cx="7560033" cy="4847187"/>
            </a:xfrm>
          </p:grpSpPr>
          <p:pic>
            <p:nvPicPr>
              <p:cNvPr id="8" name="Picture 7" descr="A logo for a company&#10;&#10;Description automatically generated">
                <a:extLst>
                  <a:ext uri="{FF2B5EF4-FFF2-40B4-BE49-F238E27FC236}">
                    <a16:creationId xmlns:a16="http://schemas.microsoft.com/office/drawing/2014/main" id="{E72329CF-0F2D-EAE6-F4CD-6BB5CD0B7B63}"/>
                  </a:ext>
                </a:extLst>
              </p:cNvPr>
              <p:cNvPicPr>
                <a:picLocks noChangeAspect="1"/>
              </p:cNvPicPr>
              <p:nvPr/>
            </p:nvPicPr>
            <p:blipFill>
              <a:blip r:embed="rId9"/>
              <a:stretch>
                <a:fillRect/>
              </a:stretch>
            </p:blipFill>
            <p:spPr>
              <a:xfrm>
                <a:off x="4583017" y="5610183"/>
                <a:ext cx="1507467" cy="1299534"/>
              </a:xfrm>
              <a:prstGeom prst="rect">
                <a:avLst/>
              </a:prstGeom>
            </p:spPr>
          </p:pic>
          <p:pic>
            <p:nvPicPr>
              <p:cNvPr id="11" name="Picture 10">
                <a:extLst>
                  <a:ext uri="{FF2B5EF4-FFF2-40B4-BE49-F238E27FC236}">
                    <a16:creationId xmlns:a16="http://schemas.microsoft.com/office/drawing/2014/main" id="{85574064-5363-5037-A1ED-2F5A80B473F4}"/>
                  </a:ext>
                </a:extLst>
              </p:cNvPr>
              <p:cNvPicPr>
                <a:picLocks noChangeAspect="1"/>
              </p:cNvPicPr>
              <p:nvPr/>
            </p:nvPicPr>
            <p:blipFill>
              <a:blip r:embed="rId10"/>
              <a:stretch>
                <a:fillRect/>
              </a:stretch>
            </p:blipFill>
            <p:spPr>
              <a:xfrm>
                <a:off x="4538333" y="2062530"/>
                <a:ext cx="1500639" cy="958612"/>
              </a:xfrm>
              <a:prstGeom prst="rect">
                <a:avLst/>
              </a:prstGeom>
            </p:spPr>
          </p:pic>
          <p:pic>
            <p:nvPicPr>
              <p:cNvPr id="13" name="Picture 12" descr="A logo with hexagons and text&#10;&#10;Description automatically generated">
                <a:extLst>
                  <a:ext uri="{FF2B5EF4-FFF2-40B4-BE49-F238E27FC236}">
                    <a16:creationId xmlns:a16="http://schemas.microsoft.com/office/drawing/2014/main" id="{FFC8C7FE-CBDF-C2DC-AF89-B4F9400CE44C}"/>
                  </a:ext>
                </a:extLst>
              </p:cNvPr>
              <p:cNvPicPr>
                <a:picLocks noChangeAspect="1"/>
              </p:cNvPicPr>
              <p:nvPr/>
            </p:nvPicPr>
            <p:blipFill>
              <a:blip r:embed="rId11"/>
              <a:stretch>
                <a:fillRect/>
              </a:stretch>
            </p:blipFill>
            <p:spPr>
              <a:xfrm>
                <a:off x="4707562" y="3111152"/>
                <a:ext cx="1258379" cy="991858"/>
              </a:xfrm>
              <a:prstGeom prst="rect">
                <a:avLst/>
              </a:prstGeom>
            </p:spPr>
          </p:pic>
          <p:pic>
            <p:nvPicPr>
              <p:cNvPr id="14" name="Picture 13" descr="A logo with hands and recycle arrows&#10;&#10;Description automatically generated">
                <a:extLst>
                  <a:ext uri="{FF2B5EF4-FFF2-40B4-BE49-F238E27FC236}">
                    <a16:creationId xmlns:a16="http://schemas.microsoft.com/office/drawing/2014/main" id="{0C8DAC6A-801D-AC8C-B651-A514A526845A}"/>
                  </a:ext>
                </a:extLst>
              </p:cNvPr>
              <p:cNvPicPr>
                <a:picLocks noChangeAspect="1"/>
              </p:cNvPicPr>
              <p:nvPr/>
            </p:nvPicPr>
            <p:blipFill>
              <a:blip r:embed="rId12"/>
              <a:stretch>
                <a:fillRect/>
              </a:stretch>
            </p:blipFill>
            <p:spPr>
              <a:xfrm>
                <a:off x="4807891" y="4232783"/>
                <a:ext cx="1257121" cy="1248315"/>
              </a:xfrm>
              <a:prstGeom prst="rect">
                <a:avLst/>
              </a:prstGeom>
            </p:spPr>
          </p:pic>
          <p:pic>
            <p:nvPicPr>
              <p:cNvPr id="16" name="Picture 15">
                <a:extLst>
                  <a:ext uri="{FF2B5EF4-FFF2-40B4-BE49-F238E27FC236}">
                    <a16:creationId xmlns:a16="http://schemas.microsoft.com/office/drawing/2014/main" id="{5CC4E159-0FDD-1720-E0BD-1F53D9ED636A}"/>
                  </a:ext>
                </a:extLst>
              </p:cNvPr>
              <p:cNvPicPr>
                <a:picLocks noChangeAspect="1"/>
              </p:cNvPicPr>
              <p:nvPr/>
            </p:nvPicPr>
            <p:blipFill>
              <a:blip r:embed="rId13"/>
              <a:stretch>
                <a:fillRect/>
              </a:stretch>
            </p:blipFill>
            <p:spPr>
              <a:xfrm>
                <a:off x="6554818" y="2127619"/>
                <a:ext cx="1258379" cy="1207040"/>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C842D933-AD1C-D802-177D-EE36D88D5CD9}"/>
                  </a:ext>
                </a:extLst>
              </p:cNvPr>
              <p:cNvPicPr>
                <a:picLocks noChangeAspect="1"/>
              </p:cNvPicPr>
              <p:nvPr/>
            </p:nvPicPr>
            <p:blipFill>
              <a:blip r:embed="rId14"/>
              <a:stretch>
                <a:fillRect/>
              </a:stretch>
            </p:blipFill>
            <p:spPr>
              <a:xfrm>
                <a:off x="6554818" y="3427068"/>
                <a:ext cx="1128268" cy="1351883"/>
              </a:xfrm>
              <a:prstGeom prst="rect">
                <a:avLst/>
              </a:prstGeom>
            </p:spPr>
          </p:pic>
          <p:pic>
            <p:nvPicPr>
              <p:cNvPr id="26" name="Picture 25" descr="sustainable future for The Living Coast ...">
                <a:extLst>
                  <a:ext uri="{FF2B5EF4-FFF2-40B4-BE49-F238E27FC236}">
                    <a16:creationId xmlns:a16="http://schemas.microsoft.com/office/drawing/2014/main" id="{B60677F2-3314-6DF2-D45F-6C9B210D67BC}"/>
                  </a:ext>
                </a:extLst>
              </p:cNvPr>
              <p:cNvPicPr>
                <a:picLocks noChangeAspect="1"/>
              </p:cNvPicPr>
              <p:nvPr/>
            </p:nvPicPr>
            <p:blipFill>
              <a:blip r:embed="rId15"/>
              <a:stretch>
                <a:fillRect/>
              </a:stretch>
            </p:blipFill>
            <p:spPr>
              <a:xfrm>
                <a:off x="10132082" y="4484693"/>
                <a:ext cx="1966284" cy="775215"/>
              </a:xfrm>
              <a:prstGeom prst="rect">
                <a:avLst/>
              </a:prstGeom>
            </p:spPr>
          </p:pic>
          <p:grpSp>
            <p:nvGrpSpPr>
              <p:cNvPr id="29" name="Group 28">
                <a:extLst>
                  <a:ext uri="{FF2B5EF4-FFF2-40B4-BE49-F238E27FC236}">
                    <a16:creationId xmlns:a16="http://schemas.microsoft.com/office/drawing/2014/main" id="{8BDA5776-5D28-4508-8926-DBAB77A09688}"/>
                  </a:ext>
                </a:extLst>
              </p:cNvPr>
              <p:cNvGrpSpPr/>
              <p:nvPr/>
            </p:nvGrpSpPr>
            <p:grpSpPr>
              <a:xfrm>
                <a:off x="10132082" y="2248794"/>
                <a:ext cx="1966284" cy="2007435"/>
                <a:chOff x="10132082" y="2248794"/>
                <a:chExt cx="1966284" cy="2007435"/>
              </a:xfrm>
            </p:grpSpPr>
            <p:pic>
              <p:nvPicPr>
                <p:cNvPr id="24" name="Picture 23" descr="800px-Brighton_and_Hove_City_Council ...">
                  <a:extLst>
                    <a:ext uri="{FF2B5EF4-FFF2-40B4-BE49-F238E27FC236}">
                      <a16:creationId xmlns:a16="http://schemas.microsoft.com/office/drawing/2014/main" id="{0481C9B4-E787-59AD-741C-5C1CFE4A132D}"/>
                    </a:ext>
                  </a:extLst>
                </p:cNvPr>
                <p:cNvPicPr>
                  <a:picLocks noChangeAspect="1"/>
                </p:cNvPicPr>
                <p:nvPr/>
              </p:nvPicPr>
              <p:blipFill>
                <a:blip r:embed="rId16"/>
                <a:stretch>
                  <a:fillRect/>
                </a:stretch>
              </p:blipFill>
              <p:spPr>
                <a:xfrm>
                  <a:off x="10285605" y="3265629"/>
                  <a:ext cx="1414299" cy="990600"/>
                </a:xfrm>
                <a:prstGeom prst="rect">
                  <a:avLst/>
                </a:prstGeom>
              </p:spPr>
            </p:pic>
            <p:pic>
              <p:nvPicPr>
                <p:cNvPr id="27" name="Picture 26" descr="Our City, Our World">
                  <a:extLst>
                    <a:ext uri="{FF2B5EF4-FFF2-40B4-BE49-F238E27FC236}">
                      <a16:creationId xmlns:a16="http://schemas.microsoft.com/office/drawing/2014/main" id="{6601FC5A-90D5-6D3B-16FA-2D693FD7F6DD}"/>
                    </a:ext>
                  </a:extLst>
                </p:cNvPr>
                <p:cNvPicPr>
                  <a:picLocks noChangeAspect="1"/>
                </p:cNvPicPr>
                <p:nvPr/>
              </p:nvPicPr>
              <p:blipFill>
                <a:blip r:embed="rId17"/>
                <a:stretch>
                  <a:fillRect/>
                </a:stretch>
              </p:blipFill>
              <p:spPr>
                <a:xfrm>
                  <a:off x="10132082" y="2248794"/>
                  <a:ext cx="1966284" cy="586083"/>
                </a:xfrm>
                <a:prstGeom prst="rect">
                  <a:avLst/>
                </a:prstGeom>
              </p:spPr>
            </p:pic>
          </p:grpSp>
        </p:grpSp>
      </p:grpSp>
      <p:pic>
        <p:nvPicPr>
          <p:cNvPr id="4" name="Picture 3" descr="A sign with black and yellow text&#10;&#10;Description automatically generated">
            <a:extLst>
              <a:ext uri="{FF2B5EF4-FFF2-40B4-BE49-F238E27FC236}">
                <a16:creationId xmlns:a16="http://schemas.microsoft.com/office/drawing/2014/main" id="{57E677D3-163D-96A7-468B-BECD825F2C35}"/>
              </a:ext>
            </a:extLst>
          </p:cNvPr>
          <p:cNvPicPr>
            <a:picLocks noChangeAspect="1"/>
          </p:cNvPicPr>
          <p:nvPr/>
        </p:nvPicPr>
        <p:blipFill>
          <a:blip r:embed="rId18"/>
          <a:stretch>
            <a:fillRect/>
          </a:stretch>
        </p:blipFill>
        <p:spPr>
          <a:xfrm>
            <a:off x="7122758" y="201610"/>
            <a:ext cx="1431926" cy="1050220"/>
          </a:xfrm>
          <a:prstGeom prst="rect">
            <a:avLst/>
          </a:prstGeom>
        </p:spPr>
      </p:pic>
      <p:pic>
        <p:nvPicPr>
          <p:cNvPr id="10" name="Picture 9" descr="A blue and white logo&#10;&#10;Description automatically generated">
            <a:extLst>
              <a:ext uri="{FF2B5EF4-FFF2-40B4-BE49-F238E27FC236}">
                <a16:creationId xmlns:a16="http://schemas.microsoft.com/office/drawing/2014/main" id="{84EBAF9C-F491-F339-1D64-DB9CFCAD1B58}"/>
              </a:ext>
            </a:extLst>
          </p:cNvPr>
          <p:cNvPicPr>
            <a:picLocks noChangeAspect="1"/>
          </p:cNvPicPr>
          <p:nvPr/>
        </p:nvPicPr>
        <p:blipFill>
          <a:blip r:embed="rId19"/>
          <a:stretch>
            <a:fillRect/>
          </a:stretch>
        </p:blipFill>
        <p:spPr>
          <a:xfrm>
            <a:off x="8215793" y="2015741"/>
            <a:ext cx="1278651" cy="1278651"/>
          </a:xfrm>
          <a:prstGeom prst="rect">
            <a:avLst/>
          </a:prstGeom>
        </p:spPr>
      </p:pic>
      <p:pic>
        <p:nvPicPr>
          <p:cNvPr id="18" name="Picture 17">
            <a:extLst>
              <a:ext uri="{FF2B5EF4-FFF2-40B4-BE49-F238E27FC236}">
                <a16:creationId xmlns:a16="http://schemas.microsoft.com/office/drawing/2014/main" id="{F686F68F-B675-12B2-86FD-0455D525F31A}"/>
              </a:ext>
            </a:extLst>
          </p:cNvPr>
          <p:cNvPicPr>
            <a:picLocks noChangeAspect="1"/>
          </p:cNvPicPr>
          <p:nvPr/>
        </p:nvPicPr>
        <p:blipFill>
          <a:blip r:embed="rId20"/>
          <a:stretch>
            <a:fillRect/>
          </a:stretch>
        </p:blipFill>
        <p:spPr>
          <a:xfrm>
            <a:off x="8072995" y="3258587"/>
            <a:ext cx="1819275" cy="933450"/>
          </a:xfrm>
          <a:prstGeom prst="rect">
            <a:avLst/>
          </a:prstGeom>
        </p:spPr>
      </p:pic>
    </p:spTree>
    <p:extLst>
      <p:ext uri="{BB962C8B-B14F-4D97-AF65-F5344CB8AC3E}">
        <p14:creationId xmlns:p14="http://schemas.microsoft.com/office/powerpoint/2010/main" val="1811219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564032-F17A-1D77-0CB4-F3311E36AB0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8B148B-0041-E63D-3F20-9CFC7B48495D}"/>
              </a:ext>
            </a:extLst>
          </p:cNvPr>
          <p:cNvSpPr>
            <a:spLocks noGrp="1"/>
          </p:cNvSpPr>
          <p:nvPr>
            <p:ph type="sldNum" sz="quarter" idx="12"/>
          </p:nvPr>
        </p:nvSpPr>
        <p:spPr/>
        <p:txBody>
          <a:bodyPr/>
          <a:lstStyle/>
          <a:p>
            <a:fld id="{294A09A9-5501-47C1-A89A-A340965A2BE2}" type="slidenum">
              <a:rPr lang="en-GB" noProof="0" smtClean="0"/>
              <a:t>90</a:t>
            </a:fld>
            <a:endParaRPr lang="en-GB"/>
          </a:p>
        </p:txBody>
      </p:sp>
      <p:pic>
        <p:nvPicPr>
          <p:cNvPr id="2059" name="Picture 11" descr="🌳">
            <a:extLst>
              <a:ext uri="{FF2B5EF4-FFF2-40B4-BE49-F238E27FC236}">
                <a16:creationId xmlns:a16="http://schemas.microsoft.com/office/drawing/2014/main" id="{04C959B3-8CB8-47D9-9D22-DCF5ECADB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48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
            <a:extLst>
              <a:ext uri="{FF2B5EF4-FFF2-40B4-BE49-F238E27FC236}">
                <a16:creationId xmlns:a16="http://schemas.microsoft.com/office/drawing/2014/main" id="{E535FC17-B9BF-8592-D50A-7FF7F3C8A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
            <a:extLst>
              <a:ext uri="{FF2B5EF4-FFF2-40B4-BE49-F238E27FC236}">
                <a16:creationId xmlns:a16="http://schemas.microsoft.com/office/drawing/2014/main" id="{C77BFD2C-9C4B-7995-3417-E0A032D3B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6650" y="5873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E8B17D3-4FC0-6EE0-8D18-4FF658AC2D56}"/>
              </a:ext>
            </a:extLst>
          </p:cNvPr>
          <p:cNvSpPr txBox="1"/>
          <p:nvPr/>
        </p:nvSpPr>
        <p:spPr>
          <a:xfrm>
            <a:off x="635253" y="263396"/>
            <a:ext cx="8653601" cy="461665"/>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What happens to our Garden waste in Brighton &amp; Hove?</a:t>
            </a:r>
          </a:p>
        </p:txBody>
      </p:sp>
      <p:sp>
        <p:nvSpPr>
          <p:cNvPr id="12" name="TextBox 11">
            <a:extLst>
              <a:ext uri="{FF2B5EF4-FFF2-40B4-BE49-F238E27FC236}">
                <a16:creationId xmlns:a16="http://schemas.microsoft.com/office/drawing/2014/main" id="{AD9E908D-A2F3-198A-102D-F1B922A93728}"/>
              </a:ext>
            </a:extLst>
          </p:cNvPr>
          <p:cNvSpPr txBox="1"/>
          <p:nvPr/>
        </p:nvSpPr>
        <p:spPr>
          <a:xfrm>
            <a:off x="559537" y="843275"/>
            <a:ext cx="87851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altLang="en-US" sz="2400" b="1" dirty="0">
                <a:latin typeface="Arial" panose="020B0604020202020204" pitchFamily="34" charset="0"/>
                <a:cs typeface="Arial" panose="020B0604020202020204" pitchFamily="34" charset="0"/>
              </a:rPr>
              <a:t>Woodlands In-Vessel Composting Facility</a:t>
            </a:r>
            <a:endParaRPr lang="en-GB"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F249E08-54E3-BFA0-4A6A-C76CDFC9FC5E}"/>
              </a:ext>
            </a:extLst>
          </p:cNvPr>
          <p:cNvSpPr txBox="1"/>
          <p:nvPr/>
        </p:nvSpPr>
        <p:spPr>
          <a:xfrm>
            <a:off x="635253" y="5888529"/>
            <a:ext cx="7871850" cy="769441"/>
          </a:xfrm>
          <a:prstGeom prst="rect">
            <a:avLst/>
          </a:prstGeom>
          <a:noFill/>
        </p:spPr>
        <p:txBody>
          <a:bodyPr wrap="square" rtlCol="0">
            <a:spAutoFit/>
          </a:bodyPr>
          <a:lstStyle/>
          <a:p>
            <a:pPr marL="342900" indent="-342900">
              <a:spcBef>
                <a:spcPct val="20000"/>
              </a:spcBef>
              <a:buFont typeface="Arial" panose="020B0604020202020204" pitchFamily="34" charset="0"/>
              <a:buChar char="•"/>
            </a:pPr>
            <a:r>
              <a:rPr lang="en-GB" sz="2000" b="1" dirty="0">
                <a:solidFill>
                  <a:srgbClr val="191919"/>
                </a:solidFill>
                <a:latin typeface="TheSans-OT"/>
              </a:rPr>
              <a:t>Creates compost for gardening and soil improver for farmers</a:t>
            </a:r>
            <a:endParaRPr lang="en-GB" sz="900" b="1" dirty="0">
              <a:solidFill>
                <a:srgbClr val="191919"/>
              </a:solidFill>
              <a:latin typeface="TheSans-OT"/>
            </a:endParaRPr>
          </a:p>
          <a:p>
            <a:pPr marL="342900" indent="-342900">
              <a:spcBef>
                <a:spcPct val="20000"/>
              </a:spcBef>
              <a:buFont typeface="Arial" panose="020B0604020202020204" pitchFamily="34" charset="0"/>
              <a:buChar char="•"/>
            </a:pPr>
            <a:r>
              <a:rPr lang="en-GB" sz="2000" b="1" dirty="0">
                <a:solidFill>
                  <a:srgbClr val="191919"/>
                </a:solidFill>
                <a:latin typeface="TheSans-OT"/>
                <a:cs typeface="Arial" panose="020B0604020202020204" pitchFamily="34" charset="0"/>
              </a:rPr>
              <a:t>When we have food waste collections this will also go here</a:t>
            </a:r>
            <a:endParaRPr lang="en-GB" sz="2000" b="1" dirty="0">
              <a:latin typeface="Arial" panose="020B0604020202020204" pitchFamily="34" charset="0"/>
              <a:cs typeface="Arial" panose="020B0604020202020204" pitchFamily="34" charset="0"/>
            </a:endParaRPr>
          </a:p>
        </p:txBody>
      </p:sp>
      <p:pic>
        <p:nvPicPr>
          <p:cNvPr id="9" name="Picture 8" descr="A tractor in a building&#10;&#10;AI-generated content may be incorrect.">
            <a:extLst>
              <a:ext uri="{FF2B5EF4-FFF2-40B4-BE49-F238E27FC236}">
                <a16:creationId xmlns:a16="http://schemas.microsoft.com/office/drawing/2014/main" id="{469E90F0-E260-3384-EF5A-EF0FB9090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53" y="1497672"/>
            <a:ext cx="3079817" cy="4106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pile of dirt and a hill with lights&#10;&#10;AI-generated content may be incorrect.">
            <a:extLst>
              <a:ext uri="{FF2B5EF4-FFF2-40B4-BE49-F238E27FC236}">
                <a16:creationId xmlns:a16="http://schemas.microsoft.com/office/drawing/2014/main" id="{5228E694-DA36-F2C0-CFE3-E98F766D7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341" y="1497671"/>
            <a:ext cx="3079818" cy="410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descr="A tractor in a tunnel&#10;&#10;AI-generated content may be incorrect.">
            <a:extLst>
              <a:ext uri="{FF2B5EF4-FFF2-40B4-BE49-F238E27FC236}">
                <a16:creationId xmlns:a16="http://schemas.microsoft.com/office/drawing/2014/main" id="{D45AC398-D6E7-EB3C-D27E-AE39AC61D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705" y="1497671"/>
            <a:ext cx="3079818" cy="4106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318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D1F70850-B8B4-D15C-486C-2028A5391E48}"/>
              </a:ext>
            </a:extLst>
          </p:cNvPr>
          <p:cNvSpPr>
            <a:spLocks noGrp="1"/>
          </p:cNvSpPr>
          <p:nvPr>
            <p:ph type="sldNum" sz="quarter" idx="12"/>
          </p:nvPr>
        </p:nvSpPr>
        <p:spPr/>
        <p:txBody>
          <a:bodyPr/>
          <a:lstStyle/>
          <a:p>
            <a:fld id="{294A09A9-5501-47C1-A89A-A340965A2BE2}" type="slidenum">
              <a:rPr lang="en-GB" noProof="0" smtClean="0"/>
              <a:t>91</a:t>
            </a:fld>
            <a:endParaRPr lang="en-GB"/>
          </a:p>
        </p:txBody>
      </p:sp>
      <p:sp>
        <p:nvSpPr>
          <p:cNvPr id="9" name="TextBox 8">
            <a:extLst>
              <a:ext uri="{FF2B5EF4-FFF2-40B4-BE49-F238E27FC236}">
                <a16:creationId xmlns:a16="http://schemas.microsoft.com/office/drawing/2014/main" id="{D0B5AD46-1579-0985-4778-4542927E0D0C}"/>
              </a:ext>
            </a:extLst>
          </p:cNvPr>
          <p:cNvSpPr txBox="1"/>
          <p:nvPr/>
        </p:nvSpPr>
        <p:spPr>
          <a:xfrm>
            <a:off x="907471" y="720969"/>
            <a:ext cx="6437225" cy="400110"/>
          </a:xfrm>
          <a:prstGeom prst="rect">
            <a:avLst/>
          </a:prstGeom>
          <a:noFill/>
        </p:spPr>
        <p:txBody>
          <a:bodyPr wrap="square" rtlCol="0">
            <a:spAutoFit/>
          </a:bodyPr>
          <a:lstStyle/>
          <a:p>
            <a:r>
              <a:rPr lang="en-GB" sz="2000" b="1" dirty="0">
                <a:latin typeface="Avenir Next LT Pro Demi" panose="020B0704020202020204" pitchFamily="34" charset="0"/>
              </a:rPr>
              <a:t>Simpler Recycling – Schools and Businesses</a:t>
            </a:r>
          </a:p>
        </p:txBody>
      </p:sp>
      <p:sp>
        <p:nvSpPr>
          <p:cNvPr id="12" name="TextBox 11">
            <a:extLst>
              <a:ext uri="{FF2B5EF4-FFF2-40B4-BE49-F238E27FC236}">
                <a16:creationId xmlns:a16="http://schemas.microsoft.com/office/drawing/2014/main" id="{06877719-5FA2-F64B-0500-3007D2758648}"/>
              </a:ext>
            </a:extLst>
          </p:cNvPr>
          <p:cNvSpPr txBox="1"/>
          <p:nvPr/>
        </p:nvSpPr>
        <p:spPr>
          <a:xfrm>
            <a:off x="975946" y="1186962"/>
            <a:ext cx="6550269" cy="338554"/>
          </a:xfrm>
          <a:prstGeom prst="rect">
            <a:avLst/>
          </a:prstGeom>
          <a:noFill/>
        </p:spPr>
        <p:txBody>
          <a:bodyPr wrap="square" rtlCol="0">
            <a:spAutoFit/>
          </a:bodyPr>
          <a:lstStyle/>
          <a:p>
            <a:r>
              <a:rPr lang="en-GB" sz="1600" b="1" dirty="0"/>
              <a:t>BHCC is able to offer increased services from 1</a:t>
            </a:r>
            <a:r>
              <a:rPr lang="en-GB" sz="1600" b="1" baseline="30000" dirty="0"/>
              <a:t>st</a:t>
            </a:r>
            <a:r>
              <a:rPr lang="en-GB" sz="1600" b="1" dirty="0"/>
              <a:t> April 2025</a:t>
            </a:r>
          </a:p>
        </p:txBody>
      </p:sp>
      <p:sp>
        <p:nvSpPr>
          <p:cNvPr id="13" name="TextBox 12">
            <a:extLst>
              <a:ext uri="{FF2B5EF4-FFF2-40B4-BE49-F238E27FC236}">
                <a16:creationId xmlns:a16="http://schemas.microsoft.com/office/drawing/2014/main" id="{13D81D68-E217-8243-4D5D-2654BCE491C8}"/>
              </a:ext>
            </a:extLst>
          </p:cNvPr>
          <p:cNvSpPr txBox="1"/>
          <p:nvPr/>
        </p:nvSpPr>
        <p:spPr>
          <a:xfrm>
            <a:off x="975945" y="1525516"/>
            <a:ext cx="6550269" cy="5262979"/>
          </a:xfrm>
          <a:prstGeom prst="rect">
            <a:avLst/>
          </a:prstGeom>
          <a:noFill/>
        </p:spPr>
        <p:txBody>
          <a:bodyPr wrap="square" rtlCol="0">
            <a:spAutoFit/>
          </a:bodyPr>
          <a:lstStyle/>
          <a:p>
            <a:r>
              <a:rPr lang="en-GB" sz="1600" b="1" dirty="0"/>
              <a:t>Environment Act 2021Simpler Recycling legislation requires that all businesses (excluding micro-businesses with fewer than 10 </a:t>
            </a:r>
            <a:r>
              <a:rPr lang="en-GB" sz="1600" b="1" dirty="0" err="1"/>
              <a:t>fte</a:t>
            </a:r>
            <a:r>
              <a:rPr lang="en-GB" sz="1600" b="1" dirty="0"/>
              <a:t> employees) will be required to have implemented appropriate arrangements for the collection and disposal of:</a:t>
            </a:r>
          </a:p>
          <a:p>
            <a:endParaRPr lang="en-GB" sz="1600" b="1" dirty="0"/>
          </a:p>
          <a:p>
            <a:r>
              <a:rPr lang="en-GB" sz="1600" b="1" dirty="0"/>
              <a:t>A core set of materials; plastic, paper and card, glass, metals (cans, tins &amp; foil), cartons</a:t>
            </a:r>
          </a:p>
          <a:p>
            <a:r>
              <a:rPr lang="en-GB" sz="1600" b="1" dirty="0"/>
              <a:t>Food Waste – collected weekly separated from general waste</a:t>
            </a:r>
          </a:p>
          <a:p>
            <a:endParaRPr lang="en-GB" sz="1600" b="1" dirty="0"/>
          </a:p>
          <a:p>
            <a:r>
              <a:rPr lang="en-GB" sz="1600" b="1" dirty="0"/>
              <a:t>BHCC customers will be able to include within their existing mixed recycling containers:</a:t>
            </a:r>
          </a:p>
          <a:p>
            <a:endParaRPr lang="en-GB" sz="1600" b="1" dirty="0"/>
          </a:p>
          <a:p>
            <a:r>
              <a:rPr lang="en-GB" sz="1600" b="1" dirty="0"/>
              <a:t>	Aluminium foil and foil food trays</a:t>
            </a:r>
          </a:p>
          <a:p>
            <a:r>
              <a:rPr lang="en-GB" sz="1600" b="1" dirty="0"/>
              <a:t>	Cartons / </a:t>
            </a:r>
            <a:r>
              <a:rPr lang="en-GB" sz="1600" b="1" dirty="0" err="1"/>
              <a:t>Tetrapak</a:t>
            </a:r>
            <a:endParaRPr lang="en-GB" sz="1600" b="1" dirty="0"/>
          </a:p>
          <a:p>
            <a:r>
              <a:rPr lang="en-GB" sz="1600" b="1" dirty="0"/>
              <a:t>	Pots, tubs and trays (PTTs)</a:t>
            </a:r>
          </a:p>
          <a:p>
            <a:endParaRPr lang="en-GB" sz="1600" dirty="0"/>
          </a:p>
          <a:p>
            <a:r>
              <a:rPr lang="en-GB" sz="1600" b="1" dirty="0">
                <a:effectLst/>
                <a:latin typeface="Avenir Next LT Pro Demi" panose="020F0502020204030204" pitchFamily="34" charset="0"/>
                <a:ea typeface="Aptos" panose="020B0004020202020204" pitchFamily="34" charset="0"/>
              </a:rPr>
              <a:t>In order to receive a quotation for food waste collections, please email the commercial waste via: </a:t>
            </a:r>
            <a:r>
              <a:rPr lang="en-GB" sz="1600" b="1" u="sng" dirty="0">
                <a:solidFill>
                  <a:srgbClr val="0563C1"/>
                </a:solidFill>
                <a:effectLst/>
                <a:latin typeface="Avenir Next LT Pro Demi" panose="020F0502020204030204" pitchFamily="34" charset="0"/>
                <a:ea typeface="Aptos" panose="020B0004020202020204" pitchFamily="34" charset="0"/>
                <a:hlinkClick r:id="rId3"/>
              </a:rPr>
              <a:t>commercial.waste@brighton-hove.gov.uk</a:t>
            </a:r>
            <a:endParaRPr lang="en-GB" sz="1600" dirty="0">
              <a:latin typeface="Avenir Next LT Pro Demi" panose="020F0502020204030204" pitchFamily="34" charset="0"/>
            </a:endParaRPr>
          </a:p>
          <a:p>
            <a:endParaRPr lang="en-GB" sz="1600" dirty="0"/>
          </a:p>
          <a:p>
            <a:endParaRPr lang="en-GB" sz="1600" dirty="0"/>
          </a:p>
        </p:txBody>
      </p:sp>
      <p:sp>
        <p:nvSpPr>
          <p:cNvPr id="16" name="TextBox 15">
            <a:extLst>
              <a:ext uri="{FF2B5EF4-FFF2-40B4-BE49-F238E27FC236}">
                <a16:creationId xmlns:a16="http://schemas.microsoft.com/office/drawing/2014/main" id="{04DE5466-BB33-F303-46A6-8C27002F5DD8}"/>
              </a:ext>
            </a:extLst>
          </p:cNvPr>
          <p:cNvSpPr txBox="1"/>
          <p:nvPr/>
        </p:nvSpPr>
        <p:spPr>
          <a:xfrm>
            <a:off x="8150942" y="973394"/>
            <a:ext cx="3202858" cy="4247317"/>
          </a:xfrm>
          <a:prstGeom prst="rect">
            <a:avLst/>
          </a:prstGeom>
          <a:solidFill>
            <a:schemeClr val="accent2">
              <a:lumMod val="20000"/>
              <a:lumOff val="80000"/>
            </a:schemeClr>
          </a:solidFill>
          <a:ln w="38100">
            <a:solidFill>
              <a:schemeClr val="accent2">
                <a:lumMod val="75000"/>
              </a:schemeClr>
            </a:solidFill>
          </a:ln>
          <a:effectLst>
            <a:outerShdw blurRad="63500" sx="102000" sy="102000" algn="ctr" rotWithShape="0">
              <a:prstClr val="black">
                <a:alpha val="40000"/>
              </a:prstClr>
            </a:outerShdw>
          </a:effectLst>
        </p:spPr>
        <p:txBody>
          <a:bodyPr wrap="square" rtlCol="0">
            <a:spAutoFit/>
          </a:bodyPr>
          <a:lstStyle/>
          <a:p>
            <a:r>
              <a:rPr lang="en-GB" dirty="0">
                <a:effectLst/>
                <a:latin typeface="Avenir Next LT Pro Demi" panose="020B0704020202020204" pitchFamily="34" charset="0"/>
                <a:ea typeface="Aptos" panose="020B0004020202020204" pitchFamily="34" charset="0"/>
                <a:cs typeface="Aptos" panose="020B0004020202020204" pitchFamily="34" charset="0"/>
              </a:rPr>
              <a:t>Legislation: </a:t>
            </a:r>
          </a:p>
          <a:p>
            <a:r>
              <a:rPr lang="en-GB" dirty="0">
                <a:effectLst/>
                <a:latin typeface="Avenir Next LT Pro Demi" panose="020B0704020202020204" pitchFamily="34" charset="0"/>
                <a:ea typeface="Aptos" panose="020B0004020202020204" pitchFamily="34" charset="0"/>
                <a:cs typeface="Aptos" panose="020B0004020202020204" pitchFamily="34" charset="0"/>
              </a:rPr>
              <a:t> </a:t>
            </a:r>
          </a:p>
          <a:p>
            <a:pPr lvl="0">
              <a:tabLst>
                <a:tab pos="457200" algn="l"/>
              </a:tabLst>
            </a:pPr>
            <a:r>
              <a:rPr lang="en-GB" u="sng" dirty="0">
                <a:solidFill>
                  <a:srgbClr val="0000FF"/>
                </a:solidFill>
                <a:effectLst/>
                <a:latin typeface="Avenir Next LT Pro Demi" panose="020B0704020202020204" pitchFamily="34" charset="0"/>
                <a:ea typeface="Times New Roman" panose="02020603050405020304" pitchFamily="18" charset="0"/>
                <a:cs typeface="Aptos" panose="020B0004020202020204" pitchFamily="34" charset="0"/>
                <a:hlinkClick r:id="rId4" tooltip="https://www.gov.uk/guidance/simpler-recycling-workplace-recycling-in-england"/>
              </a:rPr>
              <a:t>Simpler recycling: workplace recycling in England - GOV.UK</a:t>
            </a:r>
            <a:r>
              <a:rPr lang="en-GB" dirty="0">
                <a:effectLst/>
                <a:latin typeface="Avenir Next LT Pro Demi" panose="020B0704020202020204" pitchFamily="34" charset="0"/>
                <a:ea typeface="Times New Roman" panose="02020603050405020304" pitchFamily="18" charset="0"/>
                <a:cs typeface="Aptos" panose="020B0004020202020204" pitchFamily="34" charset="0"/>
              </a:rPr>
              <a:t>,</a:t>
            </a:r>
          </a:p>
          <a:p>
            <a:pPr lvl="0">
              <a:tabLst>
                <a:tab pos="457200" algn="l"/>
              </a:tabLst>
            </a:pPr>
            <a:endParaRPr lang="en-GB" dirty="0">
              <a:effectLst/>
              <a:latin typeface="Avenir Next LT Pro Demi" panose="020B0704020202020204" pitchFamily="34" charset="0"/>
              <a:ea typeface="Aptos" panose="020B0004020202020204" pitchFamily="34" charset="0"/>
              <a:cs typeface="Aptos" panose="020B0004020202020204" pitchFamily="34" charset="0"/>
            </a:endParaRPr>
          </a:p>
          <a:p>
            <a:pPr lvl="0">
              <a:tabLst>
                <a:tab pos="457200" algn="l"/>
              </a:tabLst>
            </a:pPr>
            <a:r>
              <a:rPr lang="en-GB" dirty="0">
                <a:latin typeface="Avenir Next LT Pro Demi" panose="020B0704020202020204" pitchFamily="34" charset="0"/>
                <a:ea typeface="Aptos" panose="020B0004020202020204" pitchFamily="34" charset="0"/>
                <a:cs typeface="Aptos" panose="020B0004020202020204" pitchFamily="34" charset="0"/>
              </a:rPr>
              <a:t>Guides:</a:t>
            </a:r>
          </a:p>
          <a:p>
            <a:pPr lvl="0">
              <a:tabLst>
                <a:tab pos="457200" algn="l"/>
              </a:tabLst>
            </a:pPr>
            <a:endParaRPr lang="en-GB" dirty="0">
              <a:effectLst/>
              <a:latin typeface="Avenir Next LT Pro Demi" panose="020B0704020202020204" pitchFamily="34" charset="0"/>
              <a:ea typeface="Aptos" panose="020B0004020202020204" pitchFamily="34" charset="0"/>
              <a:cs typeface="Aptos" panose="020B0004020202020204" pitchFamily="34" charset="0"/>
            </a:endParaRPr>
          </a:p>
          <a:p>
            <a:pPr lvl="0">
              <a:tabLst>
                <a:tab pos="457200" algn="l"/>
              </a:tabLst>
            </a:pPr>
            <a:r>
              <a:rPr lang="en-GB" u="sng" dirty="0">
                <a:solidFill>
                  <a:srgbClr val="0000FF"/>
                </a:solidFill>
                <a:effectLst/>
                <a:latin typeface="Avenir Next LT Pro Demi" panose="020B0704020202020204" pitchFamily="34" charset="0"/>
                <a:ea typeface="Times New Roman" panose="02020603050405020304" pitchFamily="18" charset="0"/>
                <a:cs typeface="Aptos" panose="020B0004020202020204" pitchFamily="34" charset="0"/>
                <a:hlinkClick r:id="rId5" tooltip="https://businessofrecycling.wrap.ngo/"/>
              </a:rPr>
              <a:t>Business of Recycling | WRAP</a:t>
            </a:r>
            <a:endParaRPr lang="en-GB" dirty="0">
              <a:effectLst/>
              <a:latin typeface="Avenir Next LT Pro Demi" panose="020B0704020202020204" pitchFamily="34" charset="0"/>
              <a:ea typeface="Aptos" panose="020B0004020202020204" pitchFamily="34" charset="0"/>
              <a:cs typeface="Aptos" panose="020B0004020202020204" pitchFamily="34" charset="0"/>
            </a:endParaRPr>
          </a:p>
          <a:p>
            <a:endParaRPr lang="en-GB" dirty="0"/>
          </a:p>
          <a:p>
            <a:r>
              <a:rPr lang="en-GB" u="sng" dirty="0">
                <a:solidFill>
                  <a:srgbClr val="0000FF"/>
                </a:solidFill>
                <a:effectLst/>
                <a:latin typeface="Avenir Next LT Pro Demi" panose="020B0704020202020204" pitchFamily="34" charset="0"/>
                <a:ea typeface="Aptos" panose="020B0004020202020204" pitchFamily="34" charset="0"/>
                <a:cs typeface="Aptos" panose="020B0004020202020204" pitchFamily="34" charset="0"/>
                <a:hlinkClick r:id="rId6"/>
              </a:rPr>
              <a:t>Guide: Simpler Recycling and food collections - preparing for change</a:t>
            </a:r>
            <a:endParaRPr lang="en-GB" dirty="0">
              <a:effectLst/>
              <a:latin typeface="Avenir Next LT Pro Demi" panose="020B0704020202020204" pitchFamily="34" charset="0"/>
              <a:ea typeface="Aptos" panose="020B0004020202020204" pitchFamily="34" charset="0"/>
              <a:cs typeface="Aptos" panose="020B0004020202020204" pitchFamily="34" charset="0"/>
            </a:endParaRPr>
          </a:p>
          <a:p>
            <a:endParaRPr lang="en-GB" dirty="0"/>
          </a:p>
        </p:txBody>
      </p:sp>
    </p:spTree>
    <p:extLst>
      <p:ext uri="{BB962C8B-B14F-4D97-AF65-F5344CB8AC3E}">
        <p14:creationId xmlns:p14="http://schemas.microsoft.com/office/powerpoint/2010/main" val="39081847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itle 197">
            <a:extLst>
              <a:ext uri="{FF2B5EF4-FFF2-40B4-BE49-F238E27FC236}">
                <a16:creationId xmlns:a16="http://schemas.microsoft.com/office/drawing/2014/main" id="{7DD80A03-4E46-493A-82B4-799A0FA96E0F}"/>
              </a:ext>
            </a:extLst>
          </p:cNvPr>
          <p:cNvSpPr>
            <a:spLocks noGrp="1"/>
          </p:cNvSpPr>
          <p:nvPr>
            <p:ph type="title"/>
          </p:nvPr>
        </p:nvSpPr>
        <p:spPr>
          <a:xfrm>
            <a:off x="683985" y="578685"/>
            <a:ext cx="3365091" cy="1582928"/>
          </a:xfrm>
        </p:spPr>
        <p:txBody>
          <a:bodyPr rtlCol="0">
            <a:normAutofit/>
          </a:bodyPr>
          <a:lstStyle/>
          <a:p>
            <a:r>
              <a:rPr lang="en-GB" sz="3200" b="1" dirty="0"/>
              <a:t>CHANGES in RECYCLING in 2025!</a:t>
            </a:r>
            <a:endParaRPr lang="en-GB" dirty="0"/>
          </a:p>
        </p:txBody>
      </p:sp>
      <p:sp>
        <p:nvSpPr>
          <p:cNvPr id="3" name="TextBox 2">
            <a:extLst>
              <a:ext uri="{FF2B5EF4-FFF2-40B4-BE49-F238E27FC236}">
                <a16:creationId xmlns:a16="http://schemas.microsoft.com/office/drawing/2014/main" id="{781DACAE-9771-D003-64AC-DF9BCBC8942D}"/>
              </a:ext>
            </a:extLst>
          </p:cNvPr>
          <p:cNvSpPr txBox="1"/>
          <p:nvPr/>
        </p:nvSpPr>
        <p:spPr>
          <a:xfrm>
            <a:off x="683987" y="2394131"/>
            <a:ext cx="3070588" cy="1569660"/>
          </a:xfrm>
          <a:prstGeom prst="rect">
            <a:avLst/>
          </a:prstGeom>
          <a:noFill/>
        </p:spPr>
        <p:txBody>
          <a:bodyPr wrap="square" lIns="91440" tIns="45720" rIns="91440" bIns="45720" rtlCol="0" anchor="t">
            <a:spAutoFit/>
          </a:bodyPr>
          <a:lstStyle/>
          <a:p>
            <a:r>
              <a:rPr lang="en-GB" sz="2400" b="1" dirty="0"/>
              <a:t>Additional Materials will be added to 'dry mixed recycling’ </a:t>
            </a:r>
            <a:r>
              <a:rPr lang="en-GB" sz="2400" b="1"/>
              <a:t>in Spring</a:t>
            </a:r>
            <a:endParaRPr lang="en-GB" sz="2400" b="1" dirty="0"/>
          </a:p>
        </p:txBody>
      </p:sp>
      <p:sp>
        <p:nvSpPr>
          <p:cNvPr id="10" name="TextBox 9">
            <a:extLst>
              <a:ext uri="{FF2B5EF4-FFF2-40B4-BE49-F238E27FC236}">
                <a16:creationId xmlns:a16="http://schemas.microsoft.com/office/drawing/2014/main" id="{BFA636A0-7A88-80DE-797D-C6FA3AD34698}"/>
              </a:ext>
            </a:extLst>
          </p:cNvPr>
          <p:cNvSpPr txBox="1"/>
          <p:nvPr/>
        </p:nvSpPr>
        <p:spPr>
          <a:xfrm>
            <a:off x="683986" y="4353559"/>
            <a:ext cx="2825660" cy="1292085"/>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en-GB" b="1" dirty="0"/>
              <a:t>Pots, tubs and trays</a:t>
            </a:r>
            <a:endParaRPr lang="en-US" b="1"/>
          </a:p>
          <a:p>
            <a:pPr marL="285750" indent="-285750">
              <a:lnSpc>
                <a:spcPct val="150000"/>
              </a:lnSpc>
              <a:buFont typeface="Arial"/>
              <a:buChar char="•"/>
            </a:pPr>
            <a:r>
              <a:rPr lang="en-GB" b="1" dirty="0"/>
              <a:t>Foil and foil trays</a:t>
            </a:r>
          </a:p>
          <a:p>
            <a:pPr marL="285750" indent="-285750">
              <a:lnSpc>
                <a:spcPct val="150000"/>
              </a:lnSpc>
              <a:buFont typeface="Arial"/>
              <a:buChar char="•"/>
            </a:pPr>
            <a:r>
              <a:rPr lang="en-GB" b="1" dirty="0"/>
              <a:t>Cartons / </a:t>
            </a:r>
            <a:r>
              <a:rPr lang="en-GB" b="1" err="1"/>
              <a:t>Tetrapak</a:t>
            </a:r>
            <a:endParaRPr lang="en-GB" b="1"/>
          </a:p>
        </p:txBody>
      </p:sp>
      <p:pic>
        <p:nvPicPr>
          <p:cNvPr id="12" name="Picture 11" descr="A group of containers with different designs&#10;&#10;AI-generated content may be incorrect.">
            <a:extLst>
              <a:ext uri="{FF2B5EF4-FFF2-40B4-BE49-F238E27FC236}">
                <a16:creationId xmlns:a16="http://schemas.microsoft.com/office/drawing/2014/main" id="{FB5EE4F8-13D2-14BF-1538-D18EF1198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61" y="604786"/>
            <a:ext cx="3369128" cy="2190626"/>
          </a:xfrm>
          <a:prstGeom prst="rect">
            <a:avLst/>
          </a:prstGeom>
          <a:ln w="57150">
            <a:solidFill>
              <a:schemeClr val="accent2">
                <a:lumMod val="60000"/>
                <a:lumOff val="40000"/>
              </a:schemeClr>
            </a:solidFill>
          </a:ln>
        </p:spPr>
      </p:pic>
      <p:pic>
        <p:nvPicPr>
          <p:cNvPr id="13" name="Picture 12" descr="A foil tray and a ball&#10;&#10;AI-generated content may be incorrect.">
            <a:extLst>
              <a:ext uri="{FF2B5EF4-FFF2-40B4-BE49-F238E27FC236}">
                <a16:creationId xmlns:a16="http://schemas.microsoft.com/office/drawing/2014/main" id="{1541D547-B76D-0FE5-1849-991FDCC2E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085" y="2664000"/>
            <a:ext cx="2436763" cy="2190626"/>
          </a:xfrm>
          <a:prstGeom prst="rect">
            <a:avLst/>
          </a:prstGeom>
          <a:ln w="57150">
            <a:solidFill>
              <a:schemeClr val="accent2">
                <a:lumMod val="60000"/>
                <a:lumOff val="40000"/>
              </a:schemeClr>
            </a:solidFill>
          </a:ln>
        </p:spPr>
      </p:pic>
      <p:pic>
        <p:nvPicPr>
          <p:cNvPr id="15" name="Picture 14" descr="A group of cartons of juice&#10;&#10;AI-generated content may be incorrect.">
            <a:extLst>
              <a:ext uri="{FF2B5EF4-FFF2-40B4-BE49-F238E27FC236}">
                <a16:creationId xmlns:a16="http://schemas.microsoft.com/office/drawing/2014/main" id="{D5C7E3D7-5EA7-884A-8B9E-7CFBE092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296" y="3761642"/>
            <a:ext cx="2517198" cy="2480912"/>
          </a:xfrm>
          <a:prstGeom prst="rect">
            <a:avLst/>
          </a:prstGeom>
          <a:ln w="57150">
            <a:solidFill>
              <a:schemeClr val="accent2">
                <a:lumMod val="60000"/>
                <a:lumOff val="40000"/>
              </a:schemeClr>
            </a:solidFill>
          </a:ln>
        </p:spPr>
      </p:pic>
      <p:sp>
        <p:nvSpPr>
          <p:cNvPr id="16" name="Slide Number Placeholder 15">
            <a:extLst>
              <a:ext uri="{FF2B5EF4-FFF2-40B4-BE49-F238E27FC236}">
                <a16:creationId xmlns:a16="http://schemas.microsoft.com/office/drawing/2014/main" id="{3C9912E4-6A76-FC6B-536B-1DD609C1F4E6}"/>
              </a:ext>
            </a:extLst>
          </p:cNvPr>
          <p:cNvSpPr>
            <a:spLocks noGrp="1"/>
          </p:cNvSpPr>
          <p:nvPr>
            <p:ph type="sldNum" sz="quarter" idx="12"/>
          </p:nvPr>
        </p:nvSpPr>
        <p:spPr/>
        <p:txBody>
          <a:bodyPr/>
          <a:lstStyle/>
          <a:p>
            <a:fld id="{294A09A9-5501-47C1-A89A-A340965A2BE2}" type="slidenum">
              <a:rPr lang="en-GB" noProof="0" smtClean="0"/>
              <a:t>92</a:t>
            </a:fld>
            <a:endParaRPr lang="en-GB"/>
          </a:p>
        </p:txBody>
      </p:sp>
    </p:spTree>
    <p:extLst>
      <p:ext uri="{BB962C8B-B14F-4D97-AF65-F5344CB8AC3E}">
        <p14:creationId xmlns:p14="http://schemas.microsoft.com/office/powerpoint/2010/main" val="28796638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5F8BD-77EE-F067-A66F-8BECC8B46E4D}"/>
            </a:ext>
          </a:extLst>
        </p:cNvPr>
        <p:cNvGrpSpPr/>
        <p:nvPr/>
      </p:nvGrpSpPr>
      <p:grpSpPr>
        <a:xfrm>
          <a:off x="0" y="0"/>
          <a:ext cx="0" cy="0"/>
          <a:chOff x="0" y="0"/>
          <a:chExt cx="0" cy="0"/>
        </a:xfrm>
      </p:grpSpPr>
      <p:sp>
        <p:nvSpPr>
          <p:cNvPr id="198" name="Title 197">
            <a:extLst>
              <a:ext uri="{FF2B5EF4-FFF2-40B4-BE49-F238E27FC236}">
                <a16:creationId xmlns:a16="http://schemas.microsoft.com/office/drawing/2014/main" id="{263382E7-16C5-40CF-5ADA-D45378A59B03}"/>
              </a:ext>
            </a:extLst>
          </p:cNvPr>
          <p:cNvSpPr>
            <a:spLocks noGrp="1"/>
          </p:cNvSpPr>
          <p:nvPr>
            <p:ph type="title"/>
          </p:nvPr>
        </p:nvSpPr>
        <p:spPr>
          <a:xfrm>
            <a:off x="683985" y="578685"/>
            <a:ext cx="3365091" cy="1582928"/>
          </a:xfrm>
        </p:spPr>
        <p:txBody>
          <a:bodyPr rtlCol="0">
            <a:normAutofit/>
          </a:bodyPr>
          <a:lstStyle/>
          <a:p>
            <a:r>
              <a:rPr lang="en-GB" sz="3200" b="1" dirty="0"/>
              <a:t>CHANGES in RECYCLING in 2025!</a:t>
            </a:r>
            <a:endParaRPr lang="en-GB" dirty="0"/>
          </a:p>
        </p:txBody>
      </p:sp>
      <p:sp>
        <p:nvSpPr>
          <p:cNvPr id="3" name="TextBox 2">
            <a:extLst>
              <a:ext uri="{FF2B5EF4-FFF2-40B4-BE49-F238E27FC236}">
                <a16:creationId xmlns:a16="http://schemas.microsoft.com/office/drawing/2014/main" id="{2855F18A-59C4-F2AF-AB81-BFEE0CF4D4B4}"/>
              </a:ext>
            </a:extLst>
          </p:cNvPr>
          <p:cNvSpPr txBox="1"/>
          <p:nvPr/>
        </p:nvSpPr>
        <p:spPr>
          <a:xfrm>
            <a:off x="683987" y="2394131"/>
            <a:ext cx="3070588" cy="1569660"/>
          </a:xfrm>
          <a:prstGeom prst="rect">
            <a:avLst/>
          </a:prstGeom>
          <a:noFill/>
        </p:spPr>
        <p:txBody>
          <a:bodyPr wrap="square" lIns="91440" tIns="45720" rIns="91440" bIns="45720" rtlCol="0" anchor="t">
            <a:spAutoFit/>
          </a:bodyPr>
          <a:lstStyle/>
          <a:p>
            <a:r>
              <a:rPr lang="en-GB" sz="2400" b="1" dirty="0"/>
              <a:t>Food Waste Collection Service will start later this year</a:t>
            </a:r>
          </a:p>
        </p:txBody>
      </p:sp>
      <p:pic>
        <p:nvPicPr>
          <p:cNvPr id="13" name="Picture 12" descr="A pile of food with burgers and vegetables&#10;&#10;AI-generated content may be incorrect.">
            <a:extLst>
              <a:ext uri="{FF2B5EF4-FFF2-40B4-BE49-F238E27FC236}">
                <a16:creationId xmlns:a16="http://schemas.microsoft.com/office/drawing/2014/main" id="{803738CB-DB20-4C4F-762D-D3E7A181E89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72983" y="3877600"/>
            <a:ext cx="2536578" cy="2020574"/>
          </a:xfrm>
          <a:prstGeom prst="rect">
            <a:avLst/>
          </a:prstGeom>
          <a:ln w="57150">
            <a:solidFill>
              <a:srgbClr val="00B050"/>
            </a:solidFill>
          </a:ln>
        </p:spPr>
      </p:pic>
      <p:pic>
        <p:nvPicPr>
          <p:cNvPr id="4" name="Picture 3" descr="Food waste">
            <a:extLst>
              <a:ext uri="{FF2B5EF4-FFF2-40B4-BE49-F238E27FC236}">
                <a16:creationId xmlns:a16="http://schemas.microsoft.com/office/drawing/2014/main" id="{A8539069-60AD-47E2-ED3B-AAFCBE840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276" y="485094"/>
            <a:ext cx="2508945" cy="1676519"/>
          </a:xfrm>
          <a:prstGeom prst="rect">
            <a:avLst/>
          </a:prstGeom>
          <a:ln w="57150">
            <a:solidFill>
              <a:srgbClr val="00B050"/>
            </a:solidFill>
          </a:ln>
        </p:spPr>
      </p:pic>
      <p:sp>
        <p:nvSpPr>
          <p:cNvPr id="6" name="TextBox 5">
            <a:extLst>
              <a:ext uri="{FF2B5EF4-FFF2-40B4-BE49-F238E27FC236}">
                <a16:creationId xmlns:a16="http://schemas.microsoft.com/office/drawing/2014/main" id="{4497E51D-698B-E239-56F6-C4CD4E50052E}"/>
              </a:ext>
            </a:extLst>
          </p:cNvPr>
          <p:cNvSpPr txBox="1"/>
          <p:nvPr/>
        </p:nvSpPr>
        <p:spPr>
          <a:xfrm>
            <a:off x="7705116" y="800087"/>
            <a:ext cx="3802899" cy="830997"/>
          </a:xfrm>
          <a:prstGeom prst="rect">
            <a:avLst/>
          </a:prstGeom>
          <a:noFill/>
        </p:spPr>
        <p:txBody>
          <a:bodyPr wrap="square" lIns="91440" tIns="45720" rIns="91440" bIns="45720" rtlCol="0" anchor="t">
            <a:spAutoFit/>
          </a:bodyPr>
          <a:lstStyle/>
          <a:p>
            <a:r>
              <a:rPr lang="en-GB" sz="2400" b="1" dirty="0"/>
              <a:t>38% of Brighton and Hove bins is Food Waste!</a:t>
            </a:r>
          </a:p>
        </p:txBody>
      </p:sp>
      <p:sp>
        <p:nvSpPr>
          <p:cNvPr id="7" name="Slide Number Placeholder 6">
            <a:extLst>
              <a:ext uri="{FF2B5EF4-FFF2-40B4-BE49-F238E27FC236}">
                <a16:creationId xmlns:a16="http://schemas.microsoft.com/office/drawing/2014/main" id="{EA53B72E-CE5E-7644-14C6-561B5C54A75C}"/>
              </a:ext>
            </a:extLst>
          </p:cNvPr>
          <p:cNvSpPr>
            <a:spLocks noGrp="1"/>
          </p:cNvSpPr>
          <p:nvPr>
            <p:ph type="sldNum" sz="quarter" idx="12"/>
          </p:nvPr>
        </p:nvSpPr>
        <p:spPr/>
        <p:txBody>
          <a:bodyPr/>
          <a:lstStyle/>
          <a:p>
            <a:fld id="{294A09A9-5501-47C1-A89A-A340965A2BE2}" type="slidenum">
              <a:rPr lang="en-GB" noProof="0" smtClean="0"/>
              <a:t>93</a:t>
            </a:fld>
            <a:endParaRPr lang="en-GB"/>
          </a:p>
        </p:txBody>
      </p:sp>
      <p:pic>
        <p:nvPicPr>
          <p:cNvPr id="5" name="Picture 4" descr="A pie chart of waste recycling&#10;&#10;AI-generated content may be incorrect.">
            <a:extLst>
              <a:ext uri="{FF2B5EF4-FFF2-40B4-BE49-F238E27FC236}">
                <a16:creationId xmlns:a16="http://schemas.microsoft.com/office/drawing/2014/main" id="{C3CDD375-01B9-9672-D256-6748C2ECD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3410" y="2490840"/>
            <a:ext cx="5491805" cy="3935656"/>
          </a:xfrm>
          <a:prstGeom prst="rect">
            <a:avLst/>
          </a:prstGeom>
        </p:spPr>
      </p:pic>
    </p:spTree>
    <p:extLst>
      <p:ext uri="{BB962C8B-B14F-4D97-AF65-F5344CB8AC3E}">
        <p14:creationId xmlns:p14="http://schemas.microsoft.com/office/powerpoint/2010/main" val="14801106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297C1-F814-1AEF-7505-6DDE310C42DF}"/>
            </a:ext>
          </a:extLst>
        </p:cNvPr>
        <p:cNvGrpSpPr/>
        <p:nvPr/>
      </p:nvGrpSpPr>
      <p:grpSpPr>
        <a:xfrm>
          <a:off x="0" y="0"/>
          <a:ext cx="0" cy="0"/>
          <a:chOff x="0" y="0"/>
          <a:chExt cx="0" cy="0"/>
        </a:xfrm>
      </p:grpSpPr>
      <p:pic>
        <p:nvPicPr>
          <p:cNvPr id="12" name="Picture 11" descr="A group of bottles of liquid&#10;&#10;Description automatically generated">
            <a:extLst>
              <a:ext uri="{FF2B5EF4-FFF2-40B4-BE49-F238E27FC236}">
                <a16:creationId xmlns:a16="http://schemas.microsoft.com/office/drawing/2014/main" id="{45160078-A17E-694F-B636-23C105B1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56" y="813972"/>
            <a:ext cx="3175568" cy="1967903"/>
          </a:xfrm>
          <a:prstGeom prst="rect">
            <a:avLst/>
          </a:prstGeom>
          <a:ln w="76200">
            <a:solidFill>
              <a:schemeClr val="accent2"/>
            </a:solidFill>
          </a:ln>
        </p:spPr>
      </p:pic>
      <p:pic>
        <p:nvPicPr>
          <p:cNvPr id="9" name="Picture 8" descr="A group of books and a box of eggs&#10;&#10;Description automatically generated">
            <a:extLst>
              <a:ext uri="{FF2B5EF4-FFF2-40B4-BE49-F238E27FC236}">
                <a16:creationId xmlns:a16="http://schemas.microsoft.com/office/drawing/2014/main" id="{EF8EF3AE-6EA5-8C57-7F96-9C44332A4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4905" y="2480585"/>
            <a:ext cx="2091668" cy="1392276"/>
          </a:xfrm>
          <a:prstGeom prst="rect">
            <a:avLst/>
          </a:prstGeom>
          <a:ln w="76200">
            <a:solidFill>
              <a:schemeClr val="accent2"/>
            </a:solidFill>
          </a:ln>
        </p:spPr>
      </p:pic>
      <p:pic>
        <p:nvPicPr>
          <p:cNvPr id="14" name="Picture 13" descr="A group of bottles and jars&#10;&#10;Description automatically generated">
            <a:extLst>
              <a:ext uri="{FF2B5EF4-FFF2-40B4-BE49-F238E27FC236}">
                <a16:creationId xmlns:a16="http://schemas.microsoft.com/office/drawing/2014/main" id="{8E2B6EE0-0910-A95A-EE96-520F3E4A5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8351" y="4142134"/>
            <a:ext cx="1895369" cy="1969286"/>
          </a:xfrm>
          <a:prstGeom prst="rect">
            <a:avLst/>
          </a:prstGeom>
          <a:ln w="76200">
            <a:solidFill>
              <a:srgbClr val="800000"/>
            </a:solidFill>
          </a:ln>
        </p:spPr>
      </p:pic>
      <p:sp>
        <p:nvSpPr>
          <p:cNvPr id="3" name="TextBox 2">
            <a:extLst>
              <a:ext uri="{FF2B5EF4-FFF2-40B4-BE49-F238E27FC236}">
                <a16:creationId xmlns:a16="http://schemas.microsoft.com/office/drawing/2014/main" id="{66E20751-8BC5-0BD2-3B10-3BC7DDA82A34}"/>
              </a:ext>
            </a:extLst>
          </p:cNvPr>
          <p:cNvSpPr txBox="1"/>
          <p:nvPr/>
        </p:nvSpPr>
        <p:spPr>
          <a:xfrm>
            <a:off x="1048987" y="1464622"/>
            <a:ext cx="6175168" cy="393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Bef>
                <a:spcPct val="20000"/>
              </a:spcBef>
              <a:buAutoNum type="arabicPeriod"/>
            </a:pPr>
            <a:r>
              <a:rPr lang="en-GB" sz="2400" b="1" dirty="0">
                <a:latin typeface="Arial"/>
                <a:cs typeface="Arial"/>
              </a:rPr>
              <a:t>Plastic Bottles </a:t>
            </a:r>
            <a:r>
              <a:rPr lang="en-GB" sz="2400" dirty="0">
                <a:latin typeface="Arial"/>
                <a:cs typeface="Arial"/>
              </a:rPr>
              <a:t>(clean, lids, pumps, triggers on)</a:t>
            </a:r>
            <a:endParaRPr lang="en-US" sz="2400" dirty="0">
              <a:latin typeface="Arial"/>
              <a:cs typeface="Arial"/>
            </a:endParaRPr>
          </a:p>
          <a:p>
            <a:pPr marL="514350" indent="-514350">
              <a:spcBef>
                <a:spcPct val="20000"/>
              </a:spcBef>
              <a:buAutoNum type="arabicPeriod"/>
            </a:pPr>
            <a:r>
              <a:rPr lang="en-GB" sz="2400" b="1" dirty="0">
                <a:latin typeface="Arial"/>
                <a:cs typeface="Arial"/>
              </a:rPr>
              <a:t>Food tins </a:t>
            </a:r>
            <a:r>
              <a:rPr lang="en-GB" sz="2400" dirty="0">
                <a:latin typeface="Arial"/>
                <a:cs typeface="Arial"/>
              </a:rPr>
              <a:t>(clean)</a:t>
            </a:r>
            <a:endParaRPr lang="en-US" sz="2400">
              <a:latin typeface="Arial"/>
              <a:cs typeface="Arial"/>
            </a:endParaRPr>
          </a:p>
          <a:p>
            <a:pPr marL="514350" indent="-514350">
              <a:spcBef>
                <a:spcPct val="20000"/>
              </a:spcBef>
              <a:buAutoNum type="arabicPeriod"/>
            </a:pPr>
            <a:r>
              <a:rPr lang="en-GB" sz="2400" b="1" dirty="0">
                <a:latin typeface="Arial"/>
                <a:cs typeface="Arial"/>
              </a:rPr>
              <a:t>Drink cans </a:t>
            </a:r>
            <a:r>
              <a:rPr lang="en-GB" sz="2400" dirty="0">
                <a:latin typeface="Arial"/>
                <a:cs typeface="Arial"/>
              </a:rPr>
              <a:t>(clean)</a:t>
            </a:r>
            <a:endParaRPr lang="en-US" sz="2400">
              <a:latin typeface="Arial"/>
              <a:cs typeface="Arial"/>
            </a:endParaRPr>
          </a:p>
          <a:p>
            <a:pPr marL="514350" indent="-514350">
              <a:spcBef>
                <a:spcPct val="20000"/>
              </a:spcBef>
              <a:buAutoNum type="arabicPeriod"/>
            </a:pPr>
            <a:r>
              <a:rPr lang="en-GB" sz="2400" b="1" dirty="0">
                <a:latin typeface="Arial"/>
                <a:cs typeface="Arial"/>
              </a:rPr>
              <a:t>Aerosols</a:t>
            </a:r>
            <a:r>
              <a:rPr lang="en-GB" sz="2400" dirty="0">
                <a:latin typeface="Arial"/>
                <a:cs typeface="Arial"/>
              </a:rPr>
              <a:t> (empty)</a:t>
            </a:r>
            <a:endParaRPr lang="en-US" sz="2400">
              <a:latin typeface="Arial"/>
              <a:cs typeface="Arial"/>
            </a:endParaRPr>
          </a:p>
          <a:p>
            <a:pPr marL="514350" indent="-514350">
              <a:spcBef>
                <a:spcPct val="20000"/>
              </a:spcBef>
              <a:buAutoNum type="arabicPeriod"/>
            </a:pPr>
            <a:r>
              <a:rPr lang="en-GB" sz="2400" b="1" dirty="0">
                <a:latin typeface="Arial"/>
                <a:cs typeface="Arial"/>
              </a:rPr>
              <a:t>Cardboard </a:t>
            </a:r>
            <a:r>
              <a:rPr lang="en-GB" sz="2400" dirty="0">
                <a:latin typeface="Arial"/>
                <a:cs typeface="Arial"/>
              </a:rPr>
              <a:t>(clean, flattened)</a:t>
            </a:r>
            <a:endParaRPr lang="en-US" sz="2400">
              <a:latin typeface="Arial"/>
              <a:cs typeface="Arial"/>
            </a:endParaRPr>
          </a:p>
          <a:p>
            <a:pPr marL="514350" indent="-514350">
              <a:spcBef>
                <a:spcPct val="20000"/>
              </a:spcBef>
              <a:buAutoNum type="arabicPeriod"/>
            </a:pPr>
            <a:r>
              <a:rPr lang="en-GB" sz="2400" b="1" dirty="0">
                <a:latin typeface="Arial"/>
                <a:cs typeface="Arial"/>
              </a:rPr>
              <a:t>Paper </a:t>
            </a:r>
            <a:r>
              <a:rPr lang="en-GB" sz="2400" dirty="0">
                <a:latin typeface="Arial"/>
                <a:cs typeface="Arial"/>
              </a:rPr>
              <a:t>(dry, not shredded)</a:t>
            </a:r>
            <a:endParaRPr lang="en-US" sz="2400">
              <a:latin typeface="Arial"/>
              <a:cs typeface="Arial"/>
            </a:endParaRPr>
          </a:p>
          <a:p>
            <a:pPr>
              <a:spcBef>
                <a:spcPct val="20000"/>
              </a:spcBef>
            </a:pPr>
            <a:r>
              <a:rPr lang="en-GB" sz="2400" dirty="0">
                <a:latin typeface="Arial"/>
                <a:cs typeface="Arial"/>
              </a:rPr>
              <a:t>Separately:</a:t>
            </a:r>
          </a:p>
          <a:p>
            <a:pPr>
              <a:spcBef>
                <a:spcPct val="20000"/>
              </a:spcBef>
            </a:pPr>
            <a:r>
              <a:rPr lang="en-GB" sz="2400" b="1" dirty="0">
                <a:latin typeface="Arial"/>
                <a:cs typeface="Arial"/>
              </a:rPr>
              <a:t>7. Glass </a:t>
            </a:r>
            <a:r>
              <a:rPr lang="en-GB" sz="2400" dirty="0">
                <a:latin typeface="Arial"/>
                <a:cs typeface="Arial"/>
              </a:rPr>
              <a:t>(clean, metal lids on)</a:t>
            </a:r>
            <a:endParaRPr lang="en-GB" sz="2400" dirty="0"/>
          </a:p>
        </p:txBody>
      </p:sp>
      <p:sp>
        <p:nvSpPr>
          <p:cNvPr id="5" name="TextBox 4">
            <a:extLst>
              <a:ext uri="{FF2B5EF4-FFF2-40B4-BE49-F238E27FC236}">
                <a16:creationId xmlns:a16="http://schemas.microsoft.com/office/drawing/2014/main" id="{41AD73F1-AC91-32BF-EBA2-3AEA97E1DF44}"/>
              </a:ext>
            </a:extLst>
          </p:cNvPr>
          <p:cNvSpPr txBox="1"/>
          <p:nvPr/>
        </p:nvSpPr>
        <p:spPr>
          <a:xfrm>
            <a:off x="1052945" y="736268"/>
            <a:ext cx="5492337" cy="461665"/>
          </a:xfrm>
          <a:prstGeom prst="rect">
            <a:avLst/>
          </a:prstGeom>
          <a:solidFill>
            <a:schemeClr val="accent2">
              <a:lumMod val="40000"/>
              <a:lumOff val="60000"/>
            </a:schemeClr>
          </a:solidFill>
          <a:ln w="38100">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latin typeface="Arial"/>
                <a:cs typeface="Arial"/>
              </a:rPr>
              <a:t>But for now, stick to these 7: </a:t>
            </a:r>
          </a:p>
        </p:txBody>
      </p:sp>
      <p:sp>
        <p:nvSpPr>
          <p:cNvPr id="2" name="TextBox 1">
            <a:extLst>
              <a:ext uri="{FF2B5EF4-FFF2-40B4-BE49-F238E27FC236}">
                <a16:creationId xmlns:a16="http://schemas.microsoft.com/office/drawing/2014/main" id="{24320523-EEBE-25BA-0055-00A99B510413}"/>
              </a:ext>
            </a:extLst>
          </p:cNvPr>
          <p:cNvSpPr txBox="1"/>
          <p:nvPr/>
        </p:nvSpPr>
        <p:spPr>
          <a:xfrm>
            <a:off x="1052945" y="5624943"/>
            <a:ext cx="6669973" cy="904863"/>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GB" sz="2400" b="1" dirty="0">
                <a:solidFill>
                  <a:schemeClr val="accent2"/>
                </a:solidFill>
                <a:latin typeface="Arial"/>
                <a:cs typeface="Arial"/>
              </a:rPr>
              <a:t>And Remember to Recycle Right: </a:t>
            </a:r>
            <a:endParaRPr lang="en-US" dirty="0">
              <a:solidFill>
                <a:schemeClr val="accent2"/>
              </a:solidFill>
            </a:endParaRPr>
          </a:p>
          <a:p>
            <a:pPr>
              <a:spcBef>
                <a:spcPct val="20000"/>
              </a:spcBef>
            </a:pPr>
            <a:r>
              <a:rPr lang="en-GB" sz="2400" b="1" dirty="0">
                <a:solidFill>
                  <a:schemeClr val="accent2"/>
                </a:solidFill>
                <a:latin typeface="Arial"/>
                <a:cs typeface="Arial"/>
              </a:rPr>
              <a:t>keep it clean, dry and loose!</a:t>
            </a:r>
            <a:endParaRPr lang="en-GB">
              <a:solidFill>
                <a:schemeClr val="accent2"/>
              </a:solidFill>
            </a:endParaRPr>
          </a:p>
        </p:txBody>
      </p:sp>
      <p:sp>
        <p:nvSpPr>
          <p:cNvPr id="6" name="Slide Number Placeholder 5">
            <a:extLst>
              <a:ext uri="{FF2B5EF4-FFF2-40B4-BE49-F238E27FC236}">
                <a16:creationId xmlns:a16="http://schemas.microsoft.com/office/drawing/2014/main" id="{CC6E5FA9-EAAF-0981-9C14-60870D9FA624}"/>
              </a:ext>
            </a:extLst>
          </p:cNvPr>
          <p:cNvSpPr>
            <a:spLocks noGrp="1"/>
          </p:cNvSpPr>
          <p:nvPr>
            <p:ph type="sldNum" sz="quarter" idx="12"/>
          </p:nvPr>
        </p:nvSpPr>
        <p:spPr/>
        <p:txBody>
          <a:bodyPr/>
          <a:lstStyle/>
          <a:p>
            <a:fld id="{294A09A9-5501-47C1-A89A-A340965A2BE2}" type="slidenum">
              <a:rPr lang="en-GB" noProof="0" smtClean="0"/>
              <a:t>94</a:t>
            </a:fld>
            <a:endParaRPr lang="en-GB"/>
          </a:p>
        </p:txBody>
      </p:sp>
    </p:spTree>
    <p:extLst>
      <p:ext uri="{BB962C8B-B14F-4D97-AF65-F5344CB8AC3E}">
        <p14:creationId xmlns:p14="http://schemas.microsoft.com/office/powerpoint/2010/main" val="40401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E8CF-F8F1-8956-F856-F73A3E91FDD3}"/>
            </a:ext>
          </a:extLst>
        </p:cNvPr>
        <p:cNvGrpSpPr/>
        <p:nvPr/>
      </p:nvGrpSpPr>
      <p:grpSpPr>
        <a:xfrm>
          <a:off x="0" y="0"/>
          <a:ext cx="0" cy="0"/>
          <a:chOff x="0" y="0"/>
          <a:chExt cx="0" cy="0"/>
        </a:xfrm>
      </p:grpSpPr>
      <p:sp>
        <p:nvSpPr>
          <p:cNvPr id="198" name="Title 197">
            <a:extLst>
              <a:ext uri="{FF2B5EF4-FFF2-40B4-BE49-F238E27FC236}">
                <a16:creationId xmlns:a16="http://schemas.microsoft.com/office/drawing/2014/main" id="{46CE1ABC-4483-4FE6-6E08-F25A1025A2BF}"/>
              </a:ext>
            </a:extLst>
          </p:cNvPr>
          <p:cNvSpPr>
            <a:spLocks noGrp="1"/>
          </p:cNvSpPr>
          <p:nvPr>
            <p:ph type="title"/>
          </p:nvPr>
        </p:nvSpPr>
        <p:spPr>
          <a:xfrm>
            <a:off x="683985" y="578685"/>
            <a:ext cx="3365091" cy="1582928"/>
          </a:xfrm>
        </p:spPr>
        <p:txBody>
          <a:bodyPr rtlCol="0">
            <a:normAutofit/>
          </a:bodyPr>
          <a:lstStyle/>
          <a:p>
            <a:r>
              <a:rPr lang="en-GB" sz="3200" b="1" dirty="0"/>
              <a:t>Questions?</a:t>
            </a:r>
          </a:p>
        </p:txBody>
      </p:sp>
      <p:pic>
        <p:nvPicPr>
          <p:cNvPr id="2" name="Picture 1" descr="A green and white recycle signs&#10;&#10;AI-generated content may be incorrect.">
            <a:extLst>
              <a:ext uri="{FF2B5EF4-FFF2-40B4-BE49-F238E27FC236}">
                <a16:creationId xmlns:a16="http://schemas.microsoft.com/office/drawing/2014/main" id="{67C94FF5-903C-AB36-049F-09EC3D24BBE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60397" y="721096"/>
            <a:ext cx="3064083" cy="2164403"/>
          </a:xfrm>
          <a:prstGeom prst="rect">
            <a:avLst/>
          </a:prstGeom>
        </p:spPr>
      </p:pic>
      <p:sp>
        <p:nvSpPr>
          <p:cNvPr id="6" name="TextBox 5">
            <a:extLst>
              <a:ext uri="{FF2B5EF4-FFF2-40B4-BE49-F238E27FC236}">
                <a16:creationId xmlns:a16="http://schemas.microsoft.com/office/drawing/2014/main" id="{01765122-249E-8B3E-9587-4C8E3403E38B}"/>
              </a:ext>
            </a:extLst>
          </p:cNvPr>
          <p:cNvSpPr txBox="1"/>
          <p:nvPr/>
        </p:nvSpPr>
        <p:spPr>
          <a:xfrm>
            <a:off x="5601194" y="791688"/>
            <a:ext cx="762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dirty="0">
                <a:solidFill>
                  <a:srgbClr val="FF0000"/>
                </a:solidFill>
                <a:latin typeface="Broadway"/>
              </a:rPr>
              <a:t>?</a:t>
            </a:r>
          </a:p>
        </p:txBody>
      </p:sp>
      <p:sp>
        <p:nvSpPr>
          <p:cNvPr id="7" name="TextBox 6">
            <a:extLst>
              <a:ext uri="{FF2B5EF4-FFF2-40B4-BE49-F238E27FC236}">
                <a16:creationId xmlns:a16="http://schemas.microsoft.com/office/drawing/2014/main" id="{AE11CA57-CDB6-252E-7CDB-84DB7ED0C3C5}"/>
              </a:ext>
            </a:extLst>
          </p:cNvPr>
          <p:cNvSpPr txBox="1"/>
          <p:nvPr/>
        </p:nvSpPr>
        <p:spPr>
          <a:xfrm>
            <a:off x="1217220" y="2315687"/>
            <a:ext cx="6828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b="1" dirty="0">
                <a:solidFill>
                  <a:srgbClr val="92D050"/>
                </a:solidFill>
                <a:latin typeface="Constantia"/>
              </a:rPr>
              <a:t>?</a:t>
            </a:r>
          </a:p>
        </p:txBody>
      </p:sp>
      <p:sp>
        <p:nvSpPr>
          <p:cNvPr id="8" name="TextBox 7">
            <a:extLst>
              <a:ext uri="{FF2B5EF4-FFF2-40B4-BE49-F238E27FC236}">
                <a16:creationId xmlns:a16="http://schemas.microsoft.com/office/drawing/2014/main" id="{A2A4431B-7BD1-EA52-198F-707B70318FA1}"/>
              </a:ext>
            </a:extLst>
          </p:cNvPr>
          <p:cNvSpPr txBox="1"/>
          <p:nvPr/>
        </p:nvSpPr>
        <p:spPr>
          <a:xfrm>
            <a:off x="10331532" y="3206337"/>
            <a:ext cx="7620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dirty="0">
                <a:solidFill>
                  <a:schemeClr val="accent2">
                    <a:lumMod val="60000"/>
                    <a:lumOff val="40000"/>
                  </a:schemeClr>
                </a:solidFill>
                <a:latin typeface="Algerian"/>
              </a:rPr>
              <a:t>?</a:t>
            </a:r>
          </a:p>
        </p:txBody>
      </p:sp>
      <p:sp>
        <p:nvSpPr>
          <p:cNvPr id="9" name="TextBox 8">
            <a:extLst>
              <a:ext uri="{FF2B5EF4-FFF2-40B4-BE49-F238E27FC236}">
                <a16:creationId xmlns:a16="http://schemas.microsoft.com/office/drawing/2014/main" id="{2652B6A6-963E-8BAF-2A35-F698663EEE42}"/>
              </a:ext>
            </a:extLst>
          </p:cNvPr>
          <p:cNvSpPr txBox="1"/>
          <p:nvPr/>
        </p:nvSpPr>
        <p:spPr>
          <a:xfrm>
            <a:off x="4512622" y="2315686"/>
            <a:ext cx="7620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b="1" dirty="0">
                <a:solidFill>
                  <a:srgbClr val="2B11F0"/>
                </a:solidFill>
                <a:latin typeface="Boucherie Block"/>
              </a:rPr>
              <a:t>?</a:t>
            </a:r>
          </a:p>
        </p:txBody>
      </p:sp>
      <p:sp>
        <p:nvSpPr>
          <p:cNvPr id="10" name="TextBox 9">
            <a:extLst>
              <a:ext uri="{FF2B5EF4-FFF2-40B4-BE49-F238E27FC236}">
                <a16:creationId xmlns:a16="http://schemas.microsoft.com/office/drawing/2014/main" id="{6CECBB14-9135-71E3-3206-71B7728BFF37}"/>
              </a:ext>
            </a:extLst>
          </p:cNvPr>
          <p:cNvSpPr txBox="1"/>
          <p:nvPr/>
        </p:nvSpPr>
        <p:spPr>
          <a:xfrm>
            <a:off x="6462154" y="3433945"/>
            <a:ext cx="7620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b="1" dirty="0">
                <a:solidFill>
                  <a:srgbClr val="FFC000"/>
                </a:solidFill>
                <a:latin typeface="Baskerville Old Face"/>
              </a:rPr>
              <a:t>?</a:t>
            </a:r>
          </a:p>
        </p:txBody>
      </p:sp>
      <p:sp>
        <p:nvSpPr>
          <p:cNvPr id="11" name="TextBox 10">
            <a:extLst>
              <a:ext uri="{FF2B5EF4-FFF2-40B4-BE49-F238E27FC236}">
                <a16:creationId xmlns:a16="http://schemas.microsoft.com/office/drawing/2014/main" id="{8DED7DD7-6720-3DF0-8D24-2B200F16B600}"/>
              </a:ext>
            </a:extLst>
          </p:cNvPr>
          <p:cNvSpPr txBox="1"/>
          <p:nvPr/>
        </p:nvSpPr>
        <p:spPr>
          <a:xfrm>
            <a:off x="8530439" y="4779814"/>
            <a:ext cx="7620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9600" b="1" dirty="0">
                <a:solidFill>
                  <a:schemeClr val="accent6">
                    <a:lumMod val="60000"/>
                    <a:lumOff val="40000"/>
                  </a:schemeClr>
                </a:solidFill>
                <a:latin typeface="Selawik"/>
              </a:rPr>
              <a:t>?</a:t>
            </a:r>
          </a:p>
        </p:txBody>
      </p:sp>
      <p:pic>
        <p:nvPicPr>
          <p:cNvPr id="12" name="Picture 11" descr="Download High Quality thinking emoji transparent hyper Transparent PNG ...">
            <a:extLst>
              <a:ext uri="{FF2B5EF4-FFF2-40B4-BE49-F238E27FC236}">
                <a16:creationId xmlns:a16="http://schemas.microsoft.com/office/drawing/2014/main" id="{7614D606-1D4F-95EA-DA30-5954BC73D6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0106" y="4348224"/>
            <a:ext cx="2050721" cy="2001240"/>
          </a:xfrm>
          <a:prstGeom prst="rect">
            <a:avLst/>
          </a:prstGeom>
        </p:spPr>
      </p:pic>
      <p:sp>
        <p:nvSpPr>
          <p:cNvPr id="14" name="Slide Number Placeholder 13">
            <a:extLst>
              <a:ext uri="{FF2B5EF4-FFF2-40B4-BE49-F238E27FC236}">
                <a16:creationId xmlns:a16="http://schemas.microsoft.com/office/drawing/2014/main" id="{F93B0DE7-0B35-5CD0-AA69-EB33C52D5C11}"/>
              </a:ext>
            </a:extLst>
          </p:cNvPr>
          <p:cNvSpPr>
            <a:spLocks noGrp="1"/>
          </p:cNvSpPr>
          <p:nvPr>
            <p:ph type="sldNum" sz="quarter" idx="12"/>
          </p:nvPr>
        </p:nvSpPr>
        <p:spPr/>
        <p:txBody>
          <a:bodyPr/>
          <a:lstStyle/>
          <a:p>
            <a:fld id="{294A09A9-5501-47C1-A89A-A340965A2BE2}" type="slidenum">
              <a:rPr lang="en-GB" noProof="0" smtClean="0"/>
              <a:t>95</a:t>
            </a:fld>
            <a:endParaRPr lang="en-GB"/>
          </a:p>
        </p:txBody>
      </p:sp>
    </p:spTree>
    <p:extLst>
      <p:ext uri="{BB962C8B-B14F-4D97-AF65-F5344CB8AC3E}">
        <p14:creationId xmlns:p14="http://schemas.microsoft.com/office/powerpoint/2010/main" val="39372552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63E1-D1F2-1D8F-3B5B-CCE34C857CA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CF7260B-551A-7A43-30CD-48F8897DCCAB}"/>
              </a:ext>
            </a:extLst>
          </p:cNvPr>
          <p:cNvSpPr>
            <a:spLocks noGrp="1"/>
          </p:cNvSpPr>
          <p:nvPr>
            <p:ph idx="1"/>
          </p:nvPr>
        </p:nvSpPr>
        <p:spPr>
          <a:xfrm>
            <a:off x="838200" y="559533"/>
            <a:ext cx="10515600" cy="5617430"/>
          </a:xfrm>
        </p:spPr>
        <p:txBody>
          <a:bodyPr vert="horz" lIns="91440" tIns="45720" rIns="91440" bIns="45720" rtlCol="0" anchor="t">
            <a:normAutofit fontScale="85000" lnSpcReduction="20000"/>
          </a:bodyPr>
          <a:lstStyle/>
          <a:p>
            <a:r>
              <a:rPr lang="en-GB" b="1" dirty="0">
                <a:ea typeface="+mn-lt"/>
                <a:cs typeface="+mn-lt"/>
              </a:rPr>
              <a:t>Legislation: </a:t>
            </a:r>
            <a:endParaRPr lang="en-GB" dirty="0"/>
          </a:p>
          <a:p>
            <a:r>
              <a:rPr lang="en-GB" dirty="0">
                <a:ea typeface="+mn-lt"/>
                <a:cs typeface="+mn-lt"/>
              </a:rPr>
              <a:t> </a:t>
            </a:r>
            <a:r>
              <a:rPr lang="en-GB" u="sng" dirty="0">
                <a:ea typeface="+mn-lt"/>
                <a:cs typeface="+mn-lt"/>
                <a:hlinkClick r:id="rId2"/>
              </a:rPr>
              <a:t>Simpler recycling: workplace recycling in England - GOV.UK</a:t>
            </a:r>
            <a:r>
              <a:rPr lang="en-GB" dirty="0">
                <a:ea typeface="+mn-lt"/>
                <a:cs typeface="+mn-lt"/>
              </a:rPr>
              <a:t>,</a:t>
            </a:r>
            <a:endParaRPr lang="en-GB" dirty="0"/>
          </a:p>
          <a:p>
            <a:r>
              <a:rPr lang="en-GB" b="1" dirty="0">
                <a:ea typeface="+mn-lt"/>
                <a:cs typeface="+mn-lt"/>
              </a:rPr>
              <a:t>Guides:</a:t>
            </a:r>
            <a:endParaRPr lang="en-GB" dirty="0"/>
          </a:p>
          <a:p>
            <a:r>
              <a:rPr lang="en-GB" u="sng" dirty="0">
                <a:ea typeface="+mn-lt"/>
                <a:cs typeface="+mn-lt"/>
                <a:hlinkClick r:id="rId3"/>
              </a:rPr>
              <a:t>Business of Recycling | WRAP</a:t>
            </a:r>
            <a:endParaRPr lang="en-GB"/>
          </a:p>
          <a:p>
            <a:r>
              <a:rPr lang="en-GB" u="sng" dirty="0">
                <a:ea typeface="+mn-lt"/>
                <a:cs typeface="+mn-lt"/>
                <a:hlinkClick r:id="rId4"/>
              </a:rPr>
              <a:t>Guide: Simpler Recycling and food collections - preparing for change</a:t>
            </a:r>
            <a:endParaRPr lang="en-GB"/>
          </a:p>
          <a:p>
            <a:endParaRPr lang="en-GB" u="sng" dirty="0">
              <a:ea typeface="+mn-lt"/>
              <a:cs typeface="+mn-lt"/>
            </a:endParaRPr>
          </a:p>
          <a:p>
            <a:endParaRPr lang="en-GB" u="sng" dirty="0">
              <a:ea typeface="+mn-lt"/>
              <a:cs typeface="+mn-lt"/>
            </a:endParaRPr>
          </a:p>
          <a:p>
            <a:r>
              <a:rPr lang="en-GB" b="1" dirty="0">
                <a:ea typeface="+mn-lt"/>
                <a:cs typeface="+mn-lt"/>
              </a:rPr>
              <a:t>And the videos of the 3 facilities:</a:t>
            </a:r>
            <a:endParaRPr lang="en-GB" dirty="0"/>
          </a:p>
          <a:p>
            <a:r>
              <a:rPr lang="en-GB">
                <a:latin typeface="Symbol"/>
                <a:sym typeface="Symbol"/>
              </a:rPr>
              <a:t>·</a:t>
            </a:r>
            <a:r>
              <a:rPr lang="en-GB" dirty="0">
                <a:ea typeface="+mn-lt"/>
                <a:cs typeface="+mn-lt"/>
              </a:rPr>
              <a:t>  </a:t>
            </a:r>
            <a:r>
              <a:rPr lang="en-GB" dirty="0">
                <a:ea typeface="+mn-lt"/>
                <a:cs typeface="+mn-lt"/>
                <a:hlinkClick r:id="rId5"/>
              </a:rPr>
              <a:t>Hollingdean</a:t>
            </a:r>
            <a:r>
              <a:rPr lang="en-GB">
                <a:ea typeface="+mn-lt"/>
                <a:cs typeface="+mn-lt"/>
              </a:rPr>
              <a:t> MRF – Materials Recovery Facility – sorts dry mixed recycling. Glass also goes here in a separate area.</a:t>
            </a:r>
            <a:endParaRPr lang="en-GB"/>
          </a:p>
          <a:p>
            <a:r>
              <a:rPr lang="en-GB" dirty="0">
                <a:latin typeface="Symbol"/>
                <a:sym typeface="Symbol"/>
              </a:rPr>
              <a:t>·</a:t>
            </a:r>
            <a:r>
              <a:rPr lang="en-GB" dirty="0">
                <a:ea typeface="+mn-lt"/>
                <a:cs typeface="+mn-lt"/>
              </a:rPr>
              <a:t>  </a:t>
            </a:r>
            <a:r>
              <a:rPr lang="en-GB" dirty="0">
                <a:ea typeface="+mn-lt"/>
                <a:cs typeface="+mn-lt"/>
                <a:hlinkClick r:id="rId6"/>
              </a:rPr>
              <a:t>Woodlands</a:t>
            </a:r>
            <a:r>
              <a:rPr lang="en-GB" dirty="0">
                <a:ea typeface="+mn-lt"/>
                <a:cs typeface="+mn-lt"/>
              </a:rPr>
              <a:t> IVCF – In-Vessel Composing Facility – garden waste goes here and food waste will too when it starts later in the year.</a:t>
            </a:r>
            <a:endParaRPr lang="en-GB" dirty="0"/>
          </a:p>
          <a:p>
            <a:r>
              <a:rPr lang="en-GB" dirty="0">
                <a:latin typeface="Symbol"/>
                <a:sym typeface="Symbol"/>
              </a:rPr>
              <a:t>·</a:t>
            </a:r>
            <a:r>
              <a:rPr lang="en-GB" dirty="0">
                <a:ea typeface="+mn-lt"/>
                <a:cs typeface="+mn-lt"/>
              </a:rPr>
              <a:t>  </a:t>
            </a:r>
            <a:r>
              <a:rPr lang="en-GB" dirty="0">
                <a:ea typeface="+mn-lt"/>
                <a:cs typeface="+mn-lt"/>
                <a:hlinkClick r:id="rId7"/>
              </a:rPr>
              <a:t>Newhaven</a:t>
            </a:r>
            <a:r>
              <a:rPr lang="en-GB" dirty="0">
                <a:ea typeface="+mn-lt"/>
                <a:cs typeface="+mn-lt"/>
              </a:rPr>
              <a:t> ERF – Energy Recovery Facility – household waste is burnt to create energy. Around 0.5% of our waste goes to landfill each year the rest goes here. It’s not the perfect solution by any means and makes it all the more important to reduce, reuse and recycle as much as possible…</a:t>
            </a:r>
            <a:endParaRPr lang="en-GB" dirty="0"/>
          </a:p>
          <a:p>
            <a:endParaRPr lang="en-GB" dirty="0"/>
          </a:p>
        </p:txBody>
      </p:sp>
    </p:spTree>
    <p:extLst>
      <p:ext uri="{BB962C8B-B14F-4D97-AF65-F5344CB8AC3E}">
        <p14:creationId xmlns:p14="http://schemas.microsoft.com/office/powerpoint/2010/main" val="24387015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Georgia" panose="02040502050405020303" pitchFamily="18" charset="0"/>
              </a:rPr>
              <a:t>Our City Our World</a:t>
            </a:r>
            <a:br>
              <a:rPr lang="en-US" dirty="0">
                <a:latin typeface="Georgia" panose="02040502050405020303" pitchFamily="18" charset="0"/>
              </a:rPr>
            </a:br>
            <a:r>
              <a:rPr lang="en-US" dirty="0">
                <a:latin typeface="Georgia" panose="02040502050405020303" pitchFamily="18" charset="0"/>
              </a:rPr>
              <a:t>Energy &amp; Water Update</a:t>
            </a:r>
          </a:p>
        </p:txBody>
      </p:sp>
      <p:sp>
        <p:nvSpPr>
          <p:cNvPr id="3" name="Subtitle 2"/>
          <p:cNvSpPr>
            <a:spLocks noGrp="1"/>
          </p:cNvSpPr>
          <p:nvPr>
            <p:ph type="subTitle" idx="1"/>
          </p:nvPr>
        </p:nvSpPr>
        <p:spPr/>
        <p:txBody>
          <a:bodyPr/>
          <a:lstStyle/>
          <a:p>
            <a:r>
              <a:rPr lang="en-US" dirty="0"/>
              <a:t>Energy &amp; Water Team</a:t>
            </a:r>
          </a:p>
        </p:txBody>
      </p:sp>
      <p:pic>
        <p:nvPicPr>
          <p:cNvPr id="5" name="Picture 4" descr="A picture containing text, graphics, screenshot, graphic design&#10;&#10;Description automatically generated">
            <a:extLst>
              <a:ext uri="{FF2B5EF4-FFF2-40B4-BE49-F238E27FC236}">
                <a16:creationId xmlns:a16="http://schemas.microsoft.com/office/drawing/2014/main" id="{273E747F-926D-D254-0D3F-948CCCFE06D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16764" y="0"/>
            <a:ext cx="3087757" cy="2508803"/>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EC2C3C-7C39-8A3B-5DEE-3982B410BD66}"/>
              </a:ext>
            </a:extLst>
          </p:cNvPr>
          <p:cNvSpPr>
            <a:spLocks noGrp="1"/>
          </p:cNvSpPr>
          <p:nvPr>
            <p:ph type="sldNum" sz="quarter" idx="12"/>
          </p:nvPr>
        </p:nvSpPr>
        <p:spPr/>
        <p:txBody>
          <a:bodyPr/>
          <a:lstStyle/>
          <a:p>
            <a:fld id="{9CD8D479-8942-46E8-A226-A4E01F7A105C}" type="slidenum">
              <a:rPr lang="en-GB" smtClean="0"/>
              <a:t>98</a:t>
            </a:fld>
            <a:endParaRPr lang="en-GB"/>
          </a:p>
        </p:txBody>
      </p:sp>
      <p:sp>
        <p:nvSpPr>
          <p:cNvPr id="3" name="Date Placeholder 2">
            <a:extLst>
              <a:ext uri="{FF2B5EF4-FFF2-40B4-BE49-F238E27FC236}">
                <a16:creationId xmlns:a16="http://schemas.microsoft.com/office/drawing/2014/main" id="{C1A720DD-79E3-BB57-9C3A-FD93361BBC47}"/>
              </a:ext>
            </a:extLst>
          </p:cNvPr>
          <p:cNvSpPr>
            <a:spLocks noGrp="1"/>
          </p:cNvSpPr>
          <p:nvPr>
            <p:ph type="dt" sz="half" idx="10"/>
          </p:nvPr>
        </p:nvSpPr>
        <p:spPr/>
        <p:txBody>
          <a:bodyPr/>
          <a:lstStyle/>
          <a:p>
            <a:fld id="{C81B9673-AC7F-4F1F-84E4-F0E5EAAE106D}" type="datetime1">
              <a:rPr lang="en-US" smtClean="0"/>
              <a:pPr/>
              <a:t>9/1/2025</a:t>
            </a:fld>
            <a:endParaRPr lang="en-US" dirty="0"/>
          </a:p>
        </p:txBody>
      </p:sp>
      <p:sp>
        <p:nvSpPr>
          <p:cNvPr id="4" name="Footer Placeholder 3">
            <a:extLst>
              <a:ext uri="{FF2B5EF4-FFF2-40B4-BE49-F238E27FC236}">
                <a16:creationId xmlns:a16="http://schemas.microsoft.com/office/drawing/2014/main" id="{55D3328C-832A-6468-9060-4D0120FA85B6}"/>
              </a:ext>
            </a:extLst>
          </p:cNvPr>
          <p:cNvSpPr>
            <a:spLocks noGrp="1"/>
          </p:cNvSpPr>
          <p:nvPr>
            <p:ph type="ftr" sz="quarter" idx="11"/>
          </p:nvPr>
        </p:nvSpPr>
        <p:spPr/>
        <p:txBody>
          <a:bodyPr/>
          <a:lstStyle/>
          <a:p>
            <a:r>
              <a:rPr lang="en-US"/>
              <a:t>Add a footer</a:t>
            </a:r>
            <a:endParaRPr lang="en-US" dirty="0"/>
          </a:p>
        </p:txBody>
      </p:sp>
      <p:sp>
        <p:nvSpPr>
          <p:cNvPr id="5" name="Title 1">
            <a:extLst>
              <a:ext uri="{FF2B5EF4-FFF2-40B4-BE49-F238E27FC236}">
                <a16:creationId xmlns:a16="http://schemas.microsoft.com/office/drawing/2014/main" id="{FCDDF2C5-177C-AFDB-EDD7-FEEEF859CDBC}"/>
              </a:ext>
            </a:extLst>
          </p:cNvPr>
          <p:cNvSpPr txBox="1">
            <a:spLocks/>
          </p:cNvSpPr>
          <p:nvPr/>
        </p:nvSpPr>
        <p:spPr>
          <a:xfrm>
            <a:off x="700869" y="355265"/>
            <a:ext cx="9371949" cy="1183566"/>
          </a:xfrm>
          <a:prstGeom prst="rect">
            <a:avLst/>
          </a:prstGeom>
        </p:spPr>
        <p:txBody>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3600" b="1" dirty="0">
                <a:latin typeface="Georgia" panose="02040502050405020303" pitchFamily="18" charset="0"/>
              </a:rPr>
              <a:t>Water Saving </a:t>
            </a:r>
          </a:p>
        </p:txBody>
      </p:sp>
      <p:pic>
        <p:nvPicPr>
          <p:cNvPr id="7" name="Picture 6">
            <a:extLst>
              <a:ext uri="{FF2B5EF4-FFF2-40B4-BE49-F238E27FC236}">
                <a16:creationId xmlns:a16="http://schemas.microsoft.com/office/drawing/2014/main" id="{B6A8EFF0-CE7E-6CA2-0368-A8A0367D1249}"/>
              </a:ext>
            </a:extLst>
          </p:cNvPr>
          <p:cNvPicPr>
            <a:picLocks noChangeAspect="1"/>
          </p:cNvPicPr>
          <p:nvPr/>
        </p:nvPicPr>
        <p:blipFill>
          <a:blip r:embed="rId2"/>
          <a:stretch>
            <a:fillRect/>
          </a:stretch>
        </p:blipFill>
        <p:spPr>
          <a:xfrm>
            <a:off x="5148952" y="1088111"/>
            <a:ext cx="6260899" cy="2900144"/>
          </a:xfrm>
          <a:prstGeom prst="rect">
            <a:avLst/>
          </a:prstGeom>
        </p:spPr>
      </p:pic>
      <p:pic>
        <p:nvPicPr>
          <p:cNvPr id="1026" name="Picture 2" descr="LimpetReader">
            <a:extLst>
              <a:ext uri="{FF2B5EF4-FFF2-40B4-BE49-F238E27FC236}">
                <a16:creationId xmlns:a16="http://schemas.microsoft.com/office/drawing/2014/main" id="{76DA7C32-7515-062E-6C6B-DD8B23EE97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008" y="3429000"/>
            <a:ext cx="2481952" cy="24819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R device">
            <a:extLst>
              <a:ext uri="{FF2B5EF4-FFF2-40B4-BE49-F238E27FC236}">
                <a16:creationId xmlns:a16="http://schemas.microsoft.com/office/drawing/2014/main" id="{91D042DD-16B5-4DFA-A779-F75940107F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8018" y="4067851"/>
            <a:ext cx="2034971" cy="24819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603AA3-D00E-2AE9-BAB0-E1EB9175E602}"/>
              </a:ext>
            </a:extLst>
          </p:cNvPr>
          <p:cNvSpPr txBox="1"/>
          <p:nvPr/>
        </p:nvSpPr>
        <p:spPr>
          <a:xfrm>
            <a:off x="453403" y="1253418"/>
            <a:ext cx="4695549" cy="5324535"/>
          </a:xfrm>
          <a:prstGeom prst="rect">
            <a:avLst/>
          </a:prstGeom>
          <a:noFill/>
        </p:spPr>
        <p:txBody>
          <a:bodyPr wrap="square" rtlCol="0">
            <a:spAutoFit/>
          </a:bodyPr>
          <a:lstStyle/>
          <a:p>
            <a:r>
              <a:rPr lang="en-GB" sz="2000" b="1" dirty="0"/>
              <a:t>AMR Devices</a:t>
            </a:r>
          </a:p>
          <a:p>
            <a:pPr marL="285750" indent="-285750">
              <a:buFont typeface="Arial" panose="020B0604020202020204" pitchFamily="34" charset="0"/>
              <a:buChar char="•"/>
            </a:pPr>
            <a:r>
              <a:rPr lang="en-GB" sz="2000" dirty="0"/>
              <a:t>Rollout of Automatic Meter reading devices underway across priority sites.</a:t>
            </a:r>
          </a:p>
          <a:p>
            <a:pPr marL="342900" indent="-342900">
              <a:buFont typeface="Arial" panose="020B0604020202020204" pitchFamily="34" charset="0"/>
              <a:buChar char="•"/>
            </a:pPr>
            <a:r>
              <a:rPr lang="en-GB" sz="2000" dirty="0"/>
              <a:t>Half-hourly data should allow us to identify wastage usage and leaks before they show up on billing.</a:t>
            </a:r>
          </a:p>
          <a:p>
            <a:pPr marL="342900" indent="-342900">
              <a:buFont typeface="Arial" panose="020B0604020202020204" pitchFamily="34" charset="0"/>
              <a:buChar char="•"/>
            </a:pPr>
            <a:r>
              <a:rPr lang="en-GB" sz="2000" dirty="0"/>
              <a:t>Monitoring software allows us to set profile alarms that raise issues if consumption falls outside of normal parameters.</a:t>
            </a:r>
          </a:p>
          <a:p>
            <a:endParaRPr lang="en-GB" sz="2000" dirty="0"/>
          </a:p>
          <a:p>
            <a:r>
              <a:rPr lang="en-GB" sz="2000" b="1" dirty="0"/>
              <a:t>Southern Water Funding Streams </a:t>
            </a:r>
          </a:p>
          <a:p>
            <a:pPr marL="342900" indent="-342900">
              <a:buFont typeface="Arial" panose="020B0604020202020204" pitchFamily="34" charset="0"/>
              <a:buChar char="•"/>
            </a:pPr>
            <a:r>
              <a:rPr lang="en-GB" sz="2000" dirty="0">
                <a:hlinkClick r:id="rId5"/>
              </a:rPr>
              <a:t>Water Saving Audits – Southern Water</a:t>
            </a:r>
            <a:endParaRPr lang="en-GB" sz="2000" dirty="0"/>
          </a:p>
          <a:p>
            <a:pPr marL="342900" indent="-342900">
              <a:buFont typeface="Arial" panose="020B0604020202020204" pitchFamily="34" charset="0"/>
              <a:buChar char="•"/>
            </a:pPr>
            <a:r>
              <a:rPr lang="en-GB" sz="2000" dirty="0">
                <a:hlinkClick r:id="rId6"/>
              </a:rPr>
              <a:t>Could your business benefit from installing a water butt?</a:t>
            </a: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393738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0244-7303-0231-E232-5A662C864F3F}"/>
              </a:ext>
            </a:extLst>
          </p:cNvPr>
          <p:cNvSpPr>
            <a:spLocks noGrp="1"/>
          </p:cNvSpPr>
          <p:nvPr>
            <p:ph type="title"/>
          </p:nvPr>
        </p:nvSpPr>
        <p:spPr>
          <a:xfrm>
            <a:off x="883628" y="521142"/>
            <a:ext cx="9371949" cy="1183566"/>
          </a:xfrm>
        </p:spPr>
        <p:txBody>
          <a:bodyPr>
            <a:normAutofit fontScale="90000"/>
          </a:bodyPr>
          <a:lstStyle/>
          <a:p>
            <a:r>
              <a:rPr lang="en-GB" sz="3600" b="1" dirty="0">
                <a:effectLst/>
                <a:latin typeface="Georgia" panose="02040502050405020303" pitchFamily="18" charset="0"/>
                <a:ea typeface="Aptos" panose="020B0004020202020204" pitchFamily="34" charset="0"/>
                <a:cs typeface="Aptos" panose="020B0004020202020204" pitchFamily="34" charset="0"/>
              </a:rPr>
              <a:t>EV Charge Point Funding – Deadline 31</a:t>
            </a:r>
            <a:r>
              <a:rPr lang="en-GB" sz="3600" b="1" baseline="30000" dirty="0">
                <a:effectLst/>
                <a:latin typeface="Georgia" panose="02040502050405020303" pitchFamily="18" charset="0"/>
                <a:ea typeface="Aptos" panose="020B0004020202020204" pitchFamily="34" charset="0"/>
                <a:cs typeface="Aptos" panose="020B0004020202020204" pitchFamily="34" charset="0"/>
              </a:rPr>
              <a:t>st</a:t>
            </a:r>
            <a:r>
              <a:rPr lang="en-GB" sz="3600" b="1" dirty="0">
                <a:effectLst/>
                <a:latin typeface="Georgia" panose="02040502050405020303" pitchFamily="18" charset="0"/>
                <a:ea typeface="Aptos" panose="020B0004020202020204" pitchFamily="34" charset="0"/>
                <a:cs typeface="Aptos" panose="020B0004020202020204" pitchFamily="34" charset="0"/>
              </a:rPr>
              <a:t> March 2025</a:t>
            </a:r>
            <a:br>
              <a:rPr lang="en-GB" sz="3600" dirty="0">
                <a:effectLst/>
                <a:latin typeface="Aptos" panose="020B0004020202020204" pitchFamily="34" charset="0"/>
                <a:ea typeface="Aptos" panose="020B0004020202020204" pitchFamily="34" charset="0"/>
                <a:cs typeface="Aptos" panose="020B0004020202020204" pitchFamily="34" charset="0"/>
              </a:rPr>
            </a:br>
            <a:endParaRPr lang="en-GB" dirty="0"/>
          </a:p>
        </p:txBody>
      </p:sp>
      <p:sp>
        <p:nvSpPr>
          <p:cNvPr id="4" name="Content Placeholder 3">
            <a:extLst>
              <a:ext uri="{FF2B5EF4-FFF2-40B4-BE49-F238E27FC236}">
                <a16:creationId xmlns:a16="http://schemas.microsoft.com/office/drawing/2014/main" id="{8C25D5A3-BAEE-0444-560E-F71EC5CCFE85}"/>
              </a:ext>
            </a:extLst>
          </p:cNvPr>
          <p:cNvSpPr>
            <a:spLocks noGrp="1"/>
          </p:cNvSpPr>
          <p:nvPr>
            <p:ph sz="half" idx="2"/>
          </p:nvPr>
        </p:nvSpPr>
        <p:spPr>
          <a:xfrm>
            <a:off x="594053" y="1204365"/>
            <a:ext cx="8133348" cy="6136105"/>
          </a:xfrm>
        </p:spPr>
        <p:txBody>
          <a:bodyPr>
            <a:normAutofit/>
          </a:bodyPr>
          <a:lstStyle/>
          <a:p>
            <a:r>
              <a:rPr lang="en-GB" sz="2000" dirty="0">
                <a:effectLst/>
                <a:latin typeface="+mj-lt"/>
                <a:ea typeface="Aptos" panose="020B0004020202020204" pitchFamily="34" charset="0"/>
                <a:cs typeface="Aptos" panose="020B0004020202020204" pitchFamily="34" charset="0"/>
              </a:rPr>
              <a:t>Government offering funding to install electric vehicle charge point sockets at school sites.</a:t>
            </a:r>
          </a:p>
          <a:p>
            <a:pPr algn="l">
              <a:spcBef>
                <a:spcPts val="1500"/>
              </a:spcBef>
              <a:spcAft>
                <a:spcPts val="1500"/>
              </a:spcAft>
            </a:pPr>
            <a:r>
              <a:rPr lang="en-GB" sz="2000" b="0" i="0" dirty="0">
                <a:solidFill>
                  <a:srgbClr val="0B0C0C"/>
                </a:solidFill>
                <a:effectLst/>
                <a:latin typeface="+mj-lt"/>
              </a:rPr>
              <a:t>Installations usually cost around £1,500 to £2,500, depending on the area and type of installation.</a:t>
            </a:r>
          </a:p>
          <a:p>
            <a:pPr algn="l">
              <a:spcBef>
                <a:spcPts val="1500"/>
              </a:spcBef>
              <a:spcAft>
                <a:spcPts val="1500"/>
              </a:spcAft>
            </a:pPr>
            <a:r>
              <a:rPr lang="en-GB" sz="2000" b="0" i="0" dirty="0">
                <a:solidFill>
                  <a:srgbClr val="0B0C0C"/>
                </a:solidFill>
                <a:effectLst/>
                <a:latin typeface="+mj-lt"/>
              </a:rPr>
              <a:t>You can get 75% off the cost to buy and install charge points up to a maximum of: </a:t>
            </a:r>
          </a:p>
          <a:p>
            <a:pPr marL="633744" lvl="2">
              <a:spcBef>
                <a:spcPts val="0"/>
              </a:spcBef>
            </a:pPr>
            <a:r>
              <a:rPr lang="en-GB" sz="1800" b="1" i="0" dirty="0">
                <a:solidFill>
                  <a:srgbClr val="0B0C0C"/>
                </a:solidFill>
                <a:effectLst/>
                <a:latin typeface="+mj-lt"/>
              </a:rPr>
              <a:t>£2500 Per Socket</a:t>
            </a:r>
          </a:p>
          <a:p>
            <a:pPr marL="633744" lvl="2">
              <a:spcBef>
                <a:spcPts val="0"/>
              </a:spcBef>
            </a:pPr>
            <a:r>
              <a:rPr lang="en-GB" sz="1800" b="1" dirty="0">
                <a:solidFill>
                  <a:srgbClr val="0B0C0C"/>
                </a:solidFill>
                <a:latin typeface="+mj-lt"/>
              </a:rPr>
              <a:t>Maximum of 40 sockets</a:t>
            </a:r>
            <a:endParaRPr lang="en-GB" sz="1800" b="1" i="0" dirty="0">
              <a:solidFill>
                <a:srgbClr val="0B0C0C"/>
              </a:solidFill>
              <a:effectLst/>
              <a:latin typeface="+mj-lt"/>
            </a:endParaRPr>
          </a:p>
          <a:p>
            <a:r>
              <a:rPr lang="en-GB" sz="2000" i="1" dirty="0">
                <a:effectLst/>
                <a:latin typeface="+mj-lt"/>
                <a:ea typeface="Aptos" panose="020B0004020202020204" pitchFamily="34" charset="0"/>
                <a:cs typeface="Aptos" panose="020B0004020202020204" pitchFamily="34" charset="0"/>
              </a:rPr>
              <a:t>Please note that site surveys must be carried out by an installer prior to making an application.</a:t>
            </a:r>
          </a:p>
          <a:p>
            <a:r>
              <a:rPr lang="en-GB" sz="2000" i="1" dirty="0">
                <a:effectLst/>
                <a:latin typeface="+mj-lt"/>
                <a:ea typeface="Aptos" panose="020B0004020202020204" pitchFamily="34" charset="0"/>
                <a:cs typeface="Aptos" panose="020B0004020202020204" pitchFamily="34" charset="0"/>
              </a:rPr>
              <a:t>Successful applicants will then receive a voucher that is valid for 180 days from the date of issue. </a:t>
            </a:r>
          </a:p>
          <a:p>
            <a:r>
              <a:rPr lang="en-GB" sz="2000" i="1" dirty="0">
                <a:effectLst/>
                <a:latin typeface="+mj-lt"/>
                <a:ea typeface="Aptos" panose="020B0004020202020204" pitchFamily="34" charset="0"/>
                <a:cs typeface="Aptos" panose="020B0004020202020204" pitchFamily="34" charset="0"/>
              </a:rPr>
              <a:t>Brighton &amp; Hove City Council’s EV team are able to assist with any queries and advise on this scheme – they can be contacted directly by emailing: </a:t>
            </a:r>
            <a:r>
              <a:rPr lang="en-GB" sz="2000" i="1" u="sng" dirty="0">
                <a:solidFill>
                  <a:srgbClr val="467886"/>
                </a:solidFill>
                <a:effectLst/>
                <a:latin typeface="+mj-lt"/>
                <a:ea typeface="Aptos" panose="020B0004020202020204" pitchFamily="34" charset="0"/>
                <a:cs typeface="Aptos" panose="020B0004020202020204" pitchFamily="34" charset="0"/>
                <a:hlinkClick r:id="rId2"/>
              </a:rPr>
              <a:t>electric.vehicles@brighton-hove.gov.uk</a:t>
            </a:r>
            <a:r>
              <a:rPr lang="en-GB" sz="2000" i="1" dirty="0">
                <a:effectLst/>
                <a:latin typeface="+mj-lt"/>
                <a:ea typeface="Aptos" panose="020B0004020202020204" pitchFamily="34" charset="0"/>
                <a:cs typeface="Aptos" panose="020B0004020202020204" pitchFamily="34" charset="0"/>
              </a:rPr>
              <a:t>. </a:t>
            </a:r>
            <a:endParaRPr lang="en-GB" sz="2000" dirty="0">
              <a:effectLst/>
              <a:latin typeface="+mj-lt"/>
              <a:ea typeface="Aptos" panose="020B0004020202020204" pitchFamily="34" charset="0"/>
              <a:cs typeface="Aptos" panose="020B0004020202020204" pitchFamily="34" charset="0"/>
            </a:endParaRPr>
          </a:p>
        </p:txBody>
      </p:sp>
      <p:sp>
        <p:nvSpPr>
          <p:cNvPr id="7" name="Slide Number Placeholder 6">
            <a:extLst>
              <a:ext uri="{FF2B5EF4-FFF2-40B4-BE49-F238E27FC236}">
                <a16:creationId xmlns:a16="http://schemas.microsoft.com/office/drawing/2014/main" id="{AA123E21-F548-B917-4F71-3D12CA641105}"/>
              </a:ext>
            </a:extLst>
          </p:cNvPr>
          <p:cNvSpPr>
            <a:spLocks noGrp="1"/>
          </p:cNvSpPr>
          <p:nvPr>
            <p:ph type="sldNum" sz="quarter" idx="12"/>
          </p:nvPr>
        </p:nvSpPr>
        <p:spPr/>
        <p:txBody>
          <a:bodyPr/>
          <a:lstStyle/>
          <a:p>
            <a:fld id="{9CD8D479-8942-46E8-A226-A4E01F7A105C}" type="slidenum">
              <a:rPr lang="en-GB" smtClean="0"/>
              <a:t>99</a:t>
            </a:fld>
            <a:endParaRPr lang="en-GB" dirty="0"/>
          </a:p>
        </p:txBody>
      </p:sp>
      <p:sp>
        <p:nvSpPr>
          <p:cNvPr id="8" name="Date Placeholder 7">
            <a:extLst>
              <a:ext uri="{FF2B5EF4-FFF2-40B4-BE49-F238E27FC236}">
                <a16:creationId xmlns:a16="http://schemas.microsoft.com/office/drawing/2014/main" id="{90C45D23-485A-9F8F-392E-6D5069146736}"/>
              </a:ext>
            </a:extLst>
          </p:cNvPr>
          <p:cNvSpPr>
            <a:spLocks noGrp="1"/>
          </p:cNvSpPr>
          <p:nvPr>
            <p:ph type="dt" sz="half" idx="10"/>
          </p:nvPr>
        </p:nvSpPr>
        <p:spPr/>
        <p:txBody>
          <a:bodyPr/>
          <a:lstStyle/>
          <a:p>
            <a:fld id="{94C81B4D-F060-418E-A958-B2BDC1A258F8}" type="datetime1">
              <a:rPr lang="en-US" smtClean="0"/>
              <a:pPr/>
              <a:t>9/1/2025</a:t>
            </a:fld>
            <a:endParaRPr lang="en-US" dirty="0"/>
          </a:p>
        </p:txBody>
      </p:sp>
      <p:sp>
        <p:nvSpPr>
          <p:cNvPr id="9" name="Footer Placeholder 8">
            <a:extLst>
              <a:ext uri="{FF2B5EF4-FFF2-40B4-BE49-F238E27FC236}">
                <a16:creationId xmlns:a16="http://schemas.microsoft.com/office/drawing/2014/main" id="{7EC5477C-A578-BE62-A043-63D2899BBA5C}"/>
              </a:ext>
            </a:extLst>
          </p:cNvPr>
          <p:cNvSpPr>
            <a:spLocks noGrp="1"/>
          </p:cNvSpPr>
          <p:nvPr>
            <p:ph type="ftr" sz="quarter" idx="11"/>
          </p:nvPr>
        </p:nvSpPr>
        <p:spPr/>
        <p:txBody>
          <a:bodyPr/>
          <a:lstStyle/>
          <a:p>
            <a:r>
              <a:rPr lang="en-US"/>
              <a:t>Add a footer</a:t>
            </a:r>
            <a:endParaRPr lang="en-US" dirty="0"/>
          </a:p>
        </p:txBody>
      </p:sp>
      <p:pic>
        <p:nvPicPr>
          <p:cNvPr id="13" name="Picture 12" descr="Electric car charger">
            <a:extLst>
              <a:ext uri="{FF2B5EF4-FFF2-40B4-BE49-F238E27FC236}">
                <a16:creationId xmlns:a16="http://schemas.microsoft.com/office/drawing/2014/main" id="{A58618F8-5A1A-28F5-710F-9135B26D5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6327" y="1220852"/>
            <a:ext cx="3498501" cy="2334157"/>
          </a:xfrm>
          <a:prstGeom prst="rect">
            <a:avLst/>
          </a:prstGeom>
        </p:spPr>
      </p:pic>
    </p:spTree>
    <p:extLst>
      <p:ext uri="{BB962C8B-B14F-4D97-AF65-F5344CB8AC3E}">
        <p14:creationId xmlns:p14="http://schemas.microsoft.com/office/powerpoint/2010/main" val="4312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76AE948F15B4E99F78E2A3DBDE559" ma:contentTypeVersion="11" ma:contentTypeDescription="Create a new document." ma:contentTypeScope="" ma:versionID="9c13c1ca507c65c8b923da6c47cee1d3">
  <xsd:schema xmlns:xsd="http://www.w3.org/2001/XMLSchema" xmlns:xs="http://www.w3.org/2001/XMLSchema" xmlns:p="http://schemas.microsoft.com/office/2006/metadata/properties" xmlns:ns2="3019b5fa-8b3e-4e19-b64c-2a7b8496bb4e" xmlns:ns3="df61c5e2-b2e4-4447-8179-6bd331802de7" targetNamespace="http://schemas.microsoft.com/office/2006/metadata/properties" ma:root="true" ma:fieldsID="ec4940a650fe210c18776e8aba94a42b" ns2:_="" ns3:_="">
    <xsd:import namespace="3019b5fa-8b3e-4e19-b64c-2a7b8496bb4e"/>
    <xsd:import namespace="df61c5e2-b2e4-4447-8179-6bd331802d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9b5fa-8b3e-4e19-b64c-2a7b8496bb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14c1c7-36a5-45a5-9ee9-efc887aa7c1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61c5e2-b2e4-4447-8179-6bd331802d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f3f26e-6a21-4f1a-8ca0-b2cc7c81e2f9}" ma:internalName="TaxCatchAll" ma:showField="CatchAllData" ma:web="df61c5e2-b2e4-4447-8179-6bd331802d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f61c5e2-b2e4-4447-8179-6bd331802de7" xsi:nil="true"/>
    <lcf76f155ced4ddcb4097134ff3c332f xmlns="3019b5fa-8b3e-4e19-b64c-2a7b8496bb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AC0E9F-0AC9-4B2D-B69B-FCBEEC2ACE63}">
  <ds:schemaRefs>
    <ds:schemaRef ds:uri="3019b5fa-8b3e-4e19-b64c-2a7b8496bb4e"/>
    <ds:schemaRef ds:uri="df61c5e2-b2e4-4447-8179-6bd331802d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55C103A-DC3D-4D17-8F60-77D02DAD158F}">
  <ds:schemaRefs>
    <ds:schemaRef ds:uri="http://schemas.microsoft.com/sharepoint/v3/contenttype/forms"/>
  </ds:schemaRefs>
</ds:datastoreItem>
</file>

<file path=customXml/itemProps3.xml><?xml version="1.0" encoding="utf-8"?>
<ds:datastoreItem xmlns:ds="http://schemas.openxmlformats.org/officeDocument/2006/customXml" ds:itemID="{A7B39A10-D52E-4F73-A570-913FA525FFBF}">
  <ds:schemaRefs>
    <ds:schemaRef ds:uri="3019b5fa-8b3e-4e19-b64c-2a7b8496bb4e"/>
    <ds:schemaRef ds:uri="df61c5e2-b2e4-4447-8179-6bd331802d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119</Slides>
  <Notes>37</Notes>
  <HiddenSlides>15</HiddenSlides>
  <ScaleCrop>false</ScaleCrop>
  <HeadingPairs>
    <vt:vector size="4" baseType="variant">
      <vt:variant>
        <vt:lpstr>Theme</vt:lpstr>
      </vt:variant>
      <vt:variant>
        <vt:i4>1</vt:i4>
      </vt:variant>
      <vt:variant>
        <vt:lpstr>Slide Titles</vt:lpstr>
      </vt:variant>
      <vt:variant>
        <vt:i4>119</vt:i4>
      </vt:variant>
    </vt:vector>
  </HeadingPairs>
  <TitlesOfParts>
    <vt:vector size="1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https://youtu.be/rWuKYuEOI9k  </vt:lpstr>
      <vt:lpstr>PowerPoint Presentation</vt:lpstr>
      <vt:lpstr>Reasons for optimism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Decarbonisation – scope 1,2,3 emissions</vt:lpstr>
      <vt:lpstr>PowerPoint Presentation</vt:lpstr>
      <vt:lpstr>PowerPoint Presentation</vt:lpstr>
      <vt:lpstr>   Scope 1,2 &amp; 3 emissions</vt:lpstr>
      <vt:lpstr>   Decarbonisation Pathway Report Brighton &amp; Hove Decarbonisation Pathways Report</vt:lpstr>
      <vt:lpstr>      Decarbonisation - transport</vt:lpstr>
      <vt:lpstr>    Decarbonisation – transport + air quality</vt:lpstr>
      <vt:lpstr>Decarbonisation - Food Considering the GHG emissions of red meat and food waste</vt:lpstr>
      <vt:lpstr>      Decarbonisation - food</vt:lpstr>
      <vt:lpstr>PowerPoint Presentation</vt:lpstr>
      <vt:lpstr>PowerPoint Presentation</vt:lpstr>
      <vt:lpstr>PowerPoint Presentation</vt:lpstr>
      <vt:lpstr>PowerPoint Presentation</vt:lpstr>
      <vt:lpstr>PowerPoint Presentation</vt:lpstr>
      <vt:lpstr>    Our Schools Our World      Climate Basics – Climate Justice</vt:lpstr>
      <vt:lpstr>PowerPoint Presentation</vt:lpstr>
      <vt:lpstr>    Change Our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Adaptation &amp; Resilience - Water</vt:lpstr>
      <vt:lpstr>          Adaptation &amp; Resilience - Water</vt:lpstr>
      <vt:lpstr>  Adaptation &amp; Resilience  Nature Based Solutions</vt:lpstr>
      <vt:lpstr>PowerPoint Presentation</vt:lpstr>
      <vt:lpstr>Biodiversity Loss – Living Planet Report 2024</vt:lpstr>
      <vt:lpstr>PowerPoint Presentation</vt:lpstr>
      <vt:lpstr>PowerPoint Presentation</vt:lpstr>
      <vt:lpstr>PowerPoint Presentation</vt:lpstr>
      <vt:lpstr>      Decarbonisation – opportunity for pledges</vt:lpstr>
      <vt:lpstr>  Our Schools Our World    Support - National</vt:lpstr>
      <vt:lpstr>PowerPoint Presentation</vt:lpstr>
      <vt:lpstr>      National Support - Energy</vt:lpstr>
      <vt:lpstr>PowerPoint Presentation</vt:lpstr>
      <vt:lpstr>PowerPoint Presentation</vt:lpstr>
      <vt:lpstr>      Local Support - Energy</vt:lpstr>
      <vt:lpstr>     National Support - Transport</vt:lpstr>
      <vt:lpstr>      National Support – Consumption &amp; Waste</vt:lpstr>
      <vt:lpstr>     Local Support - Water</vt:lpstr>
      <vt:lpstr>      National Support - Biodiversity</vt:lpstr>
      <vt:lpstr>     Biodiversity – funding</vt:lpstr>
      <vt:lpstr>  Our Schools Our World    Biodiversity – Grey to Green</vt:lpstr>
      <vt:lpstr>      Biodiversity – Pesticide Free Schools</vt:lpstr>
      <vt:lpstr>PowerPoint Presentation</vt:lpstr>
      <vt:lpstr>PowerPoint Presentation</vt:lpstr>
      <vt:lpstr>Lunch</vt:lpstr>
      <vt:lpstr>      Climate Action Plans</vt:lpstr>
      <vt:lpstr>PowerPoint Presentation</vt:lpstr>
      <vt:lpstr>  O    Climate Actions</vt:lpstr>
      <vt:lpstr>Who am I?</vt:lpstr>
      <vt:lpstr>what do I do?</vt:lpstr>
      <vt:lpstr>PowerPoint Presentation</vt:lpstr>
      <vt:lpstr>PowerPoint Presentation</vt:lpstr>
      <vt:lpstr>Putting the right stuff in the right bin is important</vt:lpstr>
      <vt:lpstr>Contamination  Jan 21 – Mar 24</vt:lpstr>
      <vt:lpstr>Face to face engagement </vt:lpstr>
      <vt:lpstr>Pride in the park – Photo 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RECYCLING in 2025!</vt:lpstr>
      <vt:lpstr>CHANGES in RECYCLING in 2025!</vt:lpstr>
      <vt:lpstr>PowerPoint Presentation</vt:lpstr>
      <vt:lpstr>Questions?</vt:lpstr>
      <vt:lpstr>PowerPoint Presentation</vt:lpstr>
      <vt:lpstr>Our City Our World Energy &amp; Water Update</vt:lpstr>
      <vt:lpstr>PowerPoint Presentation</vt:lpstr>
      <vt:lpstr>EV Charge Point Funding – Deadline 31st March 2025 </vt:lpstr>
      <vt:lpstr>Energy &amp; Water Web Portal</vt:lpstr>
      <vt:lpstr>Carbon Reduction Opportunities Report</vt:lpstr>
      <vt:lpstr>PowerPoint Presentation</vt:lpstr>
      <vt:lpstr>Support for Sustainable and Health Food –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Climate Action Plans</vt:lpstr>
      <vt:lpstr>   Climate Action Plans</vt:lpstr>
      <vt:lpstr>     Climate Action Plans</vt:lpstr>
      <vt:lpstr>    Climate Action Plans</vt:lpstr>
      <vt:lpstr>      Climate Action Plans</vt:lpstr>
      <vt:lpstr>How many actions have you taken?</vt:lpstr>
      <vt:lpstr>Step 4: Planning for Action   10 mins</vt:lpstr>
      <vt:lpstr>     Operations</vt:lpstr>
      <vt:lpstr>  Our Schools Our World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SBM/SPL conference</dc:title>
  <dc:creator>Jonathan Cooper</dc:creator>
  <cp:revision>214</cp:revision>
  <dcterms:created xsi:type="dcterms:W3CDTF">2024-01-22T14:44:12Z</dcterms:created>
  <dcterms:modified xsi:type="dcterms:W3CDTF">2025-09-01T10:59:44Z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0x01010055576AE948F15B4E99F78E2A3DBDE559</vt:lpwstr>
  </property>
  <property fmtid="{D5CDD505-2E9C-101B-9397-08002B2CF9AE}" pid="3" name="MediaServiceImageTags">
    <vt:lpwstr/>
  </property>
</Properties>
</file>