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4"/>
  </p:notesMasterIdLst>
  <p:sldIdLst>
    <p:sldId id="2604" r:id="rId5"/>
    <p:sldId id="847" r:id="rId6"/>
    <p:sldId id="990" r:id="rId7"/>
    <p:sldId id="825" r:id="rId8"/>
    <p:sldId id="279" r:id="rId9"/>
    <p:sldId id="863" r:id="rId10"/>
    <p:sldId id="284" r:id="rId11"/>
    <p:sldId id="350" r:id="rId12"/>
    <p:sldId id="980" r:id="rId13"/>
    <p:sldId id="989" r:id="rId14"/>
    <p:sldId id="282" r:id="rId15"/>
    <p:sldId id="280" r:id="rId16"/>
    <p:sldId id="857" r:id="rId17"/>
    <p:sldId id="814" r:id="rId18"/>
    <p:sldId id="336" r:id="rId19"/>
    <p:sldId id="312" r:id="rId20"/>
    <p:sldId id="313" r:id="rId21"/>
    <p:sldId id="338" r:id="rId22"/>
    <p:sldId id="984" r:id="rId23"/>
    <p:sldId id="986" r:id="rId24"/>
    <p:sldId id="315" r:id="rId25"/>
    <p:sldId id="316" r:id="rId26"/>
    <p:sldId id="317" r:id="rId27"/>
    <p:sldId id="323" r:id="rId28"/>
    <p:sldId id="858" r:id="rId29"/>
    <p:sldId id="859" r:id="rId30"/>
    <p:sldId id="314" r:id="rId31"/>
    <p:sldId id="2602" r:id="rId32"/>
    <p:sldId id="328" r:id="rId33"/>
    <p:sldId id="329" r:id="rId34"/>
    <p:sldId id="330" r:id="rId35"/>
    <p:sldId id="331" r:id="rId36"/>
    <p:sldId id="332" r:id="rId37"/>
    <p:sldId id="351" r:id="rId38"/>
    <p:sldId id="340" r:id="rId39"/>
    <p:sldId id="269" r:id="rId40"/>
    <p:sldId id="333" r:id="rId41"/>
    <p:sldId id="335" r:id="rId42"/>
    <p:sldId id="355" r:id="rId43"/>
    <p:sldId id="356" r:id="rId44"/>
    <p:sldId id="347" r:id="rId45"/>
    <p:sldId id="346" r:id="rId46"/>
    <p:sldId id="345" r:id="rId47"/>
    <p:sldId id="437" r:id="rId48"/>
    <p:sldId id="2603" r:id="rId49"/>
    <p:sldId id="855" r:id="rId50"/>
    <p:sldId id="821" r:id="rId51"/>
    <p:sldId id="822" r:id="rId52"/>
    <p:sldId id="26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A7E239-A872-4D7C-8500-C1FA67E60921}">
          <p14:sldIdLst>
            <p14:sldId id="2604"/>
            <p14:sldId id="847"/>
            <p14:sldId id="990"/>
            <p14:sldId id="825"/>
            <p14:sldId id="279"/>
            <p14:sldId id="863"/>
            <p14:sldId id="284"/>
            <p14:sldId id="350"/>
            <p14:sldId id="980"/>
            <p14:sldId id="989"/>
            <p14:sldId id="282"/>
            <p14:sldId id="280"/>
            <p14:sldId id="857"/>
            <p14:sldId id="814"/>
            <p14:sldId id="336"/>
            <p14:sldId id="312"/>
            <p14:sldId id="313"/>
            <p14:sldId id="338"/>
            <p14:sldId id="984"/>
            <p14:sldId id="986"/>
            <p14:sldId id="315"/>
            <p14:sldId id="316"/>
            <p14:sldId id="317"/>
            <p14:sldId id="323"/>
            <p14:sldId id="858"/>
            <p14:sldId id="859"/>
            <p14:sldId id="314"/>
            <p14:sldId id="2602"/>
          </p14:sldIdLst>
        </p14:section>
        <p14:section name="assessing" id="{4D6613C5-381B-4A96-8B3D-CA97DBD1AF38}">
          <p14:sldIdLst>
            <p14:sldId id="328"/>
            <p14:sldId id="329"/>
            <p14:sldId id="330"/>
            <p14:sldId id="331"/>
            <p14:sldId id="332"/>
            <p14:sldId id="351"/>
            <p14:sldId id="340"/>
            <p14:sldId id="269"/>
            <p14:sldId id="333"/>
            <p14:sldId id="335"/>
            <p14:sldId id="355"/>
            <p14:sldId id="356"/>
            <p14:sldId id="347"/>
            <p14:sldId id="346"/>
            <p14:sldId id="345"/>
          </p14:sldIdLst>
        </p14:section>
        <p14:section name="Outdoor Learning" id="{FBC7B3E5-6BA8-4A64-B545-74E1293816B1}">
          <p14:sldIdLst>
            <p14:sldId id="437"/>
            <p14:sldId id="2603"/>
            <p14:sldId id="855"/>
            <p14:sldId id="821"/>
          </p14:sldIdLst>
        </p14:section>
        <p14:section name="ThoughtBox" id="{7C5EEB7D-3C2F-4C3A-9235-7AED7DBBABE4}">
          <p14:sldIdLst>
            <p14:sldId id="822"/>
            <p14:sldId id="26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51F4E6-A269-A12E-1404-417DDA92AEF7}" name="Newman, Beth" initials="NB" userId="S::Beth.Newman@brent.gov.uk::1533025c-e9bb-462c-b475-b41f8e31cc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64"/>
    <a:srgbClr val="CDCC01"/>
    <a:srgbClr val="F4E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CC3610-8DED-4CDA-8906-6CF0464272FE}" v="4" dt="2025-09-01T10:52:48.140"/>
    <p1510:client id="{CF9AB428-025F-4B6B-85FD-672732C5672F}" v="268" dt="2025-09-01T10:52:14.0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Tench" userId="S::marc.tench_leicester.gov.uk#ext#@brightonandhovecc.onmicrosoft.com::9bf5dfe4-9234-423e-af9b-5ff8bb517447" providerId="AD" clId="Web-{AD67D1F5-6F0B-99F7-F397-BDF12AAE6ADE}"/>
    <pc:docChg chg="addSld delSld modSld modSection">
      <pc:chgData name="Marc Tench" userId="S::marc.tench_leicester.gov.uk#ext#@brightonandhovecc.onmicrosoft.com::9bf5dfe4-9234-423e-af9b-5ff8bb517447" providerId="AD" clId="Web-{AD67D1F5-6F0B-99F7-F397-BDF12AAE6ADE}" dt="2024-11-26T19:39:00.556" v="129" actId="20577"/>
      <pc:docMkLst>
        <pc:docMk/>
      </pc:docMkLst>
      <pc:sldChg chg="modSp">
        <pc:chgData name="Marc Tench" userId="S::marc.tench_leicester.gov.uk#ext#@brightonandhovecc.onmicrosoft.com::9bf5dfe4-9234-423e-af9b-5ff8bb517447" providerId="AD" clId="Web-{AD67D1F5-6F0B-99F7-F397-BDF12AAE6ADE}" dt="2024-11-26T19:24:14.283" v="69" actId="20577"/>
        <pc:sldMkLst>
          <pc:docMk/>
          <pc:sldMk cId="3659335431" sldId="342"/>
        </pc:sldMkLst>
      </pc:sldChg>
      <pc:sldChg chg="add">
        <pc:chgData name="Marc Tench" userId="S::marc.tench_leicester.gov.uk#ext#@brightonandhovecc.onmicrosoft.com::9bf5dfe4-9234-423e-af9b-5ff8bb517447" providerId="AD" clId="Web-{AD67D1F5-6F0B-99F7-F397-BDF12AAE6ADE}" dt="2024-11-26T19:21:33.639" v="29"/>
        <pc:sldMkLst>
          <pc:docMk/>
          <pc:sldMk cId="2880904634" sldId="590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20:04.370" v="14" actId="20577"/>
        <pc:sldMkLst>
          <pc:docMk/>
          <pc:sldMk cId="3948561106" sldId="800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20:26.965" v="28" actId="20577"/>
        <pc:sldMkLst>
          <pc:docMk/>
          <pc:sldMk cId="0" sldId="813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39:00.556" v="129" actId="20577"/>
        <pc:sldMkLst>
          <pc:docMk/>
          <pc:sldMk cId="570233260" sldId="821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19:42.135" v="1" actId="20577"/>
        <pc:sldMkLst>
          <pc:docMk/>
          <pc:sldMk cId="1547086794" sldId="831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22:26.124" v="65" actId="20577"/>
        <pc:sldMkLst>
          <pc:docMk/>
          <pc:sldMk cId="2794320427" sldId="847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34:50.345" v="127" actId="20577"/>
        <pc:sldMkLst>
          <pc:docMk/>
          <pc:sldMk cId="654512580" sldId="860"/>
        </pc:sldMkLst>
      </pc:sldChg>
      <pc:sldChg chg="del">
        <pc:chgData name="Marc Tench" userId="S::marc.tench_leicester.gov.uk#ext#@brightonandhovecc.onmicrosoft.com::9bf5dfe4-9234-423e-af9b-5ff8bb517447" providerId="AD" clId="Web-{AD67D1F5-6F0B-99F7-F397-BDF12AAE6ADE}" dt="2024-11-26T19:21:39.139" v="30"/>
        <pc:sldMkLst>
          <pc:docMk/>
          <pc:sldMk cId="2302337140" sldId="864"/>
        </pc:sldMkLst>
      </pc:sldChg>
      <pc:sldChg chg="addSp modSp new">
        <pc:chgData name="Marc Tench" userId="S::marc.tench_leicester.gov.uk#ext#@brightonandhovecc.onmicrosoft.com::9bf5dfe4-9234-423e-af9b-5ff8bb517447" providerId="AD" clId="Web-{AD67D1F5-6F0B-99F7-F397-BDF12AAE6ADE}" dt="2024-11-26T19:32:12.590" v="113" actId="1076"/>
        <pc:sldMkLst>
          <pc:docMk/>
          <pc:sldMk cId="3074596624" sldId="981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A3FD4B62-FC8D-59A1-06D2-C1E169C14D6B}"/>
    <pc:docChg chg="sldOrd">
      <pc:chgData name="Louisa Antonioli" userId="S::louisa.antonioli_suffolk.gov.uk#ext#@brightonandhovecc.onmicrosoft.com::4819a051-def5-4749-8cc6-153f9a6c47d4" providerId="AD" clId="Web-{A3FD4B62-FC8D-59A1-06D2-C1E169C14D6B}" dt="2025-03-06T10:30:59.028" v="0"/>
      <pc:docMkLst>
        <pc:docMk/>
      </pc:docMkLst>
      <pc:sldChg chg="ord">
        <pc:chgData name="Louisa Antonioli" userId="S::louisa.antonioli_suffolk.gov.uk#ext#@brightonandhovecc.onmicrosoft.com::4819a051-def5-4749-8cc6-153f9a6c47d4" providerId="AD" clId="Web-{A3FD4B62-FC8D-59A1-06D2-C1E169C14D6B}" dt="2025-03-06T10:30:59.028" v="0"/>
        <pc:sldMkLst>
          <pc:docMk/>
          <pc:sldMk cId="2794320427" sldId="847"/>
        </pc:sldMkLst>
      </pc:sldChg>
    </pc:docChg>
  </pc:docChgLst>
  <pc:docChgLst>
    <pc:chgData name="Katie Eberstein" userId="S::katie.eberstein@brighton-hove.gov.uk::8552068e-af68-466d-8240-da5ec5ba8e15" providerId="AD" clId="Web-{3F5B666A-766E-474C-950B-266778FC32F1}"/>
    <pc:docChg chg="addSld modSld sldOrd modSection">
      <pc:chgData name="Katie Eberstein" userId="S::katie.eberstein@brighton-hove.gov.uk::8552068e-af68-466d-8240-da5ec5ba8e15" providerId="AD" clId="Web-{3F5B666A-766E-474C-950B-266778FC32F1}" dt="2024-11-27T09:15:22.435" v="54" actId="14100"/>
      <pc:docMkLst>
        <pc:docMk/>
      </pc:docMkLst>
      <pc:sldChg chg="ord">
        <pc:chgData name="Katie Eberstein" userId="S::katie.eberstein@brighton-hove.gov.uk::8552068e-af68-466d-8240-da5ec5ba8e15" providerId="AD" clId="Web-{3F5B666A-766E-474C-950B-266778FC32F1}" dt="2024-11-27T08:49:53.657" v="1"/>
        <pc:sldMkLst>
          <pc:docMk/>
          <pc:sldMk cId="3299993022" sldId="282"/>
        </pc:sldMkLst>
      </pc:sldChg>
      <pc:sldChg chg="mod modShow">
        <pc:chgData name="Katie Eberstein" userId="S::katie.eberstein@brighton-hove.gov.uk::8552068e-af68-466d-8240-da5ec5ba8e15" providerId="AD" clId="Web-{3F5B666A-766E-474C-950B-266778FC32F1}" dt="2024-11-27T08:50:45.050" v="3"/>
        <pc:sldMkLst>
          <pc:docMk/>
          <pc:sldMk cId="2605863871" sldId="336"/>
        </pc:sldMkLst>
      </pc:sldChg>
      <pc:sldChg chg="modSp">
        <pc:chgData name="Katie Eberstein" userId="S::katie.eberstein@brighton-hove.gov.uk::8552068e-af68-466d-8240-da5ec5ba8e15" providerId="AD" clId="Web-{3F5B666A-766E-474C-950B-266778FC32F1}" dt="2024-11-27T09:09:42.672" v="5" actId="1076"/>
        <pc:sldMkLst>
          <pc:docMk/>
          <pc:sldMk cId="3948561106" sldId="800"/>
        </pc:sldMkLst>
      </pc:sldChg>
      <pc:sldChg chg="modSp">
        <pc:chgData name="Katie Eberstein" userId="S::katie.eberstein@brighton-hove.gov.uk::8552068e-af68-466d-8240-da5ec5ba8e15" providerId="AD" clId="Web-{3F5B666A-766E-474C-950B-266778FC32F1}" dt="2024-11-27T09:15:22.435" v="54" actId="14100"/>
        <pc:sldMkLst>
          <pc:docMk/>
          <pc:sldMk cId="1547086794" sldId="831"/>
        </pc:sldMkLst>
      </pc:sldChg>
      <pc:sldChg chg="add replId">
        <pc:chgData name="Katie Eberstein" userId="S::katie.eberstein@brighton-hove.gov.uk::8552068e-af68-466d-8240-da5ec5ba8e15" providerId="AD" clId="Web-{3F5B666A-766E-474C-950B-266778FC32F1}" dt="2024-11-27T08:52:24.897" v="4"/>
        <pc:sldMkLst>
          <pc:docMk/>
          <pc:sldMk cId="4271274372" sldId="982"/>
        </pc:sldMkLst>
      </pc:sldChg>
    </pc:docChg>
  </pc:docChgLst>
  <pc:docChgLst>
    <pc:chgData name="Louisa Antonioli" userId="9e995a3c-977e-4318-bf05-897f426f4c92" providerId="ADAL" clId="{61F7F121-3EC7-4BB4-9F76-24AD0013F827}"/>
    <pc:docChg chg="undo custSel addSld delSld modSld modSection">
      <pc:chgData name="Louisa Antonioli" userId="9e995a3c-977e-4318-bf05-897f426f4c92" providerId="ADAL" clId="{61F7F121-3EC7-4BB4-9F76-24AD0013F827}" dt="2025-03-03T11:35:51.415" v="894" actId="1076"/>
      <pc:docMkLst>
        <pc:docMk/>
      </pc:docMkLst>
      <pc:sldChg chg="modSp mod">
        <pc:chgData name="Louisa Antonioli" userId="9e995a3c-977e-4318-bf05-897f426f4c92" providerId="ADAL" clId="{61F7F121-3EC7-4BB4-9F76-24AD0013F827}" dt="2025-02-26T08:42:12.529" v="123" actId="1036"/>
        <pc:sldMkLst>
          <pc:docMk/>
          <pc:sldMk cId="3299993022" sldId="282"/>
        </pc:sldMkLst>
      </pc:sldChg>
      <pc:sldChg chg="modSp del mod">
        <pc:chgData name="Louisa Antonioli" userId="9e995a3c-977e-4318-bf05-897f426f4c92" providerId="ADAL" clId="{61F7F121-3EC7-4BB4-9F76-24AD0013F827}" dt="2025-02-26T13:01:03.295" v="370" actId="47"/>
        <pc:sldMkLst>
          <pc:docMk/>
          <pc:sldMk cId="3077331867" sldId="309"/>
        </pc:sldMkLst>
      </pc:sldChg>
      <pc:sldChg chg="modSp del mod">
        <pc:chgData name="Louisa Antonioli" userId="9e995a3c-977e-4318-bf05-897f426f4c92" providerId="ADAL" clId="{61F7F121-3EC7-4BB4-9F76-24AD0013F827}" dt="2025-02-26T13:01:07.723" v="371" actId="47"/>
        <pc:sldMkLst>
          <pc:docMk/>
          <pc:sldMk cId="3918985873" sldId="310"/>
        </pc:sldMkLst>
      </pc:sldChg>
      <pc:sldChg chg="modSp mod">
        <pc:chgData name="Louisa Antonioli" userId="9e995a3c-977e-4318-bf05-897f426f4c92" providerId="ADAL" clId="{61F7F121-3EC7-4BB4-9F76-24AD0013F827}" dt="2025-02-27T09:34:14.384" v="619" actId="1076"/>
        <pc:sldMkLst>
          <pc:docMk/>
          <pc:sldMk cId="3869120644" sldId="312"/>
        </pc:sldMkLst>
      </pc:sldChg>
      <pc:sldChg chg="modSp mod">
        <pc:chgData name="Louisa Antonioli" userId="9e995a3c-977e-4318-bf05-897f426f4c92" providerId="ADAL" clId="{61F7F121-3EC7-4BB4-9F76-24AD0013F827}" dt="2025-02-27T09:35:37.815" v="627" actId="14100"/>
        <pc:sldMkLst>
          <pc:docMk/>
          <pc:sldMk cId="2107252001" sldId="317"/>
        </pc:sldMkLst>
      </pc:sldChg>
      <pc:sldChg chg="addSp delSp modSp mod">
        <pc:chgData name="Louisa Antonioli" userId="9e995a3c-977e-4318-bf05-897f426f4c92" providerId="ADAL" clId="{61F7F121-3EC7-4BB4-9F76-24AD0013F827}" dt="2025-02-26T13:19:17.627" v="550" actId="1036"/>
        <pc:sldMkLst>
          <pc:docMk/>
          <pc:sldMk cId="3114885578" sldId="320"/>
        </pc:sldMkLst>
      </pc:sldChg>
      <pc:sldChg chg="modSp mod">
        <pc:chgData name="Louisa Antonioli" userId="9e995a3c-977e-4318-bf05-897f426f4c92" providerId="ADAL" clId="{61F7F121-3EC7-4BB4-9F76-24AD0013F827}" dt="2025-02-27T09:35:58.019" v="628" actId="1076"/>
        <pc:sldMkLst>
          <pc:docMk/>
          <pc:sldMk cId="141641136" sldId="328"/>
        </pc:sldMkLst>
      </pc:sldChg>
      <pc:sldChg chg="modSp mod">
        <pc:chgData name="Louisa Antonioli" userId="9e995a3c-977e-4318-bf05-897f426f4c92" providerId="ADAL" clId="{61F7F121-3EC7-4BB4-9F76-24AD0013F827}" dt="2025-02-27T09:36:05.705" v="629" actId="14100"/>
        <pc:sldMkLst>
          <pc:docMk/>
          <pc:sldMk cId="2755651916" sldId="330"/>
        </pc:sldMkLst>
      </pc:sldChg>
      <pc:sldChg chg="modSp mod">
        <pc:chgData name="Louisa Antonioli" userId="9e995a3c-977e-4318-bf05-897f426f4c92" providerId="ADAL" clId="{61F7F121-3EC7-4BB4-9F76-24AD0013F827}" dt="2025-02-27T09:36:23.711" v="633" actId="1076"/>
        <pc:sldMkLst>
          <pc:docMk/>
          <pc:sldMk cId="169971474" sldId="331"/>
        </pc:sldMkLst>
      </pc:sldChg>
      <pc:sldChg chg="modSp mod">
        <pc:chgData name="Louisa Antonioli" userId="9e995a3c-977e-4318-bf05-897f426f4c92" providerId="ADAL" clId="{61F7F121-3EC7-4BB4-9F76-24AD0013F827}" dt="2025-02-26T08:58:36.022" v="361" actId="20577"/>
        <pc:sldMkLst>
          <pc:docMk/>
          <pc:sldMk cId="1908064053" sldId="338"/>
        </pc:sldMkLst>
      </pc:sldChg>
      <pc:sldChg chg="modSp mod">
        <pc:chgData name="Louisa Antonioli" userId="9e995a3c-977e-4318-bf05-897f426f4c92" providerId="ADAL" clId="{61F7F121-3EC7-4BB4-9F76-24AD0013F827}" dt="2025-02-26T10:27:04.070" v="369" actId="113"/>
        <pc:sldMkLst>
          <pc:docMk/>
          <pc:sldMk cId="1963689910" sldId="346"/>
        </pc:sldMkLst>
      </pc:sldChg>
      <pc:sldChg chg="modSp mod">
        <pc:chgData name="Louisa Antonioli" userId="9e995a3c-977e-4318-bf05-897f426f4c92" providerId="ADAL" clId="{61F7F121-3EC7-4BB4-9F76-24AD0013F827}" dt="2025-03-03T11:35:43.216" v="891" actId="20577"/>
        <pc:sldMkLst>
          <pc:docMk/>
          <pc:sldMk cId="1246173234" sldId="355"/>
        </pc:sldMkLst>
      </pc:sldChg>
      <pc:sldChg chg="modSp mod">
        <pc:chgData name="Louisa Antonioli" userId="9e995a3c-977e-4318-bf05-897f426f4c92" providerId="ADAL" clId="{61F7F121-3EC7-4BB4-9F76-24AD0013F827}" dt="2025-03-03T11:35:51.415" v="894" actId="1076"/>
        <pc:sldMkLst>
          <pc:docMk/>
          <pc:sldMk cId="1693175417" sldId="356"/>
        </pc:sldMkLst>
      </pc:sldChg>
      <pc:sldChg chg="del">
        <pc:chgData name="Louisa Antonioli" userId="9e995a3c-977e-4318-bf05-897f426f4c92" providerId="ADAL" clId="{61F7F121-3EC7-4BB4-9F76-24AD0013F827}" dt="2025-02-27T09:33:04.826" v="613" actId="47"/>
        <pc:sldMkLst>
          <pc:docMk/>
          <pc:sldMk cId="2032481286" sldId="472"/>
        </pc:sldMkLst>
      </pc:sldChg>
      <pc:sldChg chg="modSp mod">
        <pc:chgData name="Louisa Antonioli" userId="9e995a3c-977e-4318-bf05-897f426f4c92" providerId="ADAL" clId="{61F7F121-3EC7-4BB4-9F76-24AD0013F827}" dt="2025-02-27T09:30:04.335" v="591" actId="20577"/>
        <pc:sldMkLst>
          <pc:docMk/>
          <pc:sldMk cId="3948561106" sldId="800"/>
        </pc:sldMkLst>
      </pc:sldChg>
      <pc:sldChg chg="modSp add del mod">
        <pc:chgData name="Louisa Antonioli" userId="9e995a3c-977e-4318-bf05-897f426f4c92" providerId="ADAL" clId="{61F7F121-3EC7-4BB4-9F76-24AD0013F827}" dt="2025-03-03T11:23:33.891" v="715" actId="20577"/>
        <pc:sldMkLst>
          <pc:docMk/>
          <pc:sldMk cId="0" sldId="813"/>
        </pc:sldMkLst>
      </pc:sldChg>
      <pc:sldChg chg="modSp mod">
        <pc:chgData name="Louisa Antonioli" userId="9e995a3c-977e-4318-bf05-897f426f4c92" providerId="ADAL" clId="{61F7F121-3EC7-4BB4-9F76-24AD0013F827}" dt="2025-02-27T09:33:22.229" v="615" actId="1076"/>
        <pc:sldMkLst>
          <pc:docMk/>
          <pc:sldMk cId="3055695130" sldId="814"/>
        </pc:sldMkLst>
      </pc:sldChg>
      <pc:sldChg chg="modSp mod">
        <pc:chgData name="Louisa Antonioli" userId="9e995a3c-977e-4318-bf05-897f426f4c92" providerId="ADAL" clId="{61F7F121-3EC7-4BB4-9F76-24AD0013F827}" dt="2025-02-27T00:47:21.040" v="558" actId="1035"/>
        <pc:sldMkLst>
          <pc:docMk/>
          <pc:sldMk cId="570233260" sldId="821"/>
        </pc:sldMkLst>
      </pc:sldChg>
      <pc:sldChg chg="modSp mod">
        <pc:chgData name="Louisa Antonioli" userId="9e995a3c-977e-4318-bf05-897f426f4c92" providerId="ADAL" clId="{61F7F121-3EC7-4BB4-9F76-24AD0013F827}" dt="2025-02-26T13:11:27.038" v="447" actId="1076"/>
        <pc:sldMkLst>
          <pc:docMk/>
          <pc:sldMk cId="1167466623" sldId="824"/>
        </pc:sldMkLst>
      </pc:sldChg>
      <pc:sldChg chg="del">
        <pc:chgData name="Louisa Antonioli" userId="9e995a3c-977e-4318-bf05-897f426f4c92" providerId="ADAL" clId="{61F7F121-3EC7-4BB4-9F76-24AD0013F827}" dt="2025-03-02T19:58:18.281" v="640" actId="47"/>
        <pc:sldMkLst>
          <pc:docMk/>
          <pc:sldMk cId="955357526" sldId="850"/>
        </pc:sldMkLst>
      </pc:sldChg>
      <pc:sldChg chg="del">
        <pc:chgData name="Louisa Antonioli" userId="9e995a3c-977e-4318-bf05-897f426f4c92" providerId="ADAL" clId="{61F7F121-3EC7-4BB4-9F76-24AD0013F827}" dt="2025-02-26T08:32:59.501" v="72" actId="47"/>
        <pc:sldMkLst>
          <pc:docMk/>
          <pc:sldMk cId="4226579083" sldId="862"/>
        </pc:sldMkLst>
      </pc:sldChg>
      <pc:sldChg chg="addSp delSp modSp mod">
        <pc:chgData name="Louisa Antonioli" userId="9e995a3c-977e-4318-bf05-897f426f4c92" providerId="ADAL" clId="{61F7F121-3EC7-4BB4-9F76-24AD0013F827}" dt="2025-02-26T08:41:27.549" v="122" actId="34135"/>
        <pc:sldMkLst>
          <pc:docMk/>
          <pc:sldMk cId="0" sldId="863"/>
        </pc:sldMkLst>
      </pc:sldChg>
      <pc:sldChg chg="modSp mod">
        <pc:chgData name="Louisa Antonioli" userId="9e995a3c-977e-4318-bf05-897f426f4c92" providerId="ADAL" clId="{61F7F121-3EC7-4BB4-9F76-24AD0013F827}" dt="2025-03-03T11:34:36.248" v="889" actId="207"/>
        <pc:sldMkLst>
          <pc:docMk/>
          <pc:sldMk cId="3744152164" sldId="980"/>
        </pc:sldMkLst>
      </pc:sldChg>
      <pc:sldChg chg="modSp del mod">
        <pc:chgData name="Louisa Antonioli" userId="9e995a3c-977e-4318-bf05-897f426f4c92" providerId="ADAL" clId="{61F7F121-3EC7-4BB4-9F76-24AD0013F827}" dt="2025-02-26T13:06:19.453" v="373" actId="47"/>
        <pc:sldMkLst>
          <pc:docMk/>
          <pc:sldMk cId="3074596624" sldId="981"/>
        </pc:sldMkLst>
      </pc:sldChg>
      <pc:sldChg chg="delSp modSp del mod">
        <pc:chgData name="Louisa Antonioli" userId="9e995a3c-977e-4318-bf05-897f426f4c92" providerId="ADAL" clId="{61F7F121-3EC7-4BB4-9F76-24AD0013F827}" dt="2025-02-26T08:57:53.515" v="357" actId="47"/>
        <pc:sldMkLst>
          <pc:docMk/>
          <pc:sldMk cId="4271274372" sldId="982"/>
        </pc:sldMkLst>
      </pc:sldChg>
      <pc:sldChg chg="addSp delSp modSp add mod">
        <pc:chgData name="Louisa Antonioli" userId="9e995a3c-977e-4318-bf05-897f426f4c92" providerId="ADAL" clId="{61F7F121-3EC7-4BB4-9F76-24AD0013F827}" dt="2025-02-26T08:48:29.099" v="201" actId="1076"/>
        <pc:sldMkLst>
          <pc:docMk/>
          <pc:sldMk cId="3127045706" sldId="984"/>
        </pc:sldMkLst>
      </pc:sldChg>
      <pc:sldChg chg="addSp delSp modSp add mod">
        <pc:chgData name="Louisa Antonioli" userId="9e995a3c-977e-4318-bf05-897f426f4c92" providerId="ADAL" clId="{61F7F121-3EC7-4BB4-9F76-24AD0013F827}" dt="2025-02-26T08:51:17.332" v="253" actId="113"/>
        <pc:sldMkLst>
          <pc:docMk/>
          <pc:sldMk cId="1133977428" sldId="985"/>
        </pc:sldMkLst>
      </pc:sldChg>
      <pc:sldChg chg="modSp add mod">
        <pc:chgData name="Louisa Antonioli" userId="9e995a3c-977e-4318-bf05-897f426f4c92" providerId="ADAL" clId="{61F7F121-3EC7-4BB4-9F76-24AD0013F827}" dt="2025-02-27T00:46:40.532" v="552" actId="948"/>
        <pc:sldMkLst>
          <pc:docMk/>
          <pc:sldMk cId="625120516" sldId="986"/>
        </pc:sldMkLst>
      </pc:sldChg>
      <pc:sldChg chg="del">
        <pc:chgData name="Louisa Antonioli" userId="9e995a3c-977e-4318-bf05-897f426f4c92" providerId="ADAL" clId="{61F7F121-3EC7-4BB4-9F76-24AD0013F827}" dt="2025-02-26T14:28:21.007" v="551" actId="47"/>
        <pc:sldMkLst>
          <pc:docMk/>
          <pc:sldMk cId="1812087150" sldId="987"/>
        </pc:sldMkLst>
      </pc:sldChg>
      <pc:sldChg chg="addSp delSp modSp new mod">
        <pc:chgData name="Louisa Antonioli" userId="9e995a3c-977e-4318-bf05-897f426f4c92" providerId="ADAL" clId="{61F7F121-3EC7-4BB4-9F76-24AD0013F827}" dt="2025-02-27T09:38:00.823" v="637" actId="14100"/>
        <pc:sldMkLst>
          <pc:docMk/>
          <pc:sldMk cId="1918121761" sldId="988"/>
        </pc:sldMkLst>
      </pc:sldChg>
      <pc:sldChg chg="add">
        <pc:chgData name="Louisa Antonioli" userId="9e995a3c-977e-4318-bf05-897f426f4c92" providerId="ADAL" clId="{61F7F121-3EC7-4BB4-9F76-24AD0013F827}" dt="2025-02-27T09:33:02.665" v="612"/>
        <pc:sldMkLst>
          <pc:docMk/>
          <pc:sldMk cId="2576806984" sldId="989"/>
        </pc:sldMkLst>
      </pc:sldChg>
      <pc:sldChg chg="addSp delSp modSp new mod modAnim">
        <pc:chgData name="Louisa Antonioli" userId="9e995a3c-977e-4318-bf05-897f426f4c92" providerId="ADAL" clId="{61F7F121-3EC7-4BB4-9F76-24AD0013F827}" dt="2025-03-02T19:58:33.747" v="643" actId="14100"/>
        <pc:sldMkLst>
          <pc:docMk/>
          <pc:sldMk cId="1939578656" sldId="990"/>
        </pc:sldMkLst>
      </pc:sldChg>
    </pc:docChg>
  </pc:docChgLst>
  <pc:docChgLst>
    <pc:chgData name="Marc Tench" userId="3e24c2b5-9de9-4501-b5b5-fed78673bcaf" providerId="ADAL" clId="{3FFBCE96-2E25-4693-9CA3-119A5C86E5B8}"/>
    <pc:docChg chg="undo custSel addSld delSld modSld modSection">
      <pc:chgData name="Marc Tench" userId="3e24c2b5-9de9-4501-b5b5-fed78673bcaf" providerId="ADAL" clId="{3FFBCE96-2E25-4693-9CA3-119A5C86E5B8}" dt="2024-11-22T16:08:46.956" v="110" actId="21"/>
      <pc:docMkLst>
        <pc:docMk/>
      </pc:docMkLst>
      <pc:sldChg chg="add del">
        <pc:chgData name="Marc Tench" userId="3e24c2b5-9de9-4501-b5b5-fed78673bcaf" providerId="ADAL" clId="{3FFBCE96-2E25-4693-9CA3-119A5C86E5B8}" dt="2024-11-21T13:31:10.098" v="48" actId="47"/>
        <pc:sldMkLst>
          <pc:docMk/>
          <pc:sldMk cId="0" sldId="266"/>
        </pc:sldMkLst>
      </pc:sldChg>
      <pc:sldChg chg="addSp delSp modSp mod">
        <pc:chgData name="Marc Tench" userId="3e24c2b5-9de9-4501-b5b5-fed78673bcaf" providerId="ADAL" clId="{3FFBCE96-2E25-4693-9CA3-119A5C86E5B8}" dt="2024-11-21T13:27:56.800" v="44" actId="1076"/>
        <pc:sldMkLst>
          <pc:docMk/>
          <pc:sldMk cId="2691300753" sldId="279"/>
        </pc:sldMkLst>
      </pc:sldChg>
      <pc:sldChg chg="addSp modSp mod">
        <pc:chgData name="Marc Tench" userId="3e24c2b5-9de9-4501-b5b5-fed78673bcaf" providerId="ADAL" clId="{3FFBCE96-2E25-4693-9CA3-119A5C86E5B8}" dt="2024-11-21T13:36:26.934" v="109" actId="1076"/>
        <pc:sldMkLst>
          <pc:docMk/>
          <pc:sldMk cId="3114885578" sldId="320"/>
        </pc:sldMkLst>
      </pc:sldChg>
      <pc:sldChg chg="addSp delSp modSp mod">
        <pc:chgData name="Marc Tench" userId="3e24c2b5-9de9-4501-b5b5-fed78673bcaf" providerId="ADAL" clId="{3FFBCE96-2E25-4693-9CA3-119A5C86E5B8}" dt="2024-11-21T13:33:39.094" v="63" actId="1076"/>
        <pc:sldMkLst>
          <pc:docMk/>
          <pc:sldMk cId="4027589166" sldId="351"/>
        </pc:sldMkLst>
      </pc:sldChg>
      <pc:sldChg chg="modSp mod">
        <pc:chgData name="Marc Tench" userId="3e24c2b5-9de9-4501-b5b5-fed78673bcaf" providerId="ADAL" clId="{3FFBCE96-2E25-4693-9CA3-119A5C86E5B8}" dt="2024-11-21T10:39:29.468" v="31" actId="20577"/>
        <pc:sldMkLst>
          <pc:docMk/>
          <pc:sldMk cId="3948561106" sldId="800"/>
        </pc:sldMkLst>
      </pc:sldChg>
      <pc:sldChg chg="modSp mod">
        <pc:chgData name="Marc Tench" userId="3e24c2b5-9de9-4501-b5b5-fed78673bcaf" providerId="ADAL" clId="{3FFBCE96-2E25-4693-9CA3-119A5C86E5B8}" dt="2024-11-21T13:35:06.145" v="86" actId="20577"/>
        <pc:sldMkLst>
          <pc:docMk/>
          <pc:sldMk cId="1167466623" sldId="824"/>
        </pc:sldMkLst>
      </pc:sldChg>
      <pc:sldChg chg="modSp mod">
        <pc:chgData name="Marc Tench" userId="3e24c2b5-9de9-4501-b5b5-fed78673bcaf" providerId="ADAL" clId="{3FFBCE96-2E25-4693-9CA3-119A5C86E5B8}" dt="2024-11-21T13:26:53.522" v="41" actId="20577"/>
        <pc:sldMkLst>
          <pc:docMk/>
          <pc:sldMk cId="1150971413" sldId="825"/>
        </pc:sldMkLst>
      </pc:sldChg>
      <pc:sldChg chg="modSp del mod">
        <pc:chgData name="Marc Tench" userId="3e24c2b5-9de9-4501-b5b5-fed78673bcaf" providerId="ADAL" clId="{3FFBCE96-2E25-4693-9CA3-119A5C86E5B8}" dt="2024-11-21T13:25:27.067" v="34" actId="47"/>
        <pc:sldMkLst>
          <pc:docMk/>
          <pc:sldMk cId="3189637351" sldId="829"/>
        </pc:sldMkLst>
      </pc:sldChg>
      <pc:sldChg chg="del">
        <pc:chgData name="Marc Tench" userId="3e24c2b5-9de9-4501-b5b5-fed78673bcaf" providerId="ADAL" clId="{3FFBCE96-2E25-4693-9CA3-119A5C86E5B8}" dt="2024-11-21T13:28:18.683" v="45" actId="47"/>
        <pc:sldMkLst>
          <pc:docMk/>
          <pc:sldMk cId="3643313538" sldId="830"/>
        </pc:sldMkLst>
      </pc:sldChg>
      <pc:sldChg chg="delSp mod">
        <pc:chgData name="Marc Tench" userId="3e24c2b5-9de9-4501-b5b5-fed78673bcaf" providerId="ADAL" clId="{3FFBCE96-2E25-4693-9CA3-119A5C86E5B8}" dt="2024-11-22T16:08:46.956" v="110" actId="21"/>
        <pc:sldMkLst>
          <pc:docMk/>
          <pc:sldMk cId="2794320427" sldId="847"/>
        </pc:sldMkLst>
      </pc:sldChg>
      <pc:sldChg chg="modSp add del mod">
        <pc:chgData name="Marc Tench" userId="3e24c2b5-9de9-4501-b5b5-fed78673bcaf" providerId="ADAL" clId="{3FFBCE96-2E25-4693-9CA3-119A5C86E5B8}" dt="2024-11-21T13:26:09.966" v="37" actId="47"/>
        <pc:sldMkLst>
          <pc:docMk/>
          <pc:sldMk cId="1647626412" sldId="849"/>
        </pc:sldMkLst>
      </pc:sldChg>
      <pc:sldChg chg="modNotesTx">
        <pc:chgData name="Marc Tench" userId="3e24c2b5-9de9-4501-b5b5-fed78673bcaf" providerId="ADAL" clId="{3FFBCE96-2E25-4693-9CA3-119A5C86E5B8}" dt="2024-11-21T13:34:23.018" v="64" actId="20577"/>
        <pc:sldMkLst>
          <pc:docMk/>
          <pc:sldMk cId="654512580" sldId="860"/>
        </pc:sldMkLst>
      </pc:sldChg>
    </pc:docChg>
  </pc:docChgLst>
  <pc:docChgLst>
    <pc:chgData name="Katie Eberstein" userId="S::katie.eberstein@brighton-hove.gov.uk::8552068e-af68-466d-8240-da5ec5ba8e15" providerId="AD" clId="Web-{71D5A6F8-A1AD-4960-9A6E-EF0D0A728AD4}"/>
    <pc:docChg chg="addSld delSld modSld modSection">
      <pc:chgData name="Katie Eberstein" userId="S::katie.eberstein@brighton-hove.gov.uk::8552068e-af68-466d-8240-da5ec5ba8e15" providerId="AD" clId="Web-{71D5A6F8-A1AD-4960-9A6E-EF0D0A728AD4}" dt="2025-03-31T14:03:37.995" v="84" actId="1076"/>
      <pc:docMkLst>
        <pc:docMk/>
      </pc:docMkLst>
      <pc:sldChg chg="del">
        <pc:chgData name="Katie Eberstein" userId="S::katie.eberstein@brighton-hove.gov.uk::8552068e-af68-466d-8240-da5ec5ba8e15" providerId="AD" clId="Web-{71D5A6F8-A1AD-4960-9A6E-EF0D0A728AD4}" dt="2025-03-31T14:02:50.962" v="74"/>
        <pc:sldMkLst>
          <pc:docMk/>
          <pc:sldMk cId="3114885578" sldId="320"/>
        </pc:sldMkLst>
      </pc:sldChg>
      <pc:sldChg chg="modSp">
        <pc:chgData name="Katie Eberstein" userId="S::katie.eberstein@brighton-hove.gov.uk::8552068e-af68-466d-8240-da5ec5ba8e15" providerId="AD" clId="Web-{71D5A6F8-A1AD-4960-9A6E-EF0D0A728AD4}" dt="2025-03-31T14:01:52.085" v="60" actId="20577"/>
        <pc:sldMkLst>
          <pc:docMk/>
          <pc:sldMk cId="3659335431" sldId="342"/>
        </pc:sldMkLst>
      </pc:sldChg>
      <pc:sldChg chg="del">
        <pc:chgData name="Katie Eberstein" userId="S::katie.eberstein@brighton-hove.gov.uk::8552068e-af68-466d-8240-da5ec5ba8e15" providerId="AD" clId="Web-{71D5A6F8-A1AD-4960-9A6E-EF0D0A728AD4}" dt="2025-03-31T14:01:02.146" v="58"/>
        <pc:sldMkLst>
          <pc:docMk/>
          <pc:sldMk cId="2880904634" sldId="590"/>
        </pc:sldMkLst>
      </pc:sldChg>
      <pc:sldChg chg="modSp">
        <pc:chgData name="Katie Eberstein" userId="S::katie.eberstein@brighton-hove.gov.uk::8552068e-af68-466d-8240-da5ec5ba8e15" providerId="AD" clId="Web-{71D5A6F8-A1AD-4960-9A6E-EF0D0A728AD4}" dt="2025-03-31T13:59:21.611" v="6" actId="20577"/>
        <pc:sldMkLst>
          <pc:docMk/>
          <pc:sldMk cId="3948561106" sldId="800"/>
        </pc:sldMkLst>
      </pc:sldChg>
      <pc:sldChg chg="modSp">
        <pc:chgData name="Katie Eberstein" userId="S::katie.eberstein@brighton-hove.gov.uk::8552068e-af68-466d-8240-da5ec5ba8e15" providerId="AD" clId="Web-{71D5A6F8-A1AD-4960-9A6E-EF0D0A728AD4}" dt="2025-03-31T13:59:28.986" v="12" actId="20577"/>
        <pc:sldMkLst>
          <pc:docMk/>
          <pc:sldMk cId="0" sldId="813"/>
        </pc:sldMkLst>
      </pc:sldChg>
      <pc:sldChg chg="modSp">
        <pc:chgData name="Katie Eberstein" userId="S::katie.eberstein@brighton-hove.gov.uk::8552068e-af68-466d-8240-da5ec5ba8e15" providerId="AD" clId="Web-{71D5A6F8-A1AD-4960-9A6E-EF0D0A728AD4}" dt="2025-03-31T14:02:39.196" v="72" actId="20577"/>
        <pc:sldMkLst>
          <pc:docMk/>
          <pc:sldMk cId="1167466623" sldId="824"/>
        </pc:sldMkLst>
      </pc:sldChg>
      <pc:sldChg chg="delSp modSp">
        <pc:chgData name="Katie Eberstein" userId="S::katie.eberstein@brighton-hove.gov.uk::8552068e-af68-466d-8240-da5ec5ba8e15" providerId="AD" clId="Web-{71D5A6F8-A1AD-4960-9A6E-EF0D0A728AD4}" dt="2025-03-31T13:59:44.643" v="30"/>
        <pc:sldMkLst>
          <pc:docMk/>
          <pc:sldMk cId="4226579083" sldId="850"/>
        </pc:sldMkLst>
      </pc:sldChg>
      <pc:sldChg chg="addSp modSp">
        <pc:chgData name="Katie Eberstein" userId="S::katie.eberstein@brighton-hove.gov.uk::8552068e-af68-466d-8240-da5ec5ba8e15" providerId="AD" clId="Web-{71D5A6F8-A1AD-4960-9A6E-EF0D0A728AD4}" dt="2025-03-31T14:02:23.492" v="69" actId="20577"/>
        <pc:sldMkLst>
          <pc:docMk/>
          <pc:sldMk cId="1918121761" sldId="988"/>
        </pc:sldMkLst>
      </pc:sldChg>
      <pc:sldChg chg="del">
        <pc:chgData name="Katie Eberstein" userId="S::katie.eberstein@brighton-hove.gov.uk::8552068e-af68-466d-8240-da5ec5ba8e15" providerId="AD" clId="Web-{71D5A6F8-A1AD-4960-9A6E-EF0D0A728AD4}" dt="2025-03-31T14:02:40.586" v="73"/>
        <pc:sldMkLst>
          <pc:docMk/>
          <pc:sldMk cId="3475940458" sldId="2597"/>
        </pc:sldMkLst>
      </pc:sldChg>
      <pc:sldChg chg="modSp">
        <pc:chgData name="Katie Eberstein" userId="S::katie.eberstein@brighton-hove.gov.uk::8552068e-af68-466d-8240-da5ec5ba8e15" providerId="AD" clId="Web-{71D5A6F8-A1AD-4960-9A6E-EF0D0A728AD4}" dt="2025-03-31T13:59:53.143" v="34" actId="20577"/>
        <pc:sldMkLst>
          <pc:docMk/>
          <pc:sldMk cId="769764903" sldId="2600"/>
        </pc:sldMkLst>
      </pc:sldChg>
      <pc:sldChg chg="del">
        <pc:chgData name="Katie Eberstein" userId="S::katie.eberstein@brighton-hove.gov.uk::8552068e-af68-466d-8240-da5ec5ba8e15" providerId="AD" clId="Web-{71D5A6F8-A1AD-4960-9A6E-EF0D0A728AD4}" dt="2025-03-31T14:01:36.991" v="59"/>
        <pc:sldMkLst>
          <pc:docMk/>
          <pc:sldMk cId="2915515405" sldId="2601"/>
        </pc:sldMkLst>
      </pc:sldChg>
      <pc:sldChg chg="addSp delSp modSp add replId">
        <pc:chgData name="Katie Eberstein" userId="S::katie.eberstein@brighton-hove.gov.uk::8552068e-af68-466d-8240-da5ec5ba8e15" providerId="AD" clId="Web-{71D5A6F8-A1AD-4960-9A6E-EF0D0A728AD4}" dt="2025-03-31T14:00:57.817" v="57" actId="1076"/>
        <pc:sldMkLst>
          <pc:docMk/>
          <pc:sldMk cId="332214407" sldId="2604"/>
        </pc:sldMkLst>
      </pc:sldChg>
      <pc:sldChg chg="addSp delSp modSp add replId">
        <pc:chgData name="Katie Eberstein" userId="S::katie.eberstein@brighton-hove.gov.uk::8552068e-af68-466d-8240-da5ec5ba8e15" providerId="AD" clId="Web-{71D5A6F8-A1AD-4960-9A6E-EF0D0A728AD4}" dt="2025-03-31T14:03:37.995" v="84" actId="1076"/>
        <pc:sldMkLst>
          <pc:docMk/>
          <pc:sldMk cId="3069318334" sldId="2605"/>
        </pc:sldMkLst>
      </pc:sldChg>
    </pc:docChg>
  </pc:docChgLst>
  <pc:docChgLst>
    <pc:chgData name="Katie Eberstein" userId="S::katie.eberstein@brighton-hove.gov.uk::8552068e-af68-466d-8240-da5ec5ba8e15" providerId="AD" clId="Web-{E7487857-7E66-43A5-B93B-53A9957C8B9B}"/>
    <pc:docChg chg="modSld">
      <pc:chgData name="Katie Eberstein" userId="S::katie.eberstein@brighton-hove.gov.uk::8552068e-af68-466d-8240-da5ec5ba8e15" providerId="AD" clId="Web-{E7487857-7E66-43A5-B93B-53A9957C8B9B}" dt="2024-11-26T17:58:52.032" v="5" actId="1076"/>
      <pc:docMkLst>
        <pc:docMk/>
      </pc:docMkLst>
      <pc:sldChg chg="addSp delSp modSp">
        <pc:chgData name="Katie Eberstein" userId="S::katie.eberstein@brighton-hove.gov.uk::8552068e-af68-466d-8240-da5ec5ba8e15" providerId="AD" clId="Web-{E7487857-7E66-43A5-B93B-53A9957C8B9B}" dt="2024-11-26T17:58:52.032" v="5" actId="1076"/>
        <pc:sldMkLst>
          <pc:docMk/>
          <pc:sldMk cId="955357526" sldId="850"/>
        </pc:sldMkLst>
      </pc:sldChg>
    </pc:docChg>
  </pc:docChgLst>
  <pc:docChgLst>
    <pc:chgData name="Katie Eberstein" userId="S::katie.eberstein@brighton-hove.gov.uk::8552068e-af68-466d-8240-da5ec5ba8e15" providerId="AD" clId="Web-{CF9AB428-025F-4B6B-85FD-672732C5672F}"/>
    <pc:docChg chg="delSld modSld sldOrd modSection">
      <pc:chgData name="Katie Eberstein" userId="S::katie.eberstein@brighton-hove.gov.uk::8552068e-af68-466d-8240-da5ec5ba8e15" providerId="AD" clId="Web-{CF9AB428-025F-4B6B-85FD-672732C5672F}" dt="2025-09-01T10:52:14.065" v="239"/>
      <pc:docMkLst>
        <pc:docMk/>
      </pc:docMkLst>
      <pc:sldChg chg="addSp delSp modSp">
        <pc:chgData name="Katie Eberstein" userId="S::katie.eberstein@brighton-hove.gov.uk::8552068e-af68-466d-8240-da5ec5ba8e15" providerId="AD" clId="Web-{CF9AB428-025F-4B6B-85FD-672732C5672F}" dt="2025-09-01T10:45:53.264" v="78"/>
        <pc:sldMkLst>
          <pc:docMk/>
          <pc:sldMk cId="2691300753" sldId="279"/>
        </pc:sldMkLst>
        <pc:spChg chg="mod">
          <ac:chgData name="Katie Eberstein" userId="S::katie.eberstein@brighton-hove.gov.uk::8552068e-af68-466d-8240-da5ec5ba8e15" providerId="AD" clId="Web-{CF9AB428-025F-4B6B-85FD-672732C5672F}" dt="2025-09-01T10:43:11.657" v="12" actId="20577"/>
          <ac:spMkLst>
            <pc:docMk/>
            <pc:sldMk cId="2691300753" sldId="279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5:53.264" v="78"/>
          <ac:picMkLst>
            <pc:docMk/>
            <pc:sldMk cId="2691300753" sldId="279"/>
            <ac:picMk id="5" creationId="{9A070004-D240-BD83-2A97-283064A58011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3:11.891" v="13"/>
          <ac:picMkLst>
            <pc:docMk/>
            <pc:sldMk cId="2691300753" sldId="279"/>
            <ac:picMk id="6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6:56.875" v="96"/>
        <pc:sldMkLst>
          <pc:docMk/>
          <pc:sldMk cId="414712879" sldId="280"/>
        </pc:sldMkLst>
        <pc:spChg chg="mod">
          <ac:chgData name="Katie Eberstein" userId="S::katie.eberstein@brighton-hove.gov.uk::8552068e-af68-466d-8240-da5ec5ba8e15" providerId="AD" clId="Web-{CF9AB428-025F-4B6B-85FD-672732C5672F}" dt="2025-09-01T10:46:55.579" v="95" actId="20577"/>
          <ac:spMkLst>
            <pc:docMk/>
            <pc:sldMk cId="414712879" sldId="280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6:51.141" v="94"/>
          <ac:picMkLst>
            <pc:docMk/>
            <pc:sldMk cId="414712879" sldId="280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6:56.875" v="96"/>
          <ac:picMkLst>
            <pc:docMk/>
            <pc:sldMk cId="414712879" sldId="280"/>
            <ac:picMk id="6" creationId="{0EAC9344-76FA-81F1-0B84-4ACEA7483DA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6:45.531" v="93"/>
        <pc:sldMkLst>
          <pc:docMk/>
          <pc:sldMk cId="3299993022" sldId="282"/>
        </pc:sldMkLst>
        <pc:spChg chg="mod">
          <ac:chgData name="Katie Eberstein" userId="S::katie.eberstein@brighton-hove.gov.uk::8552068e-af68-466d-8240-da5ec5ba8e15" providerId="AD" clId="Web-{CF9AB428-025F-4B6B-85FD-672732C5672F}" dt="2025-09-01T10:46:43.547" v="91" actId="20577"/>
          <ac:spMkLst>
            <pc:docMk/>
            <pc:sldMk cId="3299993022" sldId="282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6:45.531" v="93"/>
          <ac:picMkLst>
            <pc:docMk/>
            <pc:sldMk cId="3299993022" sldId="282"/>
            <ac:picMk id="6" creationId="{3FD70F18-9D89-7C7F-1ED1-C583992F2212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6:44.313" v="92"/>
          <ac:picMkLst>
            <pc:docMk/>
            <pc:sldMk cId="3299993022" sldId="282"/>
            <ac:picMk id="7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6:16.655" v="81"/>
        <pc:sldMkLst>
          <pc:docMk/>
          <pc:sldMk cId="3626124546" sldId="284"/>
        </pc:sldMkLst>
        <pc:spChg chg="mod">
          <ac:chgData name="Katie Eberstein" userId="S::katie.eberstein@brighton-hove.gov.uk::8552068e-af68-466d-8240-da5ec5ba8e15" providerId="AD" clId="Web-{CF9AB428-025F-4B6B-85FD-672732C5672F}" dt="2025-09-01T10:45:04.948" v="67" actId="20577"/>
          <ac:spMkLst>
            <pc:docMk/>
            <pc:sldMk cId="3626124546" sldId="284"/>
            <ac:spMk id="2" creationId="{55B63C31-007E-9A20-8871-D7283329D3FC}"/>
          </ac:spMkLst>
        </pc:spChg>
        <pc:picChg chg="add del mod">
          <ac:chgData name="Katie Eberstein" userId="S::katie.eberstein@brighton-hove.gov.uk::8552068e-af68-466d-8240-da5ec5ba8e15" providerId="AD" clId="Web-{CF9AB428-025F-4B6B-85FD-672732C5672F}" dt="2025-09-01T10:45:09.964" v="69"/>
          <ac:picMkLst>
            <pc:docMk/>
            <pc:sldMk cId="3626124546" sldId="284"/>
            <ac:picMk id="4" creationId="{FDCDC441-C9CB-E181-EAA6-07D841726F1A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5:00.885" v="65"/>
          <ac:picMkLst>
            <pc:docMk/>
            <pc:sldMk cId="3626124546" sldId="284"/>
            <ac:picMk id="14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6:16.655" v="81"/>
          <ac:picMkLst>
            <pc:docMk/>
            <pc:sldMk cId="3626124546" sldId="284"/>
            <ac:picMk id="16" creationId="{7664C25E-1690-911A-7354-B3575573D8D9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7:32.423" v="110"/>
        <pc:sldMkLst>
          <pc:docMk/>
          <pc:sldMk cId="3869120644" sldId="312"/>
        </pc:sldMkLst>
        <pc:spChg chg="mod">
          <ac:chgData name="Katie Eberstein" userId="S::katie.eberstein@brighton-hove.gov.uk::8552068e-af68-466d-8240-da5ec5ba8e15" providerId="AD" clId="Web-{CF9AB428-025F-4B6B-85FD-672732C5672F}" dt="2025-09-01T10:47:31.110" v="108" actId="20577"/>
          <ac:spMkLst>
            <pc:docMk/>
            <pc:sldMk cId="3869120644" sldId="312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7:32.423" v="110"/>
          <ac:picMkLst>
            <pc:docMk/>
            <pc:sldMk cId="3869120644" sldId="312"/>
            <ac:picMk id="6" creationId="{C276EDAC-5DA1-6BDF-9C2C-219A8531E1E8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7:32.001" v="109"/>
          <ac:picMkLst>
            <pc:docMk/>
            <pc:sldMk cId="3869120644" sldId="312"/>
            <ac:picMk id="7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7:43.204" v="114" actId="20577"/>
        <pc:sldMkLst>
          <pc:docMk/>
          <pc:sldMk cId="3209351258" sldId="313"/>
        </pc:sldMkLst>
        <pc:spChg chg="mod">
          <ac:chgData name="Katie Eberstein" userId="S::katie.eberstein@brighton-hove.gov.uk::8552068e-af68-466d-8240-da5ec5ba8e15" providerId="AD" clId="Web-{CF9AB428-025F-4B6B-85FD-672732C5672F}" dt="2025-09-01T10:47:43.204" v="114" actId="20577"/>
          <ac:spMkLst>
            <pc:docMk/>
            <pc:sldMk cId="3209351258" sldId="313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7:37.847" v="111"/>
          <ac:picMkLst>
            <pc:docMk/>
            <pc:sldMk cId="3209351258" sldId="313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7:38.034" v="112"/>
          <ac:picMkLst>
            <pc:docMk/>
            <pc:sldMk cId="3209351258" sldId="313"/>
            <ac:picMk id="6" creationId="{EE5DABF0-18AB-B7B2-D040-6BCCA6A34579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9:02.987" v="145"/>
        <pc:sldMkLst>
          <pc:docMk/>
          <pc:sldMk cId="3280255010" sldId="314"/>
        </pc:sldMkLst>
        <pc:spChg chg="mod">
          <ac:chgData name="Katie Eberstein" userId="S::katie.eberstein@brighton-hove.gov.uk::8552068e-af68-466d-8240-da5ec5ba8e15" providerId="AD" clId="Web-{CF9AB428-025F-4B6B-85FD-672732C5672F}" dt="2025-09-01T10:49:02.862" v="144" actId="20577"/>
          <ac:spMkLst>
            <pc:docMk/>
            <pc:sldMk cId="3280255010" sldId="314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8:58.705" v="142"/>
          <ac:picMkLst>
            <pc:docMk/>
            <pc:sldMk cId="3280255010" sldId="314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9:02.987" v="145"/>
          <ac:picMkLst>
            <pc:docMk/>
            <pc:sldMk cId="3280255010" sldId="314"/>
            <ac:picMk id="6" creationId="{F68BB75A-AFDB-BFBD-09B9-8F1F1D3E4A54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8:04.689" v="122" actId="20577"/>
        <pc:sldMkLst>
          <pc:docMk/>
          <pc:sldMk cId="704083395" sldId="315"/>
        </pc:sldMkLst>
        <pc:spChg chg="mod">
          <ac:chgData name="Katie Eberstein" userId="S::katie.eberstein@brighton-hove.gov.uk::8552068e-af68-466d-8240-da5ec5ba8e15" providerId="AD" clId="Web-{CF9AB428-025F-4B6B-85FD-672732C5672F}" dt="2025-09-01T10:48:04.689" v="122" actId="20577"/>
          <ac:spMkLst>
            <pc:docMk/>
            <pc:sldMk cId="704083395" sldId="315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7:55.689" v="119"/>
          <ac:picMkLst>
            <pc:docMk/>
            <pc:sldMk cId="704083395" sldId="315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7:55.970" v="120"/>
          <ac:picMkLst>
            <pc:docMk/>
            <pc:sldMk cId="704083395" sldId="315"/>
            <ac:picMk id="6" creationId="{C96770A7-C661-B30F-5543-0884A2F2FC26}"/>
          </ac:picMkLst>
        </pc:picChg>
      </pc:sldChg>
      <pc:sldChg chg="addSp delSp modSp ord">
        <pc:chgData name="Katie Eberstein" userId="S::katie.eberstein@brighton-hove.gov.uk::8552068e-af68-466d-8240-da5ec5ba8e15" providerId="AD" clId="Web-{CF9AB428-025F-4B6B-85FD-672732C5672F}" dt="2025-09-01T10:48:11.861" v="126" actId="20577"/>
        <pc:sldMkLst>
          <pc:docMk/>
          <pc:sldMk cId="3027157968" sldId="316"/>
        </pc:sldMkLst>
        <pc:spChg chg="mod">
          <ac:chgData name="Katie Eberstein" userId="S::katie.eberstein@brighton-hove.gov.uk::8552068e-af68-466d-8240-da5ec5ba8e15" providerId="AD" clId="Web-{CF9AB428-025F-4B6B-85FD-672732C5672F}" dt="2025-09-01T10:48:11.861" v="126" actId="20577"/>
          <ac:spMkLst>
            <pc:docMk/>
            <pc:sldMk cId="3027157968" sldId="316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8:06.674" v="124"/>
          <ac:picMkLst>
            <pc:docMk/>
            <pc:sldMk cId="3027157968" sldId="316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8:07.767" v="125"/>
          <ac:picMkLst>
            <pc:docMk/>
            <pc:sldMk cId="3027157968" sldId="316"/>
            <ac:picMk id="6" creationId="{B3CE158D-CF41-2367-B418-370CAF6224BF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8:18.736" v="129"/>
        <pc:sldMkLst>
          <pc:docMk/>
          <pc:sldMk cId="2107252001" sldId="317"/>
        </pc:sldMkLst>
        <pc:spChg chg="mod">
          <ac:chgData name="Katie Eberstein" userId="S::katie.eberstein@brighton-hove.gov.uk::8552068e-af68-466d-8240-da5ec5ba8e15" providerId="AD" clId="Web-{CF9AB428-025F-4B6B-85FD-672732C5672F}" dt="2025-09-01T10:48:16.393" v="127" actId="20577"/>
          <ac:spMkLst>
            <pc:docMk/>
            <pc:sldMk cId="2107252001" sldId="317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8:17.330" v="128"/>
          <ac:picMkLst>
            <pc:docMk/>
            <pc:sldMk cId="2107252001" sldId="317"/>
            <ac:picMk id="6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8:18.736" v="129"/>
          <ac:picMkLst>
            <pc:docMk/>
            <pc:sldMk cId="2107252001" sldId="317"/>
            <ac:picMk id="7" creationId="{B92E1D21-2D26-4799-837D-CB08DEC33296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8:35.924" v="135" actId="20577"/>
        <pc:sldMkLst>
          <pc:docMk/>
          <pc:sldMk cId="4038161314" sldId="323"/>
        </pc:sldMkLst>
        <pc:spChg chg="mod">
          <ac:chgData name="Katie Eberstein" userId="S::katie.eberstein@brighton-hove.gov.uk::8552068e-af68-466d-8240-da5ec5ba8e15" providerId="AD" clId="Web-{CF9AB428-025F-4B6B-85FD-672732C5672F}" dt="2025-09-01T10:48:35.924" v="135" actId="20577"/>
          <ac:spMkLst>
            <pc:docMk/>
            <pc:sldMk cId="4038161314" sldId="323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8:30.018" v="132"/>
          <ac:picMkLst>
            <pc:docMk/>
            <pc:sldMk cId="4038161314" sldId="323"/>
            <ac:picMk id="5" creationId="{96DEFC05-A2F0-AB2A-4BDB-4535AF0BAD7E}"/>
          </ac:picMkLst>
        </pc:picChg>
        <pc:picChg chg="add mod">
          <ac:chgData name="Katie Eberstein" userId="S::katie.eberstein@brighton-hove.gov.uk::8552068e-af68-466d-8240-da5ec5ba8e15" providerId="AD" clId="Web-{CF9AB428-025F-4B6B-85FD-672732C5672F}" dt="2025-09-01T10:48:31.705" v="133" actId="1076"/>
          <ac:picMkLst>
            <pc:docMk/>
            <pc:sldMk cId="4038161314" sldId="323"/>
            <ac:picMk id="18" creationId="{EABFA1ED-F016-7619-1F93-9966BFB257DC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9:49.331" v="173"/>
        <pc:sldMkLst>
          <pc:docMk/>
          <pc:sldMk cId="141641136" sldId="328"/>
        </pc:sldMkLst>
        <pc:spChg chg="mod">
          <ac:chgData name="Katie Eberstein" userId="S::katie.eberstein@brighton-hove.gov.uk::8552068e-af68-466d-8240-da5ec5ba8e15" providerId="AD" clId="Web-{CF9AB428-025F-4B6B-85FD-672732C5672F}" dt="2025-09-01T10:49:47.096" v="171" actId="20577"/>
          <ac:spMkLst>
            <pc:docMk/>
            <pc:sldMk cId="141641136" sldId="328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9:49.331" v="173"/>
          <ac:picMkLst>
            <pc:docMk/>
            <pc:sldMk cId="141641136" sldId="328"/>
            <ac:picMk id="8" creationId="{679E2555-2604-7AC3-F142-E752643F2387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9:47.565" v="172"/>
          <ac:picMkLst>
            <pc:docMk/>
            <pc:sldMk cId="141641136" sldId="328"/>
            <ac:picMk id="9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9:55.128" v="177"/>
        <pc:sldMkLst>
          <pc:docMk/>
          <pc:sldMk cId="3351870046" sldId="329"/>
        </pc:sldMkLst>
        <pc:spChg chg="mod">
          <ac:chgData name="Katie Eberstein" userId="S::katie.eberstein@brighton-hove.gov.uk::8552068e-af68-466d-8240-da5ec5ba8e15" providerId="AD" clId="Web-{CF9AB428-025F-4B6B-85FD-672732C5672F}" dt="2025-09-01T10:49:53.862" v="175" actId="20577"/>
          <ac:spMkLst>
            <pc:docMk/>
            <pc:sldMk cId="3351870046" sldId="329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9:55.128" v="177"/>
          <ac:picMkLst>
            <pc:docMk/>
            <pc:sldMk cId="3351870046" sldId="329"/>
            <ac:picMk id="6" creationId="{E4F216B5-D878-186F-0DC7-419B7FC2ABED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9:54.753" v="176"/>
          <ac:picMkLst>
            <pc:docMk/>
            <pc:sldMk cId="3351870046" sldId="329"/>
            <ac:picMk id="8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0:02.003" v="180"/>
        <pc:sldMkLst>
          <pc:docMk/>
          <pc:sldMk cId="2755651916" sldId="330"/>
        </pc:sldMkLst>
        <pc:spChg chg="mod">
          <ac:chgData name="Katie Eberstein" userId="S::katie.eberstein@brighton-hove.gov.uk::8552068e-af68-466d-8240-da5ec5ba8e15" providerId="AD" clId="Web-{CF9AB428-025F-4B6B-85FD-672732C5672F}" dt="2025-09-01T10:49:59.487" v="178" actId="20577"/>
          <ac:spMkLst>
            <pc:docMk/>
            <pc:sldMk cId="2755651916" sldId="330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50:01.675" v="179"/>
          <ac:picMkLst>
            <pc:docMk/>
            <pc:sldMk cId="2755651916" sldId="330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50:02.003" v="180"/>
          <ac:picMkLst>
            <pc:docMk/>
            <pc:sldMk cId="2755651916" sldId="330"/>
            <ac:picMk id="6" creationId="{30A1DAEF-F0F0-B870-E3C2-716E34A22563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0:09.331" v="183" actId="20577"/>
        <pc:sldMkLst>
          <pc:docMk/>
          <pc:sldMk cId="169971474" sldId="331"/>
        </pc:sldMkLst>
        <pc:spChg chg="mod">
          <ac:chgData name="Katie Eberstein" userId="S::katie.eberstein@brighton-hove.gov.uk::8552068e-af68-466d-8240-da5ec5ba8e15" providerId="AD" clId="Web-{CF9AB428-025F-4B6B-85FD-672732C5672F}" dt="2025-09-01T10:50:09.331" v="183" actId="20577"/>
          <ac:spMkLst>
            <pc:docMk/>
            <pc:sldMk cId="169971474" sldId="331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50:06.643" v="182"/>
          <ac:picMkLst>
            <pc:docMk/>
            <pc:sldMk cId="169971474" sldId="331"/>
            <ac:picMk id="5" creationId="{67408400-8DA6-9780-216A-D6FC6616D19A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50:06.331" v="181"/>
          <ac:picMkLst>
            <pc:docMk/>
            <pc:sldMk cId="169971474" sldId="331"/>
            <ac:picMk id="8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0:18.003" v="187"/>
        <pc:sldMkLst>
          <pc:docMk/>
          <pc:sldMk cId="3758681226" sldId="332"/>
        </pc:sldMkLst>
        <pc:spChg chg="mod">
          <ac:chgData name="Katie Eberstein" userId="S::katie.eberstein@brighton-hove.gov.uk::8552068e-af68-466d-8240-da5ec5ba8e15" providerId="AD" clId="Web-{CF9AB428-025F-4B6B-85FD-672732C5672F}" dt="2025-09-01T10:50:17.815" v="186" actId="20577"/>
          <ac:spMkLst>
            <pc:docMk/>
            <pc:sldMk cId="3758681226" sldId="332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50:18.003" v="187"/>
          <ac:picMkLst>
            <pc:docMk/>
            <pc:sldMk cId="3758681226" sldId="332"/>
            <ac:picMk id="4" creationId="{B486E781-A0EF-6545-02EF-01D962DAC0F8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50:14.065" v="184"/>
          <ac:picMkLst>
            <pc:docMk/>
            <pc:sldMk cId="3758681226" sldId="332"/>
            <ac:picMk id="5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0:27.034" v="191" actId="20577"/>
        <pc:sldMkLst>
          <pc:docMk/>
          <pc:sldMk cId="3218609172" sldId="333"/>
        </pc:sldMkLst>
        <pc:spChg chg="mod">
          <ac:chgData name="Katie Eberstein" userId="S::katie.eberstein@brighton-hove.gov.uk::8552068e-af68-466d-8240-da5ec5ba8e15" providerId="AD" clId="Web-{CF9AB428-025F-4B6B-85FD-672732C5672F}" dt="2025-09-01T10:50:27.034" v="191" actId="20577"/>
          <ac:spMkLst>
            <pc:docMk/>
            <pc:sldMk cId="3218609172" sldId="333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50:22.940" v="189"/>
          <ac:picMkLst>
            <pc:docMk/>
            <pc:sldMk cId="3218609172" sldId="333"/>
            <ac:picMk id="6" creationId="{6E7AD23A-3076-1312-A475-40D643AAA7E6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50:22.737" v="188"/>
          <ac:picMkLst>
            <pc:docMk/>
            <pc:sldMk cId="3218609172" sldId="333"/>
            <ac:picMk id="7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0:32.987" v="195"/>
        <pc:sldMkLst>
          <pc:docMk/>
          <pc:sldMk cId="3613162821" sldId="335"/>
        </pc:sldMkLst>
        <pc:spChg chg="mod">
          <ac:chgData name="Katie Eberstein" userId="S::katie.eberstein@brighton-hove.gov.uk::8552068e-af68-466d-8240-da5ec5ba8e15" providerId="AD" clId="Web-{CF9AB428-025F-4B6B-85FD-672732C5672F}" dt="2025-09-01T10:50:30.487" v="193" actId="20577"/>
          <ac:spMkLst>
            <pc:docMk/>
            <pc:sldMk cId="3613162821" sldId="335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50:32.987" v="195"/>
          <ac:picMkLst>
            <pc:docMk/>
            <pc:sldMk cId="3613162821" sldId="335"/>
            <ac:picMk id="6" creationId="{19FEF65C-DE5F-B218-FAE6-6515EB7515C6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50:31.565" v="194"/>
          <ac:picMkLst>
            <pc:docMk/>
            <pc:sldMk cId="3613162821" sldId="335"/>
            <ac:picMk id="7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7:24.282" v="107"/>
        <pc:sldMkLst>
          <pc:docMk/>
          <pc:sldMk cId="2605863871" sldId="336"/>
        </pc:sldMkLst>
        <pc:spChg chg="mod">
          <ac:chgData name="Katie Eberstein" userId="S::katie.eberstein@brighton-hove.gov.uk::8552068e-af68-466d-8240-da5ec5ba8e15" providerId="AD" clId="Web-{CF9AB428-025F-4B6B-85FD-672732C5672F}" dt="2025-09-01T10:47:22.938" v="105" actId="20577"/>
          <ac:spMkLst>
            <pc:docMk/>
            <pc:sldMk cId="2605863871" sldId="336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7:24.282" v="107"/>
          <ac:picMkLst>
            <pc:docMk/>
            <pc:sldMk cId="2605863871" sldId="336"/>
            <ac:picMk id="4" creationId="{C3C69174-8805-9D53-63DA-AC20BBFB107E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7:23.813" v="106"/>
          <ac:picMkLst>
            <pc:docMk/>
            <pc:sldMk cId="2605863871" sldId="336"/>
            <ac:picMk id="5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7:50.970" v="118"/>
        <pc:sldMkLst>
          <pc:docMk/>
          <pc:sldMk cId="1908064053" sldId="338"/>
        </pc:sldMkLst>
        <pc:spChg chg="mod">
          <ac:chgData name="Katie Eberstein" userId="S::katie.eberstein@brighton-hove.gov.uk::8552068e-af68-466d-8240-da5ec5ba8e15" providerId="AD" clId="Web-{CF9AB428-025F-4B6B-85FD-672732C5672F}" dt="2025-09-01T10:47:50.892" v="117" actId="20577"/>
          <ac:spMkLst>
            <pc:docMk/>
            <pc:sldMk cId="1908064053" sldId="338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7:45.033" v="115"/>
          <ac:picMkLst>
            <pc:docMk/>
            <pc:sldMk cId="1908064053" sldId="338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7:50.970" v="118"/>
          <ac:picMkLst>
            <pc:docMk/>
            <pc:sldMk cId="1908064053" sldId="338"/>
            <ac:picMk id="6" creationId="{F6F6D32A-B852-F9B5-85A0-C4D3B00F7609}"/>
          </ac:picMkLst>
        </pc:picChg>
      </pc:sldChg>
      <pc:sldChg chg="del">
        <pc:chgData name="Katie Eberstein" userId="S::katie.eberstein@brighton-hove.gov.uk::8552068e-af68-466d-8240-da5ec5ba8e15" providerId="AD" clId="Web-{CF9AB428-025F-4B6B-85FD-672732C5672F}" dt="2025-09-01T10:51:14.332" v="216"/>
        <pc:sldMkLst>
          <pc:docMk/>
          <pc:sldMk cId="3659335431" sldId="342"/>
        </pc:sldMkLst>
      </pc:sldChg>
      <pc:sldChg chg="addSp delSp modSp">
        <pc:chgData name="Katie Eberstein" userId="S::katie.eberstein@brighton-hove.gov.uk::8552068e-af68-466d-8240-da5ec5ba8e15" providerId="AD" clId="Web-{CF9AB428-025F-4B6B-85FD-672732C5672F}" dt="2025-09-01T10:51:11.753" v="215"/>
        <pc:sldMkLst>
          <pc:docMk/>
          <pc:sldMk cId="3296407107" sldId="345"/>
        </pc:sldMkLst>
        <pc:spChg chg="mod">
          <ac:chgData name="Katie Eberstein" userId="S::katie.eberstein@brighton-hove.gov.uk::8552068e-af68-466d-8240-da5ec5ba8e15" providerId="AD" clId="Web-{CF9AB428-025F-4B6B-85FD-672732C5672F}" dt="2025-09-01T10:51:11.503" v="214" actId="20577"/>
          <ac:spMkLst>
            <pc:docMk/>
            <pc:sldMk cId="3296407107" sldId="345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51:08.284" v="212"/>
          <ac:picMkLst>
            <pc:docMk/>
            <pc:sldMk cId="3296407107" sldId="345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51:11.753" v="215"/>
          <ac:picMkLst>
            <pc:docMk/>
            <pc:sldMk cId="3296407107" sldId="345"/>
            <ac:picMk id="6" creationId="{89477180-8FC7-B103-2219-CEAC8D55FF75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1:01.941" v="211"/>
        <pc:sldMkLst>
          <pc:docMk/>
          <pc:sldMk cId="1963689910" sldId="346"/>
        </pc:sldMkLst>
        <pc:spChg chg="mod">
          <ac:chgData name="Katie Eberstein" userId="S::katie.eberstein@brighton-hove.gov.uk::8552068e-af68-466d-8240-da5ec5ba8e15" providerId="AD" clId="Web-{CF9AB428-025F-4B6B-85FD-672732C5672F}" dt="2025-09-01T10:51:00.269" v="209" actId="20577"/>
          <ac:spMkLst>
            <pc:docMk/>
            <pc:sldMk cId="1963689910" sldId="346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51:01.409" v="210"/>
          <ac:picMkLst>
            <pc:docMk/>
            <pc:sldMk cId="1963689910" sldId="346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51:01.941" v="211"/>
          <ac:picMkLst>
            <pc:docMk/>
            <pc:sldMk cId="1963689910" sldId="346"/>
            <ac:picMk id="6" creationId="{ED349D41-AE7B-7BB1-B6FD-A9B160880A20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0:55.191" v="207" actId="20577"/>
        <pc:sldMkLst>
          <pc:docMk/>
          <pc:sldMk cId="420344728" sldId="347"/>
        </pc:sldMkLst>
        <pc:spChg chg="mod">
          <ac:chgData name="Katie Eberstein" userId="S::katie.eberstein@brighton-hove.gov.uk::8552068e-af68-466d-8240-da5ec5ba8e15" providerId="AD" clId="Web-{CF9AB428-025F-4B6B-85FD-672732C5672F}" dt="2025-09-01T10:50:55.191" v="207" actId="20577"/>
          <ac:spMkLst>
            <pc:docMk/>
            <pc:sldMk cId="420344728" sldId="347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50:50.362" v="204"/>
          <ac:picMkLst>
            <pc:docMk/>
            <pc:sldMk cId="420344728" sldId="347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50:50.753" v="205"/>
          <ac:picMkLst>
            <pc:docMk/>
            <pc:sldMk cId="420344728" sldId="347"/>
            <ac:picMk id="6" creationId="{741AFAAC-AACE-353A-620B-145CA9D7C196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6:18.359" v="82"/>
        <pc:sldMkLst>
          <pc:docMk/>
          <pc:sldMk cId="199488721" sldId="350"/>
        </pc:sldMkLst>
        <pc:spChg chg="mod">
          <ac:chgData name="Katie Eberstein" userId="S::katie.eberstein@brighton-hove.gov.uk::8552068e-af68-466d-8240-da5ec5ba8e15" providerId="AD" clId="Web-{CF9AB428-025F-4B6B-85FD-672732C5672F}" dt="2025-09-01T10:45:19.637" v="72" actId="20577"/>
          <ac:spMkLst>
            <pc:docMk/>
            <pc:sldMk cId="199488721" sldId="350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45:13.027" v="70"/>
          <ac:picMkLst>
            <pc:docMk/>
            <pc:sldMk cId="199488721" sldId="350"/>
            <ac:picMk id="5" creationId="{96DEFC05-A2F0-AB2A-4BDB-4535AF0BAD7E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6:18.359" v="82"/>
          <ac:picMkLst>
            <pc:docMk/>
            <pc:sldMk cId="199488721" sldId="350"/>
            <ac:picMk id="6" creationId="{FCE5A88E-44A1-2D31-D8F1-C5770BD5295D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0:39.425" v="199"/>
        <pc:sldMkLst>
          <pc:docMk/>
          <pc:sldMk cId="1246173234" sldId="355"/>
        </pc:sldMkLst>
        <pc:spChg chg="mod">
          <ac:chgData name="Katie Eberstein" userId="S::katie.eberstein@brighton-hove.gov.uk::8552068e-af68-466d-8240-da5ec5ba8e15" providerId="AD" clId="Web-{CF9AB428-025F-4B6B-85FD-672732C5672F}" dt="2025-09-01T10:50:39.284" v="198" actId="20577"/>
          <ac:spMkLst>
            <pc:docMk/>
            <pc:sldMk cId="1246173234" sldId="355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50:39.425" v="199"/>
          <ac:picMkLst>
            <pc:docMk/>
            <pc:sldMk cId="1246173234" sldId="355"/>
            <ac:picMk id="5" creationId="{33650800-B8EF-AB28-3926-AE08602BA07A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50:35.659" v="196"/>
          <ac:picMkLst>
            <pc:docMk/>
            <pc:sldMk cId="1246173234" sldId="355"/>
            <ac:picMk id="6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0:47.082" v="203"/>
        <pc:sldMkLst>
          <pc:docMk/>
          <pc:sldMk cId="1693175417" sldId="356"/>
        </pc:sldMkLst>
        <pc:spChg chg="mod">
          <ac:chgData name="Katie Eberstein" userId="S::katie.eberstein@brighton-hove.gov.uk::8552068e-af68-466d-8240-da5ec5ba8e15" providerId="AD" clId="Web-{CF9AB428-025F-4B6B-85FD-672732C5672F}" dt="2025-09-01T10:50:46.909" v="202" actId="20577"/>
          <ac:spMkLst>
            <pc:docMk/>
            <pc:sldMk cId="1693175417" sldId="356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50:47.082" v="203"/>
          <ac:picMkLst>
            <pc:docMk/>
            <pc:sldMk cId="1693175417" sldId="356"/>
            <ac:picMk id="5" creationId="{64185825-091E-14CB-F7FC-C20B72CE76B0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50:43.315" v="200"/>
          <ac:picMkLst>
            <pc:docMk/>
            <pc:sldMk cId="1693175417" sldId="356"/>
            <ac:picMk id="7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1:28.238" v="221"/>
        <pc:sldMkLst>
          <pc:docMk/>
          <pc:sldMk cId="1780768249" sldId="437"/>
        </pc:sldMkLst>
        <pc:spChg chg="mod">
          <ac:chgData name="Katie Eberstein" userId="S::katie.eberstein@brighton-hove.gov.uk::8552068e-af68-466d-8240-da5ec5ba8e15" providerId="AD" clId="Web-{CF9AB428-025F-4B6B-85FD-672732C5672F}" dt="2025-09-01T10:51:24.206" v="219" actId="20577"/>
          <ac:spMkLst>
            <pc:docMk/>
            <pc:sldMk cId="1780768249" sldId="437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51:28.238" v="221"/>
          <ac:picMkLst>
            <pc:docMk/>
            <pc:sldMk cId="1780768249" sldId="437"/>
            <ac:picMk id="4" creationId="{25F08D6E-1CD9-D942-38E9-F141150C2CB5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51:25.066" v="220"/>
          <ac:picMkLst>
            <pc:docMk/>
            <pc:sldMk cId="1780768249" sldId="437"/>
            <ac:picMk id="5" creationId="{28B44E15-8F7B-A596-5895-D299EFD2C2ED}"/>
          </ac:picMkLst>
        </pc:picChg>
      </pc:sldChg>
      <pc:sldChg chg="del">
        <pc:chgData name="Katie Eberstein" userId="S::katie.eberstein@brighton-hove.gov.uk::8552068e-af68-466d-8240-da5ec5ba8e15" providerId="AD" clId="Web-{CF9AB428-025F-4B6B-85FD-672732C5672F}" dt="2025-09-01T10:42:42.414" v="0"/>
        <pc:sldMkLst>
          <pc:docMk/>
          <pc:sldMk cId="3948561106" sldId="800"/>
        </pc:sldMkLst>
      </pc:sldChg>
      <pc:sldChg chg="del">
        <pc:chgData name="Katie Eberstein" userId="S::katie.eberstein@brighton-hove.gov.uk::8552068e-af68-466d-8240-da5ec5ba8e15" providerId="AD" clId="Web-{CF9AB428-025F-4B6B-85FD-672732C5672F}" dt="2025-09-01T10:42:43.398" v="1"/>
        <pc:sldMkLst>
          <pc:docMk/>
          <pc:sldMk cId="0" sldId="813"/>
        </pc:sldMkLst>
      </pc:sldChg>
      <pc:sldChg chg="addSp delSp modSp">
        <pc:chgData name="Katie Eberstein" userId="S::katie.eberstein@brighton-hove.gov.uk::8552068e-af68-466d-8240-da5ec5ba8e15" providerId="AD" clId="Web-{CF9AB428-025F-4B6B-85FD-672732C5672F}" dt="2025-09-01T10:47:16.360" v="103" actId="20577"/>
        <pc:sldMkLst>
          <pc:docMk/>
          <pc:sldMk cId="3055695130" sldId="814"/>
        </pc:sldMkLst>
        <pc:spChg chg="mod">
          <ac:chgData name="Katie Eberstein" userId="S::katie.eberstein@brighton-hove.gov.uk::8552068e-af68-466d-8240-da5ec5ba8e15" providerId="AD" clId="Web-{CF9AB428-025F-4B6B-85FD-672732C5672F}" dt="2025-09-01T10:47:16.360" v="103" actId="20577"/>
          <ac:spMkLst>
            <pc:docMk/>
            <pc:sldMk cId="3055695130" sldId="814"/>
            <ac:spMk id="2" creationId="{B4C10BCF-A35B-184A-43D7-73E8F7353D77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7:13.032" v="102"/>
          <ac:picMkLst>
            <pc:docMk/>
            <pc:sldMk cId="3055695130" sldId="814"/>
            <ac:picMk id="4" creationId="{0DB6483C-9648-4641-8742-E02C8A6855B6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7:12.688" v="101"/>
          <ac:picMkLst>
            <pc:docMk/>
            <pc:sldMk cId="3055695130" sldId="814"/>
            <ac:picMk id="10" creationId="{96DEFC05-A2F0-AB2A-4BDB-4535AF0BAD7E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1:51.268" v="231"/>
        <pc:sldMkLst>
          <pc:docMk/>
          <pc:sldMk cId="570233260" sldId="821"/>
        </pc:sldMkLst>
        <pc:spChg chg="mod">
          <ac:chgData name="Katie Eberstein" userId="S::katie.eberstein@brighton-hove.gov.uk::8552068e-af68-466d-8240-da5ec5ba8e15" providerId="AD" clId="Web-{CF9AB428-025F-4B6B-85FD-672732C5672F}" dt="2025-09-01T10:51:48.768" v="229" actId="20577"/>
          <ac:spMkLst>
            <pc:docMk/>
            <pc:sldMk cId="570233260" sldId="821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51:49.815" v="230"/>
          <ac:picMkLst>
            <pc:docMk/>
            <pc:sldMk cId="570233260" sldId="821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51:51.268" v="231"/>
          <ac:picMkLst>
            <pc:docMk/>
            <pc:sldMk cId="570233260" sldId="821"/>
            <ac:picMk id="7" creationId="{CB0531AE-4A24-C365-5F19-105CC5E01830}"/>
          </ac:picMkLst>
        </pc:picChg>
      </pc:sldChg>
      <pc:sldChg chg="delSp modSp ord">
        <pc:chgData name="Katie Eberstein" userId="S::katie.eberstein@brighton-hove.gov.uk::8552068e-af68-466d-8240-da5ec5ba8e15" providerId="AD" clId="Web-{CF9AB428-025F-4B6B-85FD-672732C5672F}" dt="2025-09-01T10:52:03.925" v="236" actId="20577"/>
        <pc:sldMkLst>
          <pc:docMk/>
          <pc:sldMk cId="1096873196" sldId="822"/>
        </pc:sldMkLst>
        <pc:spChg chg="mod">
          <ac:chgData name="Katie Eberstein" userId="S::katie.eberstein@brighton-hove.gov.uk::8552068e-af68-466d-8240-da5ec5ba8e15" providerId="AD" clId="Web-{CF9AB428-025F-4B6B-85FD-672732C5672F}" dt="2025-09-01T10:52:03.925" v="236" actId="20577"/>
          <ac:spMkLst>
            <pc:docMk/>
            <pc:sldMk cId="1096873196" sldId="822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52:00.393" v="234"/>
          <ac:picMkLst>
            <pc:docMk/>
            <pc:sldMk cId="1096873196" sldId="822"/>
            <ac:picMk id="5" creationId="{28B44E15-8F7B-A596-5895-D299EFD2C2ED}"/>
          </ac:picMkLst>
        </pc:picChg>
      </pc:sldChg>
      <pc:sldChg chg="del">
        <pc:chgData name="Katie Eberstein" userId="S::katie.eberstein@brighton-hove.gov.uk::8552068e-af68-466d-8240-da5ec5ba8e15" providerId="AD" clId="Web-{CF9AB428-025F-4B6B-85FD-672732C5672F}" dt="2025-09-01T10:52:11.112" v="238"/>
        <pc:sldMkLst>
          <pc:docMk/>
          <pc:sldMk cId="1167466623" sldId="824"/>
        </pc:sldMkLst>
      </pc:sldChg>
      <pc:sldChg chg="addSp delSp modSp">
        <pc:chgData name="Katie Eberstein" userId="S::katie.eberstein@brighton-hove.gov.uk::8552068e-af68-466d-8240-da5ec5ba8e15" providerId="AD" clId="Web-{CF9AB428-025F-4B6B-85FD-672732C5672F}" dt="2025-09-01T10:45:51.389" v="77"/>
        <pc:sldMkLst>
          <pc:docMk/>
          <pc:sldMk cId="1150971413" sldId="825"/>
        </pc:sldMkLst>
        <pc:spChg chg="mod">
          <ac:chgData name="Katie Eberstein" userId="S::katie.eberstein@brighton-hove.gov.uk::8552068e-af68-466d-8240-da5ec5ba8e15" providerId="AD" clId="Web-{CF9AB428-025F-4B6B-85FD-672732C5672F}" dt="2025-09-01T10:43:06.045" v="9" actId="20577"/>
          <ac:spMkLst>
            <pc:docMk/>
            <pc:sldMk cId="1150971413" sldId="825"/>
            <ac:spMk id="2" creationId="{227D09D0-A279-D873-7A52-F3196AA0FF70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5:51.389" v="77"/>
          <ac:picMkLst>
            <pc:docMk/>
            <pc:sldMk cId="1150971413" sldId="825"/>
            <ac:picMk id="4" creationId="{CF7F3186-8F48-27A4-DA84-E4A61F6BC16E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3:07.061" v="10"/>
          <ac:picMkLst>
            <pc:docMk/>
            <pc:sldMk cId="1150971413" sldId="825"/>
            <ac:picMk id="13" creationId="{96DEFC05-A2F0-AB2A-4BDB-4535AF0BAD7E}"/>
          </ac:picMkLst>
        </pc:picChg>
      </pc:sldChg>
      <pc:sldChg chg="del">
        <pc:chgData name="Katie Eberstein" userId="S::katie.eberstein@brighton-hove.gov.uk::8552068e-af68-466d-8240-da5ec5ba8e15" providerId="AD" clId="Web-{CF9AB428-025F-4B6B-85FD-672732C5672F}" dt="2025-09-01T10:51:18.675" v="217"/>
        <pc:sldMkLst>
          <pc:docMk/>
          <pc:sldMk cId="630630825" sldId="827"/>
        </pc:sldMkLst>
      </pc:sldChg>
      <pc:sldChg chg="addSp delSp">
        <pc:chgData name="Katie Eberstein" userId="S::katie.eberstein@brighton-hove.gov.uk::8552068e-af68-466d-8240-da5ec5ba8e15" providerId="AD" clId="Web-{CF9AB428-025F-4B6B-85FD-672732C5672F}" dt="2025-09-01T10:45:49.030" v="76"/>
        <pc:sldMkLst>
          <pc:docMk/>
          <pc:sldMk cId="2794320427" sldId="847"/>
        </pc:sldMkLst>
        <pc:spChg chg="topLvl">
          <ac:chgData name="Katie Eberstein" userId="S::katie.eberstein@brighton-hove.gov.uk::8552068e-af68-466d-8240-da5ec5ba8e15" providerId="AD" clId="Web-{CF9AB428-025F-4B6B-85FD-672732C5672F}" dt="2025-09-01T10:45:22.309" v="73"/>
          <ac:spMkLst>
            <pc:docMk/>
            <pc:sldMk cId="2794320427" sldId="847"/>
            <ac:spMk id="7" creationId="{A6854B91-1796-BA1C-4546-F92915991A2C}"/>
          </ac:spMkLst>
        </pc:spChg>
        <pc:grpChg chg="del">
          <ac:chgData name="Katie Eberstein" userId="S::katie.eberstein@brighton-hove.gov.uk::8552068e-af68-466d-8240-da5ec5ba8e15" providerId="AD" clId="Web-{CF9AB428-025F-4B6B-85FD-672732C5672F}" dt="2025-09-01T10:45:22.309" v="73"/>
          <ac:grpSpMkLst>
            <pc:docMk/>
            <pc:sldMk cId="2794320427" sldId="847"/>
            <ac:grpSpMk id="5" creationId="{C66293B0-2E27-0D9E-1C24-D5DDB5BB7989}"/>
          </ac:grpSpMkLst>
        </pc:grpChg>
        <pc:picChg chg="add">
          <ac:chgData name="Katie Eberstein" userId="S::katie.eberstein@brighton-hove.gov.uk::8552068e-af68-466d-8240-da5ec5ba8e15" providerId="AD" clId="Web-{CF9AB428-025F-4B6B-85FD-672732C5672F}" dt="2025-09-01T10:45:49.030" v="76"/>
          <ac:picMkLst>
            <pc:docMk/>
            <pc:sldMk cId="2794320427" sldId="847"/>
            <ac:picMk id="3" creationId="{4CFB270F-FD27-7D3D-0642-41031B51B479}"/>
          </ac:picMkLst>
        </pc:picChg>
        <pc:picChg chg="del topLvl">
          <ac:chgData name="Katie Eberstein" userId="S::katie.eberstein@brighton-hove.gov.uk::8552068e-af68-466d-8240-da5ec5ba8e15" providerId="AD" clId="Web-{CF9AB428-025F-4B6B-85FD-672732C5672F}" dt="2025-09-01T10:45:22.309" v="73"/>
          <ac:picMkLst>
            <pc:docMk/>
            <pc:sldMk cId="2794320427" sldId="847"/>
            <ac:picMk id="8" creationId="{E0AF25B0-35DC-AEFE-D3DF-3D91FFBDBA43}"/>
          </ac:picMkLst>
        </pc:picChg>
      </pc:sldChg>
      <pc:sldChg chg="del">
        <pc:chgData name="Katie Eberstein" userId="S::katie.eberstein@brighton-hove.gov.uk::8552068e-af68-466d-8240-da5ec5ba8e15" providerId="AD" clId="Web-{CF9AB428-025F-4B6B-85FD-672732C5672F}" dt="2025-09-01T10:42:44.148" v="2"/>
        <pc:sldMkLst>
          <pc:docMk/>
          <pc:sldMk cId="4226579083" sldId="850"/>
        </pc:sldMkLst>
      </pc:sldChg>
      <pc:sldChg chg="addSp delSp modSp">
        <pc:chgData name="Katie Eberstein" userId="S::katie.eberstein@brighton-hove.gov.uk::8552068e-af68-466d-8240-da5ec5ba8e15" providerId="AD" clId="Web-{CF9AB428-025F-4B6B-85FD-672732C5672F}" dt="2025-09-01T10:47:05.750" v="100"/>
        <pc:sldMkLst>
          <pc:docMk/>
          <pc:sldMk cId="4041032486" sldId="857"/>
        </pc:sldMkLst>
        <pc:spChg chg="mod topLvl">
          <ac:chgData name="Katie Eberstein" userId="S::katie.eberstein@brighton-hove.gov.uk::8552068e-af68-466d-8240-da5ec5ba8e15" providerId="AD" clId="Web-{CF9AB428-025F-4B6B-85FD-672732C5672F}" dt="2025-09-01T10:47:05.391" v="99"/>
          <ac:spMkLst>
            <pc:docMk/>
            <pc:sldMk cId="4041032486" sldId="857"/>
            <ac:spMk id="7" creationId="{E606FF3B-D35C-35EB-A0C8-009350F05506}"/>
          </ac:spMkLst>
        </pc:spChg>
        <pc:grpChg chg="del">
          <ac:chgData name="Katie Eberstein" userId="S::katie.eberstein@brighton-hove.gov.uk::8552068e-af68-466d-8240-da5ec5ba8e15" providerId="AD" clId="Web-{CF9AB428-025F-4B6B-85FD-672732C5672F}" dt="2025-09-01T10:47:05.391" v="99"/>
          <ac:grpSpMkLst>
            <pc:docMk/>
            <pc:sldMk cId="4041032486" sldId="857"/>
            <ac:grpSpMk id="6" creationId="{B2A5D7EE-3A32-48CB-1231-E07929141342}"/>
          </ac:grpSpMkLst>
        </pc:grpChg>
        <pc:picChg chg="del topLvl">
          <ac:chgData name="Katie Eberstein" userId="S::katie.eberstein@brighton-hove.gov.uk::8552068e-af68-466d-8240-da5ec5ba8e15" providerId="AD" clId="Web-{CF9AB428-025F-4B6B-85FD-672732C5672F}" dt="2025-09-01T10:47:05.391" v="99"/>
          <ac:picMkLst>
            <pc:docMk/>
            <pc:sldMk cId="4041032486" sldId="857"/>
            <ac:picMk id="8" creationId="{23B27B5F-F92B-2B68-CDAC-6B802D99495A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7:05.750" v="100"/>
          <ac:picMkLst>
            <pc:docMk/>
            <pc:sldMk cId="4041032486" sldId="857"/>
            <ac:picMk id="6252" creationId="{A8E14C90-BCF2-961A-2362-A5C74A749D9A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8:45.002" v="138"/>
        <pc:sldMkLst>
          <pc:docMk/>
          <pc:sldMk cId="2109978312" sldId="858"/>
        </pc:sldMkLst>
        <pc:spChg chg="mod topLvl">
          <ac:chgData name="Katie Eberstein" userId="S::katie.eberstein@brighton-hove.gov.uk::8552068e-af68-466d-8240-da5ec5ba8e15" providerId="AD" clId="Web-{CF9AB428-025F-4B6B-85FD-672732C5672F}" dt="2025-09-01T10:48:43.158" v="137" actId="20577"/>
          <ac:spMkLst>
            <pc:docMk/>
            <pc:sldMk cId="2109978312" sldId="858"/>
            <ac:spMk id="8" creationId="{12F6EC52-3B19-1769-9B3E-CDC8195DE82C}"/>
          </ac:spMkLst>
        </pc:spChg>
        <pc:grpChg chg="del">
          <ac:chgData name="Katie Eberstein" userId="S::katie.eberstein@brighton-hove.gov.uk::8552068e-af68-466d-8240-da5ec5ba8e15" providerId="AD" clId="Web-{CF9AB428-025F-4B6B-85FD-672732C5672F}" dt="2025-09-01T10:48:39.752" v="136"/>
          <ac:grpSpMkLst>
            <pc:docMk/>
            <pc:sldMk cId="2109978312" sldId="858"/>
            <ac:grpSpMk id="7" creationId="{B4C751E0-CDB9-C5E8-2060-21A9B3F21311}"/>
          </ac:grpSpMkLst>
        </pc:grpChg>
        <pc:picChg chg="add">
          <ac:chgData name="Katie Eberstein" userId="S::katie.eberstein@brighton-hove.gov.uk::8552068e-af68-466d-8240-da5ec5ba8e15" providerId="AD" clId="Web-{CF9AB428-025F-4B6B-85FD-672732C5672F}" dt="2025-09-01T10:48:45.002" v="138"/>
          <ac:picMkLst>
            <pc:docMk/>
            <pc:sldMk cId="2109978312" sldId="858"/>
            <ac:picMk id="3" creationId="{7BCADD45-5422-88F1-D9DA-609EEC0EB16D}"/>
          </ac:picMkLst>
        </pc:picChg>
        <pc:picChg chg="del topLvl">
          <ac:chgData name="Katie Eberstein" userId="S::katie.eberstein@brighton-hove.gov.uk::8552068e-af68-466d-8240-da5ec5ba8e15" providerId="AD" clId="Web-{CF9AB428-025F-4B6B-85FD-672732C5672F}" dt="2025-09-01T10:48:39.752" v="136"/>
          <ac:picMkLst>
            <pc:docMk/>
            <pc:sldMk cId="2109978312" sldId="858"/>
            <ac:picMk id="9" creationId="{B9EC51EF-6BD3-9481-73F7-F81925404B54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8:55.112" v="141"/>
        <pc:sldMkLst>
          <pc:docMk/>
          <pc:sldMk cId="2624835484" sldId="859"/>
        </pc:sldMkLst>
        <pc:spChg chg="mod topLvl">
          <ac:chgData name="Katie Eberstein" userId="S::katie.eberstein@brighton-hove.gov.uk::8552068e-af68-466d-8240-da5ec5ba8e15" providerId="AD" clId="Web-{CF9AB428-025F-4B6B-85FD-672732C5672F}" dt="2025-09-01T10:48:52.721" v="140" actId="20577"/>
          <ac:spMkLst>
            <pc:docMk/>
            <pc:sldMk cId="2624835484" sldId="859"/>
            <ac:spMk id="8" creationId="{12CF3E73-DCB7-94C2-1F43-3A3DD6F83F16}"/>
          </ac:spMkLst>
        </pc:spChg>
        <pc:grpChg chg="del">
          <ac:chgData name="Katie Eberstein" userId="S::katie.eberstein@brighton-hove.gov.uk::8552068e-af68-466d-8240-da5ec5ba8e15" providerId="AD" clId="Web-{CF9AB428-025F-4B6B-85FD-672732C5672F}" dt="2025-09-01T10:48:49.533" v="139"/>
          <ac:grpSpMkLst>
            <pc:docMk/>
            <pc:sldMk cId="2624835484" sldId="859"/>
            <ac:grpSpMk id="7" creationId="{10D10DFC-7A31-AEE5-0955-2BF818B74F3E}"/>
          </ac:grpSpMkLst>
        </pc:grpChg>
        <pc:picChg chg="add">
          <ac:chgData name="Katie Eberstein" userId="S::katie.eberstein@brighton-hove.gov.uk::8552068e-af68-466d-8240-da5ec5ba8e15" providerId="AD" clId="Web-{CF9AB428-025F-4B6B-85FD-672732C5672F}" dt="2025-09-01T10:48:55.112" v="141"/>
          <ac:picMkLst>
            <pc:docMk/>
            <pc:sldMk cId="2624835484" sldId="859"/>
            <ac:picMk id="3" creationId="{948A77B7-A478-8E84-5D9D-44208F5D9F80}"/>
          </ac:picMkLst>
        </pc:picChg>
        <pc:picChg chg="del topLvl">
          <ac:chgData name="Katie Eberstein" userId="S::katie.eberstein@brighton-hove.gov.uk::8552068e-af68-466d-8240-da5ec5ba8e15" providerId="AD" clId="Web-{CF9AB428-025F-4B6B-85FD-672732C5672F}" dt="2025-09-01T10:48:49.533" v="139"/>
          <ac:picMkLst>
            <pc:docMk/>
            <pc:sldMk cId="2624835484" sldId="859"/>
            <ac:picMk id="9" creationId="{D735AE48-8037-764B-B4EB-832C26564AEA}"/>
          </ac:picMkLst>
        </pc:picChg>
      </pc:sldChg>
      <pc:sldChg chg="delSp modSp del">
        <pc:chgData name="Katie Eberstein" userId="S::katie.eberstein@brighton-hove.gov.uk::8552068e-af68-466d-8240-da5ec5ba8e15" providerId="AD" clId="Web-{CF9AB428-025F-4B6B-85FD-672732C5672F}" dt="2025-09-01T10:51:54.784" v="232"/>
        <pc:sldMkLst>
          <pc:docMk/>
          <pc:sldMk cId="654512580" sldId="860"/>
        </pc:sldMkLst>
        <pc:spChg chg="mod topLvl">
          <ac:chgData name="Katie Eberstein" userId="S::katie.eberstein@brighton-hove.gov.uk::8552068e-af68-466d-8240-da5ec5ba8e15" providerId="AD" clId="Web-{CF9AB428-025F-4B6B-85FD-672732C5672F}" dt="2025-09-01T10:51:42.878" v="226"/>
          <ac:spMkLst>
            <pc:docMk/>
            <pc:sldMk cId="654512580" sldId="860"/>
            <ac:spMk id="5" creationId="{2D53BEC1-F27D-2626-EBFF-4ED29A26D0EF}"/>
          </ac:spMkLst>
        </pc:spChg>
        <pc:grpChg chg="del">
          <ac:chgData name="Katie Eberstein" userId="S::katie.eberstein@brighton-hove.gov.uk::8552068e-af68-466d-8240-da5ec5ba8e15" providerId="AD" clId="Web-{CF9AB428-025F-4B6B-85FD-672732C5672F}" dt="2025-09-01T10:51:42.878" v="226"/>
          <ac:grpSpMkLst>
            <pc:docMk/>
            <pc:sldMk cId="654512580" sldId="860"/>
            <ac:grpSpMk id="3" creationId="{4AA64CE1-CDC6-0949-219B-C92625CF339F}"/>
          </ac:grpSpMkLst>
        </pc:grpChg>
        <pc:picChg chg="del topLvl">
          <ac:chgData name="Katie Eberstein" userId="S::katie.eberstein@brighton-hove.gov.uk::8552068e-af68-466d-8240-da5ec5ba8e15" providerId="AD" clId="Web-{CF9AB428-025F-4B6B-85FD-672732C5672F}" dt="2025-09-01T10:51:42.878" v="226"/>
          <ac:picMkLst>
            <pc:docMk/>
            <pc:sldMk cId="654512580" sldId="860"/>
            <ac:picMk id="7" creationId="{1C17013B-F4AC-1A42-DCE7-658BA9B0D470}"/>
          </ac:picMkLst>
        </pc:picChg>
      </pc:sldChg>
      <pc:sldChg chg="del">
        <pc:chgData name="Katie Eberstein" userId="S::katie.eberstein@brighton-hove.gov.uk::8552068e-af68-466d-8240-da5ec5ba8e15" providerId="AD" clId="Web-{CF9AB428-025F-4B6B-85FD-672732C5672F}" dt="2025-09-01T10:52:14.065" v="239"/>
        <pc:sldMkLst>
          <pc:docMk/>
          <pc:sldMk cId="2605452210" sldId="861"/>
        </pc:sldMkLst>
      </pc:sldChg>
      <pc:sldChg chg="addSp delSp modSp">
        <pc:chgData name="Katie Eberstein" userId="S::katie.eberstein@brighton-hove.gov.uk::8552068e-af68-466d-8240-da5ec5ba8e15" providerId="AD" clId="Web-{CF9AB428-025F-4B6B-85FD-672732C5672F}" dt="2025-09-01T10:46:02.749" v="80" actId="20577"/>
        <pc:sldMkLst>
          <pc:docMk/>
          <pc:sldMk cId="0" sldId="863"/>
        </pc:sldMkLst>
        <pc:spChg chg="mod">
          <ac:chgData name="Katie Eberstein" userId="S::katie.eberstein@brighton-hove.gov.uk::8552068e-af68-466d-8240-da5ec5ba8e15" providerId="AD" clId="Web-{CF9AB428-025F-4B6B-85FD-672732C5672F}" dt="2025-09-01T10:43:44.622" v="56" actId="14100"/>
          <ac:spMkLst>
            <pc:docMk/>
            <pc:sldMk cId="0" sldId="863"/>
            <ac:spMk id="3" creationId="{013271E5-0023-E2E0-359C-D5EE4358C2D8}"/>
          </ac:spMkLst>
        </pc:spChg>
        <pc:spChg chg="mod">
          <ac:chgData name="Katie Eberstein" userId="S::katie.eberstein@brighton-hove.gov.uk::8552068e-af68-466d-8240-da5ec5ba8e15" providerId="AD" clId="Web-{CF9AB428-025F-4B6B-85FD-672732C5672F}" dt="2025-09-01T10:46:02.749" v="80" actId="20577"/>
          <ac:spMkLst>
            <pc:docMk/>
            <pc:sldMk cId="0" sldId="863"/>
            <ac:spMk id="1113" creationId="{00000000-0000-0000-0000-000000000000}"/>
          </ac:spMkLst>
        </pc:spChg>
        <pc:grpChg chg="del">
          <ac:chgData name="Katie Eberstein" userId="S::katie.eberstein@brighton-hove.gov.uk::8552068e-af68-466d-8240-da5ec5ba8e15" providerId="AD" clId="Web-{CF9AB428-025F-4B6B-85FD-672732C5672F}" dt="2025-09-01T10:43:35.025" v="44"/>
          <ac:grpSpMkLst>
            <pc:docMk/>
            <pc:sldMk cId="0" sldId="863"/>
            <ac:grpSpMk id="11" creationId="{3C980D0B-75E6-775A-D433-467D069E794E}"/>
          </ac:grpSpMkLst>
        </pc:grpChg>
        <pc:picChg chg="add mod ord">
          <ac:chgData name="Katie Eberstein" userId="S::katie.eberstein@brighton-hove.gov.uk::8552068e-af68-466d-8240-da5ec5ba8e15" providerId="AD" clId="Web-{CF9AB428-025F-4B6B-85FD-672732C5672F}" dt="2025-09-01T10:44:27.444" v="59"/>
          <ac:picMkLst>
            <pc:docMk/>
            <pc:sldMk cId="0" sldId="863"/>
            <ac:picMk id="2" creationId="{40715D14-E896-7B8A-663C-C8D540C72DC7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3:17.956" v="16"/>
          <ac:picMkLst>
            <pc:docMk/>
            <pc:sldMk cId="0" sldId="863"/>
            <ac:picMk id="5" creationId="{A690F1C1-AD46-E5E9-AB13-7F6F1A2B0131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5:54.264" v="79"/>
          <ac:picMkLst>
            <pc:docMk/>
            <pc:sldMk cId="0" sldId="863"/>
            <ac:picMk id="12" creationId="{C46EFF3D-536F-125B-A4BC-3AC918105CA3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6:27.796" v="86"/>
        <pc:sldMkLst>
          <pc:docMk/>
          <pc:sldMk cId="3744152164" sldId="980"/>
        </pc:sldMkLst>
        <pc:spChg chg="mod topLvl">
          <ac:chgData name="Katie Eberstein" userId="S::katie.eberstein@brighton-hove.gov.uk::8552068e-af68-466d-8240-da5ec5ba8e15" providerId="AD" clId="Web-{CF9AB428-025F-4B6B-85FD-672732C5672F}" dt="2025-09-01T10:46:27.546" v="85" actId="20577"/>
          <ac:spMkLst>
            <pc:docMk/>
            <pc:sldMk cId="3744152164" sldId="980"/>
            <ac:spMk id="8" creationId="{C3CDD305-978E-03CA-3F0C-5C83FECBE8E5}"/>
          </ac:spMkLst>
        </pc:spChg>
        <pc:grpChg chg="del">
          <ac:chgData name="Katie Eberstein" userId="S::katie.eberstein@brighton-hove.gov.uk::8552068e-af68-466d-8240-da5ec5ba8e15" providerId="AD" clId="Web-{CF9AB428-025F-4B6B-85FD-672732C5672F}" dt="2025-09-01T10:46:22.594" v="83"/>
          <ac:grpSpMkLst>
            <pc:docMk/>
            <pc:sldMk cId="3744152164" sldId="980"/>
            <ac:grpSpMk id="7" creationId="{3CA2805C-E97D-022A-A0F4-7C9AF9511826}"/>
          </ac:grpSpMkLst>
        </pc:grpChg>
        <pc:picChg chg="add">
          <ac:chgData name="Katie Eberstein" userId="S::katie.eberstein@brighton-hove.gov.uk::8552068e-af68-466d-8240-da5ec5ba8e15" providerId="AD" clId="Web-{CF9AB428-025F-4B6B-85FD-672732C5672F}" dt="2025-09-01T10:46:27.796" v="86"/>
          <ac:picMkLst>
            <pc:docMk/>
            <pc:sldMk cId="3744152164" sldId="980"/>
            <ac:picMk id="3" creationId="{47E30DE6-E584-7BAC-D0C3-D0F6C68165C9}"/>
          </ac:picMkLst>
        </pc:picChg>
        <pc:picChg chg="del topLvl">
          <ac:chgData name="Katie Eberstein" userId="S::katie.eberstein@brighton-hove.gov.uk::8552068e-af68-466d-8240-da5ec5ba8e15" providerId="AD" clId="Web-{CF9AB428-025F-4B6B-85FD-672732C5672F}" dt="2025-09-01T10:46:22.594" v="83"/>
          <ac:picMkLst>
            <pc:docMk/>
            <pc:sldMk cId="3744152164" sldId="980"/>
            <ac:picMk id="9" creationId="{5796F724-E82E-6D47-A3CC-1BB77B971C36}"/>
          </ac:picMkLst>
        </pc:picChg>
      </pc:sldChg>
      <pc:sldChg chg="del">
        <pc:chgData name="Katie Eberstein" userId="S::katie.eberstein@brighton-hove.gov.uk::8552068e-af68-466d-8240-da5ec5ba8e15" providerId="AD" clId="Web-{CF9AB428-025F-4B6B-85FD-672732C5672F}" dt="2025-09-01T10:52:07.503" v="237"/>
        <pc:sldMkLst>
          <pc:docMk/>
          <pc:sldMk cId="1918121761" sldId="988"/>
        </pc:sldMkLst>
      </pc:sldChg>
      <pc:sldChg chg="addSp delSp modSp">
        <pc:chgData name="Katie Eberstein" userId="S::katie.eberstein@brighton-hove.gov.uk::8552068e-af68-466d-8240-da5ec5ba8e15" providerId="AD" clId="Web-{CF9AB428-025F-4B6B-85FD-672732C5672F}" dt="2025-09-01T10:46:37.562" v="89"/>
        <pc:sldMkLst>
          <pc:docMk/>
          <pc:sldMk cId="2576806984" sldId="989"/>
        </pc:sldMkLst>
        <pc:spChg chg="mod">
          <ac:chgData name="Katie Eberstein" userId="S::katie.eberstein@brighton-hove.gov.uk::8552068e-af68-466d-8240-da5ec5ba8e15" providerId="AD" clId="Web-{CF9AB428-025F-4B6B-85FD-672732C5672F}" dt="2025-09-01T10:46:34.343" v="87" actId="20577"/>
          <ac:spMkLst>
            <pc:docMk/>
            <pc:sldMk cId="2576806984" sldId="989"/>
            <ac:spMk id="2" creationId="{227D09D0-A279-D873-7A52-F3196AA0FF70}"/>
          </ac:spMkLst>
        </pc:spChg>
        <pc:picChg chg="add">
          <ac:chgData name="Katie Eberstein" userId="S::katie.eberstein@brighton-hove.gov.uk::8552068e-af68-466d-8240-da5ec5ba8e15" providerId="AD" clId="Web-{CF9AB428-025F-4B6B-85FD-672732C5672F}" dt="2025-09-01T10:46:37.562" v="89"/>
          <ac:picMkLst>
            <pc:docMk/>
            <pc:sldMk cId="2576806984" sldId="989"/>
            <ac:picMk id="4" creationId="{BA50D476-A2DC-0526-FD57-EA23BA0E7797}"/>
          </ac:picMkLst>
        </pc:picChg>
        <pc:picChg chg="del">
          <ac:chgData name="Katie Eberstein" userId="S::katie.eberstein@brighton-hove.gov.uk::8552068e-af68-466d-8240-da5ec5ba8e15" providerId="AD" clId="Web-{CF9AB428-025F-4B6B-85FD-672732C5672F}" dt="2025-09-01T10:46:37.109" v="88"/>
          <ac:picMkLst>
            <pc:docMk/>
            <pc:sldMk cId="2576806984" sldId="989"/>
            <ac:picMk id="5" creationId="{9E639014-2786-0989-6AE7-C04F45A9FE70}"/>
          </ac:picMkLst>
        </pc:picChg>
      </pc:sldChg>
      <pc:sldChg chg="del">
        <pc:chgData name="Katie Eberstein" userId="S::katie.eberstein@brighton-hove.gov.uk::8552068e-af68-466d-8240-da5ec5ba8e15" providerId="AD" clId="Web-{CF9AB428-025F-4B6B-85FD-672732C5672F}" dt="2025-09-01T10:42:45.148" v="3"/>
        <pc:sldMkLst>
          <pc:docMk/>
          <pc:sldMk cId="769764903" sldId="2600"/>
        </pc:sldMkLst>
      </pc:sldChg>
      <pc:sldChg chg="addSp delSp modSp">
        <pc:chgData name="Katie Eberstein" userId="S::katie.eberstein@brighton-hove.gov.uk::8552068e-af68-466d-8240-da5ec5ba8e15" providerId="AD" clId="Web-{CF9AB428-025F-4B6B-85FD-672732C5672F}" dt="2025-09-01T10:49:41.487" v="169"/>
        <pc:sldMkLst>
          <pc:docMk/>
          <pc:sldMk cId="3877006167" sldId="2602"/>
        </pc:sldMkLst>
        <pc:spChg chg="del">
          <ac:chgData name="Katie Eberstein" userId="S::katie.eberstein@brighton-hove.gov.uk::8552068e-af68-466d-8240-da5ec5ba8e15" providerId="AD" clId="Web-{CF9AB428-025F-4B6B-85FD-672732C5672F}" dt="2025-09-01T10:49:41.487" v="169"/>
          <ac:spMkLst>
            <pc:docMk/>
            <pc:sldMk cId="3877006167" sldId="2602"/>
            <ac:spMk id="3" creationId="{AFFF68A5-EDFC-092C-12CE-80741E7CFD6B}"/>
          </ac:spMkLst>
        </pc:spChg>
        <pc:spChg chg="mod">
          <ac:chgData name="Katie Eberstein" userId="S::katie.eberstein@brighton-hove.gov.uk::8552068e-af68-466d-8240-da5ec5ba8e15" providerId="AD" clId="Web-{CF9AB428-025F-4B6B-85FD-672732C5672F}" dt="2025-09-01T10:49:38.221" v="167" actId="20577"/>
          <ac:spMkLst>
            <pc:docMk/>
            <pc:sldMk cId="3877006167" sldId="2602"/>
            <ac:spMk id="1113" creationId="{F7F2115C-5AEC-522D-C9A4-2533F4C9E347}"/>
          </ac:spMkLst>
        </pc:spChg>
        <pc:grpChg chg="del">
          <ac:chgData name="Katie Eberstein" userId="S::katie.eberstein@brighton-hove.gov.uk::8552068e-af68-466d-8240-da5ec5ba8e15" providerId="AD" clId="Web-{CF9AB428-025F-4B6B-85FD-672732C5672F}" dt="2025-09-01T10:49:39.424" v="168"/>
          <ac:grpSpMkLst>
            <pc:docMk/>
            <pc:sldMk cId="3877006167" sldId="2602"/>
            <ac:grpSpMk id="11" creationId="{4832C261-6EA4-63D7-D475-6BF9F30CF811}"/>
          </ac:grpSpMkLst>
        </pc:grpChg>
        <pc:picChg chg="del">
          <ac:chgData name="Katie Eberstein" userId="S::katie.eberstein@brighton-hove.gov.uk::8552068e-af68-466d-8240-da5ec5ba8e15" providerId="AD" clId="Web-{CF9AB428-025F-4B6B-85FD-672732C5672F}" dt="2025-09-01T10:49:06.784" v="146"/>
          <ac:picMkLst>
            <pc:docMk/>
            <pc:sldMk cId="3877006167" sldId="2602"/>
            <ac:picMk id="5" creationId="{14EA4125-D483-A534-7273-0CD15902DD6F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49:07.096" v="147"/>
          <ac:picMkLst>
            <pc:docMk/>
            <pc:sldMk cId="3877006167" sldId="2602"/>
            <ac:picMk id="7" creationId="{2FD500BC-A45D-A3B4-06FC-33C8F01E920A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51:33.050" v="224"/>
        <pc:sldMkLst>
          <pc:docMk/>
          <pc:sldMk cId="2390294732" sldId="2603"/>
        </pc:sldMkLst>
        <pc:spChg chg="mod">
          <ac:chgData name="Katie Eberstein" userId="S::katie.eberstein@brighton-hove.gov.uk::8552068e-af68-466d-8240-da5ec5ba8e15" providerId="AD" clId="Web-{CF9AB428-025F-4B6B-85FD-672732C5672F}" dt="2025-09-01T10:51:32.862" v="223" actId="20577"/>
          <ac:spMkLst>
            <pc:docMk/>
            <pc:sldMk cId="2390294732" sldId="2603"/>
            <ac:spMk id="2" creationId="{E0FE03DD-B0D6-74B5-0D10-B8BB6A808ED0}"/>
          </ac:spMkLst>
        </pc:spChg>
        <pc:picChg chg="del">
          <ac:chgData name="Katie Eberstein" userId="S::katie.eberstein@brighton-hove.gov.uk::8552068e-af68-466d-8240-da5ec5ba8e15" providerId="AD" clId="Web-{CF9AB428-025F-4B6B-85FD-672732C5672F}" dt="2025-09-01T10:51:30.566" v="222"/>
          <ac:picMkLst>
            <pc:docMk/>
            <pc:sldMk cId="2390294732" sldId="2603"/>
            <ac:picMk id="5" creationId="{A5CECE6F-B398-7545-7C2F-0CF3CAA10478}"/>
          </ac:picMkLst>
        </pc:picChg>
        <pc:picChg chg="add">
          <ac:chgData name="Katie Eberstein" userId="S::katie.eberstein@brighton-hove.gov.uk::8552068e-af68-466d-8240-da5ec5ba8e15" providerId="AD" clId="Web-{CF9AB428-025F-4B6B-85FD-672732C5672F}" dt="2025-09-01T10:51:33.050" v="224"/>
          <ac:picMkLst>
            <pc:docMk/>
            <pc:sldMk cId="2390294732" sldId="2603"/>
            <ac:picMk id="10" creationId="{AE7A1659-C79F-EB0B-3DF4-1CDF2A9728BC}"/>
          </ac:picMkLst>
        </pc:picChg>
      </pc:sldChg>
      <pc:sldChg chg="addSp delSp modSp">
        <pc:chgData name="Katie Eberstein" userId="S::katie.eberstein@brighton-hove.gov.uk::8552068e-af68-466d-8240-da5ec5ba8e15" providerId="AD" clId="Web-{CF9AB428-025F-4B6B-85FD-672732C5672F}" dt="2025-09-01T10:45:43.201" v="75" actId="1076"/>
        <pc:sldMkLst>
          <pc:docMk/>
          <pc:sldMk cId="332214407" sldId="2604"/>
        </pc:sldMkLst>
        <pc:spChg chg="mod topLvl">
          <ac:chgData name="Katie Eberstein" userId="S::katie.eberstein@brighton-hove.gov.uk::8552068e-af68-466d-8240-da5ec5ba8e15" providerId="AD" clId="Web-{CF9AB428-025F-4B6B-85FD-672732C5672F}" dt="2025-09-01T10:43:03.293" v="8" actId="20577"/>
          <ac:spMkLst>
            <pc:docMk/>
            <pc:sldMk cId="332214407" sldId="2604"/>
            <ac:spMk id="7" creationId="{0DC82682-24C3-56CF-C221-1C5780712E2F}"/>
          </ac:spMkLst>
        </pc:spChg>
        <pc:grpChg chg="add del">
          <ac:chgData name="Katie Eberstein" userId="S::katie.eberstein@brighton-hove.gov.uk::8552068e-af68-466d-8240-da5ec5ba8e15" providerId="AD" clId="Web-{CF9AB428-025F-4B6B-85FD-672732C5672F}" dt="2025-09-01T10:42:58.759" v="6"/>
          <ac:grpSpMkLst>
            <pc:docMk/>
            <pc:sldMk cId="332214407" sldId="2604"/>
            <ac:grpSpMk id="5" creationId="{0C6F3056-A2DC-7239-A402-7611B3C8A107}"/>
          </ac:grpSpMkLst>
        </pc:grpChg>
        <pc:picChg chg="add mod">
          <ac:chgData name="Katie Eberstein" userId="S::katie.eberstein@brighton-hove.gov.uk::8552068e-af68-466d-8240-da5ec5ba8e15" providerId="AD" clId="Web-{CF9AB428-025F-4B6B-85FD-672732C5672F}" dt="2025-09-01T10:45:43.201" v="75" actId="1076"/>
          <ac:picMkLst>
            <pc:docMk/>
            <pc:sldMk cId="332214407" sldId="2604"/>
            <ac:picMk id="2" creationId="{000A1AFA-2B69-0B83-C724-E06BA40F8766}"/>
          </ac:picMkLst>
        </pc:picChg>
        <pc:picChg chg="del topLvl">
          <ac:chgData name="Katie Eberstein" userId="S::katie.eberstein@brighton-hove.gov.uk::8552068e-af68-466d-8240-da5ec5ba8e15" providerId="AD" clId="Web-{CF9AB428-025F-4B6B-85FD-672732C5672F}" dt="2025-09-01T10:42:58.759" v="6"/>
          <ac:picMkLst>
            <pc:docMk/>
            <pc:sldMk cId="332214407" sldId="2604"/>
            <ac:picMk id="8" creationId="{8448193C-67C0-47F8-19E6-7A6B427E8EFD}"/>
          </ac:picMkLst>
        </pc:picChg>
      </pc:sldChg>
    </pc:docChg>
  </pc:docChgLst>
  <pc:docChgLst>
    <pc:chgData name="Katie Eberstein" userId="S::katie.eberstein@brighton-hove.gov.uk::8552068e-af68-466d-8240-da5ec5ba8e15" providerId="AD" clId="Web-{E2E3C2DE-046E-430D-BFB2-9E0E0BA3C1E8}"/>
    <pc:docChg chg="modSld">
      <pc:chgData name="Katie Eberstein" userId="S::katie.eberstein@brighton-hove.gov.uk::8552068e-af68-466d-8240-da5ec5ba8e15" providerId="AD" clId="Web-{E2E3C2DE-046E-430D-BFB2-9E0E0BA3C1E8}" dt="2024-11-14T12:50:06.754" v="4" actId="20577"/>
      <pc:docMkLst>
        <pc:docMk/>
      </pc:docMkLst>
      <pc:sldChg chg="modSp">
        <pc:chgData name="Katie Eberstein" userId="S::katie.eberstein@brighton-hove.gov.uk::8552068e-af68-466d-8240-da5ec5ba8e15" providerId="AD" clId="Web-{E2E3C2DE-046E-430D-BFB2-9E0E0BA3C1E8}" dt="2024-11-14T12:50:06.754" v="4" actId="20577"/>
        <pc:sldMkLst>
          <pc:docMk/>
          <pc:sldMk cId="3948561106" sldId="800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89C458FD-E544-F116-1DD5-D6E58E0151B8}"/>
    <pc:docChg chg="addSld delSld modSection">
      <pc:chgData name="Louisa Antonioli" userId="S::louisa.antonioli_suffolk.gov.uk#ext#@brightonandhovecc.onmicrosoft.com::4819a051-def5-4749-8cc6-153f9a6c47d4" providerId="AD" clId="Web-{89C458FD-E544-F116-1DD5-D6E58E0151B8}" dt="2025-03-03T11:44:49.525" v="1"/>
      <pc:docMkLst>
        <pc:docMk/>
      </pc:docMkLst>
      <pc:sldChg chg="add">
        <pc:chgData name="Louisa Antonioli" userId="S::louisa.antonioli_suffolk.gov.uk#ext#@brightonandhovecc.onmicrosoft.com::4819a051-def5-4749-8cc6-153f9a6c47d4" providerId="AD" clId="Web-{89C458FD-E544-F116-1DD5-D6E58E0151B8}" dt="2025-03-03T11:44:43.525" v="0"/>
        <pc:sldMkLst>
          <pc:docMk/>
          <pc:sldMk cId="4226579083" sldId="850"/>
        </pc:sldMkLst>
      </pc:sldChg>
      <pc:sldChg chg="del">
        <pc:chgData name="Louisa Antonioli" userId="S::louisa.antonioli_suffolk.gov.uk#ext#@brightonandhovecc.onmicrosoft.com::4819a051-def5-4749-8cc6-153f9a6c47d4" providerId="AD" clId="Web-{89C458FD-E544-F116-1DD5-D6E58E0151B8}" dt="2025-03-03T11:44:49.525" v="1"/>
        <pc:sldMkLst>
          <pc:docMk/>
          <pc:sldMk cId="4226579083" sldId="983"/>
        </pc:sldMkLst>
      </pc:sldChg>
    </pc:docChg>
  </pc:docChgLst>
  <pc:docChgLst>
    <pc:chgData name="Katie Eberstein" userId="S::katie.eberstein@brighton-hove.gov.uk::8552068e-af68-466d-8240-da5ec5ba8e15" providerId="AD" clId="Web-{305896BD-7760-4F4E-A305-AC5970602339}"/>
    <pc:docChg chg="addSld sldOrd modSection">
      <pc:chgData name="Katie Eberstein" userId="S::katie.eberstein@brighton-hove.gov.uk::8552068e-af68-466d-8240-da5ec5ba8e15" providerId="AD" clId="Web-{305896BD-7760-4F4E-A305-AC5970602339}" dt="2025-03-05T10:51:22.350" v="4"/>
      <pc:docMkLst>
        <pc:docMk/>
      </pc:docMkLst>
      <pc:sldChg chg="ord">
        <pc:chgData name="Katie Eberstein" userId="S::katie.eberstein@brighton-hove.gov.uk::8552068e-af68-466d-8240-da5ec5ba8e15" providerId="AD" clId="Web-{305896BD-7760-4F4E-A305-AC5970602339}" dt="2025-03-05T10:48:45.985" v="1"/>
        <pc:sldMkLst>
          <pc:docMk/>
          <pc:sldMk cId="3280255010" sldId="314"/>
        </pc:sldMkLst>
      </pc:sldChg>
      <pc:sldChg chg="ord">
        <pc:chgData name="Katie Eberstein" userId="S::katie.eberstein@brighton-hove.gov.uk::8552068e-af68-466d-8240-da5ec5ba8e15" providerId="AD" clId="Web-{305896BD-7760-4F4E-A305-AC5970602339}" dt="2025-03-05T10:51:17.740" v="3"/>
        <pc:sldMkLst>
          <pc:docMk/>
          <pc:sldMk cId="2624835484" sldId="859"/>
        </pc:sldMkLst>
      </pc:sldChg>
      <pc:sldChg chg="ord">
        <pc:chgData name="Katie Eberstein" userId="S::katie.eberstein@brighton-hove.gov.uk::8552068e-af68-466d-8240-da5ec5ba8e15" providerId="AD" clId="Web-{305896BD-7760-4F4E-A305-AC5970602339}" dt="2025-03-05T10:51:15.928" v="2"/>
        <pc:sldMkLst>
          <pc:docMk/>
          <pc:sldMk cId="2915515405" sldId="2601"/>
        </pc:sldMkLst>
      </pc:sldChg>
      <pc:sldChg chg="add replId">
        <pc:chgData name="Katie Eberstein" userId="S::katie.eberstein@brighton-hove.gov.uk::8552068e-af68-466d-8240-da5ec5ba8e15" providerId="AD" clId="Web-{305896BD-7760-4F4E-A305-AC5970602339}" dt="2025-03-05T10:51:22.350" v="4"/>
        <pc:sldMkLst>
          <pc:docMk/>
          <pc:sldMk cId="3877006167" sldId="2602"/>
        </pc:sldMkLst>
      </pc:sldChg>
    </pc:docChg>
  </pc:docChgLst>
  <pc:docChgLst>
    <pc:chgData name="Katie Eberstein" userId="S::katie.eberstein@brighton-hove.gov.uk::8552068e-af68-466d-8240-da5ec5ba8e15" providerId="AD" clId="Web-{7CBEB924-718C-41C4-BC7F-D320DF09AEC9}"/>
    <pc:docChg chg="addSld modSld modSection">
      <pc:chgData name="Katie Eberstein" userId="S::katie.eberstein@brighton-hove.gov.uk::8552068e-af68-466d-8240-da5ec5ba8e15" providerId="AD" clId="Web-{7CBEB924-718C-41C4-BC7F-D320DF09AEC9}" dt="2024-11-26T15:45:32.800" v="16"/>
      <pc:docMkLst>
        <pc:docMk/>
      </pc:docMkLst>
      <pc:sldChg chg="modSp">
        <pc:chgData name="Katie Eberstein" userId="S::katie.eberstein@brighton-hove.gov.uk::8552068e-af68-466d-8240-da5ec5ba8e15" providerId="AD" clId="Web-{7CBEB924-718C-41C4-BC7F-D320DF09AEC9}" dt="2024-11-26T15:45:02.814" v="12" actId="1076"/>
        <pc:sldMkLst>
          <pc:docMk/>
          <pc:sldMk cId="2691300753" sldId="279"/>
        </pc:sldMkLst>
      </pc:sldChg>
      <pc:sldChg chg="delSp modSp">
        <pc:chgData name="Katie Eberstein" userId="S::katie.eberstein@brighton-hove.gov.uk::8552068e-af68-466d-8240-da5ec5ba8e15" providerId="AD" clId="Web-{7CBEB924-718C-41C4-BC7F-D320DF09AEC9}" dt="2024-11-26T15:45:32.800" v="16"/>
        <pc:sldMkLst>
          <pc:docMk/>
          <pc:sldMk cId="3055695130" sldId="814"/>
        </pc:sldMkLst>
      </pc:sldChg>
      <pc:sldChg chg="addSp modSp new">
        <pc:chgData name="Katie Eberstein" userId="S::katie.eberstein@brighton-hove.gov.uk::8552068e-af68-466d-8240-da5ec5ba8e15" providerId="AD" clId="Web-{7CBEB924-718C-41C4-BC7F-D320DF09AEC9}" dt="2024-11-26T15:44:07" v="9" actId="20577"/>
        <pc:sldMkLst>
          <pc:docMk/>
          <pc:sldMk cId="2302337140" sldId="864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0C0A4542-6EB6-F096-35FF-5003CBEA83A5}"/>
    <pc:docChg chg="addSld modSld modSection">
      <pc:chgData name="Louisa Antonioli" userId="S::louisa.antonioli_suffolk.gov.uk#ext#@brightonandhovecc.onmicrosoft.com::4819a051-def5-4749-8cc6-153f9a6c47d4" providerId="AD" clId="Web-{0C0A4542-6EB6-F096-35FF-5003CBEA83A5}" dt="2025-03-05T07:02:08.902" v="35"/>
      <pc:docMkLst>
        <pc:docMk/>
      </pc:docMkLst>
      <pc:sldChg chg="modSp">
        <pc:chgData name="Louisa Antonioli" userId="S::louisa.antonioli_suffolk.gov.uk#ext#@brightonandhovecc.onmicrosoft.com::4819a051-def5-4749-8cc6-153f9a6c47d4" providerId="AD" clId="Web-{0C0A4542-6EB6-F096-35FF-5003CBEA83A5}" dt="2025-03-05T06:59:50.367" v="25" actId="20577"/>
        <pc:sldMkLst>
          <pc:docMk/>
          <pc:sldMk cId="3659335431" sldId="342"/>
        </pc:sldMkLst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6:56:37.095" v="6" actId="20577"/>
        <pc:sldMkLst>
          <pc:docMk/>
          <pc:sldMk cId="0" sldId="813"/>
        </pc:sldMkLst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7:01:18.744" v="34" actId="1076"/>
        <pc:sldMkLst>
          <pc:docMk/>
          <pc:sldMk cId="1167466623" sldId="824"/>
        </pc:sldMkLst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6:59:54.726" v="31"/>
        <pc:sldMkLst>
          <pc:docMk/>
          <pc:sldMk cId="2794320427" sldId="847"/>
        </pc:sldMkLst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6:58:33.052" v="22" actId="20577"/>
        <pc:sldMkLst>
          <pc:docMk/>
          <pc:sldMk cId="0" sldId="863"/>
        </pc:sldMkLst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7:01:09.744" v="33" actId="20577"/>
        <pc:sldMkLst>
          <pc:docMk/>
          <pc:sldMk cId="1918121761" sldId="988"/>
        </pc:sldMkLst>
      </pc:sldChg>
      <pc:sldChg chg="add">
        <pc:chgData name="Louisa Antonioli" userId="S::louisa.antonioli_suffolk.gov.uk#ext#@brightonandhovecc.onmicrosoft.com::4819a051-def5-4749-8cc6-153f9a6c47d4" providerId="AD" clId="Web-{0C0A4542-6EB6-F096-35FF-5003CBEA83A5}" dt="2025-03-05T07:02:08.902" v="35"/>
        <pc:sldMkLst>
          <pc:docMk/>
          <pc:sldMk cId="3475940458" sldId="2597"/>
        </pc:sldMkLst>
      </pc:sldChg>
    </pc:docChg>
  </pc:docChgLst>
  <pc:docChgLst>
    <pc:chgData name="Katie Eberstein" userId="S::katie.eberstein@brighton-hove.gov.uk::8552068e-af68-466d-8240-da5ec5ba8e15" providerId="AD" clId="Web-{75F37C16-935F-4073-B725-665C5D7F6F44}"/>
    <pc:docChg chg="modSld">
      <pc:chgData name="Katie Eberstein" userId="S::katie.eberstein@brighton-hove.gov.uk::8552068e-af68-466d-8240-da5ec5ba8e15" providerId="AD" clId="Web-{75F37C16-935F-4073-B725-665C5D7F6F44}" dt="2025-01-21T15:44:22.859" v="0" actId="1076"/>
      <pc:docMkLst>
        <pc:docMk/>
      </pc:docMkLst>
      <pc:sldChg chg="modSp">
        <pc:chgData name="Katie Eberstein" userId="S::katie.eberstein@brighton-hove.gov.uk::8552068e-af68-466d-8240-da5ec5ba8e15" providerId="AD" clId="Web-{75F37C16-935F-4073-B725-665C5D7F6F44}" dt="2025-01-21T15:44:22.859" v="0" actId="1076"/>
        <pc:sldMkLst>
          <pc:docMk/>
          <pc:sldMk cId="1096873196" sldId="822"/>
        </pc:sldMkLst>
      </pc:sldChg>
    </pc:docChg>
  </pc:docChgLst>
  <pc:docChgLst>
    <pc:chgData name="Marc Tench" userId="S::marc.tench_leicester.gov.uk#ext#@brightonandhovecc.onmicrosoft.com::9bf5dfe4-9234-423e-af9b-5ff8bb517447" providerId="AD" clId="Web-{45B456B3-9700-4BD7-7E46-1B0CA1A6E89B}"/>
    <pc:docChg chg="modSld">
      <pc:chgData name="Marc Tench" userId="S::marc.tench_leicester.gov.uk#ext#@brightonandhovecc.onmicrosoft.com::9bf5dfe4-9234-423e-af9b-5ff8bb517447" providerId="AD" clId="Web-{45B456B3-9700-4BD7-7E46-1B0CA1A6E89B}" dt="2024-11-21T10:37:42.387" v="57"/>
      <pc:docMkLst>
        <pc:docMk/>
      </pc:docMkLst>
      <pc:sldChg chg="modSp">
        <pc:chgData name="Marc Tench" userId="S::marc.tench_leicester.gov.uk#ext#@brightonandhovecc.onmicrosoft.com::9bf5dfe4-9234-423e-af9b-5ff8bb517447" providerId="AD" clId="Web-{45B456B3-9700-4BD7-7E46-1B0CA1A6E89B}" dt="2024-11-21T10:25:15.916" v="22" actId="20577"/>
        <pc:sldMkLst>
          <pc:docMk/>
          <pc:sldMk cId="3189637351" sldId="829"/>
        </pc:sldMkLst>
      </pc:sldChg>
      <pc:sldChg chg="addSp modSp">
        <pc:chgData name="Marc Tench" userId="S::marc.tench_leicester.gov.uk#ext#@brightonandhovecc.onmicrosoft.com::9bf5dfe4-9234-423e-af9b-5ff8bb517447" providerId="AD" clId="Web-{45B456B3-9700-4BD7-7E46-1B0CA1A6E89B}" dt="2024-11-21T10:37:42.387" v="57"/>
        <pc:sldMkLst>
          <pc:docMk/>
          <pc:sldMk cId="2794320427" sldId="847"/>
        </pc:sldMkLst>
      </pc:sldChg>
    </pc:docChg>
  </pc:docChgLst>
  <pc:docChgLst>
    <pc:chgData name="Jonathan Cooper" userId="S::jonathancooper637_gmail.com#ext#@brightonandhovecc.onmicrosoft.com::aa3eb880-81ba-44d1-aba9-8d274de502e8" providerId="AD" clId="Web-{076580CA-2701-13D4-A786-86FF9AE3276C}"/>
    <pc:docChg chg="addSld delSld modSld modSection">
      <pc:chgData name="Jonathan Cooper" userId="S::jonathancooper637_gmail.com#ext#@brightonandhovecc.onmicrosoft.com::aa3eb880-81ba-44d1-aba9-8d274de502e8" providerId="AD" clId="Web-{076580CA-2701-13D4-A786-86FF9AE3276C}" dt="2024-11-26T17:43:30.791" v="202"/>
      <pc:docMkLst>
        <pc:docMk/>
      </pc:docMkLst>
      <pc:sldChg chg="del">
        <pc:chgData name="Jonathan Cooper" userId="S::jonathancooper637_gmail.com#ext#@brightonandhovecc.onmicrosoft.com::aa3eb880-81ba-44d1-aba9-8d274de502e8" providerId="AD" clId="Web-{076580CA-2701-13D4-A786-86FF9AE3276C}" dt="2024-11-26T17:19:58.239" v="1"/>
        <pc:sldMkLst>
          <pc:docMk/>
          <pc:sldMk cId="2814565345" sldId="285"/>
        </pc:sldMkLst>
      </pc:sldChg>
      <pc:sldChg chg="mod modShow">
        <pc:chgData name="Jonathan Cooper" userId="S::jonathancooper637_gmail.com#ext#@brightonandhovecc.onmicrosoft.com::aa3eb880-81ba-44d1-aba9-8d274de502e8" providerId="AD" clId="Web-{076580CA-2701-13D4-A786-86FF9AE3276C}" dt="2024-11-26T17:23:01.635" v="2"/>
        <pc:sldMkLst>
          <pc:docMk/>
          <pc:sldMk cId="3603706610" sldId="308"/>
        </pc:sldMkLst>
      </pc:sldChg>
      <pc:sldChg chg="modSp">
        <pc:chgData name="Jonathan Cooper" userId="S::jonathancooper637_gmail.com#ext#@brightonandhovecc.onmicrosoft.com::aa3eb880-81ba-44d1-aba9-8d274de502e8" providerId="AD" clId="Web-{076580CA-2701-13D4-A786-86FF9AE3276C}" dt="2024-11-26T17:36:27.905" v="188"/>
        <pc:sldMkLst>
          <pc:docMk/>
          <pc:sldMk cId="3077331867" sldId="309"/>
        </pc:sldMkLst>
      </pc:sldChg>
      <pc:sldChg chg="modSp">
        <pc:chgData name="Jonathan Cooper" userId="S::jonathancooper637_gmail.com#ext#@brightonandhovecc.onmicrosoft.com::aa3eb880-81ba-44d1-aba9-8d274de502e8" providerId="AD" clId="Web-{076580CA-2701-13D4-A786-86FF9AE3276C}" dt="2024-11-26T17:28:59.706" v="113"/>
        <pc:sldMkLst>
          <pc:docMk/>
          <pc:sldMk cId="3918985873" sldId="310"/>
        </pc:sldMkLst>
      </pc:sldChg>
      <pc:sldChg chg="modSp">
        <pc:chgData name="Jonathan Cooper" userId="S::jonathancooper637_gmail.com#ext#@brightonandhovecc.onmicrosoft.com::aa3eb880-81ba-44d1-aba9-8d274de502e8" providerId="AD" clId="Web-{076580CA-2701-13D4-A786-86FF9AE3276C}" dt="2024-11-26T17:38:48.940" v="189" actId="20577"/>
        <pc:sldMkLst>
          <pc:docMk/>
          <pc:sldMk cId="3280255010" sldId="314"/>
        </pc:sldMkLst>
      </pc:sldChg>
      <pc:sldChg chg="addAnim delAnim">
        <pc:chgData name="Jonathan Cooper" userId="S::jonathancooper637_gmail.com#ext#@brightonandhovecc.onmicrosoft.com::aa3eb880-81ba-44d1-aba9-8d274de502e8" providerId="AD" clId="Web-{076580CA-2701-13D4-A786-86FF9AE3276C}" dt="2024-11-26T17:39:20.504" v="190"/>
        <pc:sldMkLst>
          <pc:docMk/>
          <pc:sldMk cId="141641136" sldId="328"/>
        </pc:sldMkLst>
      </pc:sldChg>
      <pc:sldChg chg="modSp">
        <pc:chgData name="Jonathan Cooper" userId="S::jonathancooper637_gmail.com#ext#@brightonandhovecc.onmicrosoft.com::aa3eb880-81ba-44d1-aba9-8d274de502e8" providerId="AD" clId="Web-{076580CA-2701-13D4-A786-86FF9AE3276C}" dt="2024-11-26T17:43:30.791" v="202"/>
        <pc:sldMkLst>
          <pc:docMk/>
          <pc:sldMk cId="4027589166" sldId="351"/>
        </pc:sldMkLst>
      </pc:sldChg>
      <pc:sldChg chg="add">
        <pc:chgData name="Jonathan Cooper" userId="S::jonathancooper637_gmail.com#ext#@brightonandhovecc.onmicrosoft.com::aa3eb880-81ba-44d1-aba9-8d274de502e8" providerId="AD" clId="Web-{076580CA-2701-13D4-A786-86FF9AE3276C}" dt="2024-11-26T17:19:42.223" v="0"/>
        <pc:sldMkLst>
          <pc:docMk/>
          <pc:sldMk cId="3744152164" sldId="980"/>
        </pc:sldMkLst>
      </pc:sldChg>
    </pc:docChg>
  </pc:docChgLst>
  <pc:docChgLst>
    <pc:chgData name="Katie Eberstein" userId="S::katie.eberstein@brighton-hove.gov.uk::8552068e-af68-466d-8240-da5ec5ba8e15" providerId="AD" clId="Web-{FB2808D9-E012-4DF9-96C8-82E8DB52B52C}"/>
    <pc:docChg chg="modSld">
      <pc:chgData name="Katie Eberstein" userId="S::katie.eberstein@brighton-hove.gov.uk::8552068e-af68-466d-8240-da5ec5ba8e15" providerId="AD" clId="Web-{FB2808D9-E012-4DF9-96C8-82E8DB52B52C}" dt="2024-11-15T11:49:18.439" v="39" actId="20577"/>
      <pc:docMkLst>
        <pc:docMk/>
      </pc:docMkLst>
      <pc:sldChg chg="modSp">
        <pc:chgData name="Katie Eberstein" userId="S::katie.eberstein@brighton-hove.gov.uk::8552068e-af68-466d-8240-da5ec5ba8e15" providerId="AD" clId="Web-{FB2808D9-E012-4DF9-96C8-82E8DB52B52C}" dt="2024-11-15T11:48:35.734" v="33" actId="20577"/>
        <pc:sldMkLst>
          <pc:docMk/>
          <pc:sldMk cId="0" sldId="266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7:45.514" v="17" actId="20577"/>
        <pc:sldMkLst>
          <pc:docMk/>
          <pc:sldMk cId="3189637351" sldId="829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7:38.920" v="16" actId="20577"/>
        <pc:sldMkLst>
          <pc:docMk/>
          <pc:sldMk cId="1547086794" sldId="831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8:01.468" v="28" actId="20577"/>
        <pc:sldMkLst>
          <pc:docMk/>
          <pc:sldMk cId="2794320427" sldId="847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7:54.468" v="26" actId="20577"/>
        <pc:sldMkLst>
          <pc:docMk/>
          <pc:sldMk cId="1647626412" sldId="849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8:13.140" v="30" actId="20577"/>
        <pc:sldMkLst>
          <pc:docMk/>
          <pc:sldMk cId="955357526" sldId="850"/>
        </pc:sldMkLst>
      </pc:sldChg>
      <pc:sldChg chg="delSp modSp">
        <pc:chgData name="Katie Eberstein" userId="S::katie.eberstein@brighton-hove.gov.uk::8552068e-af68-466d-8240-da5ec5ba8e15" providerId="AD" clId="Web-{FB2808D9-E012-4DF9-96C8-82E8DB52B52C}" dt="2024-11-15T11:49:18.439" v="39" actId="20577"/>
        <pc:sldMkLst>
          <pc:docMk/>
          <pc:sldMk cId="654512580" sldId="860"/>
        </pc:sldMkLst>
      </pc:sldChg>
    </pc:docChg>
  </pc:docChgLst>
  <pc:docChgLst>
    <pc:chgData name="Katie Eberstein" userId="S::katie.eberstein@brighton-hove.gov.uk::8552068e-af68-466d-8240-da5ec5ba8e15" providerId="AD" clId="Web-{BB2B986C-17FF-413D-9029-C73CA83DBCB3}"/>
    <pc:docChg chg="addSld delSld modSld sldOrd addSection modSection">
      <pc:chgData name="Katie Eberstein" userId="S::katie.eberstein@brighton-hove.gov.uk::8552068e-af68-466d-8240-da5ec5ba8e15" providerId="AD" clId="Web-{BB2B986C-17FF-413D-9029-C73CA83DBCB3}" dt="2024-11-14T12:47:23.433" v="172"/>
      <pc:docMkLst>
        <pc:docMk/>
      </pc:docMkLst>
      <pc:sldChg chg="modSp">
        <pc:chgData name="Katie Eberstein" userId="S::katie.eberstein@brighton-hove.gov.uk::8552068e-af68-466d-8240-da5ec5ba8e15" providerId="AD" clId="Web-{BB2B986C-17FF-413D-9029-C73CA83DBCB3}" dt="2024-11-14T12:42:06.722" v="79" actId="20577"/>
        <pc:sldMkLst>
          <pc:docMk/>
          <pc:sldMk cId="0" sldId="266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1:14.830" v="74"/>
        <pc:sldMkLst>
          <pc:docMk/>
          <pc:sldMk cId="3680948451" sldId="286"/>
        </pc:sldMkLst>
      </pc:sldChg>
      <pc:sldChg chg="mod modShow">
        <pc:chgData name="Katie Eberstein" userId="S::katie.eberstein@brighton-hove.gov.uk::8552068e-af68-466d-8240-da5ec5ba8e15" providerId="AD" clId="Web-{BB2B986C-17FF-413D-9029-C73CA83DBCB3}" dt="2024-11-14T12:47:23.433" v="172"/>
        <pc:sldMkLst>
          <pc:docMk/>
          <pc:sldMk cId="3114885578" sldId="320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2:44.629" v="84"/>
        <pc:sldMkLst>
          <pc:docMk/>
          <pc:sldMk cId="2069449291" sldId="337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2:45.582" v="85"/>
        <pc:sldMkLst>
          <pc:docMk/>
          <pc:sldMk cId="253310113" sldId="339"/>
        </pc:sldMkLst>
      </pc:sldChg>
      <pc:sldChg chg="modSp">
        <pc:chgData name="Katie Eberstein" userId="S::katie.eberstein@brighton-hove.gov.uk::8552068e-af68-466d-8240-da5ec5ba8e15" providerId="AD" clId="Web-{BB2B986C-17FF-413D-9029-C73CA83DBCB3}" dt="2024-11-14T12:43:41.005" v="90" actId="20577"/>
        <pc:sldMkLst>
          <pc:docMk/>
          <pc:sldMk cId="3659335431" sldId="342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3:35.271" v="89"/>
        <pc:sldMkLst>
          <pc:docMk/>
          <pc:sldMk cId="3612797749" sldId="354"/>
        </pc:sldMkLst>
      </pc:sldChg>
      <pc:sldChg chg="modSp add ord">
        <pc:chgData name="Katie Eberstein" userId="S::katie.eberstein@brighton-hove.gov.uk::8552068e-af68-466d-8240-da5ec5ba8e15" providerId="AD" clId="Web-{BB2B986C-17FF-413D-9029-C73CA83DBCB3}" dt="2024-11-14T12:37:55.622" v="13"/>
        <pc:sldMkLst>
          <pc:docMk/>
          <pc:sldMk cId="3948561106" sldId="800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39:29.858" v="51"/>
        <pc:sldMkLst>
          <pc:docMk/>
          <pc:sldMk cId="117836697" sldId="815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4:09.272" v="94"/>
        <pc:sldMkLst>
          <pc:docMk/>
          <pc:sldMk cId="2622640059" sldId="819"/>
        </pc:sldMkLst>
      </pc:sldChg>
      <pc:sldChg chg="delSp modSp">
        <pc:chgData name="Katie Eberstein" userId="S::katie.eberstein@brighton-hove.gov.uk::8552068e-af68-466d-8240-da5ec5ba8e15" providerId="AD" clId="Web-{BB2B986C-17FF-413D-9029-C73CA83DBCB3}" dt="2024-11-14T12:47:20.526" v="171" actId="20577"/>
        <pc:sldMkLst>
          <pc:docMk/>
          <pc:sldMk cId="1167466623" sldId="824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3:34.114" v="88"/>
        <pc:sldMkLst>
          <pc:docMk/>
          <pc:sldMk cId="2375591778" sldId="826"/>
        </pc:sldMkLst>
      </pc:sldChg>
      <pc:sldChg chg="modSp mod modShow">
        <pc:chgData name="Katie Eberstein" userId="S::katie.eberstein@brighton-hove.gov.uk::8552068e-af68-466d-8240-da5ec5ba8e15" providerId="AD" clId="Web-{BB2B986C-17FF-413D-9029-C73CA83DBCB3}" dt="2024-11-14T12:44:03.162" v="93"/>
        <pc:sldMkLst>
          <pc:docMk/>
          <pc:sldMk cId="630630825" sldId="827"/>
        </pc:sldMkLst>
      </pc:sldChg>
      <pc:sldChg chg="modSp">
        <pc:chgData name="Katie Eberstein" userId="S::katie.eberstein@brighton-hove.gov.uk::8552068e-af68-466d-8240-da5ec5ba8e15" providerId="AD" clId="Web-{BB2B986C-17FF-413D-9029-C73CA83DBCB3}" dt="2024-11-14T12:38:31.716" v="29" actId="20577"/>
        <pc:sldMkLst>
          <pc:docMk/>
          <pc:sldMk cId="3189637351" sldId="829"/>
        </pc:sldMkLst>
      </pc:sldChg>
      <pc:sldChg chg="addSp modSp new ord">
        <pc:chgData name="Katie Eberstein" userId="S::katie.eberstein@brighton-hove.gov.uk::8552068e-af68-466d-8240-da5ec5ba8e15" providerId="AD" clId="Web-{BB2B986C-17FF-413D-9029-C73CA83DBCB3}" dt="2024-11-14T12:38:17.044" v="21"/>
        <pc:sldMkLst>
          <pc:docMk/>
          <pc:sldMk cId="1547086794" sldId="831"/>
        </pc:sldMkLst>
      </pc:sldChg>
      <pc:sldChg chg="modSp add">
        <pc:chgData name="Katie Eberstein" userId="S::katie.eberstein@brighton-hove.gov.uk::8552068e-af68-466d-8240-da5ec5ba8e15" providerId="AD" clId="Web-{BB2B986C-17FF-413D-9029-C73CA83DBCB3}" dt="2024-11-14T12:39:27.296" v="50" actId="20577"/>
        <pc:sldMkLst>
          <pc:docMk/>
          <pc:sldMk cId="2794320427" sldId="847"/>
        </pc:sldMkLst>
      </pc:sldChg>
      <pc:sldChg chg="modSp add">
        <pc:chgData name="Katie Eberstein" userId="S::katie.eberstein@brighton-hove.gov.uk::8552068e-af68-466d-8240-da5ec5ba8e15" providerId="AD" clId="Web-{BB2B986C-17FF-413D-9029-C73CA83DBCB3}" dt="2024-11-14T12:39:07.452" v="40" actId="20577"/>
        <pc:sldMkLst>
          <pc:docMk/>
          <pc:sldMk cId="1647626412" sldId="849"/>
        </pc:sldMkLst>
      </pc:sldChg>
      <pc:sldChg chg="modSp new">
        <pc:chgData name="Katie Eberstein" userId="S::katie.eberstein@brighton-hove.gov.uk::8552068e-af68-466d-8240-da5ec5ba8e15" providerId="AD" clId="Web-{BB2B986C-17FF-413D-9029-C73CA83DBCB3}" dt="2024-11-14T12:40:05.391" v="71" actId="20577"/>
        <pc:sldMkLst>
          <pc:docMk/>
          <pc:sldMk cId="955357526" sldId="850"/>
        </pc:sldMkLst>
      </pc:sldChg>
      <pc:sldChg chg="add">
        <pc:chgData name="Katie Eberstein" userId="S::katie.eberstein@brighton-hove.gov.uk::8552068e-af68-466d-8240-da5ec5ba8e15" providerId="AD" clId="Web-{BB2B986C-17FF-413D-9029-C73CA83DBCB3}" dt="2024-11-14T12:44:28.600" v="95"/>
        <pc:sldMkLst>
          <pc:docMk/>
          <pc:sldMk cId="173869007" sldId="855"/>
        </pc:sldMkLst>
      </pc:sldChg>
      <pc:sldChg chg="modSp add">
        <pc:chgData name="Katie Eberstein" userId="S::katie.eberstein@brighton-hove.gov.uk::8552068e-af68-466d-8240-da5ec5ba8e15" providerId="AD" clId="Web-{BB2B986C-17FF-413D-9029-C73CA83DBCB3}" dt="2024-11-14T12:41:10.564" v="73"/>
        <pc:sldMkLst>
          <pc:docMk/>
          <pc:sldMk cId="4041032486" sldId="857"/>
        </pc:sldMkLst>
      </pc:sldChg>
      <pc:sldChg chg="delSp add">
        <pc:chgData name="Katie Eberstein" userId="S::katie.eberstein@brighton-hove.gov.uk::8552068e-af68-466d-8240-da5ec5ba8e15" providerId="AD" clId="Web-{BB2B986C-17FF-413D-9029-C73CA83DBCB3}" dt="2024-11-14T12:42:40.379" v="83"/>
        <pc:sldMkLst>
          <pc:docMk/>
          <pc:sldMk cId="2109978312" sldId="858"/>
        </pc:sldMkLst>
      </pc:sldChg>
      <pc:sldChg chg="delSp add">
        <pc:chgData name="Katie Eberstein" userId="S::katie.eberstein@brighton-hove.gov.uk::8552068e-af68-466d-8240-da5ec5ba8e15" providerId="AD" clId="Web-{BB2B986C-17FF-413D-9029-C73CA83DBCB3}" dt="2024-11-14T12:42:34.582" v="82"/>
        <pc:sldMkLst>
          <pc:docMk/>
          <pc:sldMk cId="2624835484" sldId="859"/>
        </pc:sldMkLst>
      </pc:sldChg>
      <pc:sldChg chg="delSp modSp add delAnim">
        <pc:chgData name="Katie Eberstein" userId="S::katie.eberstein@brighton-hove.gov.uk::8552068e-af68-466d-8240-da5ec5ba8e15" providerId="AD" clId="Web-{BB2B986C-17FF-413D-9029-C73CA83DBCB3}" dt="2024-11-14T12:45:24.930" v="110" actId="20577"/>
        <pc:sldMkLst>
          <pc:docMk/>
          <pc:sldMk cId="654512580" sldId="860"/>
        </pc:sldMkLst>
      </pc:sldChg>
      <pc:sldChg chg="add">
        <pc:chgData name="Katie Eberstein" userId="S::katie.eberstein@brighton-hove.gov.uk::8552068e-af68-466d-8240-da5ec5ba8e15" providerId="AD" clId="Web-{BB2B986C-17FF-413D-9029-C73CA83DBCB3}" dt="2024-11-14T12:46:07.165" v="115"/>
        <pc:sldMkLst>
          <pc:docMk/>
          <pc:sldMk cId="2605452210" sldId="861"/>
        </pc:sldMkLst>
      </pc:sldChg>
    </pc:docChg>
  </pc:docChgLst>
  <pc:docChgLst>
    <pc:chgData name="Katie Eberstein" userId="S::katie.eberstein@brighton-hove.gov.uk::8552068e-af68-466d-8240-da5ec5ba8e15" providerId="AD" clId="Web-{71CC3610-8DED-4CDA-8906-6CF0464272FE}"/>
    <pc:docChg chg="modSld">
      <pc:chgData name="Katie Eberstein" userId="S::katie.eberstein@brighton-hove.gov.uk::8552068e-af68-466d-8240-da5ec5ba8e15" providerId="AD" clId="Web-{71CC3610-8DED-4CDA-8906-6CF0464272FE}" dt="2025-09-01T10:52:48.140" v="3" actId="1076"/>
      <pc:docMkLst>
        <pc:docMk/>
      </pc:docMkLst>
      <pc:sldChg chg="addSp delSp modSp">
        <pc:chgData name="Katie Eberstein" userId="S::katie.eberstein@brighton-hove.gov.uk::8552068e-af68-466d-8240-da5ec5ba8e15" providerId="AD" clId="Web-{71CC3610-8DED-4CDA-8906-6CF0464272FE}" dt="2025-09-01T10:52:48.140" v="3" actId="1076"/>
        <pc:sldMkLst>
          <pc:docMk/>
          <pc:sldMk cId="3069318334" sldId="2605"/>
        </pc:sldMkLst>
        <pc:spChg chg="mod topLvl">
          <ac:chgData name="Katie Eberstein" userId="S::katie.eberstein@brighton-hove.gov.uk::8552068e-af68-466d-8240-da5ec5ba8e15" providerId="AD" clId="Web-{71CC3610-8DED-4CDA-8906-6CF0464272FE}" dt="2025-09-01T10:52:43.797" v="1"/>
          <ac:spMkLst>
            <pc:docMk/>
            <pc:sldMk cId="3069318334" sldId="2605"/>
            <ac:spMk id="8" creationId="{E3E93364-71B5-3679-94CF-62F06B2C8BD6}"/>
          </ac:spMkLst>
        </pc:spChg>
        <pc:grpChg chg="del">
          <ac:chgData name="Katie Eberstein" userId="S::katie.eberstein@brighton-hove.gov.uk::8552068e-af68-466d-8240-da5ec5ba8e15" providerId="AD" clId="Web-{71CC3610-8DED-4CDA-8906-6CF0464272FE}" dt="2025-09-01T10:52:43.797" v="1"/>
          <ac:grpSpMkLst>
            <pc:docMk/>
            <pc:sldMk cId="3069318334" sldId="2605"/>
            <ac:grpSpMk id="7" creationId="{7B69BBFF-DA3B-65A2-DCED-3EEE7E3C41D7}"/>
          </ac:grpSpMkLst>
        </pc:grpChg>
        <pc:picChg chg="add mod">
          <ac:chgData name="Katie Eberstein" userId="S::katie.eberstein@brighton-hove.gov.uk::8552068e-af68-466d-8240-da5ec5ba8e15" providerId="AD" clId="Web-{71CC3610-8DED-4CDA-8906-6CF0464272FE}" dt="2025-09-01T10:52:48.140" v="3" actId="1076"/>
          <ac:picMkLst>
            <pc:docMk/>
            <pc:sldMk cId="3069318334" sldId="2605"/>
            <ac:picMk id="2" creationId="{C4AEAFAA-45FF-FC47-9F1B-FB7B671D6BAC}"/>
          </ac:picMkLst>
        </pc:picChg>
        <pc:picChg chg="del topLvl">
          <ac:chgData name="Katie Eberstein" userId="S::katie.eberstein@brighton-hove.gov.uk::8552068e-af68-466d-8240-da5ec5ba8e15" providerId="AD" clId="Web-{71CC3610-8DED-4CDA-8906-6CF0464272FE}" dt="2025-09-01T10:52:43.797" v="1"/>
          <ac:picMkLst>
            <pc:docMk/>
            <pc:sldMk cId="3069318334" sldId="2605"/>
            <ac:picMk id="10" creationId="{374B7151-FFC2-CA5B-DB5B-B8A45DA451F5}"/>
          </ac:picMkLst>
        </pc:picChg>
      </pc:sldChg>
    </pc:docChg>
  </pc:docChgLst>
  <pc:docChgLst>
    <pc:chgData name="Katie Eberstein" userId="S::katie.eberstein@brighton-hove.gov.uk::8552068e-af68-466d-8240-da5ec5ba8e15" providerId="AD" clId="Web-{938BBE83-29EE-4C4F-8457-A2BE02DB1C13}"/>
    <pc:docChg chg="addSld modSld modSection">
      <pc:chgData name="Katie Eberstein" userId="S::katie.eberstein@brighton-hove.gov.uk::8552068e-af68-466d-8240-da5ec5ba8e15" providerId="AD" clId="Web-{938BBE83-29EE-4C4F-8457-A2BE02DB1C13}" dt="2025-03-05T12:29:33.631" v="401" actId="1076"/>
      <pc:docMkLst>
        <pc:docMk/>
      </pc:docMkLst>
      <pc:sldChg chg="modNotes">
        <pc:chgData name="Katie Eberstein" userId="S::katie.eberstein@brighton-hove.gov.uk::8552068e-af68-466d-8240-da5ec5ba8e15" providerId="AD" clId="Web-{938BBE83-29EE-4C4F-8457-A2BE02DB1C13}" dt="2025-03-05T12:01:29.202" v="180"/>
        <pc:sldMkLst>
          <pc:docMk/>
          <pc:sldMk cId="3351870046" sldId="329"/>
        </pc:sldMkLst>
      </pc:sldChg>
      <pc:sldChg chg="modNotes">
        <pc:chgData name="Katie Eberstein" userId="S::katie.eberstein@brighton-hove.gov.uk::8552068e-af68-466d-8240-da5ec5ba8e15" providerId="AD" clId="Web-{938BBE83-29EE-4C4F-8457-A2BE02DB1C13}" dt="2025-03-05T12:02:20.360" v="215"/>
        <pc:sldMkLst>
          <pc:docMk/>
          <pc:sldMk cId="2755651916" sldId="330"/>
        </pc:sldMkLst>
      </pc:sldChg>
      <pc:sldChg chg="modNotes">
        <pc:chgData name="Katie Eberstein" userId="S::katie.eberstein@brighton-hove.gov.uk::8552068e-af68-466d-8240-da5ec5ba8e15" providerId="AD" clId="Web-{938BBE83-29EE-4C4F-8457-A2BE02DB1C13}" dt="2025-03-05T12:05:49.852" v="320"/>
        <pc:sldMkLst>
          <pc:docMk/>
          <pc:sldMk cId="3218609172" sldId="333"/>
        </pc:sldMkLst>
      </pc:sldChg>
      <pc:sldChg chg="modNotes">
        <pc:chgData name="Katie Eberstein" userId="S::katie.eberstein@brighton-hove.gov.uk::8552068e-af68-466d-8240-da5ec5ba8e15" providerId="AD" clId="Web-{938BBE83-29EE-4C4F-8457-A2BE02DB1C13}" dt="2025-03-05T12:03:48.863" v="304"/>
        <pc:sldMkLst>
          <pc:docMk/>
          <pc:sldMk cId="4027589166" sldId="351"/>
        </pc:sldMkLst>
      </pc:sldChg>
      <pc:sldChg chg="modNotes">
        <pc:chgData name="Katie Eberstein" userId="S::katie.eberstein@brighton-hove.gov.uk::8552068e-af68-466d-8240-da5ec5ba8e15" providerId="AD" clId="Web-{938BBE83-29EE-4C4F-8457-A2BE02DB1C13}" dt="2025-03-05T12:07:30.496" v="364"/>
        <pc:sldMkLst>
          <pc:docMk/>
          <pc:sldMk cId="1693175417" sldId="356"/>
        </pc:sldMkLst>
      </pc:sldChg>
      <pc:sldChg chg="addSp delSp modSp add replId">
        <pc:chgData name="Katie Eberstein" userId="S::katie.eberstein@brighton-hove.gov.uk::8552068e-af68-466d-8240-da5ec5ba8e15" providerId="AD" clId="Web-{938BBE83-29EE-4C4F-8457-A2BE02DB1C13}" dt="2025-03-05T12:29:33.631" v="401" actId="1076"/>
        <pc:sldMkLst>
          <pc:docMk/>
          <pc:sldMk cId="2390294732" sldId="2603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CFCD550E-AE54-0863-473B-C619B64CA690}"/>
    <pc:docChg chg="addSld modSection">
      <pc:chgData name="Louisa Antonioli" userId="S::louisa.antonioli_suffolk.gov.uk#ext#@brightonandhovecc.onmicrosoft.com::4819a051-def5-4749-8cc6-153f9a6c47d4" providerId="AD" clId="Web-{CFCD550E-AE54-0863-473B-C619B64CA690}" dt="2025-03-03T11:54:27.999" v="0"/>
      <pc:docMkLst>
        <pc:docMk/>
      </pc:docMkLst>
      <pc:sldChg chg="add">
        <pc:chgData name="Louisa Antonioli" userId="S::louisa.antonioli_suffolk.gov.uk#ext#@brightonandhovecc.onmicrosoft.com::4819a051-def5-4749-8cc6-153f9a6c47d4" providerId="AD" clId="Web-{CFCD550E-AE54-0863-473B-C619B64CA690}" dt="2025-03-03T11:54:27.999" v="0"/>
        <pc:sldMkLst>
          <pc:docMk/>
          <pc:sldMk cId="769764903" sldId="2600"/>
        </pc:sldMkLst>
      </pc:sldChg>
    </pc:docChg>
  </pc:docChgLst>
  <pc:docChgLst>
    <pc:chgData name="Katie Eberstein" userId="S::katie.eberstein@brighton-hove.gov.uk::8552068e-af68-466d-8240-da5ec5ba8e15" providerId="AD" clId="Web-{40119FA8-0E46-448F-BE52-F1F6FA8FB028}"/>
    <pc:docChg chg="modSld">
      <pc:chgData name="Katie Eberstein" userId="S::katie.eberstein@brighton-hove.gov.uk::8552068e-af68-466d-8240-da5ec5ba8e15" providerId="AD" clId="Web-{40119FA8-0E46-448F-BE52-F1F6FA8FB028}" dt="2024-11-21T15:44:25.322" v="0" actId="1076"/>
      <pc:docMkLst>
        <pc:docMk/>
      </pc:docMkLst>
      <pc:sldChg chg="modSp">
        <pc:chgData name="Katie Eberstein" userId="S::katie.eberstein@brighton-hove.gov.uk::8552068e-af68-466d-8240-da5ec5ba8e15" providerId="AD" clId="Web-{40119FA8-0E46-448F-BE52-F1F6FA8FB028}" dt="2024-11-21T15:44:25.322" v="0" actId="1076"/>
        <pc:sldMkLst>
          <pc:docMk/>
          <pc:sldMk cId="0" sldId="863"/>
        </pc:sldMkLst>
      </pc:sldChg>
    </pc:docChg>
  </pc:docChgLst>
  <pc:docChgLst>
    <pc:chgData name="Marc Tench" userId="3e24c2b5-9de9-4501-b5b5-fed78673bcaf" providerId="ADAL" clId="{2BDFB270-BCF4-4254-9328-8FC40CE387C1}"/>
    <pc:docChg chg="delSld modSection">
      <pc:chgData name="Marc Tench" userId="3e24c2b5-9de9-4501-b5b5-fed78673bcaf" providerId="ADAL" clId="{2BDFB270-BCF4-4254-9328-8FC40CE387C1}" dt="2024-12-08T21:07:18.816" v="0" actId="47"/>
      <pc:docMkLst>
        <pc:docMk/>
      </pc:docMkLst>
      <pc:sldChg chg="del">
        <pc:chgData name="Marc Tench" userId="3e24c2b5-9de9-4501-b5b5-fed78673bcaf" providerId="ADAL" clId="{2BDFB270-BCF4-4254-9328-8FC40CE387C1}" dt="2024-12-08T21:07:18.816" v="0" actId="47"/>
        <pc:sldMkLst>
          <pc:docMk/>
          <pc:sldMk cId="1547086794" sldId="831"/>
        </pc:sldMkLst>
      </pc:sldChg>
    </pc:docChg>
  </pc:docChgLst>
  <pc:docChgLst>
    <pc:chgData name="Katie Eberstein" userId="S::katie.eberstein@brighton-hove.gov.uk::8552068e-af68-466d-8240-da5ec5ba8e15" providerId="AD" clId="Web-{16909080-37EA-4741-AB63-44DD3866EF38}"/>
    <pc:docChg chg="addSld delSld modSld sldOrd modSection">
      <pc:chgData name="Katie Eberstein" userId="S::katie.eberstein@brighton-hove.gov.uk::8552068e-af68-466d-8240-da5ec5ba8e15" providerId="AD" clId="Web-{16909080-37EA-4741-AB63-44DD3866EF38}" dt="2025-03-05T10:15:38.252" v="1048" actId="20577"/>
      <pc:docMkLst>
        <pc:docMk/>
      </pc:docMkLst>
      <pc:sldChg chg="modNotes">
        <pc:chgData name="Katie Eberstein" userId="S::katie.eberstein@brighton-hove.gov.uk::8552068e-af68-466d-8240-da5ec5ba8e15" providerId="AD" clId="Web-{16909080-37EA-4741-AB63-44DD3866EF38}" dt="2025-03-05T09:26:09.637" v="51"/>
        <pc:sldMkLst>
          <pc:docMk/>
          <pc:sldMk cId="2691300753" sldId="279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49:34.466" v="562"/>
        <pc:sldMkLst>
          <pc:docMk/>
          <pc:sldMk cId="414712879" sldId="280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49:00.216" v="484"/>
        <pc:sldMkLst>
          <pc:docMk/>
          <pc:sldMk cId="3299993022" sldId="282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33:21.554" v="215"/>
        <pc:sldMkLst>
          <pc:docMk/>
          <pc:sldMk cId="3626124546" sldId="284"/>
        </pc:sldMkLst>
      </pc:sldChg>
      <pc:sldChg chg="del">
        <pc:chgData name="Katie Eberstein" userId="S::katie.eberstein@brighton-hove.gov.uk::8552068e-af68-466d-8240-da5ec5ba8e15" providerId="AD" clId="Web-{16909080-37EA-4741-AB63-44DD3866EF38}" dt="2025-03-05T10:04:44.221" v="740"/>
        <pc:sldMkLst>
          <pc:docMk/>
          <pc:sldMk cId="3603706610" sldId="308"/>
        </pc:sldMkLst>
      </pc:sldChg>
      <pc:sldChg chg="ord">
        <pc:chgData name="Katie Eberstein" userId="S::katie.eberstein@brighton-hove.gov.uk::8552068e-af68-466d-8240-da5ec5ba8e15" providerId="AD" clId="Web-{16909080-37EA-4741-AB63-44DD3866EF38}" dt="2025-03-05T10:05:22.004" v="741"/>
        <pc:sldMkLst>
          <pc:docMk/>
          <pc:sldMk cId="3869120644" sldId="312"/>
        </pc:sldMkLst>
      </pc:sldChg>
      <pc:sldChg chg="ord modNotes">
        <pc:chgData name="Katie Eberstein" userId="S::katie.eberstein@brighton-hove.gov.uk::8552068e-af68-466d-8240-da5ec5ba8e15" providerId="AD" clId="Web-{16909080-37EA-4741-AB63-44DD3866EF38}" dt="2025-03-05T10:06:19.255" v="788"/>
        <pc:sldMkLst>
          <pc:docMk/>
          <pc:sldMk cId="3209351258" sldId="313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07:59.320" v="861"/>
        <pc:sldMkLst>
          <pc:docMk/>
          <pc:sldMk cId="704083395" sldId="315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08:36.742" v="907"/>
        <pc:sldMkLst>
          <pc:docMk/>
          <pc:sldMk cId="3027157968" sldId="316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09:20.572" v="933"/>
        <pc:sldMkLst>
          <pc:docMk/>
          <pc:sldMk cId="2107252001" sldId="317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10:18.948" v="1014"/>
        <pc:sldMkLst>
          <pc:docMk/>
          <pc:sldMk cId="4038161314" sldId="323"/>
        </pc:sldMkLst>
      </pc:sldChg>
      <pc:sldChg chg="ord modNotes">
        <pc:chgData name="Katie Eberstein" userId="S::katie.eberstein@brighton-hove.gov.uk::8552068e-af68-466d-8240-da5ec5ba8e15" providerId="AD" clId="Web-{16909080-37EA-4741-AB63-44DD3866EF38}" dt="2025-03-05T10:04:41.425" v="739"/>
        <pc:sldMkLst>
          <pc:docMk/>
          <pc:sldMk cId="2605863871" sldId="336"/>
        </pc:sldMkLst>
      </pc:sldChg>
      <pc:sldChg chg="ord">
        <pc:chgData name="Katie Eberstein" userId="S::katie.eberstein@brighton-hove.gov.uk::8552068e-af68-466d-8240-da5ec5ba8e15" providerId="AD" clId="Web-{16909080-37EA-4741-AB63-44DD3866EF38}" dt="2025-03-05T10:06:22.427" v="789"/>
        <pc:sldMkLst>
          <pc:docMk/>
          <pc:sldMk cId="1908064053" sldId="338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34:39.087" v="259"/>
        <pc:sldMkLst>
          <pc:docMk/>
          <pc:sldMk cId="199488721" sldId="350"/>
        </pc:sldMkLst>
      </pc:sldChg>
      <pc:sldChg chg="modSp">
        <pc:chgData name="Katie Eberstein" userId="S::katie.eberstein@brighton-hove.gov.uk::8552068e-af68-466d-8240-da5ec5ba8e15" providerId="AD" clId="Web-{16909080-37EA-4741-AB63-44DD3866EF38}" dt="2025-03-05T09:32:43.443" v="177"/>
        <pc:sldMkLst>
          <pc:docMk/>
          <pc:sldMk cId="0" sldId="813"/>
        </pc:sldMkLst>
      </pc:sldChg>
      <pc:sldChg chg="ord modNotes">
        <pc:chgData name="Katie Eberstein" userId="S::katie.eberstein@brighton-hove.gov.uk::8552068e-af68-466d-8240-da5ec5ba8e15" providerId="AD" clId="Web-{16909080-37EA-4741-AB63-44DD3866EF38}" dt="2025-03-05T10:03:54.439" v="697"/>
        <pc:sldMkLst>
          <pc:docMk/>
          <pc:sldMk cId="3055695130" sldId="814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26:04.465" v="50"/>
        <pc:sldMkLst>
          <pc:docMk/>
          <pc:sldMk cId="1150971413" sldId="825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50:28.171" v="629"/>
        <pc:sldMkLst>
          <pc:docMk/>
          <pc:sldMk cId="4041032486" sldId="857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10:49.824" v="1042"/>
        <pc:sldMkLst>
          <pc:docMk/>
          <pc:sldMk cId="2109978312" sldId="858"/>
        </pc:sldMkLst>
      </pc:sldChg>
      <pc:sldChg chg="modSp modNotes">
        <pc:chgData name="Katie Eberstein" userId="S::katie.eberstein@brighton-hove.gov.uk::8552068e-af68-466d-8240-da5ec5ba8e15" providerId="AD" clId="Web-{16909080-37EA-4741-AB63-44DD3866EF38}" dt="2025-03-05T09:32:32.177" v="176"/>
        <pc:sldMkLst>
          <pc:docMk/>
          <pc:sldMk cId="0" sldId="863"/>
        </pc:sldMkLst>
      </pc:sldChg>
      <pc:sldChg chg="modSp modNotes">
        <pc:chgData name="Katie Eberstein" userId="S::katie.eberstein@brighton-hove.gov.uk::8552068e-af68-466d-8240-da5ec5ba8e15" providerId="AD" clId="Web-{16909080-37EA-4741-AB63-44DD3866EF38}" dt="2025-03-05T09:39:14.468" v="404"/>
        <pc:sldMkLst>
          <pc:docMk/>
          <pc:sldMk cId="3744152164" sldId="980"/>
        </pc:sldMkLst>
      </pc:sldChg>
      <pc:sldChg chg="del">
        <pc:chgData name="Katie Eberstein" userId="S::katie.eberstein@brighton-hove.gov.uk::8552068e-af68-466d-8240-da5ec5ba8e15" providerId="AD" clId="Web-{16909080-37EA-4741-AB63-44DD3866EF38}" dt="2025-03-05T10:07:05.443" v="790"/>
        <pc:sldMkLst>
          <pc:docMk/>
          <pc:sldMk cId="1133977428" sldId="985"/>
        </pc:sldMkLst>
      </pc:sldChg>
      <pc:sldChg chg="modSp">
        <pc:chgData name="Katie Eberstein" userId="S::katie.eberstein@brighton-hove.gov.uk::8552068e-af68-466d-8240-da5ec5ba8e15" providerId="AD" clId="Web-{16909080-37EA-4741-AB63-44DD3866EF38}" dt="2025-03-05T09:34:54.665" v="261"/>
        <pc:sldMkLst>
          <pc:docMk/>
          <pc:sldMk cId="2576806984" sldId="989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19:39.957" v="15"/>
        <pc:sldMkLst>
          <pc:docMk/>
          <pc:sldMk cId="1939578656" sldId="990"/>
        </pc:sldMkLst>
      </pc:sldChg>
      <pc:sldChg chg="modSp new">
        <pc:chgData name="Katie Eberstein" userId="S::katie.eberstein@brighton-hove.gov.uk::8552068e-af68-466d-8240-da5ec5ba8e15" providerId="AD" clId="Web-{16909080-37EA-4741-AB63-44DD3866EF38}" dt="2025-03-05T10:15:38.252" v="1048" actId="20577"/>
        <pc:sldMkLst>
          <pc:docMk/>
          <pc:sldMk cId="2915515405" sldId="2601"/>
        </pc:sldMkLst>
      </pc:sldChg>
    </pc:docChg>
  </pc:docChgLst>
  <pc:docChgLst>
    <pc:chgData name="Katie Eberstein" userId="S::katie.eberstein@brighton-hove.gov.uk::8552068e-af68-466d-8240-da5ec5ba8e15" providerId="AD" clId="Web-{99CDF130-4978-4732-A084-8AF258191C41}"/>
    <pc:docChg chg="modSld">
      <pc:chgData name="Katie Eberstein" userId="S::katie.eberstein@brighton-hove.gov.uk::8552068e-af68-466d-8240-da5ec5ba8e15" providerId="AD" clId="Web-{99CDF130-4978-4732-A084-8AF258191C41}" dt="2024-11-14T12:49:18.647" v="35"/>
      <pc:docMkLst>
        <pc:docMk/>
      </pc:docMkLst>
      <pc:sldChg chg="delSp">
        <pc:chgData name="Katie Eberstein" userId="S::katie.eberstein@brighton-hove.gov.uk::8552068e-af68-466d-8240-da5ec5ba8e15" providerId="AD" clId="Web-{99CDF130-4978-4732-A084-8AF258191C41}" dt="2024-11-14T12:48:00.581" v="1"/>
        <pc:sldMkLst>
          <pc:docMk/>
          <pc:sldMk cId="3948561106" sldId="800"/>
        </pc:sldMkLst>
      </pc:sldChg>
      <pc:sldChg chg="delSp">
        <pc:chgData name="Katie Eberstein" userId="S::katie.eberstein@brighton-hove.gov.uk::8552068e-af68-466d-8240-da5ec5ba8e15" providerId="AD" clId="Web-{99CDF130-4978-4732-A084-8AF258191C41}" dt="2024-11-14T12:47:56.613" v="0"/>
        <pc:sldMkLst>
          <pc:docMk/>
          <pc:sldMk cId="2794320427" sldId="847"/>
        </pc:sldMkLst>
      </pc:sldChg>
      <pc:sldChg chg="delSp">
        <pc:chgData name="Katie Eberstein" userId="S::katie.eberstein@brighton-hove.gov.uk::8552068e-af68-466d-8240-da5ec5ba8e15" providerId="AD" clId="Web-{99CDF130-4978-4732-A084-8AF258191C41}" dt="2024-11-14T12:48:11.035" v="2"/>
        <pc:sldMkLst>
          <pc:docMk/>
          <pc:sldMk cId="4041032486" sldId="857"/>
        </pc:sldMkLst>
      </pc:sldChg>
      <pc:sldChg chg="addSp delSp modSp">
        <pc:chgData name="Katie Eberstein" userId="S::katie.eberstein@brighton-hove.gov.uk::8552068e-af68-466d-8240-da5ec5ba8e15" providerId="AD" clId="Web-{99CDF130-4978-4732-A084-8AF258191C41}" dt="2024-11-14T12:48:51.365" v="34" actId="20577"/>
        <pc:sldMkLst>
          <pc:docMk/>
          <pc:sldMk cId="654512580" sldId="860"/>
        </pc:sldMkLst>
      </pc:sldChg>
      <pc:sldChg chg="delSp">
        <pc:chgData name="Katie Eberstein" userId="S::katie.eberstein@brighton-hove.gov.uk::8552068e-af68-466d-8240-da5ec5ba8e15" providerId="AD" clId="Web-{99CDF130-4978-4732-A084-8AF258191C41}" dt="2024-11-14T12:49:18.647" v="35"/>
        <pc:sldMkLst>
          <pc:docMk/>
          <pc:sldMk cId="2605452210" sldId="86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0804A-A112-4C25-8A7F-E9C39EC8D31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D24D17-DA18-4070-8379-1211F1FD12C2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>
            <a:solidFill>
              <a:schemeClr val="tx1"/>
            </a:solidFill>
          </a:endParaRPr>
        </a:p>
      </dgm:t>
    </dgm:pt>
    <dgm:pt modelId="{6A5128B7-6FD5-4143-9E3C-D9A6EFD39DFD}" type="parTrans" cxnId="{93782E66-F191-4552-8B44-389DA214A310}">
      <dgm:prSet/>
      <dgm:spPr/>
      <dgm:t>
        <a:bodyPr/>
        <a:lstStyle/>
        <a:p>
          <a:endParaRPr lang="en-GB"/>
        </a:p>
      </dgm:t>
    </dgm:pt>
    <dgm:pt modelId="{662A1A14-CB79-4007-97DF-805588F2D20C}" type="sibTrans" cxnId="{93782E66-F191-4552-8B44-389DA214A310}">
      <dgm:prSet/>
      <dgm:spPr/>
      <dgm:t>
        <a:bodyPr/>
        <a:lstStyle/>
        <a:p>
          <a:endParaRPr lang="en-GB"/>
        </a:p>
      </dgm:t>
    </dgm:pt>
    <dgm:pt modelId="{33BD7478-B6AD-422C-BD7C-B6B77576207C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>
            <a:solidFill>
              <a:schemeClr val="tx1"/>
            </a:solidFill>
          </a:endParaRPr>
        </a:p>
      </dgm:t>
    </dgm:pt>
    <dgm:pt modelId="{13317036-0A6E-402E-8531-B8E55BF15E69}" type="parTrans" cxnId="{78C8113B-4DAB-478A-838B-A97223775DC7}">
      <dgm:prSet/>
      <dgm:spPr/>
      <dgm:t>
        <a:bodyPr/>
        <a:lstStyle/>
        <a:p>
          <a:endParaRPr lang="en-GB"/>
        </a:p>
      </dgm:t>
    </dgm:pt>
    <dgm:pt modelId="{22FD3886-4969-4966-B67F-44BBAA87AF10}" type="sibTrans" cxnId="{78C8113B-4DAB-478A-838B-A97223775DC7}">
      <dgm:prSet/>
      <dgm:spPr/>
      <dgm:t>
        <a:bodyPr/>
        <a:lstStyle/>
        <a:p>
          <a:endParaRPr lang="en-GB"/>
        </a:p>
      </dgm:t>
    </dgm:pt>
    <dgm:pt modelId="{4E1AC4E2-6E97-45E9-A482-549A2A27C691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>
            <a:solidFill>
              <a:schemeClr val="tx1"/>
            </a:solidFill>
          </a:endParaRPr>
        </a:p>
      </dgm:t>
    </dgm:pt>
    <dgm:pt modelId="{E98D896C-C027-4E41-B34B-3AE2F0B89BF3}" type="parTrans" cxnId="{F0BFC341-34A4-4262-8341-F8B9BDB7A6BF}">
      <dgm:prSet/>
      <dgm:spPr/>
      <dgm:t>
        <a:bodyPr/>
        <a:lstStyle/>
        <a:p>
          <a:endParaRPr lang="en-GB"/>
        </a:p>
      </dgm:t>
    </dgm:pt>
    <dgm:pt modelId="{4A77168A-AFDE-415C-9449-1791A4ACEA7D}" type="sibTrans" cxnId="{F0BFC341-34A4-4262-8341-F8B9BDB7A6BF}">
      <dgm:prSet/>
      <dgm:spPr/>
      <dgm:t>
        <a:bodyPr/>
        <a:lstStyle/>
        <a:p>
          <a:endParaRPr lang="en-GB"/>
        </a:p>
      </dgm:t>
    </dgm:pt>
    <dgm:pt modelId="{4941EE44-5FFA-4A53-AF2D-96A28F0D3059}">
      <dgm:prSet phldrT="[Text]" phldr="0" custT="1"/>
      <dgm:spPr/>
      <dgm:t>
        <a:bodyPr/>
        <a:lstStyle/>
        <a:p>
          <a:r>
            <a:rPr lang="en-GB" sz="14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>
            <a:solidFill>
              <a:schemeClr val="tx1"/>
            </a:solidFill>
          </a:endParaRPr>
        </a:p>
      </dgm:t>
    </dgm:pt>
    <dgm:pt modelId="{04B4C876-6A9E-4B10-A02D-DCF5E5CE77B6}" type="parTrans" cxnId="{B51FD07F-DD4F-4113-B1B6-DCACD5007D65}">
      <dgm:prSet/>
      <dgm:spPr/>
      <dgm:t>
        <a:bodyPr/>
        <a:lstStyle/>
        <a:p>
          <a:endParaRPr lang="en-GB"/>
        </a:p>
      </dgm:t>
    </dgm:pt>
    <dgm:pt modelId="{E46DBD2E-EBFE-4FA1-8353-B0243B2A0632}" type="sibTrans" cxnId="{B51FD07F-DD4F-4113-B1B6-DCACD5007D65}">
      <dgm:prSet/>
      <dgm:spPr/>
      <dgm:t>
        <a:bodyPr/>
        <a:lstStyle/>
        <a:p>
          <a:endParaRPr lang="en-GB"/>
        </a:p>
      </dgm:t>
    </dgm:pt>
    <dgm:pt modelId="{D7BBA0CA-446C-4EE7-B8CF-F8E2616D94E9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>
            <a:solidFill>
              <a:schemeClr val="tx1"/>
            </a:solidFill>
          </a:endParaRPr>
        </a:p>
      </dgm:t>
    </dgm:pt>
    <dgm:pt modelId="{5051A349-34F1-4FFD-91A1-9AB9F8419C63}" type="parTrans" cxnId="{65FD83F3-CB06-4957-AE5E-C2F6A5A2FF05}">
      <dgm:prSet/>
      <dgm:spPr/>
      <dgm:t>
        <a:bodyPr/>
        <a:lstStyle/>
        <a:p>
          <a:endParaRPr lang="en-GB"/>
        </a:p>
      </dgm:t>
    </dgm:pt>
    <dgm:pt modelId="{05603A58-1950-4613-8428-0FC316797E32}" type="sibTrans" cxnId="{65FD83F3-CB06-4957-AE5E-C2F6A5A2FF05}">
      <dgm:prSet/>
      <dgm:spPr/>
      <dgm:t>
        <a:bodyPr/>
        <a:lstStyle/>
        <a:p>
          <a:endParaRPr lang="en-GB"/>
        </a:p>
      </dgm:t>
    </dgm:pt>
    <dgm:pt modelId="{DA2B57C1-1DE6-4C3F-A937-DF6269BBB104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gm:t>
    </dgm:pt>
    <dgm:pt modelId="{0EA22FBB-0733-4925-922D-0042D8459BE3}" type="parTrans" cxnId="{57E063D9-48A8-4391-AD55-61C566962C30}">
      <dgm:prSet/>
      <dgm:spPr/>
      <dgm:t>
        <a:bodyPr/>
        <a:lstStyle/>
        <a:p>
          <a:endParaRPr lang="en-GB"/>
        </a:p>
      </dgm:t>
    </dgm:pt>
    <dgm:pt modelId="{F39CC426-BDD6-488D-AD01-D6033929D744}" type="sibTrans" cxnId="{57E063D9-48A8-4391-AD55-61C566962C30}">
      <dgm:prSet/>
      <dgm:spPr/>
      <dgm:t>
        <a:bodyPr/>
        <a:lstStyle/>
        <a:p>
          <a:endParaRPr lang="en-GB"/>
        </a:p>
      </dgm:t>
    </dgm:pt>
    <dgm:pt modelId="{80FFED6A-0BC4-4F0E-B22F-C539E82D1F4E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Assemblies</a:t>
          </a:r>
        </a:p>
      </dgm:t>
    </dgm:pt>
    <dgm:pt modelId="{43129C20-B6D5-40E6-90BB-5C4C4D680305}" type="parTrans" cxnId="{A97B5A3E-3AB5-444C-8653-E902A071D9C9}">
      <dgm:prSet/>
      <dgm:spPr/>
      <dgm:t>
        <a:bodyPr/>
        <a:lstStyle/>
        <a:p>
          <a:endParaRPr lang="en-GB"/>
        </a:p>
      </dgm:t>
    </dgm:pt>
    <dgm:pt modelId="{5C5BF77B-A928-43DC-A05E-9EA4309A9CE0}" type="sibTrans" cxnId="{A97B5A3E-3AB5-444C-8653-E902A071D9C9}">
      <dgm:prSet/>
      <dgm:spPr/>
      <dgm:t>
        <a:bodyPr/>
        <a:lstStyle/>
        <a:p>
          <a:endParaRPr lang="en-GB"/>
        </a:p>
      </dgm:t>
    </dgm:pt>
    <dgm:pt modelId="{9C64A377-BA64-4B14-A063-04581ADFFC4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gm:t>
    </dgm:pt>
    <dgm:pt modelId="{2B7FF1BB-4F27-422B-A440-7E1DCDF85B4E}" type="parTrans" cxnId="{B808B364-FC0C-4541-B49B-5F2B037548BE}">
      <dgm:prSet/>
      <dgm:spPr/>
      <dgm:t>
        <a:bodyPr/>
        <a:lstStyle/>
        <a:p>
          <a:endParaRPr lang="en-GB"/>
        </a:p>
      </dgm:t>
    </dgm:pt>
    <dgm:pt modelId="{9E194196-1314-4F0A-843A-FD6523FAE031}" type="sibTrans" cxnId="{B808B364-FC0C-4541-B49B-5F2B037548BE}">
      <dgm:prSet/>
      <dgm:spPr/>
      <dgm:t>
        <a:bodyPr/>
        <a:lstStyle/>
        <a:p>
          <a:endParaRPr lang="en-GB"/>
        </a:p>
      </dgm:t>
    </dgm:pt>
    <dgm:pt modelId="{1913CF55-9388-43BB-B3D8-9871937EB66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gm:t>
    </dgm:pt>
    <dgm:pt modelId="{B5BBE0F6-5E9F-4152-83E3-9C392A7ADF90}" type="parTrans" cxnId="{C482DC61-4F26-4A98-94CE-72B4F529A68B}">
      <dgm:prSet/>
      <dgm:spPr/>
      <dgm:t>
        <a:bodyPr/>
        <a:lstStyle/>
        <a:p>
          <a:endParaRPr lang="en-GB"/>
        </a:p>
      </dgm:t>
    </dgm:pt>
    <dgm:pt modelId="{2E00546C-311C-4A7B-AC5E-F0E5C0B3BBE1}" type="sibTrans" cxnId="{C482DC61-4F26-4A98-94CE-72B4F529A68B}">
      <dgm:prSet/>
      <dgm:spPr/>
      <dgm:t>
        <a:bodyPr/>
        <a:lstStyle/>
        <a:p>
          <a:endParaRPr lang="en-GB"/>
        </a:p>
      </dgm:t>
    </dgm:pt>
    <dgm:pt modelId="{76277234-7FEE-4B0D-82A6-E8290019B5FC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>
            <a:solidFill>
              <a:schemeClr val="tx1"/>
            </a:solidFill>
          </a:endParaRPr>
        </a:p>
      </dgm:t>
    </dgm:pt>
    <dgm:pt modelId="{8A082DEB-C013-4DF9-85A8-3C7FBD13172E}" type="parTrans" cxnId="{629A1FFE-BC28-40EC-AEA3-0F705DF7725C}">
      <dgm:prSet/>
      <dgm:spPr/>
      <dgm:t>
        <a:bodyPr/>
        <a:lstStyle/>
        <a:p>
          <a:endParaRPr lang="en-GB"/>
        </a:p>
      </dgm:t>
    </dgm:pt>
    <dgm:pt modelId="{B1C9B1EF-D2A9-493E-95AA-83327A52C3EE}" type="sibTrans" cxnId="{629A1FFE-BC28-40EC-AEA3-0F705DF7725C}">
      <dgm:prSet/>
      <dgm:spPr/>
      <dgm:t>
        <a:bodyPr/>
        <a:lstStyle/>
        <a:p>
          <a:endParaRPr lang="en-GB"/>
        </a:p>
      </dgm:t>
    </dgm:pt>
    <dgm:pt modelId="{380E5BFE-CE13-4B78-A0C2-058B759FC8DD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gm:t>
    </dgm:pt>
    <dgm:pt modelId="{24007177-F2D8-4609-B389-04DFC47B2EBB}" type="parTrans" cxnId="{36AE8A8E-3603-45D9-8B97-7D6BF339DC32}">
      <dgm:prSet/>
      <dgm:spPr/>
      <dgm:t>
        <a:bodyPr/>
        <a:lstStyle/>
        <a:p>
          <a:endParaRPr lang="en-GB"/>
        </a:p>
      </dgm:t>
    </dgm:pt>
    <dgm:pt modelId="{91679F46-46BF-488F-AE68-032ED401FA94}" type="sibTrans" cxnId="{36AE8A8E-3603-45D9-8B97-7D6BF339DC32}">
      <dgm:prSet/>
      <dgm:spPr/>
      <dgm:t>
        <a:bodyPr/>
        <a:lstStyle/>
        <a:p>
          <a:endParaRPr lang="en-GB"/>
        </a:p>
      </dgm:t>
    </dgm:pt>
    <dgm:pt modelId="{BAF2AD80-333C-4B53-9ECD-E69CB8EE45D3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gm:t>
    </dgm:pt>
    <dgm:pt modelId="{ABAE4A64-858B-4167-8953-99FF146227E0}" type="parTrans" cxnId="{C43F09F9-AA6E-467A-A955-2C77658F4B22}">
      <dgm:prSet/>
      <dgm:spPr/>
      <dgm:t>
        <a:bodyPr/>
        <a:lstStyle/>
        <a:p>
          <a:endParaRPr lang="en-GB"/>
        </a:p>
      </dgm:t>
    </dgm:pt>
    <dgm:pt modelId="{7B6AD555-BA34-429E-B865-25FEA994A9C7}" type="sibTrans" cxnId="{C43F09F9-AA6E-467A-A955-2C77658F4B22}">
      <dgm:prSet/>
      <dgm:spPr/>
      <dgm:t>
        <a:bodyPr/>
        <a:lstStyle/>
        <a:p>
          <a:endParaRPr lang="en-GB"/>
        </a:p>
      </dgm:t>
    </dgm:pt>
    <dgm:pt modelId="{05E8EB6E-EDBF-41E2-B8CA-1777A1A76DE4}" type="pres">
      <dgm:prSet presAssocID="{4DB0804A-A112-4C25-8A7F-E9C39EC8D317}" presName="cycle" presStyleCnt="0">
        <dgm:presLayoutVars>
          <dgm:dir/>
          <dgm:resizeHandles val="exact"/>
        </dgm:presLayoutVars>
      </dgm:prSet>
      <dgm:spPr/>
    </dgm:pt>
    <dgm:pt modelId="{A3740E8B-6C74-49E4-8010-A06AF50AA83E}" type="pres">
      <dgm:prSet presAssocID="{AED24D17-DA18-4070-8379-1211F1FD12C2}" presName="node" presStyleLbl="node1" presStyleIdx="0" presStyleCnt="12" custScaleX="214839" custScaleY="120310" custRadScaleRad="96096">
        <dgm:presLayoutVars>
          <dgm:bulletEnabled val="1"/>
        </dgm:presLayoutVars>
      </dgm:prSet>
      <dgm:spPr>
        <a:solidFill>
          <a:srgbClr val="92D050"/>
        </a:solidFill>
      </dgm:spPr>
    </dgm:pt>
    <dgm:pt modelId="{0B33886A-BB56-4771-9ABE-CB598B8FD6AB}" type="pres">
      <dgm:prSet presAssocID="{662A1A14-CB79-4007-97DF-805588F2D20C}" presName="sibTrans" presStyleLbl="sibTrans2D1" presStyleIdx="0" presStyleCnt="12"/>
      <dgm:spPr>
        <a:solidFill>
          <a:srgbClr val="92D050"/>
        </a:solidFill>
      </dgm:spPr>
    </dgm:pt>
    <dgm:pt modelId="{BBA3119E-3647-4E55-AE80-7A8B00F6A55A}" type="pres">
      <dgm:prSet presAssocID="{662A1A14-CB79-4007-97DF-805588F2D20C}" presName="connectorText" presStyleLbl="sibTrans2D1" presStyleIdx="0" presStyleCnt="12"/>
      <dgm:spPr/>
    </dgm:pt>
    <dgm:pt modelId="{3F89E491-2488-4EE5-AD77-FDBD2B02D4F1}" type="pres">
      <dgm:prSet presAssocID="{80FFED6A-0BC4-4F0E-B22F-C539E82D1F4E}" presName="node" presStyleLbl="node1" presStyleIdx="1" presStyleCnt="12" custScaleX="214839" custScaleY="120310" custRadScaleRad="101787" custRadScaleInc="59570">
        <dgm:presLayoutVars>
          <dgm:bulletEnabled val="1"/>
        </dgm:presLayoutVars>
      </dgm:prSet>
      <dgm:spPr>
        <a:solidFill>
          <a:srgbClr val="92D050"/>
        </a:solidFill>
      </dgm:spPr>
    </dgm:pt>
    <dgm:pt modelId="{CF1C62E1-A67A-4765-8CB0-9CF5DFBCE4E5}" type="pres">
      <dgm:prSet presAssocID="{5C5BF77B-A928-43DC-A05E-9EA4309A9CE0}" presName="sibTrans" presStyleLbl="sibTrans2D1" presStyleIdx="1" presStyleCnt="12"/>
      <dgm:spPr>
        <a:solidFill>
          <a:srgbClr val="92D050"/>
        </a:solidFill>
      </dgm:spPr>
    </dgm:pt>
    <dgm:pt modelId="{A7AC4274-1667-48AA-875C-B0C87420B5EF}" type="pres">
      <dgm:prSet presAssocID="{5C5BF77B-A928-43DC-A05E-9EA4309A9CE0}" presName="connectorText" presStyleLbl="sibTrans2D1" presStyleIdx="1" presStyleCnt="12"/>
      <dgm:spPr/>
    </dgm:pt>
    <dgm:pt modelId="{B5B3057E-2647-4081-B254-68AAAC9C8CBA}" type="pres">
      <dgm:prSet presAssocID="{33BD7478-B6AD-422C-BD7C-B6B77576207C}" presName="node" presStyleLbl="node1" presStyleIdx="2" presStyleCnt="12" custScaleX="214839" custScaleY="120310" custRadScaleRad="98105" custRadScaleInc="13179">
        <dgm:presLayoutVars>
          <dgm:bulletEnabled val="1"/>
        </dgm:presLayoutVars>
      </dgm:prSet>
      <dgm:spPr>
        <a:solidFill>
          <a:srgbClr val="92D050"/>
        </a:solidFill>
      </dgm:spPr>
    </dgm:pt>
    <dgm:pt modelId="{2460B8A6-47F0-4BE1-B40A-B15B89A52F5A}" type="pres">
      <dgm:prSet presAssocID="{22FD3886-4969-4966-B67F-44BBAA87AF10}" presName="sibTrans" presStyleLbl="sibTrans2D1" presStyleIdx="2" presStyleCnt="12"/>
      <dgm:spPr>
        <a:solidFill>
          <a:srgbClr val="92D050"/>
        </a:solidFill>
      </dgm:spPr>
    </dgm:pt>
    <dgm:pt modelId="{EDD209AC-141C-40A0-BF02-DD2C6621BCD6}" type="pres">
      <dgm:prSet presAssocID="{22FD3886-4969-4966-B67F-44BBAA87AF10}" presName="connectorText" presStyleLbl="sibTrans2D1" presStyleIdx="2" presStyleCnt="12"/>
      <dgm:spPr/>
    </dgm:pt>
    <dgm:pt modelId="{B8969EAA-8F85-4D6E-8467-6B3F923278E6}" type="pres">
      <dgm:prSet presAssocID="{4E1AC4E2-6E97-45E9-A482-549A2A27C691}" presName="node" presStyleLbl="node1" presStyleIdx="3" presStyleCnt="12" custScaleX="214839" custScaleY="120310" custRadScaleRad="100077" custRadScaleInc="14919">
        <dgm:presLayoutVars>
          <dgm:bulletEnabled val="1"/>
        </dgm:presLayoutVars>
      </dgm:prSet>
      <dgm:spPr>
        <a:solidFill>
          <a:srgbClr val="92D050"/>
        </a:solidFill>
      </dgm:spPr>
    </dgm:pt>
    <dgm:pt modelId="{408F2746-2589-40CB-A1DA-7F8CB302AC65}" type="pres">
      <dgm:prSet presAssocID="{4A77168A-AFDE-415C-9449-1791A4ACEA7D}" presName="sibTrans" presStyleLbl="sibTrans2D1" presStyleIdx="3" presStyleCnt="12"/>
      <dgm:spPr>
        <a:solidFill>
          <a:srgbClr val="92D050"/>
        </a:solidFill>
      </dgm:spPr>
    </dgm:pt>
    <dgm:pt modelId="{1B10F94C-8441-4770-A1B6-B628CFC61D12}" type="pres">
      <dgm:prSet presAssocID="{4A77168A-AFDE-415C-9449-1791A4ACEA7D}" presName="connectorText" presStyleLbl="sibTrans2D1" presStyleIdx="3" presStyleCnt="12"/>
      <dgm:spPr/>
    </dgm:pt>
    <dgm:pt modelId="{1309D985-99F5-41F1-8BBE-41320A525A18}" type="pres">
      <dgm:prSet presAssocID="{1913CF55-9388-43BB-B3D8-9871937EB660}" presName="node" presStyleLbl="node1" presStyleIdx="4" presStyleCnt="12" custScaleX="214839" custScaleY="120310" custRadScaleRad="102010" custRadScaleInc="12674">
        <dgm:presLayoutVars>
          <dgm:bulletEnabled val="1"/>
        </dgm:presLayoutVars>
      </dgm:prSet>
      <dgm:spPr>
        <a:solidFill>
          <a:srgbClr val="92D050"/>
        </a:solidFill>
      </dgm:spPr>
    </dgm:pt>
    <dgm:pt modelId="{530DA9F7-F24A-439F-AD9B-BEC23FC021DC}" type="pres">
      <dgm:prSet presAssocID="{2E00546C-311C-4A7B-AC5E-F0E5C0B3BBE1}" presName="sibTrans" presStyleLbl="sibTrans2D1" presStyleIdx="4" presStyleCnt="12"/>
      <dgm:spPr>
        <a:solidFill>
          <a:srgbClr val="92D050"/>
        </a:solidFill>
      </dgm:spPr>
    </dgm:pt>
    <dgm:pt modelId="{40272766-F3F7-4666-8A7E-A63CBF2CDB9C}" type="pres">
      <dgm:prSet presAssocID="{2E00546C-311C-4A7B-AC5E-F0E5C0B3BBE1}" presName="connectorText" presStyleLbl="sibTrans2D1" presStyleIdx="4" presStyleCnt="12"/>
      <dgm:spPr/>
    </dgm:pt>
    <dgm:pt modelId="{75C521DD-D6FE-4AB6-AF33-CF97E616B84A}" type="pres">
      <dgm:prSet presAssocID="{76277234-7FEE-4B0D-82A6-E8290019B5FC}" presName="node" presStyleLbl="node1" presStyleIdx="5" presStyleCnt="12" custScaleX="214839" custScaleY="120310" custRadScaleRad="112862" custRadScaleInc="-47310">
        <dgm:presLayoutVars>
          <dgm:bulletEnabled val="1"/>
        </dgm:presLayoutVars>
      </dgm:prSet>
      <dgm:spPr>
        <a:solidFill>
          <a:srgbClr val="92D050"/>
        </a:solidFill>
      </dgm:spPr>
    </dgm:pt>
    <dgm:pt modelId="{C3CDE3F0-56A6-4A8B-934B-069F3847B3E6}" type="pres">
      <dgm:prSet presAssocID="{B1C9B1EF-D2A9-493E-95AA-83327A52C3EE}" presName="sibTrans" presStyleLbl="sibTrans2D1" presStyleIdx="5" presStyleCnt="12"/>
      <dgm:spPr>
        <a:solidFill>
          <a:srgbClr val="92D050"/>
        </a:solidFill>
      </dgm:spPr>
    </dgm:pt>
    <dgm:pt modelId="{C6311EEA-8E99-4428-961E-C1AAE094C3D4}" type="pres">
      <dgm:prSet presAssocID="{B1C9B1EF-D2A9-493E-95AA-83327A52C3EE}" presName="connectorText" presStyleLbl="sibTrans2D1" presStyleIdx="5" presStyleCnt="12"/>
      <dgm:spPr/>
    </dgm:pt>
    <dgm:pt modelId="{C0A74276-42DE-4C4F-B73A-1B60E9395EA4}" type="pres">
      <dgm:prSet presAssocID="{4941EE44-5FFA-4A53-AF2D-96A28F0D3059}" presName="node" presStyleLbl="node1" presStyleIdx="6" presStyleCnt="12" custScaleX="214839" custScaleY="120310" custRadScaleRad="100488">
        <dgm:presLayoutVars>
          <dgm:bulletEnabled val="1"/>
        </dgm:presLayoutVars>
      </dgm:prSet>
      <dgm:spPr>
        <a:solidFill>
          <a:srgbClr val="92D050"/>
        </a:solidFill>
      </dgm:spPr>
    </dgm:pt>
    <dgm:pt modelId="{B8FD8D43-187B-475D-A0CF-609764AAEB85}" type="pres">
      <dgm:prSet presAssocID="{E46DBD2E-EBFE-4FA1-8353-B0243B2A0632}" presName="sibTrans" presStyleLbl="sibTrans2D1" presStyleIdx="6" presStyleCnt="12"/>
      <dgm:spPr>
        <a:solidFill>
          <a:srgbClr val="92D050"/>
        </a:solidFill>
      </dgm:spPr>
    </dgm:pt>
    <dgm:pt modelId="{8FD548D6-FE14-4C44-85AC-7016A7CB1D83}" type="pres">
      <dgm:prSet presAssocID="{E46DBD2E-EBFE-4FA1-8353-B0243B2A0632}" presName="connectorText" presStyleLbl="sibTrans2D1" presStyleIdx="6" presStyleCnt="12"/>
      <dgm:spPr/>
    </dgm:pt>
    <dgm:pt modelId="{5BB4813C-D292-4EBF-9610-654CA2318A50}" type="pres">
      <dgm:prSet presAssocID="{D7BBA0CA-446C-4EE7-B8CF-F8E2616D94E9}" presName="node" presStyleLbl="node1" presStyleIdx="7" presStyleCnt="12" custScaleX="214839" custScaleY="120310" custRadScaleRad="108056" custRadScaleInc="23882">
        <dgm:presLayoutVars>
          <dgm:bulletEnabled val="1"/>
        </dgm:presLayoutVars>
      </dgm:prSet>
      <dgm:spPr>
        <a:solidFill>
          <a:srgbClr val="92D050"/>
        </a:solidFill>
      </dgm:spPr>
    </dgm:pt>
    <dgm:pt modelId="{7335915C-6167-4D32-BFAB-D76FE05CE256}" type="pres">
      <dgm:prSet presAssocID="{05603A58-1950-4613-8428-0FC316797E32}" presName="sibTrans" presStyleLbl="sibTrans2D1" presStyleIdx="7" presStyleCnt="12"/>
      <dgm:spPr>
        <a:solidFill>
          <a:srgbClr val="92D050"/>
        </a:solidFill>
      </dgm:spPr>
    </dgm:pt>
    <dgm:pt modelId="{4ABD8383-E607-436C-888C-0D9D0262667E}" type="pres">
      <dgm:prSet presAssocID="{05603A58-1950-4613-8428-0FC316797E32}" presName="connectorText" presStyleLbl="sibTrans2D1" presStyleIdx="7" presStyleCnt="12"/>
      <dgm:spPr/>
    </dgm:pt>
    <dgm:pt modelId="{67BE73C5-43AD-4E75-A87D-6C6CC86F7C11}" type="pres">
      <dgm:prSet presAssocID="{DA2B57C1-1DE6-4C3F-A937-DF6269BBB104}" presName="node" presStyleLbl="node1" presStyleIdx="8" presStyleCnt="12" custScaleX="214839" custScaleY="120310" custRadScaleRad="102010" custRadScaleInc="-12674">
        <dgm:presLayoutVars>
          <dgm:bulletEnabled val="1"/>
        </dgm:presLayoutVars>
      </dgm:prSet>
      <dgm:spPr>
        <a:solidFill>
          <a:srgbClr val="92D050"/>
        </a:solidFill>
      </dgm:spPr>
    </dgm:pt>
    <dgm:pt modelId="{247D1306-6568-481E-B5EA-18B43318C065}" type="pres">
      <dgm:prSet presAssocID="{F39CC426-BDD6-488D-AD01-D6033929D744}" presName="sibTrans" presStyleLbl="sibTrans2D1" presStyleIdx="8" presStyleCnt="12"/>
      <dgm:spPr>
        <a:solidFill>
          <a:srgbClr val="92D050"/>
        </a:solidFill>
      </dgm:spPr>
    </dgm:pt>
    <dgm:pt modelId="{7A66B423-68D9-4F11-805B-D852CA11841A}" type="pres">
      <dgm:prSet presAssocID="{F39CC426-BDD6-488D-AD01-D6033929D744}" presName="connectorText" presStyleLbl="sibTrans2D1" presStyleIdx="8" presStyleCnt="12"/>
      <dgm:spPr/>
    </dgm:pt>
    <dgm:pt modelId="{1A30B5F6-7AE3-4F9A-9BA8-9FC5133EF442}" type="pres">
      <dgm:prSet presAssocID="{9C64A377-BA64-4B14-A063-04581ADFFC40}" presName="node" presStyleLbl="node1" presStyleIdx="9" presStyleCnt="12" custScaleX="214839" custScaleY="120310" custRadScaleRad="100077" custRadScaleInc="-14919">
        <dgm:presLayoutVars>
          <dgm:bulletEnabled val="1"/>
        </dgm:presLayoutVars>
      </dgm:prSet>
      <dgm:spPr>
        <a:solidFill>
          <a:srgbClr val="92D050"/>
        </a:solidFill>
      </dgm:spPr>
    </dgm:pt>
    <dgm:pt modelId="{51290D41-640D-4532-B101-4CFCA4CE76BE}" type="pres">
      <dgm:prSet presAssocID="{9E194196-1314-4F0A-843A-FD6523FAE031}" presName="sibTrans" presStyleLbl="sibTrans2D1" presStyleIdx="9" presStyleCnt="12"/>
      <dgm:spPr>
        <a:solidFill>
          <a:srgbClr val="92D050"/>
        </a:solidFill>
      </dgm:spPr>
    </dgm:pt>
    <dgm:pt modelId="{EE68F027-A4BD-43C3-9950-DC0B216B1208}" type="pres">
      <dgm:prSet presAssocID="{9E194196-1314-4F0A-843A-FD6523FAE031}" presName="connectorText" presStyleLbl="sibTrans2D1" presStyleIdx="9" presStyleCnt="12"/>
      <dgm:spPr/>
    </dgm:pt>
    <dgm:pt modelId="{DD8B8207-1AE8-43EA-A830-45F8DAC39E14}" type="pres">
      <dgm:prSet presAssocID="{380E5BFE-CE13-4B78-A0C2-058B759FC8DD}" presName="node" presStyleLbl="node1" presStyleIdx="10" presStyleCnt="12" custScaleX="214839" custScaleY="120310" custRadScaleRad="98105" custRadScaleInc="-13179">
        <dgm:presLayoutVars>
          <dgm:bulletEnabled val="1"/>
        </dgm:presLayoutVars>
      </dgm:prSet>
      <dgm:spPr>
        <a:solidFill>
          <a:srgbClr val="92D050"/>
        </a:solidFill>
      </dgm:spPr>
    </dgm:pt>
    <dgm:pt modelId="{0C392A23-C9D5-4316-B8F6-3CFE1B8F72BF}" type="pres">
      <dgm:prSet presAssocID="{91679F46-46BF-488F-AE68-032ED401FA94}" presName="sibTrans" presStyleLbl="sibTrans2D1" presStyleIdx="10" presStyleCnt="12"/>
      <dgm:spPr>
        <a:solidFill>
          <a:srgbClr val="92D050"/>
        </a:solidFill>
      </dgm:spPr>
    </dgm:pt>
    <dgm:pt modelId="{66F12A0B-6C8C-44C1-AB39-8EB817FF0A7E}" type="pres">
      <dgm:prSet presAssocID="{91679F46-46BF-488F-AE68-032ED401FA94}" presName="connectorText" presStyleLbl="sibTrans2D1" presStyleIdx="10" presStyleCnt="12"/>
      <dgm:spPr/>
    </dgm:pt>
    <dgm:pt modelId="{D298B01C-E102-4B30-9B12-462EFAF636D8}" type="pres">
      <dgm:prSet presAssocID="{BAF2AD80-333C-4B53-9ECD-E69CB8EE45D3}" presName="node" presStyleLbl="node1" presStyleIdx="11" presStyleCnt="12" custScaleX="214839" custScaleY="120310" custRadScaleRad="100092" custRadScaleInc="-51456">
        <dgm:presLayoutVars>
          <dgm:bulletEnabled val="1"/>
        </dgm:presLayoutVars>
      </dgm:prSet>
      <dgm:spPr>
        <a:solidFill>
          <a:srgbClr val="92D050"/>
        </a:solidFill>
      </dgm:spPr>
    </dgm:pt>
    <dgm:pt modelId="{82C8F9A4-9EE1-4FF6-81CB-8E6009EA2489}" type="pres">
      <dgm:prSet presAssocID="{7B6AD555-BA34-429E-B865-25FEA994A9C7}" presName="sibTrans" presStyleLbl="sibTrans2D1" presStyleIdx="11" presStyleCnt="12"/>
      <dgm:spPr>
        <a:solidFill>
          <a:srgbClr val="92D050"/>
        </a:solidFill>
      </dgm:spPr>
    </dgm:pt>
    <dgm:pt modelId="{B0881357-8D50-4938-AECC-27F5A032D38C}" type="pres">
      <dgm:prSet presAssocID="{7B6AD555-BA34-429E-B865-25FEA994A9C7}" presName="connectorText" presStyleLbl="sibTrans2D1" presStyleIdx="11" presStyleCnt="12"/>
      <dgm:spPr/>
    </dgm:pt>
  </dgm:ptLst>
  <dgm:cxnLst>
    <dgm:cxn modelId="{F6F55C12-6EEA-4051-A9E2-14FEE83A43EC}" type="presOf" srcId="{9C64A377-BA64-4B14-A063-04581ADFFC40}" destId="{1A30B5F6-7AE3-4F9A-9BA8-9FC5133EF442}" srcOrd="0" destOrd="0" presId="urn:microsoft.com/office/officeart/2005/8/layout/cycle2"/>
    <dgm:cxn modelId="{C8414D20-2BD0-4835-8009-2AE00AB7759C}" type="presOf" srcId="{7B6AD555-BA34-429E-B865-25FEA994A9C7}" destId="{B0881357-8D50-4938-AECC-27F5A032D38C}" srcOrd="1" destOrd="0" presId="urn:microsoft.com/office/officeart/2005/8/layout/cycle2"/>
    <dgm:cxn modelId="{5748E621-B5D9-49A2-9DBB-36BD3D764062}" type="presOf" srcId="{662A1A14-CB79-4007-97DF-805588F2D20C}" destId="{0B33886A-BB56-4771-9ABE-CB598B8FD6AB}" srcOrd="0" destOrd="0" presId="urn:microsoft.com/office/officeart/2005/8/layout/cycle2"/>
    <dgm:cxn modelId="{30A17D25-818D-4A4D-804C-D2F914C8CB21}" type="presOf" srcId="{F39CC426-BDD6-488D-AD01-D6033929D744}" destId="{247D1306-6568-481E-B5EA-18B43318C065}" srcOrd="0" destOrd="0" presId="urn:microsoft.com/office/officeart/2005/8/layout/cycle2"/>
    <dgm:cxn modelId="{792D832B-819C-4BDC-BE6C-B0F35CEB1482}" type="presOf" srcId="{4941EE44-5FFA-4A53-AF2D-96A28F0D3059}" destId="{C0A74276-42DE-4C4F-B73A-1B60E9395EA4}" srcOrd="0" destOrd="0" presId="urn:microsoft.com/office/officeart/2005/8/layout/cycle2"/>
    <dgm:cxn modelId="{3346EC2C-BD3A-4BC3-BF6E-DAD8D34574F7}" type="presOf" srcId="{5C5BF77B-A928-43DC-A05E-9EA4309A9CE0}" destId="{A7AC4274-1667-48AA-875C-B0C87420B5EF}" srcOrd="1" destOrd="0" presId="urn:microsoft.com/office/officeart/2005/8/layout/cycle2"/>
    <dgm:cxn modelId="{93CCD72E-6005-4A35-B0E8-8A15D978148E}" type="presOf" srcId="{B1C9B1EF-D2A9-493E-95AA-83327A52C3EE}" destId="{C6311EEA-8E99-4428-961E-C1AAE094C3D4}" srcOrd="1" destOrd="0" presId="urn:microsoft.com/office/officeart/2005/8/layout/cycle2"/>
    <dgm:cxn modelId="{78C8113B-4DAB-478A-838B-A97223775DC7}" srcId="{4DB0804A-A112-4C25-8A7F-E9C39EC8D317}" destId="{33BD7478-B6AD-422C-BD7C-B6B77576207C}" srcOrd="2" destOrd="0" parTransId="{13317036-0A6E-402E-8531-B8E55BF15E69}" sibTransId="{22FD3886-4969-4966-B67F-44BBAA87AF10}"/>
    <dgm:cxn modelId="{E7753F3E-ADD8-4E95-BA46-5FCCDEE2519A}" type="presOf" srcId="{4A77168A-AFDE-415C-9449-1791A4ACEA7D}" destId="{1B10F94C-8441-4770-A1B6-B628CFC61D12}" srcOrd="1" destOrd="0" presId="urn:microsoft.com/office/officeart/2005/8/layout/cycle2"/>
    <dgm:cxn modelId="{A97B5A3E-3AB5-444C-8653-E902A071D9C9}" srcId="{4DB0804A-A112-4C25-8A7F-E9C39EC8D317}" destId="{80FFED6A-0BC4-4F0E-B22F-C539E82D1F4E}" srcOrd="1" destOrd="0" parTransId="{43129C20-B6D5-40E6-90BB-5C4C4D680305}" sibTransId="{5C5BF77B-A928-43DC-A05E-9EA4309A9CE0}"/>
    <dgm:cxn modelId="{71DBFD3F-1B27-4A85-93D7-E1A905C65983}" type="presOf" srcId="{F39CC426-BDD6-488D-AD01-D6033929D744}" destId="{7A66B423-68D9-4F11-805B-D852CA11841A}" srcOrd="1" destOrd="0" presId="urn:microsoft.com/office/officeart/2005/8/layout/cycle2"/>
    <dgm:cxn modelId="{25DF335C-300B-452C-A3B5-D2DDCA00EBF0}" type="presOf" srcId="{DA2B57C1-1DE6-4C3F-A937-DF6269BBB104}" destId="{67BE73C5-43AD-4E75-A87D-6C6CC86F7C11}" srcOrd="0" destOrd="0" presId="urn:microsoft.com/office/officeart/2005/8/layout/cycle2"/>
    <dgm:cxn modelId="{8939215F-0033-4A52-A80E-432DE06E56BE}" type="presOf" srcId="{B1C9B1EF-D2A9-493E-95AA-83327A52C3EE}" destId="{C3CDE3F0-56A6-4A8B-934B-069F3847B3E6}" srcOrd="0" destOrd="0" presId="urn:microsoft.com/office/officeart/2005/8/layout/cycle2"/>
    <dgm:cxn modelId="{7CFF9B5F-D906-41D1-B9B0-6322CB3C9675}" type="presOf" srcId="{80FFED6A-0BC4-4F0E-B22F-C539E82D1F4E}" destId="{3F89E491-2488-4EE5-AD77-FDBD2B02D4F1}" srcOrd="0" destOrd="0" presId="urn:microsoft.com/office/officeart/2005/8/layout/cycle2"/>
    <dgm:cxn modelId="{F0BFC341-34A4-4262-8341-F8B9BDB7A6BF}" srcId="{4DB0804A-A112-4C25-8A7F-E9C39EC8D317}" destId="{4E1AC4E2-6E97-45E9-A482-549A2A27C691}" srcOrd="3" destOrd="0" parTransId="{E98D896C-C027-4E41-B34B-3AE2F0B89BF3}" sibTransId="{4A77168A-AFDE-415C-9449-1791A4ACEA7D}"/>
    <dgm:cxn modelId="{C482DC61-4F26-4A98-94CE-72B4F529A68B}" srcId="{4DB0804A-A112-4C25-8A7F-E9C39EC8D317}" destId="{1913CF55-9388-43BB-B3D8-9871937EB660}" srcOrd="4" destOrd="0" parTransId="{B5BBE0F6-5E9F-4152-83E3-9C392A7ADF90}" sibTransId="{2E00546C-311C-4A7B-AC5E-F0E5C0B3BBE1}"/>
    <dgm:cxn modelId="{EF820243-F6F8-4A91-A01A-60C189F394E3}" type="presOf" srcId="{9E194196-1314-4F0A-843A-FD6523FAE031}" destId="{EE68F027-A4BD-43C3-9950-DC0B216B1208}" srcOrd="1" destOrd="0" presId="urn:microsoft.com/office/officeart/2005/8/layout/cycle2"/>
    <dgm:cxn modelId="{B808B364-FC0C-4541-B49B-5F2B037548BE}" srcId="{4DB0804A-A112-4C25-8A7F-E9C39EC8D317}" destId="{9C64A377-BA64-4B14-A063-04581ADFFC40}" srcOrd="9" destOrd="0" parTransId="{2B7FF1BB-4F27-422B-A440-7E1DCDF85B4E}" sibTransId="{9E194196-1314-4F0A-843A-FD6523FAE031}"/>
    <dgm:cxn modelId="{BB036665-D5F0-4704-BBBA-E47976755C17}" type="presOf" srcId="{2E00546C-311C-4A7B-AC5E-F0E5C0B3BBE1}" destId="{40272766-F3F7-4666-8A7E-A63CBF2CDB9C}" srcOrd="1" destOrd="0" presId="urn:microsoft.com/office/officeart/2005/8/layout/cycle2"/>
    <dgm:cxn modelId="{80399145-D887-4274-A84E-F8D2BB891B27}" type="presOf" srcId="{76277234-7FEE-4B0D-82A6-E8290019B5FC}" destId="{75C521DD-D6FE-4AB6-AF33-CF97E616B84A}" srcOrd="0" destOrd="0" presId="urn:microsoft.com/office/officeart/2005/8/layout/cycle2"/>
    <dgm:cxn modelId="{93782E66-F191-4552-8B44-389DA214A310}" srcId="{4DB0804A-A112-4C25-8A7F-E9C39EC8D317}" destId="{AED24D17-DA18-4070-8379-1211F1FD12C2}" srcOrd="0" destOrd="0" parTransId="{6A5128B7-6FD5-4143-9E3C-D9A6EFD39DFD}" sibTransId="{662A1A14-CB79-4007-97DF-805588F2D20C}"/>
    <dgm:cxn modelId="{ABC6D949-516C-4C50-90A0-BB2014FF7629}" type="presOf" srcId="{4A77168A-AFDE-415C-9449-1791A4ACEA7D}" destId="{408F2746-2589-40CB-A1DA-7F8CB302AC65}" srcOrd="0" destOrd="0" presId="urn:microsoft.com/office/officeart/2005/8/layout/cycle2"/>
    <dgm:cxn modelId="{FD0D1B4A-89F7-4846-ACE4-830CA265F643}" type="presOf" srcId="{33BD7478-B6AD-422C-BD7C-B6B77576207C}" destId="{B5B3057E-2647-4081-B254-68AAAC9C8CBA}" srcOrd="0" destOrd="0" presId="urn:microsoft.com/office/officeart/2005/8/layout/cycle2"/>
    <dgm:cxn modelId="{516CF84B-10F8-4AA1-A705-2E5B25975A2E}" type="presOf" srcId="{2E00546C-311C-4A7B-AC5E-F0E5C0B3BBE1}" destId="{530DA9F7-F24A-439F-AD9B-BEC23FC021DC}" srcOrd="0" destOrd="0" presId="urn:microsoft.com/office/officeart/2005/8/layout/cycle2"/>
    <dgm:cxn modelId="{463FB94C-1E8E-456A-9E59-81C138F7F92A}" type="presOf" srcId="{BAF2AD80-333C-4B53-9ECD-E69CB8EE45D3}" destId="{D298B01C-E102-4B30-9B12-462EFAF636D8}" srcOrd="0" destOrd="0" presId="urn:microsoft.com/office/officeart/2005/8/layout/cycle2"/>
    <dgm:cxn modelId="{59A4C44D-295C-44FF-BDF1-11EABB7130B7}" type="presOf" srcId="{22FD3886-4969-4966-B67F-44BBAA87AF10}" destId="{2460B8A6-47F0-4BE1-B40A-B15B89A52F5A}" srcOrd="0" destOrd="0" presId="urn:microsoft.com/office/officeart/2005/8/layout/cycle2"/>
    <dgm:cxn modelId="{C9F8C76D-9F45-4CAB-9265-EEB5F3C8D7CC}" type="presOf" srcId="{E46DBD2E-EBFE-4FA1-8353-B0243B2A0632}" destId="{8FD548D6-FE14-4C44-85AC-7016A7CB1D83}" srcOrd="1" destOrd="0" presId="urn:microsoft.com/office/officeart/2005/8/layout/cycle2"/>
    <dgm:cxn modelId="{CB19D26E-83CE-4471-9CF5-38254F830846}" type="presOf" srcId="{22FD3886-4969-4966-B67F-44BBAA87AF10}" destId="{EDD209AC-141C-40A0-BF02-DD2C6621BCD6}" srcOrd="1" destOrd="0" presId="urn:microsoft.com/office/officeart/2005/8/layout/cycle2"/>
    <dgm:cxn modelId="{45719053-3F86-4302-BBA4-24EDBCF2F3E2}" type="presOf" srcId="{91679F46-46BF-488F-AE68-032ED401FA94}" destId="{0C392A23-C9D5-4316-B8F6-3CFE1B8F72BF}" srcOrd="0" destOrd="0" presId="urn:microsoft.com/office/officeart/2005/8/layout/cycle2"/>
    <dgm:cxn modelId="{DF57B573-BBF7-4FB7-A792-531ABC9E5A76}" type="presOf" srcId="{D7BBA0CA-446C-4EE7-B8CF-F8E2616D94E9}" destId="{5BB4813C-D292-4EBF-9610-654CA2318A50}" srcOrd="0" destOrd="0" presId="urn:microsoft.com/office/officeart/2005/8/layout/cycle2"/>
    <dgm:cxn modelId="{21452B74-7921-4766-94CD-9E84910E9D85}" type="presOf" srcId="{9E194196-1314-4F0A-843A-FD6523FAE031}" destId="{51290D41-640D-4532-B101-4CFCA4CE76BE}" srcOrd="0" destOrd="0" presId="urn:microsoft.com/office/officeart/2005/8/layout/cycle2"/>
    <dgm:cxn modelId="{86E23554-939A-4BC5-A074-1A509C43E5B1}" type="presOf" srcId="{91679F46-46BF-488F-AE68-032ED401FA94}" destId="{66F12A0B-6C8C-44C1-AB39-8EB817FF0A7E}" srcOrd="1" destOrd="0" presId="urn:microsoft.com/office/officeart/2005/8/layout/cycle2"/>
    <dgm:cxn modelId="{B51FD07F-DD4F-4113-B1B6-DCACD5007D65}" srcId="{4DB0804A-A112-4C25-8A7F-E9C39EC8D317}" destId="{4941EE44-5FFA-4A53-AF2D-96A28F0D3059}" srcOrd="6" destOrd="0" parTransId="{04B4C876-6A9E-4B10-A02D-DCF5E5CE77B6}" sibTransId="{E46DBD2E-EBFE-4FA1-8353-B0243B2A0632}"/>
    <dgm:cxn modelId="{36AE8A8E-3603-45D9-8B97-7D6BF339DC32}" srcId="{4DB0804A-A112-4C25-8A7F-E9C39EC8D317}" destId="{380E5BFE-CE13-4B78-A0C2-058B759FC8DD}" srcOrd="10" destOrd="0" parTransId="{24007177-F2D8-4609-B389-04DFC47B2EBB}" sibTransId="{91679F46-46BF-488F-AE68-032ED401FA94}"/>
    <dgm:cxn modelId="{515B8093-77C3-40BE-ADF7-57F7A64FBCA4}" type="presOf" srcId="{7B6AD555-BA34-429E-B865-25FEA994A9C7}" destId="{82C8F9A4-9EE1-4FF6-81CB-8E6009EA2489}" srcOrd="0" destOrd="0" presId="urn:microsoft.com/office/officeart/2005/8/layout/cycle2"/>
    <dgm:cxn modelId="{9E5FE198-FD02-4051-B5A2-51F0E86CCB94}" type="presOf" srcId="{AED24D17-DA18-4070-8379-1211F1FD12C2}" destId="{A3740E8B-6C74-49E4-8010-A06AF50AA83E}" srcOrd="0" destOrd="0" presId="urn:microsoft.com/office/officeart/2005/8/layout/cycle2"/>
    <dgm:cxn modelId="{932DF39D-766E-4576-92FC-ED59F818B5C2}" type="presOf" srcId="{E46DBD2E-EBFE-4FA1-8353-B0243B2A0632}" destId="{B8FD8D43-187B-475D-A0CF-609764AAEB85}" srcOrd="0" destOrd="0" presId="urn:microsoft.com/office/officeart/2005/8/layout/cycle2"/>
    <dgm:cxn modelId="{EBD6AEB9-42E4-420B-9E62-23D3507A475B}" type="presOf" srcId="{662A1A14-CB79-4007-97DF-805588F2D20C}" destId="{BBA3119E-3647-4E55-AE80-7A8B00F6A55A}" srcOrd="1" destOrd="0" presId="urn:microsoft.com/office/officeart/2005/8/layout/cycle2"/>
    <dgm:cxn modelId="{792F64BB-E5CA-455F-9AE1-3CDDF2D02706}" type="presOf" srcId="{5C5BF77B-A928-43DC-A05E-9EA4309A9CE0}" destId="{CF1C62E1-A67A-4765-8CB0-9CF5DFBCE4E5}" srcOrd="0" destOrd="0" presId="urn:microsoft.com/office/officeart/2005/8/layout/cycle2"/>
    <dgm:cxn modelId="{3B23A0D1-EDF9-4F41-BC34-BE1F78CA8072}" type="presOf" srcId="{05603A58-1950-4613-8428-0FC316797E32}" destId="{7335915C-6167-4D32-BFAB-D76FE05CE256}" srcOrd="0" destOrd="0" presId="urn:microsoft.com/office/officeart/2005/8/layout/cycle2"/>
    <dgm:cxn modelId="{003352D5-F6DB-4727-9861-E59756340F72}" type="presOf" srcId="{1913CF55-9388-43BB-B3D8-9871937EB660}" destId="{1309D985-99F5-41F1-8BBE-41320A525A18}" srcOrd="0" destOrd="0" presId="urn:microsoft.com/office/officeart/2005/8/layout/cycle2"/>
    <dgm:cxn modelId="{57E063D9-48A8-4391-AD55-61C566962C30}" srcId="{4DB0804A-A112-4C25-8A7F-E9C39EC8D317}" destId="{DA2B57C1-1DE6-4C3F-A937-DF6269BBB104}" srcOrd="8" destOrd="0" parTransId="{0EA22FBB-0733-4925-922D-0042D8459BE3}" sibTransId="{F39CC426-BDD6-488D-AD01-D6033929D744}"/>
    <dgm:cxn modelId="{B33DE0DA-39AE-4F91-976B-D65BCAB10747}" type="presOf" srcId="{380E5BFE-CE13-4B78-A0C2-058B759FC8DD}" destId="{DD8B8207-1AE8-43EA-A830-45F8DAC39E14}" srcOrd="0" destOrd="0" presId="urn:microsoft.com/office/officeart/2005/8/layout/cycle2"/>
    <dgm:cxn modelId="{32AA6FE5-7A5A-4144-8FD9-AA6F07E30060}" type="presOf" srcId="{05603A58-1950-4613-8428-0FC316797E32}" destId="{4ABD8383-E607-436C-888C-0D9D0262667E}" srcOrd="1" destOrd="0" presId="urn:microsoft.com/office/officeart/2005/8/layout/cycle2"/>
    <dgm:cxn modelId="{2BC69BF2-E6CE-4BEE-8B43-95BE88A09D81}" type="presOf" srcId="{4DB0804A-A112-4C25-8A7F-E9C39EC8D317}" destId="{05E8EB6E-EDBF-41E2-B8CA-1777A1A76DE4}" srcOrd="0" destOrd="0" presId="urn:microsoft.com/office/officeart/2005/8/layout/cycle2"/>
    <dgm:cxn modelId="{65FD83F3-CB06-4957-AE5E-C2F6A5A2FF05}" srcId="{4DB0804A-A112-4C25-8A7F-E9C39EC8D317}" destId="{D7BBA0CA-446C-4EE7-B8CF-F8E2616D94E9}" srcOrd="7" destOrd="0" parTransId="{5051A349-34F1-4FFD-91A1-9AB9F8419C63}" sibTransId="{05603A58-1950-4613-8428-0FC316797E32}"/>
    <dgm:cxn modelId="{A5E18AF8-905E-423C-9272-79E9EA872418}" type="presOf" srcId="{4E1AC4E2-6E97-45E9-A482-549A2A27C691}" destId="{B8969EAA-8F85-4D6E-8467-6B3F923278E6}" srcOrd="0" destOrd="0" presId="urn:microsoft.com/office/officeart/2005/8/layout/cycle2"/>
    <dgm:cxn modelId="{C43F09F9-AA6E-467A-A955-2C77658F4B22}" srcId="{4DB0804A-A112-4C25-8A7F-E9C39EC8D317}" destId="{BAF2AD80-333C-4B53-9ECD-E69CB8EE45D3}" srcOrd="11" destOrd="0" parTransId="{ABAE4A64-858B-4167-8953-99FF146227E0}" sibTransId="{7B6AD555-BA34-429E-B865-25FEA994A9C7}"/>
    <dgm:cxn modelId="{629A1FFE-BC28-40EC-AEA3-0F705DF7725C}" srcId="{4DB0804A-A112-4C25-8A7F-E9C39EC8D317}" destId="{76277234-7FEE-4B0D-82A6-E8290019B5FC}" srcOrd="5" destOrd="0" parTransId="{8A082DEB-C013-4DF9-85A8-3C7FBD13172E}" sibTransId="{B1C9B1EF-D2A9-493E-95AA-83327A52C3EE}"/>
    <dgm:cxn modelId="{7D33D4EF-F615-447D-8F20-F2975A4FBDD4}" type="presParOf" srcId="{05E8EB6E-EDBF-41E2-B8CA-1777A1A76DE4}" destId="{A3740E8B-6C74-49E4-8010-A06AF50AA83E}" srcOrd="0" destOrd="0" presId="urn:microsoft.com/office/officeart/2005/8/layout/cycle2"/>
    <dgm:cxn modelId="{9313C3ED-0450-484B-B41F-364D979D78D4}" type="presParOf" srcId="{05E8EB6E-EDBF-41E2-B8CA-1777A1A76DE4}" destId="{0B33886A-BB56-4771-9ABE-CB598B8FD6AB}" srcOrd="1" destOrd="0" presId="urn:microsoft.com/office/officeart/2005/8/layout/cycle2"/>
    <dgm:cxn modelId="{31D2119B-AD87-4825-8322-C3E5469F3641}" type="presParOf" srcId="{0B33886A-BB56-4771-9ABE-CB598B8FD6AB}" destId="{BBA3119E-3647-4E55-AE80-7A8B00F6A55A}" srcOrd="0" destOrd="0" presId="urn:microsoft.com/office/officeart/2005/8/layout/cycle2"/>
    <dgm:cxn modelId="{C88336DD-B2CE-49F8-A19D-195BF96422FB}" type="presParOf" srcId="{05E8EB6E-EDBF-41E2-B8CA-1777A1A76DE4}" destId="{3F89E491-2488-4EE5-AD77-FDBD2B02D4F1}" srcOrd="2" destOrd="0" presId="urn:microsoft.com/office/officeart/2005/8/layout/cycle2"/>
    <dgm:cxn modelId="{F634C4F1-D719-4120-A607-AA503FDC9855}" type="presParOf" srcId="{05E8EB6E-EDBF-41E2-B8CA-1777A1A76DE4}" destId="{CF1C62E1-A67A-4765-8CB0-9CF5DFBCE4E5}" srcOrd="3" destOrd="0" presId="urn:microsoft.com/office/officeart/2005/8/layout/cycle2"/>
    <dgm:cxn modelId="{333A2CE2-1860-4E6E-A6AB-2342E591B900}" type="presParOf" srcId="{CF1C62E1-A67A-4765-8CB0-9CF5DFBCE4E5}" destId="{A7AC4274-1667-48AA-875C-B0C87420B5EF}" srcOrd="0" destOrd="0" presId="urn:microsoft.com/office/officeart/2005/8/layout/cycle2"/>
    <dgm:cxn modelId="{B508124A-F2EC-46E9-A629-0C12E9B28183}" type="presParOf" srcId="{05E8EB6E-EDBF-41E2-B8CA-1777A1A76DE4}" destId="{B5B3057E-2647-4081-B254-68AAAC9C8CBA}" srcOrd="4" destOrd="0" presId="urn:microsoft.com/office/officeart/2005/8/layout/cycle2"/>
    <dgm:cxn modelId="{FA7A4FDC-EE52-4F28-928E-E239D4109019}" type="presParOf" srcId="{05E8EB6E-EDBF-41E2-B8CA-1777A1A76DE4}" destId="{2460B8A6-47F0-4BE1-B40A-B15B89A52F5A}" srcOrd="5" destOrd="0" presId="urn:microsoft.com/office/officeart/2005/8/layout/cycle2"/>
    <dgm:cxn modelId="{A3B7BB3C-0143-4944-AB8C-ABECB20164B3}" type="presParOf" srcId="{2460B8A6-47F0-4BE1-B40A-B15B89A52F5A}" destId="{EDD209AC-141C-40A0-BF02-DD2C6621BCD6}" srcOrd="0" destOrd="0" presId="urn:microsoft.com/office/officeart/2005/8/layout/cycle2"/>
    <dgm:cxn modelId="{9F65BB65-060F-448A-8E84-8C57AAA56259}" type="presParOf" srcId="{05E8EB6E-EDBF-41E2-B8CA-1777A1A76DE4}" destId="{B8969EAA-8F85-4D6E-8467-6B3F923278E6}" srcOrd="6" destOrd="0" presId="urn:microsoft.com/office/officeart/2005/8/layout/cycle2"/>
    <dgm:cxn modelId="{3828B29E-832A-44B9-AC11-D14684B2F34D}" type="presParOf" srcId="{05E8EB6E-EDBF-41E2-B8CA-1777A1A76DE4}" destId="{408F2746-2589-40CB-A1DA-7F8CB302AC65}" srcOrd="7" destOrd="0" presId="urn:microsoft.com/office/officeart/2005/8/layout/cycle2"/>
    <dgm:cxn modelId="{34E78716-F612-46E6-A900-AEE363576F43}" type="presParOf" srcId="{408F2746-2589-40CB-A1DA-7F8CB302AC65}" destId="{1B10F94C-8441-4770-A1B6-B628CFC61D12}" srcOrd="0" destOrd="0" presId="urn:microsoft.com/office/officeart/2005/8/layout/cycle2"/>
    <dgm:cxn modelId="{AC90D458-4263-494A-BE3E-E01240BC472F}" type="presParOf" srcId="{05E8EB6E-EDBF-41E2-B8CA-1777A1A76DE4}" destId="{1309D985-99F5-41F1-8BBE-41320A525A18}" srcOrd="8" destOrd="0" presId="urn:microsoft.com/office/officeart/2005/8/layout/cycle2"/>
    <dgm:cxn modelId="{66B1EB53-AD77-4E8B-9412-45E54D66B281}" type="presParOf" srcId="{05E8EB6E-EDBF-41E2-B8CA-1777A1A76DE4}" destId="{530DA9F7-F24A-439F-AD9B-BEC23FC021DC}" srcOrd="9" destOrd="0" presId="urn:microsoft.com/office/officeart/2005/8/layout/cycle2"/>
    <dgm:cxn modelId="{E440D307-71A1-4AD2-8640-A7D5E1C1167F}" type="presParOf" srcId="{530DA9F7-F24A-439F-AD9B-BEC23FC021DC}" destId="{40272766-F3F7-4666-8A7E-A63CBF2CDB9C}" srcOrd="0" destOrd="0" presId="urn:microsoft.com/office/officeart/2005/8/layout/cycle2"/>
    <dgm:cxn modelId="{371E0607-E856-43F7-BED2-0AD55B3F8482}" type="presParOf" srcId="{05E8EB6E-EDBF-41E2-B8CA-1777A1A76DE4}" destId="{75C521DD-D6FE-4AB6-AF33-CF97E616B84A}" srcOrd="10" destOrd="0" presId="urn:microsoft.com/office/officeart/2005/8/layout/cycle2"/>
    <dgm:cxn modelId="{D2940C2A-D5E6-4FDB-80B9-88140EAD9530}" type="presParOf" srcId="{05E8EB6E-EDBF-41E2-B8CA-1777A1A76DE4}" destId="{C3CDE3F0-56A6-4A8B-934B-069F3847B3E6}" srcOrd="11" destOrd="0" presId="urn:microsoft.com/office/officeart/2005/8/layout/cycle2"/>
    <dgm:cxn modelId="{8D82376D-0D4D-4F9B-84EC-463CE6B6F192}" type="presParOf" srcId="{C3CDE3F0-56A6-4A8B-934B-069F3847B3E6}" destId="{C6311EEA-8E99-4428-961E-C1AAE094C3D4}" srcOrd="0" destOrd="0" presId="urn:microsoft.com/office/officeart/2005/8/layout/cycle2"/>
    <dgm:cxn modelId="{486C3C02-CF3D-4033-B683-491A500CAD45}" type="presParOf" srcId="{05E8EB6E-EDBF-41E2-B8CA-1777A1A76DE4}" destId="{C0A74276-42DE-4C4F-B73A-1B60E9395EA4}" srcOrd="12" destOrd="0" presId="urn:microsoft.com/office/officeart/2005/8/layout/cycle2"/>
    <dgm:cxn modelId="{2635526D-9963-46C1-81A2-5BF330B29D45}" type="presParOf" srcId="{05E8EB6E-EDBF-41E2-B8CA-1777A1A76DE4}" destId="{B8FD8D43-187B-475D-A0CF-609764AAEB85}" srcOrd="13" destOrd="0" presId="urn:microsoft.com/office/officeart/2005/8/layout/cycle2"/>
    <dgm:cxn modelId="{253F26FD-B3B0-4413-8B84-9E65591D1F4A}" type="presParOf" srcId="{B8FD8D43-187B-475D-A0CF-609764AAEB85}" destId="{8FD548D6-FE14-4C44-85AC-7016A7CB1D83}" srcOrd="0" destOrd="0" presId="urn:microsoft.com/office/officeart/2005/8/layout/cycle2"/>
    <dgm:cxn modelId="{221F7E47-E851-4657-BCC8-67EB9D6BB62A}" type="presParOf" srcId="{05E8EB6E-EDBF-41E2-B8CA-1777A1A76DE4}" destId="{5BB4813C-D292-4EBF-9610-654CA2318A50}" srcOrd="14" destOrd="0" presId="urn:microsoft.com/office/officeart/2005/8/layout/cycle2"/>
    <dgm:cxn modelId="{3DF8D2C8-CD4F-4FB9-9B74-82FC997C4693}" type="presParOf" srcId="{05E8EB6E-EDBF-41E2-B8CA-1777A1A76DE4}" destId="{7335915C-6167-4D32-BFAB-D76FE05CE256}" srcOrd="15" destOrd="0" presId="urn:microsoft.com/office/officeart/2005/8/layout/cycle2"/>
    <dgm:cxn modelId="{3AFE11E1-8749-45B5-A358-4C88B40961B7}" type="presParOf" srcId="{7335915C-6167-4D32-BFAB-D76FE05CE256}" destId="{4ABD8383-E607-436C-888C-0D9D0262667E}" srcOrd="0" destOrd="0" presId="urn:microsoft.com/office/officeart/2005/8/layout/cycle2"/>
    <dgm:cxn modelId="{BCF49F91-DA48-4A87-A31A-3154919834B4}" type="presParOf" srcId="{05E8EB6E-EDBF-41E2-B8CA-1777A1A76DE4}" destId="{67BE73C5-43AD-4E75-A87D-6C6CC86F7C11}" srcOrd="16" destOrd="0" presId="urn:microsoft.com/office/officeart/2005/8/layout/cycle2"/>
    <dgm:cxn modelId="{755BEEEF-8D0B-4A5B-9662-252F8BC8ACEF}" type="presParOf" srcId="{05E8EB6E-EDBF-41E2-B8CA-1777A1A76DE4}" destId="{247D1306-6568-481E-B5EA-18B43318C065}" srcOrd="17" destOrd="0" presId="urn:microsoft.com/office/officeart/2005/8/layout/cycle2"/>
    <dgm:cxn modelId="{A97BBED4-6D3A-406A-A404-513FDFE79AA0}" type="presParOf" srcId="{247D1306-6568-481E-B5EA-18B43318C065}" destId="{7A66B423-68D9-4F11-805B-D852CA11841A}" srcOrd="0" destOrd="0" presId="urn:microsoft.com/office/officeart/2005/8/layout/cycle2"/>
    <dgm:cxn modelId="{2A10F0F4-53AF-488D-9760-A28B84501A1C}" type="presParOf" srcId="{05E8EB6E-EDBF-41E2-B8CA-1777A1A76DE4}" destId="{1A30B5F6-7AE3-4F9A-9BA8-9FC5133EF442}" srcOrd="18" destOrd="0" presId="urn:microsoft.com/office/officeart/2005/8/layout/cycle2"/>
    <dgm:cxn modelId="{3040D9E2-8480-4943-A66D-61582F238333}" type="presParOf" srcId="{05E8EB6E-EDBF-41E2-B8CA-1777A1A76DE4}" destId="{51290D41-640D-4532-B101-4CFCA4CE76BE}" srcOrd="19" destOrd="0" presId="urn:microsoft.com/office/officeart/2005/8/layout/cycle2"/>
    <dgm:cxn modelId="{2A534EA3-F18E-4713-97E5-9DC03BE9DF47}" type="presParOf" srcId="{51290D41-640D-4532-B101-4CFCA4CE76BE}" destId="{EE68F027-A4BD-43C3-9950-DC0B216B1208}" srcOrd="0" destOrd="0" presId="urn:microsoft.com/office/officeart/2005/8/layout/cycle2"/>
    <dgm:cxn modelId="{18CFBE54-F327-48E5-B5F8-B6EB53F2E144}" type="presParOf" srcId="{05E8EB6E-EDBF-41E2-B8CA-1777A1A76DE4}" destId="{DD8B8207-1AE8-43EA-A830-45F8DAC39E14}" srcOrd="20" destOrd="0" presId="urn:microsoft.com/office/officeart/2005/8/layout/cycle2"/>
    <dgm:cxn modelId="{4AF0C1DE-3839-45CA-8666-9951893C5D50}" type="presParOf" srcId="{05E8EB6E-EDBF-41E2-B8CA-1777A1A76DE4}" destId="{0C392A23-C9D5-4316-B8F6-3CFE1B8F72BF}" srcOrd="21" destOrd="0" presId="urn:microsoft.com/office/officeart/2005/8/layout/cycle2"/>
    <dgm:cxn modelId="{A378328B-4DFF-4A34-B1A0-124ECE5B0FE9}" type="presParOf" srcId="{0C392A23-C9D5-4316-B8F6-3CFE1B8F72BF}" destId="{66F12A0B-6C8C-44C1-AB39-8EB817FF0A7E}" srcOrd="0" destOrd="0" presId="urn:microsoft.com/office/officeart/2005/8/layout/cycle2"/>
    <dgm:cxn modelId="{DFBCEFF6-A630-464D-A5F7-FD05DFA8625F}" type="presParOf" srcId="{05E8EB6E-EDBF-41E2-B8CA-1777A1A76DE4}" destId="{D298B01C-E102-4B30-9B12-462EFAF636D8}" srcOrd="22" destOrd="0" presId="urn:microsoft.com/office/officeart/2005/8/layout/cycle2"/>
    <dgm:cxn modelId="{C59ACCE1-0EB6-40D0-B5F3-EA220DC35982}" type="presParOf" srcId="{05E8EB6E-EDBF-41E2-B8CA-1777A1A76DE4}" destId="{82C8F9A4-9EE1-4FF6-81CB-8E6009EA2489}" srcOrd="23" destOrd="0" presId="urn:microsoft.com/office/officeart/2005/8/layout/cycle2"/>
    <dgm:cxn modelId="{F3988662-5CE3-434F-8A4D-EBD8FF182C94}" type="presParOf" srcId="{82C8F9A4-9EE1-4FF6-81CB-8E6009EA2489}" destId="{B0881357-8D50-4938-AECC-27F5A032D38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3B8156-6A52-4D5B-BF63-889E0CAE7109}" type="doc">
      <dgm:prSet loTypeId="urn:microsoft.com/office/officeart/2005/8/layout/matrix3" loCatId="matrix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3CCE5654-687B-416B-A2E7-BFE90EA051DE}">
      <dgm:prSet/>
      <dgm:spPr/>
      <dgm:t>
        <a:bodyPr/>
        <a:lstStyle/>
        <a:p>
          <a:r>
            <a:rPr lang="en-GB"/>
            <a:t>The science</a:t>
          </a:r>
          <a:endParaRPr lang="en-US"/>
        </a:p>
      </dgm:t>
    </dgm:pt>
    <dgm:pt modelId="{377EA084-9D17-4F03-BE9A-16C7E75EA1E2}" type="parTrans" cxnId="{67DD6BC2-8802-4F00-90DE-36C8C2D8875E}">
      <dgm:prSet/>
      <dgm:spPr/>
      <dgm:t>
        <a:bodyPr/>
        <a:lstStyle/>
        <a:p>
          <a:endParaRPr lang="en-US"/>
        </a:p>
      </dgm:t>
    </dgm:pt>
    <dgm:pt modelId="{90C53F5C-319A-4975-A453-AEFA4B25EB4E}" type="sibTrans" cxnId="{67DD6BC2-8802-4F00-90DE-36C8C2D8875E}">
      <dgm:prSet/>
      <dgm:spPr/>
      <dgm:t>
        <a:bodyPr/>
        <a:lstStyle/>
        <a:p>
          <a:endParaRPr lang="en-US"/>
        </a:p>
      </dgm:t>
    </dgm:pt>
    <dgm:pt modelId="{10B52235-535A-41FD-B76D-BB12E072CE57}">
      <dgm:prSet/>
      <dgm:spPr/>
      <dgm:t>
        <a:bodyPr/>
        <a:lstStyle/>
        <a:p>
          <a:r>
            <a:rPr lang="en-GB"/>
            <a:t>The impact of climate change</a:t>
          </a:r>
          <a:endParaRPr lang="en-US"/>
        </a:p>
      </dgm:t>
    </dgm:pt>
    <dgm:pt modelId="{B7F597E0-1AEF-4A35-9381-1B78C456EA75}" type="parTrans" cxnId="{62458D8F-BFB6-4B8C-8337-3222B91D10A0}">
      <dgm:prSet/>
      <dgm:spPr/>
      <dgm:t>
        <a:bodyPr/>
        <a:lstStyle/>
        <a:p>
          <a:endParaRPr lang="en-US"/>
        </a:p>
      </dgm:t>
    </dgm:pt>
    <dgm:pt modelId="{5DDC6340-2FAA-444D-821C-B73E3BB029CD}" type="sibTrans" cxnId="{62458D8F-BFB6-4B8C-8337-3222B91D10A0}">
      <dgm:prSet/>
      <dgm:spPr/>
      <dgm:t>
        <a:bodyPr/>
        <a:lstStyle/>
        <a:p>
          <a:endParaRPr lang="en-US"/>
        </a:p>
      </dgm:t>
    </dgm:pt>
    <dgm:pt modelId="{59D397F8-0372-44C7-8040-36DB1B794195}">
      <dgm:prSet/>
      <dgm:spPr/>
      <dgm:t>
        <a:bodyPr/>
        <a:lstStyle/>
        <a:p>
          <a:r>
            <a:rPr lang="en-GB"/>
            <a:t>Our role as changemakers</a:t>
          </a:r>
          <a:endParaRPr lang="en-US"/>
        </a:p>
      </dgm:t>
    </dgm:pt>
    <dgm:pt modelId="{E719CE9A-C8FF-4DC3-8978-245238B55584}" type="parTrans" cxnId="{8BBA2BDD-802D-4812-8BD3-3ED8637A1ABF}">
      <dgm:prSet/>
      <dgm:spPr/>
      <dgm:t>
        <a:bodyPr/>
        <a:lstStyle/>
        <a:p>
          <a:endParaRPr lang="en-US"/>
        </a:p>
      </dgm:t>
    </dgm:pt>
    <dgm:pt modelId="{BF148F5B-6EB5-42ED-BB77-2C218DA10087}" type="sibTrans" cxnId="{8BBA2BDD-802D-4812-8BD3-3ED8637A1ABF}">
      <dgm:prSet/>
      <dgm:spPr/>
      <dgm:t>
        <a:bodyPr/>
        <a:lstStyle/>
        <a:p>
          <a:endParaRPr lang="en-US"/>
        </a:p>
      </dgm:t>
    </dgm:pt>
    <dgm:pt modelId="{8619B63C-AA33-4018-BB6D-20712CF83F4F}">
      <dgm:prSet/>
      <dgm:spPr/>
      <dgm:t>
        <a:bodyPr/>
        <a:lstStyle/>
        <a:p>
          <a:r>
            <a:rPr lang="en-GB"/>
            <a:t>Climate Justice</a:t>
          </a:r>
          <a:endParaRPr lang="en-US"/>
        </a:p>
      </dgm:t>
    </dgm:pt>
    <dgm:pt modelId="{39DB1A0B-CED4-41B6-86FC-DAAFDCBE0C60}" type="parTrans" cxnId="{8D153070-AC4A-4732-BB90-F17007C10FE4}">
      <dgm:prSet/>
      <dgm:spPr/>
      <dgm:t>
        <a:bodyPr/>
        <a:lstStyle/>
        <a:p>
          <a:endParaRPr lang="en-US"/>
        </a:p>
      </dgm:t>
    </dgm:pt>
    <dgm:pt modelId="{7F85031B-99EA-4C25-BA0B-DE19743CE609}" type="sibTrans" cxnId="{8D153070-AC4A-4732-BB90-F17007C10FE4}">
      <dgm:prSet/>
      <dgm:spPr/>
      <dgm:t>
        <a:bodyPr/>
        <a:lstStyle/>
        <a:p>
          <a:endParaRPr lang="en-US"/>
        </a:p>
      </dgm:t>
    </dgm:pt>
    <dgm:pt modelId="{95A942B1-55B7-4D2F-A83E-8A2F93A27181}" type="pres">
      <dgm:prSet presAssocID="{9D3B8156-6A52-4D5B-BF63-889E0CAE7109}" presName="matrix" presStyleCnt="0">
        <dgm:presLayoutVars>
          <dgm:chMax val="1"/>
          <dgm:dir/>
          <dgm:resizeHandles val="exact"/>
        </dgm:presLayoutVars>
      </dgm:prSet>
      <dgm:spPr/>
    </dgm:pt>
    <dgm:pt modelId="{DE3E3817-7187-47B3-9770-ED67BE88D32D}" type="pres">
      <dgm:prSet presAssocID="{9D3B8156-6A52-4D5B-BF63-889E0CAE7109}" presName="diamond" presStyleLbl="bgShp" presStyleIdx="0" presStyleCnt="1"/>
      <dgm:spPr/>
    </dgm:pt>
    <dgm:pt modelId="{63058F8D-F70E-4D25-A405-D776ACEE2683}" type="pres">
      <dgm:prSet presAssocID="{9D3B8156-6A52-4D5B-BF63-889E0CAE710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599FA2-F6C2-4C3A-B672-79E7FB1E365F}" type="pres">
      <dgm:prSet presAssocID="{9D3B8156-6A52-4D5B-BF63-889E0CAE710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3AB180C-23A9-49A4-91F2-B9BC92697D49}" type="pres">
      <dgm:prSet presAssocID="{9D3B8156-6A52-4D5B-BF63-889E0CAE710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4FB26F4-2895-4489-B205-69AFDA0F704D}" type="pres">
      <dgm:prSet presAssocID="{9D3B8156-6A52-4D5B-BF63-889E0CAE710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01D2202-5429-472A-80B9-064E83B77A47}" type="presOf" srcId="{59D397F8-0372-44C7-8040-36DB1B794195}" destId="{53AB180C-23A9-49A4-91F2-B9BC92697D49}" srcOrd="0" destOrd="0" presId="urn:microsoft.com/office/officeart/2005/8/layout/matrix3"/>
    <dgm:cxn modelId="{A4028C27-192B-48F3-80DF-030BC60C056A}" type="presOf" srcId="{8619B63C-AA33-4018-BB6D-20712CF83F4F}" destId="{A4FB26F4-2895-4489-B205-69AFDA0F704D}" srcOrd="0" destOrd="0" presId="urn:microsoft.com/office/officeart/2005/8/layout/matrix3"/>
    <dgm:cxn modelId="{8D153070-AC4A-4732-BB90-F17007C10FE4}" srcId="{9D3B8156-6A52-4D5B-BF63-889E0CAE7109}" destId="{8619B63C-AA33-4018-BB6D-20712CF83F4F}" srcOrd="3" destOrd="0" parTransId="{39DB1A0B-CED4-41B6-86FC-DAAFDCBE0C60}" sibTransId="{7F85031B-99EA-4C25-BA0B-DE19743CE609}"/>
    <dgm:cxn modelId="{62458D8F-BFB6-4B8C-8337-3222B91D10A0}" srcId="{9D3B8156-6A52-4D5B-BF63-889E0CAE7109}" destId="{10B52235-535A-41FD-B76D-BB12E072CE57}" srcOrd="1" destOrd="0" parTransId="{B7F597E0-1AEF-4A35-9381-1B78C456EA75}" sibTransId="{5DDC6340-2FAA-444D-821C-B73E3BB029CD}"/>
    <dgm:cxn modelId="{DD7A49B0-4229-473C-B20E-278D7EEB8426}" type="presOf" srcId="{3CCE5654-687B-416B-A2E7-BFE90EA051DE}" destId="{63058F8D-F70E-4D25-A405-D776ACEE2683}" srcOrd="0" destOrd="0" presId="urn:microsoft.com/office/officeart/2005/8/layout/matrix3"/>
    <dgm:cxn modelId="{6E8983C0-4A91-4273-B5C4-FAE137CBB51E}" type="presOf" srcId="{9D3B8156-6A52-4D5B-BF63-889E0CAE7109}" destId="{95A942B1-55B7-4D2F-A83E-8A2F93A27181}" srcOrd="0" destOrd="0" presId="urn:microsoft.com/office/officeart/2005/8/layout/matrix3"/>
    <dgm:cxn modelId="{67DD6BC2-8802-4F00-90DE-36C8C2D8875E}" srcId="{9D3B8156-6A52-4D5B-BF63-889E0CAE7109}" destId="{3CCE5654-687B-416B-A2E7-BFE90EA051DE}" srcOrd="0" destOrd="0" parTransId="{377EA084-9D17-4F03-BE9A-16C7E75EA1E2}" sibTransId="{90C53F5C-319A-4975-A453-AEFA4B25EB4E}"/>
    <dgm:cxn modelId="{95A1B6D6-868B-426F-B177-A80B14721F4A}" type="presOf" srcId="{10B52235-535A-41FD-B76D-BB12E072CE57}" destId="{72599FA2-F6C2-4C3A-B672-79E7FB1E365F}" srcOrd="0" destOrd="0" presId="urn:microsoft.com/office/officeart/2005/8/layout/matrix3"/>
    <dgm:cxn modelId="{8BBA2BDD-802D-4812-8BD3-3ED8637A1ABF}" srcId="{9D3B8156-6A52-4D5B-BF63-889E0CAE7109}" destId="{59D397F8-0372-44C7-8040-36DB1B794195}" srcOrd="2" destOrd="0" parTransId="{E719CE9A-C8FF-4DC3-8978-245238B55584}" sibTransId="{BF148F5B-6EB5-42ED-BB77-2C218DA10087}"/>
    <dgm:cxn modelId="{F6C8F394-AED1-41BE-A34E-30F3DFF79149}" type="presParOf" srcId="{95A942B1-55B7-4D2F-A83E-8A2F93A27181}" destId="{DE3E3817-7187-47B3-9770-ED67BE88D32D}" srcOrd="0" destOrd="0" presId="urn:microsoft.com/office/officeart/2005/8/layout/matrix3"/>
    <dgm:cxn modelId="{9636FEED-5800-4045-811C-138753233665}" type="presParOf" srcId="{95A942B1-55B7-4D2F-A83E-8A2F93A27181}" destId="{63058F8D-F70E-4D25-A405-D776ACEE2683}" srcOrd="1" destOrd="0" presId="urn:microsoft.com/office/officeart/2005/8/layout/matrix3"/>
    <dgm:cxn modelId="{2D06301B-8E05-49F3-9763-E32779B2BB2F}" type="presParOf" srcId="{95A942B1-55B7-4D2F-A83E-8A2F93A27181}" destId="{72599FA2-F6C2-4C3A-B672-79E7FB1E365F}" srcOrd="2" destOrd="0" presId="urn:microsoft.com/office/officeart/2005/8/layout/matrix3"/>
    <dgm:cxn modelId="{D273836B-0E34-472E-930F-3C095D3989CB}" type="presParOf" srcId="{95A942B1-55B7-4D2F-A83E-8A2F93A27181}" destId="{53AB180C-23A9-49A4-91F2-B9BC92697D49}" srcOrd="3" destOrd="0" presId="urn:microsoft.com/office/officeart/2005/8/layout/matrix3"/>
    <dgm:cxn modelId="{F2698293-9374-4F21-B435-D3774283E187}" type="presParOf" srcId="{95A942B1-55B7-4D2F-A83E-8A2F93A27181}" destId="{A4FB26F4-2895-4489-B205-69AFDA0F704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40E8B-6C74-49E4-8010-A06AF50AA83E}">
      <dsp:nvSpPr>
        <dsp:cNvPr id="0" name=""/>
        <dsp:cNvSpPr/>
      </dsp:nvSpPr>
      <dsp:spPr>
        <a:xfrm>
          <a:off x="4117213" y="11163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158781"/>
        <a:ext cx="1272790" cy="712763"/>
      </dsp:txXfrm>
    </dsp:sp>
    <dsp:sp modelId="{0B33886A-BB56-4771-9ABE-CB598B8FD6AB}">
      <dsp:nvSpPr>
        <dsp:cNvPr id="0" name=""/>
        <dsp:cNvSpPr/>
      </dsp:nvSpPr>
      <dsp:spPr>
        <a:xfrm rot="11688986">
          <a:off x="5775977" y="579740"/>
          <a:ext cx="3973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5787698" y="637818"/>
        <a:ext cx="27812" cy="169661"/>
      </dsp:txXfrm>
    </dsp:sp>
    <dsp:sp modelId="{3F89E491-2488-4EE5-AD77-FDBD2B02D4F1}">
      <dsp:nvSpPr>
        <dsp:cNvPr id="0" name=""/>
        <dsp:cNvSpPr/>
      </dsp:nvSpPr>
      <dsp:spPr>
        <a:xfrm>
          <a:off x="5672302" y="422512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Assemblies</a:t>
          </a:r>
        </a:p>
      </dsp:txBody>
      <dsp:txXfrm>
        <a:off x="5935905" y="570130"/>
        <a:ext cx="1272790" cy="712763"/>
      </dsp:txXfrm>
    </dsp:sp>
    <dsp:sp modelId="{CF1C62E1-A67A-4765-8CB0-9CF5DFBCE4E5}">
      <dsp:nvSpPr>
        <dsp:cNvPr id="0" name=""/>
        <dsp:cNvSpPr/>
      </dsp:nvSpPr>
      <dsp:spPr>
        <a:xfrm rot="14137198">
          <a:off x="6804855" y="1189315"/>
          <a:ext cx="8798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6825505" y="1256761"/>
        <a:ext cx="61588" cy="169661"/>
      </dsp:txXfrm>
    </dsp:sp>
    <dsp:sp modelId="{B5B3057E-2647-4081-B254-68AAAC9C8CBA}">
      <dsp:nvSpPr>
        <dsp:cNvPr id="0" name=""/>
        <dsp:cNvSpPr/>
      </dsp:nvSpPr>
      <dsp:spPr>
        <a:xfrm>
          <a:off x="6222582" y="1226778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 kern="1200">
            <a:solidFill>
              <a:schemeClr val="tx1"/>
            </a:solidFill>
          </a:endParaRPr>
        </a:p>
      </dsp:txBody>
      <dsp:txXfrm>
        <a:off x="6486185" y="1374396"/>
        <a:ext cx="1272790" cy="712763"/>
      </dsp:txXfrm>
    </dsp:sp>
    <dsp:sp modelId="{2460B8A6-47F0-4BE1-B40A-B15B89A52F5A}">
      <dsp:nvSpPr>
        <dsp:cNvPr id="0" name=""/>
        <dsp:cNvSpPr/>
      </dsp:nvSpPr>
      <dsp:spPr>
        <a:xfrm rot="4499989">
          <a:off x="7224556" y="2193881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7237897" y="2233049"/>
        <a:ext cx="83999" cy="169661"/>
      </dsp:txXfrm>
    </dsp:sp>
    <dsp:sp modelId="{B8969EAA-8F85-4D6E-8467-6B3F923278E6}">
      <dsp:nvSpPr>
        <dsp:cNvPr id="0" name=""/>
        <dsp:cNvSpPr/>
      </dsp:nvSpPr>
      <dsp:spPr>
        <a:xfrm>
          <a:off x="6548289" y="2442315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 kern="1200">
            <a:solidFill>
              <a:schemeClr val="tx1"/>
            </a:solidFill>
          </a:endParaRPr>
        </a:p>
      </dsp:txBody>
      <dsp:txXfrm>
        <a:off x="6811892" y="2589933"/>
        <a:ext cx="1272790" cy="712763"/>
      </dsp:txXfrm>
    </dsp:sp>
    <dsp:sp modelId="{408F2746-2589-40CB-A1DA-7F8CB302AC65}">
      <dsp:nvSpPr>
        <dsp:cNvPr id="0" name=""/>
        <dsp:cNvSpPr/>
      </dsp:nvSpPr>
      <dsp:spPr>
        <a:xfrm rot="6300044">
          <a:off x="7226311" y="340941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7248969" y="3448581"/>
        <a:ext cx="83995" cy="169661"/>
      </dsp:txXfrm>
    </dsp:sp>
    <dsp:sp modelId="{1309D985-99F5-41F1-8BBE-41320A525A18}">
      <dsp:nvSpPr>
        <dsp:cNvPr id="0" name=""/>
        <dsp:cNvSpPr/>
      </dsp:nvSpPr>
      <dsp:spPr>
        <a:xfrm>
          <a:off x="6222573" y="3657841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sp:txBody>
      <dsp:txXfrm>
        <a:off x="6486176" y="3805459"/>
        <a:ext cx="1272790" cy="712763"/>
      </dsp:txXfrm>
    </dsp:sp>
    <dsp:sp modelId="{530DA9F7-F24A-439F-AD9B-BEC23FC021DC}">
      <dsp:nvSpPr>
        <dsp:cNvPr id="0" name=""/>
        <dsp:cNvSpPr/>
      </dsp:nvSpPr>
      <dsp:spPr>
        <a:xfrm rot="17829667">
          <a:off x="6869585" y="4460788"/>
          <a:ext cx="5412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6873998" y="4524566"/>
        <a:ext cx="37889" cy="169661"/>
      </dsp:txXfrm>
    </dsp:sp>
    <dsp:sp modelId="{75C521DD-D6FE-4AB6-AF33-CF97E616B84A}">
      <dsp:nvSpPr>
        <dsp:cNvPr id="0" name=""/>
        <dsp:cNvSpPr/>
      </dsp:nvSpPr>
      <dsp:spPr>
        <a:xfrm>
          <a:off x="5772127" y="4535779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 kern="1200">
            <a:solidFill>
              <a:schemeClr val="tx1"/>
            </a:solidFill>
          </a:endParaRPr>
        </a:p>
      </dsp:txBody>
      <dsp:txXfrm>
        <a:off x="6035730" y="4683397"/>
        <a:ext cx="1272790" cy="712763"/>
      </dsp:txXfrm>
    </dsp:sp>
    <dsp:sp modelId="{C3CDE3F0-56A6-4A8B-934B-069F3847B3E6}">
      <dsp:nvSpPr>
        <dsp:cNvPr id="0" name=""/>
        <dsp:cNvSpPr/>
      </dsp:nvSpPr>
      <dsp:spPr>
        <a:xfrm rot="21099625">
          <a:off x="5820228" y="5019881"/>
          <a:ext cx="4628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5820301" y="5077442"/>
        <a:ext cx="32401" cy="169661"/>
      </dsp:txXfrm>
    </dsp:sp>
    <dsp:sp modelId="{C0A74276-42DE-4C4F-B73A-1B60E9395EA4}">
      <dsp:nvSpPr>
        <dsp:cNvPr id="0" name=""/>
        <dsp:cNvSpPr/>
      </dsp:nvSpPr>
      <dsp:spPr>
        <a:xfrm>
          <a:off x="4117213" y="4778373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4925991"/>
        <a:ext cx="1272790" cy="712763"/>
      </dsp:txXfrm>
    </dsp:sp>
    <dsp:sp modelId="{B8FD8D43-187B-475D-A0CF-609764AAEB85}">
      <dsp:nvSpPr>
        <dsp:cNvPr id="0" name=""/>
        <dsp:cNvSpPr/>
      </dsp:nvSpPr>
      <dsp:spPr>
        <a:xfrm rot="568736">
          <a:off x="4213558" y="5019005"/>
          <a:ext cx="14611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213857" y="5071950"/>
        <a:ext cx="102282" cy="169661"/>
      </dsp:txXfrm>
    </dsp:sp>
    <dsp:sp modelId="{5BB4813C-D292-4EBF-9610-654CA2318A50}">
      <dsp:nvSpPr>
        <dsp:cNvPr id="0" name=""/>
        <dsp:cNvSpPr/>
      </dsp:nvSpPr>
      <dsp:spPr>
        <a:xfrm>
          <a:off x="2664182" y="4535768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 kern="1200">
            <a:solidFill>
              <a:schemeClr val="tx1"/>
            </a:solidFill>
          </a:endParaRPr>
        </a:p>
      </dsp:txBody>
      <dsp:txXfrm>
        <a:off x="2927785" y="4683386"/>
        <a:ext cx="1272790" cy="712763"/>
      </dsp:txXfrm>
    </dsp:sp>
    <dsp:sp modelId="{7335915C-6167-4D32-BFAB-D76FE05CE256}">
      <dsp:nvSpPr>
        <dsp:cNvPr id="0" name=""/>
        <dsp:cNvSpPr/>
      </dsp:nvSpPr>
      <dsp:spPr>
        <a:xfrm rot="3203187">
          <a:off x="3220023" y="4458629"/>
          <a:ext cx="3481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222130" y="4510992"/>
        <a:ext cx="24368" cy="169661"/>
      </dsp:txXfrm>
    </dsp:sp>
    <dsp:sp modelId="{67BE73C5-43AD-4E75-A87D-6C6CC86F7C11}">
      <dsp:nvSpPr>
        <dsp:cNvPr id="0" name=""/>
        <dsp:cNvSpPr/>
      </dsp:nvSpPr>
      <dsp:spPr>
        <a:xfrm>
          <a:off x="2011853" y="3657841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sp:txBody>
      <dsp:txXfrm>
        <a:off x="2275456" y="3805459"/>
        <a:ext cx="1272790" cy="712763"/>
      </dsp:txXfrm>
    </dsp:sp>
    <dsp:sp modelId="{247D1306-6568-481E-B5EA-18B43318C065}">
      <dsp:nvSpPr>
        <dsp:cNvPr id="0" name=""/>
        <dsp:cNvSpPr/>
      </dsp:nvSpPr>
      <dsp:spPr>
        <a:xfrm rot="15299956">
          <a:off x="2689876" y="341597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712534" y="3489913"/>
        <a:ext cx="83995" cy="169661"/>
      </dsp:txXfrm>
    </dsp:sp>
    <dsp:sp modelId="{1A30B5F6-7AE3-4F9A-9BA8-9FC5133EF442}">
      <dsp:nvSpPr>
        <dsp:cNvPr id="0" name=""/>
        <dsp:cNvSpPr/>
      </dsp:nvSpPr>
      <dsp:spPr>
        <a:xfrm>
          <a:off x="1686137" y="2442315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sp:txBody>
      <dsp:txXfrm>
        <a:off x="1949740" y="2589933"/>
        <a:ext cx="1272790" cy="712763"/>
      </dsp:txXfrm>
    </dsp:sp>
    <dsp:sp modelId="{51290D41-640D-4532-B101-4CFCA4CE76BE}">
      <dsp:nvSpPr>
        <dsp:cNvPr id="0" name=""/>
        <dsp:cNvSpPr/>
      </dsp:nvSpPr>
      <dsp:spPr>
        <a:xfrm rot="17100011">
          <a:off x="2688111" y="2200442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701452" y="2274382"/>
        <a:ext cx="83999" cy="169661"/>
      </dsp:txXfrm>
    </dsp:sp>
    <dsp:sp modelId="{DD8B8207-1AE8-43EA-A830-45F8DAC39E14}">
      <dsp:nvSpPr>
        <dsp:cNvPr id="0" name=""/>
        <dsp:cNvSpPr/>
      </dsp:nvSpPr>
      <dsp:spPr>
        <a:xfrm>
          <a:off x="2011844" y="1226778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sp:txBody>
      <dsp:txXfrm>
        <a:off x="2275447" y="1374396"/>
        <a:ext cx="1272790" cy="712763"/>
      </dsp:txXfrm>
    </dsp:sp>
    <dsp:sp modelId="{0C392A23-C9D5-4316-B8F6-3CFE1B8F72BF}">
      <dsp:nvSpPr>
        <dsp:cNvPr id="0" name=""/>
        <dsp:cNvSpPr/>
      </dsp:nvSpPr>
      <dsp:spPr>
        <a:xfrm rot="7648894">
          <a:off x="3180884" y="1185430"/>
          <a:ext cx="81446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3200535" y="1232289"/>
        <a:ext cx="57012" cy="169661"/>
      </dsp:txXfrm>
    </dsp:sp>
    <dsp:sp modelId="{D298B01C-E102-4B30-9B12-462EFAF636D8}">
      <dsp:nvSpPr>
        <dsp:cNvPr id="0" name=""/>
        <dsp:cNvSpPr/>
      </dsp:nvSpPr>
      <dsp:spPr>
        <a:xfrm>
          <a:off x="2628569" y="422511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sp:txBody>
      <dsp:txXfrm>
        <a:off x="2892172" y="570129"/>
        <a:ext cx="1272790" cy="712763"/>
      </dsp:txXfrm>
    </dsp:sp>
    <dsp:sp modelId="{82C8F9A4-9EE1-4FF6-81CB-8E6009EA2489}">
      <dsp:nvSpPr>
        <dsp:cNvPr id="0" name=""/>
        <dsp:cNvSpPr/>
      </dsp:nvSpPr>
      <dsp:spPr>
        <a:xfrm rot="9873196">
          <a:off x="4240258" y="578932"/>
          <a:ext cx="6902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4260592" y="632728"/>
        <a:ext cx="48320" cy="169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E3817-7187-47B3-9770-ED67BE88D32D}">
      <dsp:nvSpPr>
        <dsp:cNvPr id="0" name=""/>
        <dsp:cNvSpPr/>
      </dsp:nvSpPr>
      <dsp:spPr>
        <a:xfrm>
          <a:off x="0" y="30836"/>
          <a:ext cx="5446951" cy="5446951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58F8D-F70E-4D25-A405-D776ACEE2683}">
      <dsp:nvSpPr>
        <dsp:cNvPr id="0" name=""/>
        <dsp:cNvSpPr/>
      </dsp:nvSpPr>
      <dsp:spPr>
        <a:xfrm>
          <a:off x="517460" y="548297"/>
          <a:ext cx="2124310" cy="21243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The science</a:t>
          </a:r>
          <a:endParaRPr lang="en-US" sz="2100" kern="1200"/>
        </a:p>
      </dsp:txBody>
      <dsp:txXfrm>
        <a:off x="621160" y="651997"/>
        <a:ext cx="1916910" cy="1916910"/>
      </dsp:txXfrm>
    </dsp:sp>
    <dsp:sp modelId="{72599FA2-F6C2-4C3A-B672-79E7FB1E365F}">
      <dsp:nvSpPr>
        <dsp:cNvPr id="0" name=""/>
        <dsp:cNvSpPr/>
      </dsp:nvSpPr>
      <dsp:spPr>
        <a:xfrm>
          <a:off x="2805179" y="548297"/>
          <a:ext cx="2124310" cy="2124310"/>
        </a:xfrm>
        <a:prstGeom prst="round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The impact of climate change</a:t>
          </a:r>
          <a:endParaRPr lang="en-US" sz="2100" kern="1200"/>
        </a:p>
      </dsp:txBody>
      <dsp:txXfrm>
        <a:off x="2908879" y="651997"/>
        <a:ext cx="1916910" cy="1916910"/>
      </dsp:txXfrm>
    </dsp:sp>
    <dsp:sp modelId="{53AB180C-23A9-49A4-91F2-B9BC92697D49}">
      <dsp:nvSpPr>
        <dsp:cNvPr id="0" name=""/>
        <dsp:cNvSpPr/>
      </dsp:nvSpPr>
      <dsp:spPr>
        <a:xfrm>
          <a:off x="517460" y="2836016"/>
          <a:ext cx="2124310" cy="2124310"/>
        </a:xfrm>
        <a:prstGeom prst="round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Our role as changemakers</a:t>
          </a:r>
          <a:endParaRPr lang="en-US" sz="2100" kern="1200"/>
        </a:p>
      </dsp:txBody>
      <dsp:txXfrm>
        <a:off x="621160" y="2939716"/>
        <a:ext cx="1916910" cy="1916910"/>
      </dsp:txXfrm>
    </dsp:sp>
    <dsp:sp modelId="{A4FB26F4-2895-4489-B205-69AFDA0F704D}">
      <dsp:nvSpPr>
        <dsp:cNvPr id="0" name=""/>
        <dsp:cNvSpPr/>
      </dsp:nvSpPr>
      <dsp:spPr>
        <a:xfrm>
          <a:off x="2805179" y="2836016"/>
          <a:ext cx="2124310" cy="2124310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Climate Justice</a:t>
          </a:r>
          <a:endParaRPr lang="en-US" sz="2100" kern="1200"/>
        </a:p>
      </dsp:txBody>
      <dsp:txXfrm>
        <a:off x="2908879" y="2939716"/>
        <a:ext cx="1916910" cy="1916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EB86C-465B-294A-BBBE-8B9B541D76B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9DE21-FCBE-EF4B-A201-C306E33D6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May be useful for staff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90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Wider curriculum - these are all the opportunities to give them exposure to climate change – not just the formal curriculum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552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Rob Hospkins - What if ….</a:t>
            </a:r>
            <a:endParaRPr lang="en-US"/>
          </a:p>
          <a:p>
            <a:r>
              <a:rPr lang="en-GB" err="1"/>
              <a:t>Eg</a:t>
            </a:r>
            <a:r>
              <a:rPr lang="en-GB"/>
              <a:t> what if all</a:t>
            </a:r>
            <a:r>
              <a:rPr lang="en-GB" baseline="0"/>
              <a:t> staff and children walked to school….</a:t>
            </a:r>
            <a:endParaRPr lang="en-GB"/>
          </a:p>
          <a:p>
            <a:r>
              <a:rPr lang="en-GB" baseline="0"/>
              <a:t>What if all lessons were taught outdoors….</a:t>
            </a:r>
          </a:p>
          <a:p>
            <a:r>
              <a:rPr lang="en-GB"/>
              <a:t>**You must not use the word 'But'!</a:t>
            </a:r>
            <a:endParaRPr lang="en-GB" baseline="0"/>
          </a:p>
          <a:p>
            <a:endParaRPr lang="en-GB"/>
          </a:p>
          <a:p>
            <a:r>
              <a:rPr lang="en-GB"/>
              <a:t>Run activity thinking about Campus, Curriculum, Captaincy (leadership), Community, Culture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17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This is what you want to achieve - useful to evaluate how effective you've been after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a year.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22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Must be enquiry based – need space to bring in </a:t>
            </a:r>
            <a:r>
              <a:rPr lang="en-US" err="1">
                <a:latin typeface="Calibri"/>
                <a:ea typeface="Calibri"/>
                <a:cs typeface="Calibri"/>
              </a:rPr>
              <a:t>childrens</a:t>
            </a:r>
            <a:r>
              <a:rPr lang="en-US">
                <a:latin typeface="Calibri"/>
                <a:ea typeface="Calibri"/>
                <a:cs typeface="Calibri"/>
              </a:rPr>
              <a:t> experience and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2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These are all great resources – many of them modular –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lessons around food waste / energy </a:t>
            </a:r>
            <a:r>
              <a:rPr lang="en-US" err="1">
                <a:latin typeface="Calibri"/>
                <a:ea typeface="Calibri"/>
                <a:cs typeface="Calibri"/>
              </a:rPr>
              <a:t>etc</a:t>
            </a:r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Our approach is to integrate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These resources also useful for assemblies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67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Stages to take children through in curriculum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Are we covering scientific background / impact </a:t>
            </a:r>
            <a:r>
              <a:rPr lang="en-US" err="1">
                <a:latin typeface="Calibri"/>
                <a:ea typeface="Calibri"/>
                <a:cs typeface="Calibri"/>
              </a:rPr>
              <a:t>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30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Suggested pattern for assembly structures – see website for </a:t>
            </a:r>
            <a:r>
              <a:rPr lang="en-US" err="1">
                <a:latin typeface="Calibri"/>
                <a:ea typeface="Calibri"/>
                <a:cs typeface="Calibri"/>
              </a:rPr>
              <a:t>egs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1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Your curriculum should touch on all these 4 areas.  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Start slowly – gradually greening the curriculum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Eventually you should be able to see impact in these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61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Talk to children to find out about impact – choices and </a:t>
            </a:r>
            <a:r>
              <a:rPr lang="en-US" err="1">
                <a:latin typeface="Calibri"/>
                <a:ea typeface="Calibri"/>
                <a:cs typeface="Calibri"/>
              </a:rPr>
              <a:t>behaviours</a:t>
            </a:r>
            <a:r>
              <a:rPr lang="en-US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41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>
          <a:extLst>
            <a:ext uri="{FF2B5EF4-FFF2-40B4-BE49-F238E27FC236}">
              <a16:creationId xmlns:a16="http://schemas.microsoft.com/office/drawing/2014/main" id="{4D5104A6-07F2-AE4F-68C5-CAE37BAC1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1:notes">
            <a:extLst>
              <a:ext uri="{FF2B5EF4-FFF2-40B4-BE49-F238E27FC236}">
                <a16:creationId xmlns:a16="http://schemas.microsoft.com/office/drawing/2014/main" id="{309FAA88-8B79-C7F4-4D7F-EF91C54558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11" name="Google Shape;1111;p61:notes">
            <a:extLst>
              <a:ext uri="{FF2B5EF4-FFF2-40B4-BE49-F238E27FC236}">
                <a16:creationId xmlns:a16="http://schemas.microsoft.com/office/drawing/2014/main" id="{BFF96398-7BCC-3AD1-A843-11D9B4C7CA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18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OSOW programme is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covered through six key overarching sustainability, climate change and environmental education themes. The delivery</a:t>
            </a:r>
            <a:r>
              <a:rPr lang="en-GB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programme should be over a 2 year period with 1 theme covered per term.</a:t>
            </a:r>
            <a:r>
              <a:rPr lang="en-GB"/>
              <a:t>  Curriculum content and larger operational changes are ongoing.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44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Measure impact in 4 areas of skills + knowledge – science, impact, climate justice, children as changemakers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Also want to look at whether we've impacted hope and empowerment as well as knowledge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Staff knowledge – make sure new staff are inducted in this through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induction pack containing videos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Have families changed attitudes?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58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Conversation with pupils is main / best way of assessing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12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Pictures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those below show the concepts highlighted here.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Use to ask children what's happening / what they see / why it's important – general discussion to tease out their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67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Eportfolios</a:t>
            </a:r>
            <a:r>
              <a:rPr lang="en-US">
                <a:latin typeface="Calibri"/>
                <a:ea typeface="Calibri"/>
                <a:cs typeface="Calibri"/>
              </a:rPr>
              <a:t> are </a:t>
            </a:r>
            <a:r>
              <a:rPr lang="en-US" err="1">
                <a:latin typeface="Calibri"/>
                <a:ea typeface="Calibri"/>
                <a:cs typeface="Calibri"/>
              </a:rPr>
              <a:t>particuarly</a:t>
            </a:r>
            <a:r>
              <a:rPr lang="en-US">
                <a:latin typeface="Calibri"/>
                <a:ea typeface="Calibri"/>
                <a:cs typeface="Calibri"/>
              </a:rPr>
              <a:t> useful for photos / outdoor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13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Need to prepare for this so families are fully aware of the </a:t>
            </a:r>
            <a:r>
              <a:rPr lang="en-US" err="1">
                <a:latin typeface="Calibri"/>
                <a:ea typeface="Calibri"/>
                <a:cs typeface="Calibri"/>
              </a:rPr>
              <a:t>programme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6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>
          <a:extLst>
            <a:ext uri="{FF2B5EF4-FFF2-40B4-BE49-F238E27FC236}">
              <a16:creationId xmlns:a16="http://schemas.microsoft.com/office/drawing/2014/main" id="{D187FC1A-65F9-8ABA-860F-FAD98A38C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>
            <a:extLst>
              <a:ext uri="{FF2B5EF4-FFF2-40B4-BE49-F238E27FC236}">
                <a16:creationId xmlns:a16="http://schemas.microsoft.com/office/drawing/2014/main" id="{EE201DCE-6E17-8458-AFDB-74BFD0119A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>
            <a:extLst>
              <a:ext uri="{FF2B5EF4-FFF2-40B4-BE49-F238E27FC236}">
                <a16:creationId xmlns:a16="http://schemas.microsoft.com/office/drawing/2014/main" id="{9DA2AFB3-78AD-E927-3E35-23C6F739BB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43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 reminder that the planning document offers</a:t>
            </a:r>
            <a:r>
              <a:rPr lang="en-GB" baseline="0"/>
              <a:t> guidance for actions to help embed and implement the framework, but you set the timeframe and you know what will and won’t work in your setting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18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11" name="Google Shape;111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 head = visionary strategist, changing hearts and minds, getting everyone onboard. 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SPL – work with head.  Run logistics as on slide. 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Training on website (curriculum tab)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Climate Basics / Science – all staff to set culture.  INSET day ideal. Video or climate web cards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Eco-Anxiety – video.  Link with good PSHE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Delegate! This is not your sole responsibility.  Success = when everyone takes responsibility</a:t>
            </a:r>
          </a:p>
          <a:p>
            <a:r>
              <a:rPr lang="en-US"/>
              <a:t>Networking – between teachers and also between pupils (via Teams/Zoom)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82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Green the Curriculum before –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Green autumn term plans in Summer term. Continue for 1 year and then should be embedded.  Also starts happening naturally when sustainability fully embedded in school.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Video shows student voice – what young people are thinking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Intersectionality so important – climate justice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As educators we need to stand up for what we know is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63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In school we are laying foundations for an inspiring future – we don’t know what the future will be but we do need to </a:t>
            </a:r>
            <a:r>
              <a:rPr lang="en-US" err="1">
                <a:latin typeface="Calibri"/>
                <a:ea typeface="Calibri"/>
                <a:cs typeface="Calibri"/>
              </a:rPr>
              <a:t>gt</a:t>
            </a:r>
            <a:r>
              <a:rPr lang="en-US">
                <a:latin typeface="Calibri"/>
                <a:ea typeface="Calibri"/>
                <a:cs typeface="Calibri"/>
              </a:rPr>
              <a:t> the foundations right so they can make informed choices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MEU59rOGM?feature=oembed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ttesmore.brighton-hove.sch.uk/page/eco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:/Users/jonat/Downloads/Identifying%20effective%20climate%20change%20education%20strategies_%20a%20systematic%20review%20of%20the%20research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tl.org.uk/free-resources/" TargetMode="External"/><Relationship Id="rId2" Type="http://schemas.openxmlformats.org/officeDocument/2006/relationships/hyperlink" Target="https://www.woodlandtrust.org.uk/blog/2020/03/nature-detectiv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wf.org.uk/updates/8-things-know-about-palm-oil" TargetMode="External"/><Relationship Id="rId4" Type="http://schemas.openxmlformats.org/officeDocument/2006/relationships/hyperlink" Target="http://www.worldwiseschools.ie/downloads/Ethical-Purchasing-Guide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suffolk.co.u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suffolknet.sharepoint.com/sites/SuffolkClimateChangePartnership/_layouts/15/stream.aspx?id=/sites/SuffolkClimateChangePartnership/Shared%20Documents1/Schools%20Network/Communications/Photos%20&amp;%20Videos/OSOW%20Video/Educating%20for%20Sustainability%20Suffolk.mp4&amp;referrer=StreamWebApp.Web&amp;referrerScenario=AddressBarCopied.view.cb1a5e3f-27c5-4ec1-9539-eabd0fe4e4ad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educationnaturepark.org.uk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statistics/the-childrens-people-and-nature-survey-for-england-2023-update/the-childrens-people-and-nature-survey-for-england-2023-update" TargetMode="External"/><Relationship Id="rId2" Type="http://schemas.openxmlformats.org/officeDocument/2006/relationships/hyperlink" Target="https://www.gov.uk/government/news/englands-largest-outdoor-learning-project-reveals-children-more-motivated-to-learn-when-outside#:~:text=92%20per%20cent%20of%20teachers,achieved%20more%20when%20learning%20outside.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aturalengland.blog.gov.uk/2023/05/16/children-nature-programme-the-importance-of-integrating-time-spent-in-nature-at-school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4lvkZIKs14?feature=oembed" TargetMode="External"/><Relationship Id="rId6" Type="http://schemas.openxmlformats.org/officeDocument/2006/relationships/image" Target="../media/image33.png"/><Relationship Id="rId5" Type="http://schemas.openxmlformats.org/officeDocument/2006/relationships/hyperlink" Target="http://www.educationnaturepark.org.uk" TargetMode="Externa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DWu9Xuj9oQ?feature=oembed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suffolk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hyperlink" Target="https://osow-suffolk.co.uk/?page_id=4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sow-suffolk.co.uk/?page_id=50" TargetMode="External"/><Relationship Id="rId5" Type="http://schemas.openxmlformats.org/officeDocument/2006/relationships/hyperlink" Target="https://vimeo.com/652118464/29881a3800" TargetMode="External"/><Relationship Id="rId4" Type="http://schemas.openxmlformats.org/officeDocument/2006/relationships/hyperlink" Target="https://www.youtube.com/watch?v=HExapQful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376A7-F9F0-07C4-1C81-AE8C44F97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47FE56D-5E60-A179-7B9B-B333BCE8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sp>
        <p:nvSpPr>
          <p:cNvPr id="7" name="Google Shape;101;p1">
            <a:extLst>
              <a:ext uri="{FF2B5EF4-FFF2-40B4-BE49-F238E27FC236}">
                <a16:creationId xmlns:a16="http://schemas.microsoft.com/office/drawing/2014/main" id="{0DC82682-24C3-56CF-C221-1C5780712E2F}"/>
              </a:ext>
            </a:extLst>
          </p:cNvPr>
          <p:cNvSpPr txBox="1">
            <a:spLocks/>
          </p:cNvSpPr>
          <p:nvPr/>
        </p:nvSpPr>
        <p:spPr>
          <a:xfrm>
            <a:off x="-48491" y="7670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GB"/>
              <a:t> </a:t>
            </a:r>
            <a:b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/>
              <a:t> </a:t>
            </a:r>
            <a:r>
              <a:rPr lang="en-GB" sz="3600"/>
              <a:t>Introductions</a:t>
            </a:r>
            <a:endParaRPr lang="en-GB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drawing of a tree with people on it&#10;&#10;AI-generated content may be incorrect.">
            <a:extLst>
              <a:ext uri="{FF2B5EF4-FFF2-40B4-BE49-F238E27FC236}">
                <a16:creationId xmlns:a16="http://schemas.microsoft.com/office/drawing/2014/main" id="{C4FBC86E-D145-80C2-AD43-4EC9B6895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539" y="1527291"/>
            <a:ext cx="5395386" cy="512394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81E56C-9E08-B32F-8D90-A55D1CE8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4630" y="1727150"/>
            <a:ext cx="5133373" cy="4351338"/>
          </a:xfrm>
        </p:spPr>
        <p:txBody>
          <a:bodyPr/>
          <a:lstStyle/>
          <a:p>
            <a:r>
              <a:rPr lang="en-GB"/>
              <a:t>Who are you?</a:t>
            </a:r>
          </a:p>
          <a:p>
            <a:r>
              <a:rPr lang="en-GB"/>
              <a:t>What do you do?</a:t>
            </a:r>
          </a:p>
          <a:p>
            <a:r>
              <a:rPr lang="en-GB"/>
              <a:t>What would you like from </a:t>
            </a:r>
            <a:br>
              <a:rPr lang="en-GB"/>
            </a:br>
            <a:r>
              <a:rPr lang="en-GB"/>
              <a:t>today?</a:t>
            </a:r>
          </a:p>
          <a:p>
            <a:endParaRPr lang="en-GB"/>
          </a:p>
          <a:p>
            <a:endParaRPr lang="en-GB"/>
          </a:p>
          <a:p>
            <a:r>
              <a:rPr lang="en-GB" i="1"/>
              <a:t>How are you feeling today?</a:t>
            </a:r>
          </a:p>
        </p:txBody>
      </p:sp>
      <p:pic>
        <p:nvPicPr>
          <p:cNvPr id="2" name="Picture 1" descr="OCOW Logo Long.PNG">
            <a:extLst>
              <a:ext uri="{FF2B5EF4-FFF2-40B4-BE49-F238E27FC236}">
                <a16:creationId xmlns:a16="http://schemas.microsoft.com/office/drawing/2014/main" id="{000A1AFA-2B69-0B83-C724-E06BA40F8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9C64"/>
          </a:solidFill>
        </p:spPr>
        <p:txBody>
          <a:bodyPr/>
          <a:lstStyle/>
          <a:p>
            <a:br>
              <a:rPr lang="en-GB" b="1"/>
            </a:br>
            <a:r>
              <a:rPr lang="en-GB"/>
              <a:t>Current NC provision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57C33-671D-0FBA-D7B8-51A04808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5"/>
          <a:stretch/>
        </p:blipFill>
        <p:spPr>
          <a:xfrm>
            <a:off x="0" y="1361972"/>
            <a:ext cx="12243235" cy="6349335"/>
          </a:xfrm>
          <a:prstGeom prst="rect">
            <a:avLst/>
          </a:prstGeom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BA50D476-A2DC-0526-FD57-EA23BA0E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06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– Pupil Voice</a:t>
            </a:r>
          </a:p>
        </p:txBody>
      </p:sp>
      <p:pic>
        <p:nvPicPr>
          <p:cNvPr id="3" name="Online Media 2" title="BOTHERED - Launch Event">
            <a:hlinkClick r:id="" action="ppaction://media"/>
            <a:extLst>
              <a:ext uri="{FF2B5EF4-FFF2-40B4-BE49-F238E27FC236}">
                <a16:creationId xmlns:a16="http://schemas.microsoft.com/office/drawing/2014/main" id="{9EB5D8E0-811F-5CB2-AD0F-6273F71F44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9985" y="1356833"/>
            <a:ext cx="9710738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1EB27-DCBA-3FD6-D9C4-E84103242B3C}"/>
              </a:ext>
            </a:extLst>
          </p:cNvPr>
          <p:cNvSpPr txBox="1"/>
          <p:nvPr/>
        </p:nvSpPr>
        <p:spPr>
          <a:xfrm>
            <a:off x="11042808" y="2090086"/>
            <a:ext cx="12518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Start 4:51min</a:t>
            </a: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3FD70F18-9D89-7C7F-1ED1-C583992F2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9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</a:t>
            </a:r>
            <a:r>
              <a:rPr lang="en-US" sz="2800">
                <a:cs typeface="Calibri Light"/>
              </a:rPr>
              <a:t>Curriculum Development – Establishing a Vision</a:t>
            </a:r>
          </a:p>
        </p:txBody>
      </p:sp>
      <p:pic>
        <p:nvPicPr>
          <p:cNvPr id="3" name="Content Placeholder 2" descr="A collage of a person pointing at a sign&#10;&#10;Description automatically generated">
            <a:extLst>
              <a:ext uri="{FF2B5EF4-FFF2-40B4-BE49-F238E27FC236}">
                <a16:creationId xmlns:a16="http://schemas.microsoft.com/office/drawing/2014/main" id="{B0A76BF1-7372-CFC7-A212-4436439A2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9676" y="1348105"/>
            <a:ext cx="9647927" cy="5509578"/>
          </a:xfrm>
        </p:spPr>
      </p:pic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0EAC9344-76FA-81F1-0B84-4ACEA748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1609C5-95FA-2B7A-2F49-5C1EE8A94387}"/>
              </a:ext>
            </a:extLst>
          </p:cNvPr>
          <p:cNvGraphicFramePr/>
          <p:nvPr/>
        </p:nvGraphicFramePr>
        <p:xfrm>
          <a:off x="1316971" y="1047200"/>
          <a:ext cx="10034424" cy="570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627" name="Oval 5626">
            <a:extLst>
              <a:ext uri="{FF2B5EF4-FFF2-40B4-BE49-F238E27FC236}">
                <a16:creationId xmlns:a16="http://schemas.microsoft.com/office/drawing/2014/main" id="{E4C2E99E-9D85-72DD-CA73-DEFD31901A69}"/>
              </a:ext>
            </a:extLst>
          </p:cNvPr>
          <p:cNvSpPr/>
          <p:nvPr/>
        </p:nvSpPr>
        <p:spPr>
          <a:xfrm>
            <a:off x="5200650" y="2905125"/>
            <a:ext cx="2381250" cy="23526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Climate Change Curriculum </a:t>
            </a:r>
            <a:r>
              <a:rPr lang="en-GB"/>
              <a:t> </a:t>
            </a:r>
            <a:r>
              <a:rPr lang="en-GB" sz="1400"/>
              <a:t>zones of provision and influence</a:t>
            </a:r>
          </a:p>
        </p:txBody>
      </p:sp>
      <p:sp>
        <p:nvSpPr>
          <p:cNvPr id="5628" name="Arrow: Right 5627">
            <a:extLst>
              <a:ext uri="{FF2B5EF4-FFF2-40B4-BE49-F238E27FC236}">
                <a16:creationId xmlns:a16="http://schemas.microsoft.com/office/drawing/2014/main" id="{3FC5882B-EAE2-192F-FFEB-4AA2A8900408}"/>
              </a:ext>
            </a:extLst>
          </p:cNvPr>
          <p:cNvSpPr/>
          <p:nvPr/>
        </p:nvSpPr>
        <p:spPr>
          <a:xfrm>
            <a:off x="329104" y="3314699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Pupil voice</a:t>
            </a:r>
          </a:p>
        </p:txBody>
      </p:sp>
      <p:sp>
        <p:nvSpPr>
          <p:cNvPr id="6188" name="Arrow: Right 6187">
            <a:extLst>
              <a:ext uri="{FF2B5EF4-FFF2-40B4-BE49-F238E27FC236}">
                <a16:creationId xmlns:a16="http://schemas.microsoft.com/office/drawing/2014/main" id="{BBEBAD3F-BA48-0454-7128-CAB6DBFD2DAC}"/>
              </a:ext>
            </a:extLst>
          </p:cNvPr>
          <p:cNvSpPr/>
          <p:nvPr/>
        </p:nvSpPr>
        <p:spPr>
          <a:xfrm rot="10800000">
            <a:off x="9747165" y="3314837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A9639EC-F84A-7508-3CA8-13B6DDEF7EE1}"/>
              </a:ext>
            </a:extLst>
          </p:cNvPr>
          <p:cNvSpPr txBox="1"/>
          <p:nvPr/>
        </p:nvSpPr>
        <p:spPr>
          <a:xfrm>
            <a:off x="10112937" y="3511477"/>
            <a:ext cx="20057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Staff / community voice</a:t>
            </a:r>
          </a:p>
        </p:txBody>
      </p:sp>
      <p:sp>
        <p:nvSpPr>
          <p:cNvPr id="7" name="Google Shape;101;p1">
            <a:extLst>
              <a:ext uri="{FF2B5EF4-FFF2-40B4-BE49-F238E27FC236}">
                <a16:creationId xmlns:a16="http://schemas.microsoft.com/office/drawing/2014/main" id="{E606FF3B-D35C-35EB-A0C8-009350F05506}"/>
              </a:ext>
            </a:extLst>
          </p:cNvPr>
          <p:cNvSpPr txBox="1">
            <a:spLocks/>
          </p:cNvSpPr>
          <p:nvPr/>
        </p:nvSpPr>
        <p:spPr>
          <a:xfrm>
            <a:off x="-866" y="-1855"/>
            <a:ext cx="12193731" cy="1044143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Play"/>
              <a:buNone/>
            </a:pPr>
            <a:br>
              <a:rPr lang="en-GB" sz="36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>
                <a:latin typeface="Calibri"/>
                <a:cs typeface="Calibri"/>
              </a:rPr>
              <a:t>Curriculum Development - Zones</a:t>
            </a:r>
            <a:endParaRPr lang="en-GB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52" name="Picture 6251" descr="OCOW Logo Long.PNG">
            <a:extLst>
              <a:ext uri="{FF2B5EF4-FFF2-40B4-BE49-F238E27FC236}">
                <a16:creationId xmlns:a16="http://schemas.microsoft.com/office/drawing/2014/main" id="{A8E14C90-BCF2-961A-2362-A5C74A749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32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DBDE9-9953-F65B-6E9E-981CFD3A8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BCF-A35B-184A-43D7-73E8F735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9C64"/>
          </a:solidFill>
        </p:spPr>
        <p:txBody>
          <a:bodyPr/>
          <a:lstStyle/>
          <a:p>
            <a:br>
              <a:rPr lang="en-GB" b="1"/>
            </a:br>
            <a:r>
              <a:rPr lang="en-GB"/>
              <a:t>A New Vision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A28F1-AC8D-CF29-7CD6-A65C973FC167}"/>
              </a:ext>
            </a:extLst>
          </p:cNvPr>
          <p:cNvSpPr txBox="1"/>
          <p:nvPr/>
        </p:nvSpPr>
        <p:spPr>
          <a:xfrm>
            <a:off x="1392528" y="2508576"/>
            <a:ext cx="3445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What if…</a:t>
            </a:r>
          </a:p>
        </p:txBody>
      </p:sp>
      <p:pic>
        <p:nvPicPr>
          <p:cNvPr id="9" name="Picture 8" descr="A group of colorful cubes with white text&#10;&#10;Description automatically generated">
            <a:extLst>
              <a:ext uri="{FF2B5EF4-FFF2-40B4-BE49-F238E27FC236}">
                <a16:creationId xmlns:a16="http://schemas.microsoft.com/office/drawing/2014/main" id="{CE604308-5132-305C-705E-DE200E5B0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/>
          <a:stretch/>
        </p:blipFill>
        <p:spPr>
          <a:xfrm>
            <a:off x="4965404" y="1343818"/>
            <a:ext cx="7925513" cy="5275035"/>
          </a:xfrm>
          <a:prstGeom prst="rect">
            <a:avLst/>
          </a:prstGeom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0DB6483C-9648-4641-8742-E02C8A685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95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600">
                <a:cs typeface="Calibri Light"/>
              </a:rPr>
              <a:t>School Vision – an example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5C9BAA9-C1CD-1167-DFDC-3D8AE1A70998}"/>
              </a:ext>
            </a:extLst>
          </p:cNvPr>
          <p:cNvSpPr txBox="1"/>
          <p:nvPr/>
        </p:nvSpPr>
        <p:spPr>
          <a:xfrm>
            <a:off x="176595" y="1247775"/>
            <a:ext cx="11921936" cy="62170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Our school aims to be a truly sustainable school through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holistic and integrated approach to our curriculum, campus and community. </a:t>
            </a:r>
          </a:p>
          <a:p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 will greatly increase the site biodiversity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substantially cut our carbon footprint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connect more deeply with nature, fully integrate outdoor learning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promote social justice for all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will provide a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rich and relevant curriculum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which will give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 our children the skills and knowledge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they need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 engage with the challenges of the future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and enable them to find solutions.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will ensure we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engage our students, staff and families in positive action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and empower them to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GB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changemakers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to shape the future.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will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support greater mental well-being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through encouraging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 our school family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through this work to c</a:t>
            </a:r>
            <a:r>
              <a:rPr lang="en-GB" i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onnect with other people, to be physically active, to learn new skills, to give to others and to pay attention to the present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will develop close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links with the council, schools, like-minded people and organisations 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 share and develop new and exciting ideas and practice</a:t>
            </a:r>
          </a:p>
          <a:p>
            <a:endParaRPr lang="en-GB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example</a:t>
            </a:r>
            <a:endParaRPr lang="en-GB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  <a:p>
            <a:endParaRPr lang="en-GB"/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C3C69174-8805-9D53-63DA-AC20BBFB1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3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- research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4934649-69FB-41A9-A7A3-1A8573CDF605}"/>
              </a:ext>
            </a:extLst>
          </p:cNvPr>
          <p:cNvSpPr txBox="1"/>
          <p:nvPr/>
        </p:nvSpPr>
        <p:spPr>
          <a:xfrm>
            <a:off x="547936" y="1915448"/>
            <a:ext cx="1078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Most effective approaches to climate change and environmental education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E2C03CC-0660-4608-B9A4-13C92154EA6E}"/>
              </a:ext>
            </a:extLst>
          </p:cNvPr>
          <p:cNvSpPr txBox="1"/>
          <p:nvPr/>
        </p:nvSpPr>
        <p:spPr>
          <a:xfrm>
            <a:off x="829340" y="3728746"/>
            <a:ext cx="10898372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Identifying effective climate change education strategies: a systematic review of the research</a:t>
            </a:r>
          </a:p>
          <a:p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Martha C. Monroe, Richard R. Plate, Annie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Oxarart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, Alison Bowers &amp;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Willandia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A. Chaves 2017</a:t>
            </a: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Weblink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C276EDAC-5DA1-6BDF-9C2C-219A8531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0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2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- research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BF318A7-2DAE-33FD-98E1-9FF92CB25A1C}"/>
              </a:ext>
            </a:extLst>
          </p:cNvPr>
          <p:cNvSpPr txBox="1"/>
          <p:nvPr/>
        </p:nvSpPr>
        <p:spPr>
          <a:xfrm>
            <a:off x="478451" y="1599041"/>
            <a:ext cx="11023091" cy="55939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learner-</a:t>
            </a: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centred – active, hands-on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inquiry-based learning opportunities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to personally relevant experiences or building on student ideas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students learn from each other by allowing them to compare ideas and discuss viewpoints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thinking visible by using models, visuals, data collection and analysis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promotes systems thinking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with nature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404040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EE5DABF0-18AB-B7B2-D040-6BCCA6A3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1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>
            <a:normAutofit/>
          </a:bodyPr>
          <a:lstStyle/>
          <a:p>
            <a:r>
              <a:rPr lang="en-US" sz="3200">
                <a:cs typeface="Calibri Light"/>
              </a:rPr>
              <a:t> </a:t>
            </a:r>
            <a:br>
              <a:rPr lang="en-US" sz="3200" b="1">
                <a:cs typeface="Calibri Light"/>
              </a:rPr>
            </a:br>
            <a:r>
              <a:rPr lang="en-US" sz="32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- research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BF318A7-2DAE-33FD-98E1-9FF92CB25A1C}"/>
              </a:ext>
            </a:extLst>
          </p:cNvPr>
          <p:cNvSpPr txBox="1"/>
          <p:nvPr/>
        </p:nvSpPr>
        <p:spPr>
          <a:xfrm>
            <a:off x="581968" y="1349297"/>
            <a:ext cx="11023091" cy="55939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emotional resilience – a curriculum of hope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local community but makes global connections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solution focused and leads to practical action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inspired by changemakers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F6F6D32A-B852-F9B5-85A0-C4D3B00F7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4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D2588-ECA2-DD85-A835-77C213699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2204EE-ADF6-C8D1-386D-5543B043A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351047"/>
              </p:ext>
            </p:extLst>
          </p:nvPr>
        </p:nvGraphicFramePr>
        <p:xfrm>
          <a:off x="702930" y="106030"/>
          <a:ext cx="10471888" cy="66459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6837">
                  <a:extLst>
                    <a:ext uri="{9D8B030D-6E8A-4147-A177-3AD203B41FA5}">
                      <a16:colId xmlns:a16="http://schemas.microsoft.com/office/drawing/2014/main" val="1662369189"/>
                    </a:ext>
                  </a:extLst>
                </a:gridCol>
                <a:gridCol w="7985051">
                  <a:extLst>
                    <a:ext uri="{9D8B030D-6E8A-4147-A177-3AD203B41FA5}">
                      <a16:colId xmlns:a16="http://schemas.microsoft.com/office/drawing/2014/main" val="2035313445"/>
                    </a:ext>
                  </a:extLst>
                </a:gridCol>
              </a:tblGrid>
              <a:tr h="372139">
                <a:tc>
                  <a:txBody>
                    <a:bodyPr/>
                    <a:lstStyle/>
                    <a:p>
                      <a:r>
                        <a:rPr lang="en-GB"/>
                        <a:t>Assembly 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086134"/>
                  </a:ext>
                </a:extLst>
              </a:tr>
              <a:tr h="232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</a:rPr>
                        <a:t>Assembly Knowledge</a:t>
                      </a:r>
                    </a:p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Celebration of our natural world - What is biodiversity and why is it important?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Ecosystems and trophic cascade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Our local ecosystem - Our Living Coast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30 days wild in June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Human impact on biodiversity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The school environment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28636"/>
                  </a:ext>
                </a:extLst>
              </a:tr>
              <a:tr h="290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Key concepts</a:t>
                      </a:r>
                    </a:p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What is biodiversity and what is its value?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What is an ecosystem?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Life in our biosphere - living coast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Impact of actions on biodiversity and ability of planet to adjust</a:t>
                      </a:r>
                    </a:p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949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Class/School action</a:t>
                      </a:r>
                    </a:p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fontAlgn="auto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Enhancement and expansion of biodiversity areas – e.g. development of infant playground area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Playground identification guides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Development of use of pond and forest garden – more planting and resourcing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Join Meadow Project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No Mow May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School growing project – plant fruit trees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Plants in each class 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Composting established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30 days Wild June</a:t>
                      </a:r>
                    </a:p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88955"/>
                  </a:ext>
                </a:extLst>
              </a:tr>
              <a:tr h="189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Family </a:t>
                      </a:r>
                      <a:r>
                        <a:rPr lang="en-GB" sz="1400">
                          <a:effectLst/>
                          <a:latin typeface="+mn-lt"/>
                        </a:rPr>
                        <a:t>Commitment/ Pledge</a:t>
                      </a:r>
                    </a:p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How can we encourage biodiversity at home – flats/houses –guides provided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Challenge – learn the names of the trees in our neighbourhood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Community celebration – Me and my plants. Photos + names of plants we love at home or on the way to school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What can you find in a metre squared of grass? Competition – types of plants/insects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30 days wild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No mow may in home gardens</a:t>
                      </a:r>
                    </a:p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149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04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0E459F4-65A7-0A86-6151-882089ED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326977-F784-FD60-CAB5-398C702FD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422020"/>
              </p:ext>
            </p:extLst>
          </p:nvPr>
        </p:nvGraphicFramePr>
        <p:xfrm>
          <a:off x="1195261" y="1554480"/>
          <a:ext cx="10256003" cy="4937760"/>
        </p:xfrm>
        <a:graphic>
          <a:graphicData uri="http://schemas.openxmlformats.org/drawingml/2006/table">
            <a:tbl>
              <a:tblPr firstRow="1" bandRow="1"/>
              <a:tblGrid>
                <a:gridCol w="1630220">
                  <a:extLst>
                    <a:ext uri="{9D8B030D-6E8A-4147-A177-3AD203B41FA5}">
                      <a16:colId xmlns:a16="http://schemas.microsoft.com/office/drawing/2014/main" val="4045235251"/>
                    </a:ext>
                  </a:extLst>
                </a:gridCol>
                <a:gridCol w="8625783">
                  <a:extLst>
                    <a:ext uri="{9D8B030D-6E8A-4147-A177-3AD203B41FA5}">
                      <a16:colId xmlns:a16="http://schemas.microsoft.com/office/drawing/2014/main" val="3004379317"/>
                    </a:ext>
                  </a:extLst>
                </a:gridCol>
              </a:tblGrid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Time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rgbClr val="009C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Session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rgbClr val="009C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150890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9:00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Attendees arriving 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44993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9:05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Welcome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88028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9:20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Curriculum Development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700863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10:20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Break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62879"/>
                  </a:ext>
                </a:extLst>
              </a:tr>
              <a:tr h="316850">
                <a:tc>
                  <a:txBody>
                    <a:bodyPr/>
                    <a:lstStyle/>
                    <a:p>
                      <a:r>
                        <a:rPr lang="en-GB" sz="2400"/>
                        <a:t>10:40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/>
                        <a:t>Curriculum development and assessment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636136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12:30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Lunch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45251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13:05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Outdoor Learning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83859"/>
                  </a:ext>
                </a:extLst>
              </a:tr>
              <a:tr h="674801">
                <a:tc>
                  <a:txBody>
                    <a:bodyPr/>
                    <a:lstStyle/>
                    <a:p>
                      <a:r>
                        <a:rPr lang="en-GB" sz="2400"/>
                        <a:t>13:45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400"/>
                        <a:t>How to talk about climate change with young people - </a:t>
                      </a:r>
                      <a:r>
                        <a:rPr lang="en-GB" sz="2400" err="1"/>
                        <a:t>ThoughtBox</a:t>
                      </a:r>
                      <a:r>
                        <a:rPr lang="en-GB" sz="2400"/>
                        <a:t>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025691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3:15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Finish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121509"/>
                  </a:ext>
                </a:extLst>
              </a:tr>
            </a:tbl>
          </a:graphicData>
        </a:graphic>
      </p:graphicFrame>
      <p:sp>
        <p:nvSpPr>
          <p:cNvPr id="7" name="Google Shape;101;p1">
            <a:extLst>
              <a:ext uri="{FF2B5EF4-FFF2-40B4-BE49-F238E27FC236}">
                <a16:creationId xmlns:a16="http://schemas.microsoft.com/office/drawing/2014/main" id="{A6854B91-1796-BA1C-4546-F92915991A2C}"/>
              </a:ext>
            </a:extLst>
          </p:cNvPr>
          <p:cNvSpPr txBox="1">
            <a:spLocks/>
          </p:cNvSpPr>
          <p:nvPr/>
        </p:nvSpPr>
        <p:spPr>
          <a:xfrm>
            <a:off x="-48491" y="7670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GB"/>
              <a:t> </a:t>
            </a:r>
            <a:r>
              <a:rPr lang="en-GB" sz="3600" b="1"/>
              <a:t>Our Schools, Our World</a:t>
            </a:r>
            <a:b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/>
              <a:t> </a:t>
            </a:r>
            <a:r>
              <a:rPr lang="en-GB" sz="3600"/>
              <a:t>Agenda </a:t>
            </a:r>
            <a:r>
              <a:rPr lang="en-GB" sz="2800"/>
              <a:t>(fit in tour of the school where convenient)</a:t>
            </a:r>
            <a:endParaRPr lang="en-GB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4CFB270F-FD27-7D3D-0642-41031B51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0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9B27A-C452-06F4-ACB4-D5E778DF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852FD3-1CFB-BE74-7A33-C8F267123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975119"/>
              </p:ext>
            </p:extLst>
          </p:nvPr>
        </p:nvGraphicFramePr>
        <p:xfrm>
          <a:off x="594242" y="31898"/>
          <a:ext cx="11003516" cy="67729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6837">
                  <a:extLst>
                    <a:ext uri="{9D8B030D-6E8A-4147-A177-3AD203B41FA5}">
                      <a16:colId xmlns:a16="http://schemas.microsoft.com/office/drawing/2014/main" val="1662369189"/>
                    </a:ext>
                  </a:extLst>
                </a:gridCol>
                <a:gridCol w="8516679">
                  <a:extLst>
                    <a:ext uri="{9D8B030D-6E8A-4147-A177-3AD203B41FA5}">
                      <a16:colId xmlns:a16="http://schemas.microsoft.com/office/drawing/2014/main" val="2035313445"/>
                    </a:ext>
                  </a:extLst>
                </a:gridCol>
              </a:tblGrid>
              <a:tr h="372139">
                <a:tc>
                  <a:txBody>
                    <a:bodyPr/>
                    <a:lstStyle/>
                    <a:p>
                      <a:pPr algn="l"/>
                      <a:r>
                        <a:rPr lang="en-GB"/>
                        <a:t>Assembly 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/>
                        <a:t>Diversity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086134"/>
                  </a:ext>
                </a:extLst>
              </a:tr>
              <a:tr h="23261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</a:pPr>
                      <a:endParaRPr lang="en-GB" sz="1400">
                        <a:effectLst/>
                        <a:latin typeface="+mn-lt"/>
                      </a:endParaRPr>
                    </a:p>
                    <a:p>
                      <a:pPr algn="l" fontAlgn="base">
                        <a:lnSpc>
                          <a:spcPts val="825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Connection with nature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Biodiversity areas development in school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Downs and diversity – Each class to explore annually on at least one trip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Plant a tree campaign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 u="sng" strike="noStrike">
                          <a:solidFill>
                            <a:srgbClr val="6B9F25"/>
                          </a:solidFill>
                          <a:effectLst/>
                          <a:latin typeface="+mn-lt"/>
                          <a:hlinkClick r:id="rId2"/>
                        </a:rPr>
                        <a:t>https://www.woodlandtrust.org.uk/blog/2020/03/nature-detectives/</a:t>
                      </a:r>
                      <a:endParaRPr lang="en-GB" sz="1400">
                        <a:effectLst/>
                        <a:latin typeface="+mn-lt"/>
                      </a:endParaRP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Swift project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Wildlife walk with picnic – whole school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David Attenborough film spectacular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28636"/>
                  </a:ext>
                </a:extLst>
              </a:tr>
              <a:tr h="131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Outdoor Learning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>
                          <a:effectLst/>
                          <a:latin typeface="+mn-lt"/>
                        </a:rPr>
                        <a:t>More outdoor classroom focusing on well-being - </a:t>
                      </a:r>
                      <a:r>
                        <a:rPr lang="en-GB" sz="1400" u="sng" strike="noStrike">
                          <a:solidFill>
                            <a:srgbClr val="6B9F25"/>
                          </a:solidFill>
                          <a:effectLst/>
                          <a:latin typeface="+mn-lt"/>
                          <a:hlinkClick r:id="rId3"/>
                        </a:rPr>
                        <a:t>https://www.ltl.org.uk/free-resources</a:t>
                      </a:r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949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Ethical purchasing/sustainable practice as a school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Palm oil/local produce/commit to vegan lunch days</a:t>
                      </a:r>
                    </a:p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en-GB" sz="1400" u="sng" strike="noStrike">
                          <a:solidFill>
                            <a:srgbClr val="6B9F25"/>
                          </a:solidFill>
                          <a:effectLst/>
                          <a:latin typeface="+mn-lt"/>
                          <a:hlinkClick r:id="rId4"/>
                        </a:rPr>
                        <a:t>http://www.worldwiseschools.ie/downloads/Ethical-Purchasing-Guide.pdf</a:t>
                      </a:r>
                      <a:endParaRPr lang="en-GB" sz="1400">
                        <a:effectLst/>
                        <a:latin typeface="+mn-lt"/>
                      </a:endParaRP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8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Campaigning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Work with school lunch company – more vegan options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 u="sng" strike="noStrike">
                          <a:solidFill>
                            <a:srgbClr val="6B9F25"/>
                          </a:solidFill>
                          <a:effectLst/>
                          <a:latin typeface="+mn-lt"/>
                          <a:hlinkClick r:id="rId5"/>
                        </a:rPr>
                        <a:t>https://www.wwf.org.uk/updates/8-things-know-about-palm-oil</a:t>
                      </a:r>
                      <a:endParaRPr lang="en-GB" sz="1400">
                        <a:effectLst/>
                        <a:latin typeface="+mn-lt"/>
                      </a:endParaRP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Campaign against palm oil - letter writing MPs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149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Connecting with local organisations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626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Staff Behaviour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Environmental volunteering opportunities/staff relaxation area outside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001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Learning Behaviours/Values/Relationships 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Celebration of diversity/beauty of nature – mindfulness and imagination in nature activities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636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12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</a:t>
            </a:r>
            <a:r>
              <a:rPr lang="en-US" sz="3200">
                <a:cs typeface="Calibri Light"/>
              </a:rPr>
              <a:t>Wider Resources (National)</a:t>
            </a:r>
          </a:p>
        </p:txBody>
      </p:sp>
      <p:pic>
        <p:nvPicPr>
          <p:cNvPr id="3" name="Picture 2" descr="A collage of logos&#10;&#10;Description automatically generated">
            <a:extLst>
              <a:ext uri="{FF2B5EF4-FFF2-40B4-BE49-F238E27FC236}">
                <a16:creationId xmlns:a16="http://schemas.microsoft.com/office/drawing/2014/main" id="{D931180C-2494-510F-58A3-963975853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1453198"/>
            <a:ext cx="7251700" cy="5404485"/>
          </a:xfrm>
          <a:prstGeom prst="rect">
            <a:avLst/>
          </a:prstGeom>
        </p:spPr>
      </p:pic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C96770A7-C661-B30F-5543-0884A2F2F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3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Development- 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99760-E90E-7F99-8E77-AEEE317F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268" y="1348422"/>
            <a:ext cx="8063865" cy="5512435"/>
          </a:xfrm>
          <a:prstGeom prst="rect">
            <a:avLst/>
          </a:prstGeom>
        </p:spPr>
      </p:pic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B3CE158D-CF41-2367-B418-370CAF622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57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- assemblies</a:t>
            </a:r>
          </a:p>
        </p:txBody>
      </p:sp>
      <p:pic>
        <p:nvPicPr>
          <p:cNvPr id="3" name="Picture 2" descr="A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3E18DFE3-0A9B-3F7C-361F-048A9FB83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83" y="1344325"/>
            <a:ext cx="8166735" cy="5525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1FD95-3CD6-AAB3-CA97-3A0F7A834856}"/>
              </a:ext>
            </a:extLst>
          </p:cNvPr>
          <p:cNvSpPr txBox="1"/>
          <p:nvPr/>
        </p:nvSpPr>
        <p:spPr>
          <a:xfrm>
            <a:off x="4316818" y="1375320"/>
            <a:ext cx="4635795" cy="5878532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Areas to cover in assemblies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The wonders of ….. / Celebration of …</a:t>
            </a:r>
          </a:p>
          <a:p>
            <a:pPr marL="342900" indent="-342900">
              <a:buAutoNum type="arabicPeriod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Scientific background / impact of human activities on environment</a:t>
            </a:r>
          </a:p>
          <a:p>
            <a:pPr marL="342900" indent="-342900">
              <a:buAutoNum type="arabicPeriod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Changemakers – local, national, global.  Link to climate justice</a:t>
            </a:r>
          </a:p>
          <a:p>
            <a:pPr marL="342900" indent="-342900">
              <a:buAutoNum type="arabicPeriod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School and class actions</a:t>
            </a:r>
          </a:p>
          <a:p>
            <a:pPr marL="342900" indent="-342900">
              <a:buAutoNum type="arabicPeriod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5.  Family actions</a:t>
            </a: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6.  Celebration of pledges and personal / community response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B92E1D21-2D26-4799-837D-CB08DEC33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52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</a:t>
            </a:r>
            <a:br>
              <a:rPr lang="en-US" sz="3600" b="1">
                <a:cs typeface="Calibri Light"/>
              </a:rPr>
            </a:br>
            <a:r>
              <a:rPr lang="en-US" sz="2400" b="1">
                <a:cs typeface="Calibri Light"/>
              </a:rPr>
              <a:t>     </a:t>
            </a:r>
            <a:r>
              <a:rPr lang="en-US" sz="2400">
                <a:cs typeface="Calibri Light"/>
              </a:rPr>
              <a:t>Curriculum Learning Outcomes – 4 key areas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8DE34C8-2DD0-0965-6137-869DDA881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961560"/>
              </p:ext>
            </p:extLst>
          </p:nvPr>
        </p:nvGraphicFramePr>
        <p:xfrm>
          <a:off x="2872819" y="1350963"/>
          <a:ext cx="5446951" cy="550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 descr="OCOW Logo Long.PNG">
            <a:extLst>
              <a:ext uri="{FF2B5EF4-FFF2-40B4-BE49-F238E27FC236}">
                <a16:creationId xmlns:a16="http://schemas.microsoft.com/office/drawing/2014/main" id="{EABFA1ED-F016-7619-1F93-9966BFB25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2462" y="163219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61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5575C7B-7AA2-3600-B814-73CBF6933794}"/>
              </a:ext>
            </a:extLst>
          </p:cNvPr>
          <p:cNvSpPr txBox="1"/>
          <p:nvPr/>
        </p:nvSpPr>
        <p:spPr>
          <a:xfrm>
            <a:off x="512284" y="1824457"/>
            <a:ext cx="11465624" cy="58962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 developing the taught curriculum, we have:</a:t>
            </a:r>
            <a:endParaRPr lang="en-US" sz="2400" b="1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Consulted pupils, staff and families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Taken into account the context of our school and all the characteristics of our pupils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Sought to foster a sense of hope through encouraging pro-environmental behaviours  and solution focussed thinking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Mapped the key knowledge, skills and attitudes to live with and in a changing climate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Ensured our pupils understand systems thinking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24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98D6063-7DCE-4567-A05A-E8CCD18A3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12F6EC52-3B19-1769-9B3E-CDC8195DE82C}"/>
              </a:ext>
            </a:extLst>
          </p:cNvPr>
          <p:cNvSpPr txBox="1">
            <a:spLocks/>
          </p:cNvSpPr>
          <p:nvPr/>
        </p:nvSpPr>
        <p:spPr>
          <a:xfrm>
            <a:off x="-48491" y="7670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Play"/>
              <a:buNone/>
            </a:pPr>
            <a:b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/>
              <a:t>School Curriculum Statement</a:t>
            </a:r>
            <a:endParaRPr lang="en-GB" sz="3600"/>
          </a:p>
        </p:txBody>
      </p:sp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7BCADD45-5422-88F1-D9DA-609EEC0EB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7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5575C7B-7AA2-3600-B814-73CBF6933794}"/>
              </a:ext>
            </a:extLst>
          </p:cNvPr>
          <p:cNvSpPr txBox="1"/>
          <p:nvPr/>
        </p:nvSpPr>
        <p:spPr>
          <a:xfrm>
            <a:off x="512284" y="1898886"/>
            <a:ext cx="11465624" cy="4633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 developing the taught curriculum, we have: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Considered research into effective curriculums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Linked the learning to action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Integrated environmental education across subjects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Significantly increased the regularity of outdoor learning and nature connection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Provided the opportunity to explore global environmental issues and climate justice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Laid the foundations in green technology skills and green careers</a:t>
            </a:r>
            <a:endParaRPr lang="en-US" sz="24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FC534A3-91DB-3936-9925-476C72EFB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12CF3E73-DCB7-94C2-1F43-3A3DD6F83F16}"/>
              </a:ext>
            </a:extLst>
          </p:cNvPr>
          <p:cNvSpPr txBox="1">
            <a:spLocks/>
          </p:cNvSpPr>
          <p:nvPr/>
        </p:nvSpPr>
        <p:spPr>
          <a:xfrm>
            <a:off x="-48491" y="7670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Play"/>
              <a:buNone/>
            </a:pPr>
            <a:br>
              <a:rPr lang="en-GB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/>
              <a:t>School Curriculum Statement</a:t>
            </a:r>
            <a:endParaRPr lang="en-GB" sz="3600"/>
          </a:p>
        </p:txBody>
      </p:sp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948A77B7-A478-8E84-5D9D-44208F5D9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35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88981" cy="1339418"/>
          </a:xfrm>
          <a:solidFill>
            <a:srgbClr val="009C64"/>
          </a:solidFill>
        </p:spPr>
        <p:txBody>
          <a:bodyPr/>
          <a:lstStyle/>
          <a:p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endParaRPr lang="en-US" sz="36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CFB09-DF26-FCA7-92D5-17C6B72B0992}"/>
              </a:ext>
            </a:extLst>
          </p:cNvPr>
          <p:cNvSpPr txBox="1"/>
          <p:nvPr/>
        </p:nvSpPr>
        <p:spPr>
          <a:xfrm>
            <a:off x="954237" y="2496877"/>
            <a:ext cx="1036268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The OSOW curriculum framework </a:t>
            </a:r>
            <a:endParaRPr lang="en-US"/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F68BB75A-AFDB-BFBD-09B9-8F1F1D3E4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55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>
          <a:extLst>
            <a:ext uri="{FF2B5EF4-FFF2-40B4-BE49-F238E27FC236}">
              <a16:creationId xmlns:a16="http://schemas.microsoft.com/office/drawing/2014/main" id="{20866F5D-3800-B978-DC86-AECD41AB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61">
            <a:extLst>
              <a:ext uri="{FF2B5EF4-FFF2-40B4-BE49-F238E27FC236}">
                <a16:creationId xmlns:a16="http://schemas.microsoft.com/office/drawing/2014/main" id="{F7F2115C-5AEC-522D-C9A4-2533F4C9E3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/>
            </a:br>
            <a:r>
              <a:rPr lang="en-US" sz="3600" b="1"/>
              <a:t> </a:t>
            </a:r>
            <a:r>
              <a:rPr lang="en-US" sz="3200">
                <a:hlinkClick r:id="rId3"/>
              </a:rPr>
              <a:t>www.ourcityourworld.co.uk</a:t>
            </a:r>
            <a:r>
              <a:rPr lang="en-US" sz="3600"/>
              <a:t> </a:t>
            </a:r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2FD500BC-A45D-A3B4-06FC-33C8F01E9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06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  <a:ln>
            <a:solidFill>
              <a:srgbClr val="4472C4"/>
            </a:solidFill>
          </a:ln>
        </p:spPr>
        <p:txBody>
          <a:bodyPr/>
          <a:lstStyle/>
          <a:p>
            <a:r>
              <a:rPr lang="en-US">
                <a:cs typeface="Calibri Light"/>
              </a:rPr>
              <a:t>    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Assessing Impact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FC2BD686-56FD-0D56-3A7B-A1D60A07898D}"/>
              </a:ext>
            </a:extLst>
          </p:cNvPr>
          <p:cNvSpPr>
            <a:spLocks noGrp="1"/>
          </p:cNvSpPr>
          <p:nvPr/>
        </p:nvSpPr>
        <p:spPr>
          <a:xfrm>
            <a:off x="1193377" y="1972734"/>
            <a:ext cx="3703320" cy="402336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42A703DF-FCE8-6913-6D93-6715404DB102}"/>
              </a:ext>
            </a:extLst>
          </p:cNvPr>
          <p:cNvSpPr>
            <a:spLocks noGrp="1"/>
          </p:cNvSpPr>
          <p:nvPr/>
        </p:nvSpPr>
        <p:spPr>
          <a:xfrm>
            <a:off x="6246377" y="1968501"/>
            <a:ext cx="4031403" cy="403394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u="sng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538BC-ACE3-2114-91EC-B7D3AC46799B}"/>
              </a:ext>
            </a:extLst>
          </p:cNvPr>
          <p:cNvSpPr txBox="1"/>
          <p:nvPr/>
        </p:nvSpPr>
        <p:spPr>
          <a:xfrm>
            <a:off x="677096" y="1836300"/>
            <a:ext cx="44801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Why assess?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A06D1-031C-9C4F-36F4-CA4EB7C15546}"/>
              </a:ext>
            </a:extLst>
          </p:cNvPr>
          <p:cNvSpPr txBox="1"/>
          <p:nvPr/>
        </p:nvSpPr>
        <p:spPr>
          <a:xfrm>
            <a:off x="432548" y="2673724"/>
            <a:ext cx="669887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Shows how well children are learning</a:t>
            </a: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Helps you evaluate teaching methodology</a:t>
            </a: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Identifies curriculum strengths and gaps</a:t>
            </a: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Informs future planning</a:t>
            </a: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Enables you to celebrate success</a:t>
            </a:r>
          </a:p>
        </p:txBody>
      </p:sp>
      <p:pic>
        <p:nvPicPr>
          <p:cNvPr id="8" name="Picture 7" descr="OCOW Logo Long.PNG">
            <a:extLst>
              <a:ext uri="{FF2B5EF4-FFF2-40B4-BE49-F238E27FC236}">
                <a16:creationId xmlns:a16="http://schemas.microsoft.com/office/drawing/2014/main" id="{679E2555-2604-7AC3-F142-E752643F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02A9E-DF46-C5A3-1967-9C8B1822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Educating for Sustainability Suffolk.mp4">
            <a:hlinkClick r:id="" action="ppaction://media"/>
            <a:extLst>
              <a:ext uri="{FF2B5EF4-FFF2-40B4-BE49-F238E27FC236}">
                <a16:creationId xmlns:a16="http://schemas.microsoft.com/office/drawing/2014/main" id="{F1F90A84-0E28-7907-E45A-8F80FD139D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5082" cy="68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7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Zones of impact</a:t>
            </a:r>
            <a:endParaRPr lang="en-US" sz="3600">
              <a:cs typeface="Calibri Light"/>
            </a:endParaRP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FC2BD686-56FD-0D56-3A7B-A1D60A07898D}"/>
              </a:ext>
            </a:extLst>
          </p:cNvPr>
          <p:cNvSpPr>
            <a:spLocks noGrp="1"/>
          </p:cNvSpPr>
          <p:nvPr/>
        </p:nvSpPr>
        <p:spPr>
          <a:xfrm>
            <a:off x="1426210" y="1845734"/>
            <a:ext cx="3703320" cy="402336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b="1" u="sng"/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42A703DF-FCE8-6913-6D93-6715404DB102}"/>
              </a:ext>
            </a:extLst>
          </p:cNvPr>
          <p:cNvSpPr>
            <a:spLocks noGrp="1"/>
          </p:cNvSpPr>
          <p:nvPr/>
        </p:nvSpPr>
        <p:spPr>
          <a:xfrm>
            <a:off x="6706023" y="1845735"/>
            <a:ext cx="3703320" cy="402336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r>
              <a:rPr lang="en-GB" b="1"/>
              <a:t>        </a:t>
            </a:r>
            <a:endParaRPr lang="en-GB" b="1" u="sng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8FA5E-86C8-986A-5610-5CAC3086C270}"/>
              </a:ext>
            </a:extLst>
          </p:cNvPr>
          <p:cNvSpPr txBox="1"/>
          <p:nvPr/>
        </p:nvSpPr>
        <p:spPr>
          <a:xfrm>
            <a:off x="578224" y="2046194"/>
            <a:ext cx="8547846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Children’s learning and attitudes</a:t>
            </a:r>
          </a:p>
          <a:p>
            <a:pPr marL="228600" indent="-228600">
              <a:buFont typeface="Arial"/>
              <a:buChar char="•"/>
            </a:pP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Staff knowledge and confidence</a:t>
            </a:r>
          </a:p>
          <a:p>
            <a:pPr marL="228600" indent="-228600">
              <a:buFont typeface="Arial"/>
              <a:buChar char="•"/>
            </a:pP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Family attitudes and engagement</a:t>
            </a:r>
          </a:p>
          <a:p>
            <a:pPr marL="228600" indent="-228600">
              <a:buFont typeface="Arial"/>
              <a:buChar char="•"/>
            </a:pP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Progress against climate action plan</a:t>
            </a: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E4F216B5-D878-186F-0DC7-419B7FC2A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334F3-2928-FD76-5BF8-07CE71D46C9F}"/>
              </a:ext>
            </a:extLst>
          </p:cNvPr>
          <p:cNvSpPr txBox="1"/>
          <p:nvPr/>
        </p:nvSpPr>
        <p:spPr>
          <a:xfrm>
            <a:off x="616688" y="1658679"/>
            <a:ext cx="11120352" cy="6863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Methodology for assessment of learning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Pupil conferencing  - sample of pupils representing range of pupil characteristics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• Pupil self- assessment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• Planning evaluation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Methodology for assessment of attitudes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•Surveys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>
              <a:latin typeface="Aptos Display"/>
            </a:endParaRPr>
          </a:p>
          <a:p>
            <a:endParaRPr lang="en-US" sz="4400">
              <a:latin typeface="Aptos Display"/>
            </a:endParaRPr>
          </a:p>
          <a:p>
            <a:endParaRPr lang="en-US" sz="4400">
              <a:latin typeface="Aptos Display"/>
            </a:endParaRP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30A1DAEF-F0F0-B870-E3C2-716E34A22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05854" cy="1699636"/>
          </a:xfrm>
          <a:solidFill>
            <a:srgbClr val="CDCC01"/>
          </a:solidFill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    </a:t>
            </a:r>
            <a:br>
              <a:rPr lang="en-US">
                <a:cs typeface="Calibri Light"/>
              </a:rPr>
            </a:br>
            <a:br>
              <a:rPr lang="en-US" sz="3600" b="1">
                <a:cs typeface="Calibri Light"/>
              </a:rPr>
            </a:br>
            <a:endParaRPr lang="en-US" sz="2400" b="1">
              <a:latin typeface="Aptos"/>
              <a:cs typeface="Calibri Light"/>
            </a:endParaRPr>
          </a:p>
          <a:p>
            <a:endParaRPr lang="en-US" sz="3200" b="1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2D243-9BFF-BDEC-9F5F-EDE8041E1E47}"/>
              </a:ext>
            </a:extLst>
          </p:cNvPr>
          <p:cNvSpPr txBox="1"/>
          <p:nvPr/>
        </p:nvSpPr>
        <p:spPr>
          <a:xfrm>
            <a:off x="0" y="6027410"/>
            <a:ext cx="113717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/>
              <a:t>Impact on children’s learning from curriculum, assemblies and action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06743-DC92-A184-E9BA-EA30FE2E0897}"/>
              </a:ext>
            </a:extLst>
          </p:cNvPr>
          <p:cNvSpPr txBox="1"/>
          <p:nvPr/>
        </p:nvSpPr>
        <p:spPr>
          <a:xfrm>
            <a:off x="1283353" y="3004374"/>
            <a:ext cx="446890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latin typeface="Aptos Display"/>
              </a:rPr>
              <a:t>Four key areas of assessment</a:t>
            </a:r>
            <a:endParaRPr lang="en-US"/>
          </a:p>
        </p:txBody>
      </p:sp>
      <p:pic>
        <p:nvPicPr>
          <p:cNvPr id="7" name="Picture 6" descr="A diagram of different colored squares&#10;&#10;Description automatically generated">
            <a:extLst>
              <a:ext uri="{FF2B5EF4-FFF2-40B4-BE49-F238E27FC236}">
                <a16:creationId xmlns:a16="http://schemas.microsoft.com/office/drawing/2014/main" id="{F60C523E-C77B-5B77-DEE2-59A1F5810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26" y="1818167"/>
            <a:ext cx="4044919" cy="4020658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67408400-8DA6-9780-216A-D6FC6616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E4D6C-AC1F-F054-15CF-F7E043953AF9}"/>
              </a:ext>
            </a:extLst>
          </p:cNvPr>
          <p:cNvSpPr txBox="1"/>
          <p:nvPr/>
        </p:nvSpPr>
        <p:spPr>
          <a:xfrm>
            <a:off x="1355911" y="2924735"/>
            <a:ext cx="909917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Power of pupil conferencing</a:t>
            </a:r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B486E781-A0EF-6545-02EF-01D962DAC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81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3BD38A-A8C9-1D2A-71B3-832B6316D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236954"/>
              </p:ext>
            </p:extLst>
          </p:nvPr>
        </p:nvGraphicFramePr>
        <p:xfrm>
          <a:off x="1339446" y="1548597"/>
          <a:ext cx="8881794" cy="5090592"/>
        </p:xfrm>
        <a:graphic>
          <a:graphicData uri="http://schemas.openxmlformats.org/drawingml/2006/table">
            <a:tbl>
              <a:tblPr firstRow="1" firstCol="1" bandRow="1"/>
              <a:tblGrid>
                <a:gridCol w="4440897">
                  <a:extLst>
                    <a:ext uri="{9D8B030D-6E8A-4147-A177-3AD203B41FA5}">
                      <a16:colId xmlns:a16="http://schemas.microsoft.com/office/drawing/2014/main" val="2686849081"/>
                    </a:ext>
                  </a:extLst>
                </a:gridCol>
                <a:gridCol w="4440897">
                  <a:extLst>
                    <a:ext uri="{9D8B030D-6E8A-4147-A177-3AD203B41FA5}">
                      <a16:colId xmlns:a16="http://schemas.microsoft.com/office/drawing/2014/main" val="88836077"/>
                    </a:ext>
                  </a:extLst>
                </a:gridCol>
              </a:tblGrid>
              <a:tr h="35227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End of Year 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965316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Concepts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effectLst/>
                          <a:latin typeface="Calibri"/>
                          <a:ea typeface="Calibri"/>
                          <a:cs typeface="Arial"/>
                        </a:rPr>
                        <a:t>Year Group/Term/Subject/Assembly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930366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Local/national/global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039598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Weather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345562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Climate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157369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Environment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223369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Global warming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417165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Monoculture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986383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Biodiversity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736393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Extinction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243250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Rewilding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138173"/>
                  </a:ext>
                </a:extLst>
              </a:tr>
              <a:tr h="249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Wood wide web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829222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Conservation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12713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Energy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154616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Waste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596269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Consumption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515252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Pollution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182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589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072766-1410-6209-D73D-40FB72EB4C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r="99" b="-3"/>
          <a:stretch/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848A9E-BD64-FF0E-E086-4E990F523F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15197"/>
          <a:stretch/>
        </p:blipFill>
        <p:spPr>
          <a:xfrm>
            <a:off x="4763" y="10"/>
            <a:ext cx="6093578" cy="3431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46557E-F218-F19D-E027-D41D484B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3C7B2-A5D7-B510-7096-136FB2A0AA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t="8954" b="6691"/>
          <a:stretch/>
        </p:blipFill>
        <p:spPr>
          <a:xfrm>
            <a:off x="6097280" y="3426870"/>
            <a:ext cx="6093578" cy="3431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FE0FD-8C3D-1A9D-A294-662CDD8AC1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rcRect l="11236" r="11063" b="-2"/>
          <a:stretch/>
        </p:blipFill>
        <p:spPr>
          <a:xfrm>
            <a:off x="7511" y="3426870"/>
            <a:ext cx="6093578" cy="343112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E9F8B6E-BAB6-A9F1-8879-F6109F1BE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80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1973A2-A52D-9673-50EC-5C583C1E4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4" r="8971" b="-2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E994B-6AC5-FD18-2237-2088F8DA2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4" r="2" b="23965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3B715-6BAF-AC53-F11B-65263060E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2" r="10261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5A2F21-8B5E-0C2F-82DF-8EFFA4D78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79" r="16009" b="1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759CB2-3C4D-1F20-802B-BF9136C31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92" r="5004"/>
          <a:stretch/>
        </p:blipFill>
        <p:spPr>
          <a:xfrm>
            <a:off x="3287694" y="2200588"/>
            <a:ext cx="3950977" cy="3950977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B115EE-C5B9-970D-7FE4-C9267CA24F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" r="-2" b="-2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0E854C-E676-6E50-1D65-12442C622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20022"/>
            <a:ext cx="2457692" cy="16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2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468F-4D9F-FB45-6AC7-2CC121CE15AA}"/>
              </a:ext>
            </a:extLst>
          </p:cNvPr>
          <p:cNvSpPr txBox="1"/>
          <p:nvPr/>
        </p:nvSpPr>
        <p:spPr>
          <a:xfrm>
            <a:off x="2976283" y="2236694"/>
            <a:ext cx="632908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Self-assessment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17756-6888-A93B-0F23-094D27A9AA39}"/>
              </a:ext>
            </a:extLst>
          </p:cNvPr>
          <p:cNvSpPr txBox="1"/>
          <p:nvPr/>
        </p:nvSpPr>
        <p:spPr>
          <a:xfrm>
            <a:off x="1566684" y="3459023"/>
            <a:ext cx="914175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Use E-Portfolios + common self-assessment templates</a:t>
            </a: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6E7AD23A-3076-1312-A475-40D643AA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09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pic>
        <p:nvPicPr>
          <p:cNvPr id="3" name="Picture 2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D1962763-249B-BCEB-40CF-7CAB09DB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19" y="1717963"/>
            <a:ext cx="7018580" cy="4779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A59DE-C550-909A-B18D-782C94F17F2F}"/>
              </a:ext>
            </a:extLst>
          </p:cNvPr>
          <p:cNvSpPr txBox="1"/>
          <p:nvPr/>
        </p:nvSpPr>
        <p:spPr>
          <a:xfrm>
            <a:off x="96371" y="2864223"/>
            <a:ext cx="47826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Vocabulary and concept self-assessment – before and after</a:t>
            </a: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19FEF65C-DE5F-B218-FAE6-6515EB751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2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Teacher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E9C309-581F-3A19-7D6B-DB7E1666A1B6}"/>
              </a:ext>
            </a:extLst>
          </p:cNvPr>
          <p:cNvSpPr txBox="1"/>
          <p:nvPr/>
        </p:nvSpPr>
        <p:spPr>
          <a:xfrm>
            <a:off x="630620" y="1707930"/>
            <a:ext cx="42304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E.g. scaling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exercies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1-5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CF85E5-AC7A-A5BA-5131-D6E34DF88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694024"/>
              </p:ext>
            </p:extLst>
          </p:nvPr>
        </p:nvGraphicFramePr>
        <p:xfrm>
          <a:off x="779832" y="2422019"/>
          <a:ext cx="1028727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93">
                  <a:extLst>
                    <a:ext uri="{9D8B030D-6E8A-4147-A177-3AD203B41FA5}">
                      <a16:colId xmlns:a16="http://schemas.microsoft.com/office/drawing/2014/main" val="1298023734"/>
                    </a:ext>
                  </a:extLst>
                </a:gridCol>
                <a:gridCol w="3429093">
                  <a:extLst>
                    <a:ext uri="{9D8B030D-6E8A-4147-A177-3AD203B41FA5}">
                      <a16:colId xmlns:a16="http://schemas.microsoft.com/office/drawing/2014/main" val="3419533275"/>
                    </a:ext>
                  </a:extLst>
                </a:gridCol>
                <a:gridCol w="3429093">
                  <a:extLst>
                    <a:ext uri="{9D8B030D-6E8A-4147-A177-3AD203B41FA5}">
                      <a16:colId xmlns:a16="http://schemas.microsoft.com/office/drawing/2014/main" val="2078214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OSOW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implementation of OSOW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168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good is your knowledge of climate change? </a:t>
                      </a:r>
                    </a:p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20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confident are you teaching about climate change and sustainability?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631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confident do you feel in supporting pupils’ emotional response to climate change?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41925"/>
                  </a:ext>
                </a:extLst>
              </a:tr>
            </a:tbl>
          </a:graphicData>
        </a:graphic>
      </p:graphicFrame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33650800-B8EF-AB28-3926-AE08602B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73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9C64"/>
          </a:solidFill>
        </p:spPr>
        <p:txBody>
          <a:bodyPr/>
          <a:lstStyle/>
          <a:p>
            <a:br>
              <a:rPr lang="en-GB" b="1"/>
            </a:br>
            <a:r>
              <a:rPr lang="en-GB"/>
              <a:t>A 2 year rolling programme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FFE71-7CAA-B8AC-97BE-797DF86E831A}"/>
              </a:ext>
            </a:extLst>
          </p:cNvPr>
          <p:cNvSpPr txBox="1"/>
          <p:nvPr/>
        </p:nvSpPr>
        <p:spPr>
          <a:xfrm>
            <a:off x="801414" y="1813034"/>
            <a:ext cx="10510344" cy="1354217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/>
              <a:t>Curriculum</a:t>
            </a:r>
            <a:endParaRPr lang="en-US"/>
          </a:p>
          <a:p>
            <a:pPr algn="ctr"/>
            <a:r>
              <a:rPr lang="en-GB" sz="3200"/>
              <a:t>Concepts, Greening, Nature Connection</a:t>
            </a:r>
          </a:p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DFB3C-C2C1-AF6E-2DC3-34B50FEB1F50}"/>
              </a:ext>
            </a:extLst>
          </p:cNvPr>
          <p:cNvSpPr txBox="1"/>
          <p:nvPr/>
        </p:nvSpPr>
        <p:spPr>
          <a:xfrm>
            <a:off x="840828" y="4821620"/>
            <a:ext cx="10510344" cy="1354217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/>
              <a:t>School Operations</a:t>
            </a:r>
            <a:endParaRPr lang="en-US"/>
          </a:p>
          <a:p>
            <a:pPr algn="ctr"/>
            <a:r>
              <a:rPr lang="en-GB" sz="3200"/>
              <a:t>Working towards Zero Carbon</a:t>
            </a:r>
            <a:endParaRPr lang="en-US"/>
          </a:p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2F52-8463-88B0-66FD-062F32119955}"/>
              </a:ext>
            </a:extLst>
          </p:cNvPr>
          <p:cNvSpPr txBox="1"/>
          <p:nvPr/>
        </p:nvSpPr>
        <p:spPr>
          <a:xfrm>
            <a:off x="797695" y="3310757"/>
            <a:ext cx="158770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1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10BB8-A465-D15D-BF15-E3398D5EB265}"/>
              </a:ext>
            </a:extLst>
          </p:cNvPr>
          <p:cNvSpPr txBox="1"/>
          <p:nvPr/>
        </p:nvSpPr>
        <p:spPr>
          <a:xfrm>
            <a:off x="2653861" y="3310757"/>
            <a:ext cx="167853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2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65D17-64F9-720A-D644-CFD69AE58DDF}"/>
              </a:ext>
            </a:extLst>
          </p:cNvPr>
          <p:cNvSpPr txBox="1"/>
          <p:nvPr/>
        </p:nvSpPr>
        <p:spPr>
          <a:xfrm>
            <a:off x="4493171" y="3310756"/>
            <a:ext cx="1602829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3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4A79E-2DAB-874D-C00F-C0E27468E5AA}"/>
              </a:ext>
            </a:extLst>
          </p:cNvPr>
          <p:cNvSpPr txBox="1"/>
          <p:nvPr/>
        </p:nvSpPr>
        <p:spPr>
          <a:xfrm>
            <a:off x="6265524" y="3310756"/>
            <a:ext cx="1596021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4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8B829-6DB1-4905-72B3-E0159E508CED}"/>
              </a:ext>
            </a:extLst>
          </p:cNvPr>
          <p:cNvSpPr txBox="1"/>
          <p:nvPr/>
        </p:nvSpPr>
        <p:spPr>
          <a:xfrm>
            <a:off x="8022318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5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62FB-292D-DED8-B499-40A4DED76843}"/>
              </a:ext>
            </a:extLst>
          </p:cNvPr>
          <p:cNvSpPr txBox="1"/>
          <p:nvPr/>
        </p:nvSpPr>
        <p:spPr>
          <a:xfrm>
            <a:off x="9824693" y="3310757"/>
            <a:ext cx="1472688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6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CF7F3186-8F48-27A4-DA84-E4A61F6BC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71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Family Engagement Survey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C7E924-235A-B857-DC81-AE791666E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528870"/>
              </p:ext>
            </p:extLst>
          </p:nvPr>
        </p:nvGraphicFramePr>
        <p:xfrm>
          <a:off x="631066" y="1864332"/>
          <a:ext cx="11012994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0998">
                  <a:extLst>
                    <a:ext uri="{9D8B030D-6E8A-4147-A177-3AD203B41FA5}">
                      <a16:colId xmlns:a16="http://schemas.microsoft.com/office/drawing/2014/main" val="3994846758"/>
                    </a:ext>
                  </a:extLst>
                </a:gridCol>
                <a:gridCol w="3670998">
                  <a:extLst>
                    <a:ext uri="{9D8B030D-6E8A-4147-A177-3AD203B41FA5}">
                      <a16:colId xmlns:a16="http://schemas.microsoft.com/office/drawing/2014/main" val="2444987208"/>
                    </a:ext>
                  </a:extLst>
                </a:gridCol>
                <a:gridCol w="3670998">
                  <a:extLst>
                    <a:ext uri="{9D8B030D-6E8A-4147-A177-3AD203B41FA5}">
                      <a16:colId xmlns:a16="http://schemas.microsoft.com/office/drawing/2014/main" val="1629152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OSOW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the implementation of OSOW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57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feel your children display a good knowledge of the causes and the impact of Climate Change?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056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feel your children display a good knowledge of how to behave sustainably?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99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good is your family’s sustainable behaviour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76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would you rate your engagement with family pledges?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4944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3D95E3-A1F1-F768-B71E-79A805A4FE43}"/>
              </a:ext>
            </a:extLst>
          </p:cNvPr>
          <p:cNvSpPr txBox="1"/>
          <p:nvPr/>
        </p:nvSpPr>
        <p:spPr>
          <a:xfrm>
            <a:off x="631066" y="1344325"/>
            <a:ext cx="42304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E.g. scaling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exercies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1-5</a:t>
            </a:r>
          </a:p>
        </p:txBody>
      </p:sp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64185825-091E-14CB-F7FC-C20B72CE7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75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5B899-CB01-9516-8787-554171EEB06C}"/>
              </a:ext>
            </a:extLst>
          </p:cNvPr>
          <p:cNvSpPr txBox="1"/>
          <p:nvPr/>
        </p:nvSpPr>
        <p:spPr>
          <a:xfrm>
            <a:off x="2415989" y="1596046"/>
            <a:ext cx="736002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latin typeface="Aptos Display"/>
              </a:rPr>
              <a:t>Progress against Climate Action Plan</a:t>
            </a:r>
            <a:endParaRPr lang="en-US"/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741AFAAC-AACE-353A-620B-145CA9D7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4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Climate Action Plan – SMART targets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D42CA-4383-145B-4ED7-7C74446918BE}"/>
              </a:ext>
            </a:extLst>
          </p:cNvPr>
          <p:cNvSpPr txBox="1"/>
          <p:nvPr/>
        </p:nvSpPr>
        <p:spPr>
          <a:xfrm>
            <a:off x="210111" y="1532965"/>
            <a:ext cx="11259670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b="1" err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Decarbonisation</a:t>
            </a:r>
            <a:r>
              <a:rPr lang="en-US" sz="2400" b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</a:t>
            </a:r>
            <a:r>
              <a:rPr lang="en-US" sz="2400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2400" i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 example calculating and taking actions to reduce carbon emissions, such as becoming more energy efficient</a:t>
            </a:r>
            <a:endParaRPr lang="en-US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en-US" sz="2400" b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daptation and resilience</a:t>
            </a:r>
            <a:r>
              <a:rPr lang="en-US" sz="2400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 sz="2400" i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such as taking actions to reduce the risk of flooding and overheating</a:t>
            </a:r>
            <a:endParaRPr lang="en-US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</a:t>
            </a:r>
            <a:r>
              <a:rPr lang="en-US" sz="2400" b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iodiversity</a:t>
            </a:r>
            <a:r>
              <a:rPr lang="en-US" sz="2400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 sz="2400" i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 example engaging with the </a:t>
            </a:r>
            <a:r>
              <a:rPr lang="en-US" sz="2400" i="1">
                <a:solidFill>
                  <a:srgbClr val="1D70B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2"/>
              </a:rPr>
              <a:t>National Education Nature Park</a:t>
            </a:r>
            <a:endParaRPr lang="en-US" sz="2400" i="1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</a:t>
            </a:r>
            <a:r>
              <a:rPr lang="en-US" sz="2400" b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limate education and green careers</a:t>
            </a:r>
            <a:r>
              <a:rPr lang="en-US" sz="2400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 sz="2400" i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such as ensuring the education you provide gives knowledge-rich and comprehensive teaching about climate change, and that your teaching staff and lecturers feel supported to offer this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ED349D41-AE7B-7BB1-B6FD-A9B160880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9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</a:t>
            </a:r>
            <a:r>
              <a:rPr lang="en-US" sz="3600" b="1">
                <a:solidFill>
                  <a:schemeClr val="bg1"/>
                </a:solidFill>
                <a:cs typeface="Calibri Light"/>
              </a:rPr>
              <a:t> </a:t>
            </a:r>
            <a:r>
              <a:rPr lang="en-US" sz="3200" b="1">
                <a:solidFill>
                  <a:schemeClr val="bg1"/>
                </a:solidFill>
                <a:cs typeface="Calibri Light"/>
              </a:rPr>
              <a:t> </a:t>
            </a:r>
            <a:r>
              <a:rPr lang="en-US" sz="3200">
                <a:cs typeface="Calibri Light"/>
              </a:rPr>
              <a:t>Assessing – SMART targets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F397AD-E1D3-239F-A7F5-7524A006243A}"/>
              </a:ext>
            </a:extLst>
          </p:cNvPr>
          <p:cNvSpPr txBox="1"/>
          <p:nvPr/>
        </p:nvSpPr>
        <p:spPr>
          <a:xfrm>
            <a:off x="466164" y="1710019"/>
            <a:ext cx="1155102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GB" sz="2400" b="1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Decarbonisation</a:t>
            </a:r>
            <a:r>
              <a:rPr lang="en-GB" sz="2400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reduce carbon emissions from energy use by 20%</a:t>
            </a:r>
            <a:endParaRPr lang="en-GB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400" b="1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Adaptation and resilience</a:t>
            </a:r>
            <a:r>
              <a:rPr lang="en-GB" sz="2400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 install playground shade and plant trees in playground to provide sufficient cover for 50% of children</a:t>
            </a:r>
            <a:endParaRPr lang="en-GB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endParaRPr lang="en-GB" sz="240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400" b="1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  <a:r>
              <a:rPr lang="en-GB" sz="2400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increase areas for biodiversity by 15%</a:t>
            </a:r>
            <a:endParaRPr lang="en-GB" sz="2400" i="1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endParaRPr lang="en-GB" sz="240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400" b="1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education and green careers</a:t>
            </a:r>
            <a:r>
              <a:rPr lang="en-GB" sz="2400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ensure 90% of year 2 children understand and can use vocabulary and concepts in the infant progression framework</a:t>
            </a:r>
            <a:endParaRPr lang="en-GB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89477180-8FC7-B103-2219-CEAC8D55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7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</a:t>
            </a:r>
            <a:r>
              <a:rPr lang="en-US" sz="3600">
                <a:cs typeface="Calibri Light"/>
              </a:rPr>
              <a:t>  Planning for Outdoor Learning</a:t>
            </a:r>
            <a:endParaRPr lang="en-US" sz="3600">
              <a:ea typeface="Calibri Light"/>
              <a:cs typeface="Calibri Ligh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CA6D-D352-89C9-DC9D-FFF6B2844B0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>
                <a:latin typeface="Calibri Light"/>
                <a:ea typeface="Calibri Light"/>
                <a:cs typeface="Calibri Light"/>
              </a:rPr>
              <a:t>Learning </a:t>
            </a:r>
            <a:r>
              <a:rPr lang="en-GB" sz="4400" b="1">
                <a:latin typeface="Calibri Light"/>
                <a:ea typeface="Calibri Light"/>
                <a:cs typeface="Calibri Light"/>
              </a:rPr>
              <a:t>IN </a:t>
            </a:r>
            <a:r>
              <a:rPr lang="en-GB" sz="4400">
                <a:latin typeface="Calibri Light"/>
                <a:ea typeface="Calibri Light"/>
                <a:cs typeface="Calibri Light"/>
              </a:rPr>
              <a:t>the outdoors</a:t>
            </a:r>
            <a:endParaRPr lang="en-GB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GB" sz="4400">
                <a:latin typeface="Calibri Light"/>
                <a:ea typeface="Calibri Light"/>
                <a:cs typeface="Calibri Light"/>
              </a:rPr>
              <a:t>Learning </a:t>
            </a:r>
            <a:r>
              <a:rPr lang="en-GB" sz="4400" b="1">
                <a:latin typeface="Calibri Light"/>
                <a:ea typeface="Calibri Light"/>
                <a:cs typeface="Calibri Light"/>
              </a:rPr>
              <a:t>THROUGH </a:t>
            </a:r>
            <a:r>
              <a:rPr lang="en-GB" sz="4400">
                <a:latin typeface="Calibri Light"/>
                <a:ea typeface="Calibri Light"/>
                <a:cs typeface="Calibri Light"/>
              </a:rPr>
              <a:t>the outdoors</a:t>
            </a:r>
          </a:p>
          <a:p>
            <a:r>
              <a:rPr lang="en-GB" sz="4400">
                <a:latin typeface="Calibri Light"/>
                <a:ea typeface="Calibri Light"/>
                <a:cs typeface="Calibri Light"/>
              </a:rPr>
              <a:t>Learning </a:t>
            </a:r>
            <a:r>
              <a:rPr lang="en-GB" sz="4400" b="1">
                <a:latin typeface="Calibri Light"/>
                <a:ea typeface="Calibri Light"/>
                <a:cs typeface="Calibri Light"/>
              </a:rPr>
              <a:t>ABOUT </a:t>
            </a:r>
            <a:r>
              <a:rPr lang="en-GB" sz="4400">
                <a:latin typeface="Calibri Light"/>
                <a:ea typeface="Calibri Light"/>
                <a:cs typeface="Calibri Light"/>
              </a:rPr>
              <a:t>the outdoors</a:t>
            </a:r>
          </a:p>
          <a:p>
            <a:r>
              <a:rPr lang="en-GB" sz="4400">
                <a:latin typeface="Calibri Light"/>
                <a:ea typeface="Calibri Light"/>
                <a:cs typeface="Calibri Light"/>
              </a:rPr>
              <a:t>Learning </a:t>
            </a:r>
            <a:r>
              <a:rPr lang="en-GB" sz="4400" b="1">
                <a:latin typeface="Calibri Light"/>
                <a:ea typeface="Calibri Light"/>
                <a:cs typeface="Calibri Light"/>
              </a:rPr>
              <a:t>FOR </a:t>
            </a:r>
            <a:r>
              <a:rPr lang="en-GB" sz="4400">
                <a:latin typeface="Calibri Light"/>
                <a:ea typeface="Calibri Light"/>
                <a:cs typeface="Calibri Light"/>
              </a:rPr>
              <a:t>the outdoors</a:t>
            </a:r>
          </a:p>
          <a:p>
            <a:endParaRPr lang="en-GB" sz="4400">
              <a:latin typeface="Calibri Light"/>
              <a:ea typeface="Calibri Light"/>
              <a:cs typeface="Calibri Ligh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400">
                <a:latin typeface="Calibri Light"/>
                <a:ea typeface="Calibri Light"/>
                <a:cs typeface="Calibri Light"/>
              </a:rPr>
              <a:t>The inside or outside classroom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400">
                <a:latin typeface="Calibri Light"/>
                <a:ea typeface="Calibri Light"/>
                <a:cs typeface="Calibri Light"/>
              </a:rPr>
              <a:t>Where would learning be most effective?</a:t>
            </a:r>
            <a:endParaRPr lang="en-GB"/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25F08D6E-1CD9-D942-38E9-F141150C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68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99832-09A2-6BFC-FF75-BB9865207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03DD-B0D6-74B5-0D10-B8BB6A80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</a:t>
            </a:r>
            <a:r>
              <a:rPr lang="en-US" sz="3600">
                <a:cs typeface="Calibri Light"/>
              </a:rPr>
              <a:t>  Planning for Outdoor Learning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3" name="Picture 2" descr="A group of colorful books&#10;&#10;AI-generated content may be incorrect.">
            <a:extLst>
              <a:ext uri="{FF2B5EF4-FFF2-40B4-BE49-F238E27FC236}">
                <a16:creationId xmlns:a16="http://schemas.microsoft.com/office/drawing/2014/main" id="{D98A60C7-AC74-6292-445A-8C4246D8F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46" y="1713871"/>
            <a:ext cx="4235210" cy="2883918"/>
          </a:xfrm>
          <a:prstGeom prst="rect">
            <a:avLst/>
          </a:prstGeom>
        </p:spPr>
      </p:pic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06CEBB7B-651A-0A36-FE83-82D10B192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881" y="1580881"/>
            <a:ext cx="3457935" cy="2287259"/>
          </a:xfrm>
          <a:prstGeom prst="rect">
            <a:avLst/>
          </a:prstGeom>
        </p:spPr>
      </p:pic>
      <p:pic>
        <p:nvPicPr>
          <p:cNvPr id="6" name="Picture 5" descr="A group of children jumping in the air&#10;&#10;AI-generated content may be incorrect.">
            <a:extLst>
              <a:ext uri="{FF2B5EF4-FFF2-40B4-BE49-F238E27FC236}">
                <a16:creationId xmlns:a16="http://schemas.microsoft.com/office/drawing/2014/main" id="{24453089-0F93-0D95-FD70-54A752CCE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471" y="4601743"/>
            <a:ext cx="5244681" cy="2068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96DC63-AB52-6D19-E8B8-242EB4036FFE}"/>
              </a:ext>
            </a:extLst>
          </p:cNvPr>
          <p:cNvSpPr txBox="1"/>
          <p:nvPr/>
        </p:nvSpPr>
        <p:spPr>
          <a:xfrm>
            <a:off x="6569375" y="3871105"/>
            <a:ext cx="32895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www.ltl.org/free-resources/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D4A0C-6355-8607-B565-76C43EE2F1CE}"/>
              </a:ext>
            </a:extLst>
          </p:cNvPr>
          <p:cNvSpPr txBox="1"/>
          <p:nvPr/>
        </p:nvSpPr>
        <p:spPr>
          <a:xfrm>
            <a:off x="2638246" y="6305548"/>
            <a:ext cx="34649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ea typeface="+mn-lt"/>
                <a:cs typeface="+mn-lt"/>
              </a:rPr>
              <a:t>www.creativestarlearning.co.uk</a:t>
            </a:r>
            <a:endParaRPr lang="en-US"/>
          </a:p>
        </p:txBody>
      </p:sp>
      <p:pic>
        <p:nvPicPr>
          <p:cNvPr id="10" name="Picture 9" descr="OCOW Logo Long.PNG">
            <a:extLst>
              <a:ext uri="{FF2B5EF4-FFF2-40B4-BE49-F238E27FC236}">
                <a16:creationId xmlns:a16="http://schemas.microsoft.com/office/drawing/2014/main" id="{AE7A1659-C79F-EB0B-3DF4-1CDF2A972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4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1F770C-8C5C-855C-E178-57B1042F9081}"/>
              </a:ext>
            </a:extLst>
          </p:cNvPr>
          <p:cNvSpPr txBox="1">
            <a:spLocks/>
          </p:cNvSpPr>
          <p:nvPr/>
        </p:nvSpPr>
        <p:spPr>
          <a:xfrm>
            <a:off x="252202" y="257816"/>
            <a:ext cx="1791270" cy="152412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95% </a:t>
            </a:r>
            <a:r>
              <a:rPr lang="en-GB" sz="1800"/>
              <a:t>of children enjoyed learning outside more than inside  </a:t>
            </a:r>
          </a:p>
          <a:p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3836BD-3F67-25CE-93E5-72FE726F2CD3}"/>
              </a:ext>
            </a:extLst>
          </p:cNvPr>
          <p:cNvSpPr txBox="1">
            <a:spLocks/>
          </p:cNvSpPr>
          <p:nvPr/>
        </p:nvSpPr>
        <p:spPr>
          <a:xfrm>
            <a:off x="2197393" y="261257"/>
            <a:ext cx="1778558" cy="152068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94% </a:t>
            </a:r>
            <a:r>
              <a:rPr lang="en-GB"/>
              <a:t>of children felt more connected to nature after learning outside</a:t>
            </a:r>
          </a:p>
          <a:p>
            <a:endParaRPr lang="en-GB" sz="32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BE4ACD-DEB9-3E47-F30B-30A8CA18B306}"/>
              </a:ext>
            </a:extLst>
          </p:cNvPr>
          <p:cNvSpPr txBox="1">
            <a:spLocks/>
          </p:cNvSpPr>
          <p:nvPr/>
        </p:nvSpPr>
        <p:spPr>
          <a:xfrm>
            <a:off x="4190162" y="257816"/>
            <a:ext cx="1778558" cy="152412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93% </a:t>
            </a:r>
            <a:r>
              <a:rPr lang="en-GB" sz="3200"/>
              <a:t>of children showed improved social skills after learning outside</a:t>
            </a:r>
            <a:br>
              <a:rPr lang="en-GB" sz="3200"/>
            </a:br>
            <a:endParaRPr lang="en-GB" sz="32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268FF1-5770-E576-0C15-945432B23A8A}"/>
              </a:ext>
            </a:extLst>
          </p:cNvPr>
          <p:cNvSpPr txBox="1">
            <a:spLocks/>
          </p:cNvSpPr>
          <p:nvPr/>
        </p:nvSpPr>
        <p:spPr>
          <a:xfrm>
            <a:off x="6223282" y="276422"/>
            <a:ext cx="1778556" cy="150552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92%</a:t>
            </a:r>
            <a:r>
              <a:rPr lang="en-GB" sz="3200"/>
              <a:t> of children engaged more with their learning outside than inside</a:t>
            </a:r>
          </a:p>
          <a:p>
            <a:endParaRPr lang="en-GB" sz="32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E4ECB9-E32F-ECB3-DFC5-0B7325724F7E}"/>
              </a:ext>
            </a:extLst>
          </p:cNvPr>
          <p:cNvSpPr txBox="1">
            <a:spLocks/>
          </p:cNvSpPr>
          <p:nvPr/>
        </p:nvSpPr>
        <p:spPr>
          <a:xfrm>
            <a:off x="10149023" y="276422"/>
            <a:ext cx="1847676" cy="645416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/>
              <a:t>References:</a:t>
            </a:r>
          </a:p>
          <a:p>
            <a:pPr algn="l"/>
            <a:endParaRPr lang="en-GB" sz="2000" b="1"/>
          </a:p>
          <a:p>
            <a:pPr algn="l"/>
            <a:r>
              <a:rPr lang="en-GB" sz="2000">
                <a:hlinkClick r:id="rId2"/>
              </a:rPr>
              <a:t>National Connections Demonstration project</a:t>
            </a:r>
            <a:endParaRPr lang="en-GB" sz="2000"/>
          </a:p>
          <a:p>
            <a:pPr algn="l"/>
            <a:endParaRPr lang="en-GB" sz="2000"/>
          </a:p>
          <a:p>
            <a:pPr algn="l"/>
            <a:r>
              <a:rPr lang="en-GB" sz="2000">
                <a:hlinkClick r:id="rId3"/>
              </a:rPr>
              <a:t>The Children’s People &amp; Nature Survey 2023</a:t>
            </a:r>
            <a:endParaRPr lang="en-GB" sz="2000"/>
          </a:p>
          <a:p>
            <a:pPr algn="l"/>
            <a:endParaRPr lang="en-GB" sz="2000"/>
          </a:p>
          <a:p>
            <a:pPr algn="l"/>
            <a:r>
              <a:rPr lang="en-GB" sz="2000">
                <a:hlinkClick r:id="rId4"/>
              </a:rPr>
              <a:t>Natural England: Children &amp; Nature Programme</a:t>
            </a:r>
            <a:endParaRPr lang="en-GB" sz="2000"/>
          </a:p>
          <a:p>
            <a:endParaRPr lang="en-GB" sz="3200"/>
          </a:p>
          <a:p>
            <a:endParaRPr lang="en-GB" sz="3200"/>
          </a:p>
          <a:p>
            <a:endParaRPr lang="en-GB" sz="320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EB1C0BC-EE79-34C0-4579-DEE113F32FFD}"/>
              </a:ext>
            </a:extLst>
          </p:cNvPr>
          <p:cNvSpPr txBox="1">
            <a:spLocks/>
          </p:cNvSpPr>
          <p:nvPr/>
        </p:nvSpPr>
        <p:spPr>
          <a:xfrm>
            <a:off x="2195872" y="1907160"/>
            <a:ext cx="1778558" cy="150167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92% </a:t>
            </a:r>
            <a:r>
              <a:rPr lang="en-GB" sz="3200"/>
              <a:t>of children reported an increase in wellbeing after learning outside</a:t>
            </a:r>
            <a:br>
              <a:rPr lang="en-GB" sz="3200"/>
            </a:br>
            <a:endParaRPr lang="en-GB" sz="32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36D11EC-3C40-1E71-80CB-C43B4EF602F1}"/>
              </a:ext>
            </a:extLst>
          </p:cNvPr>
          <p:cNvSpPr txBox="1">
            <a:spLocks/>
          </p:cNvSpPr>
          <p:nvPr/>
        </p:nvSpPr>
        <p:spPr>
          <a:xfrm>
            <a:off x="252202" y="1907160"/>
            <a:ext cx="1778558" cy="150167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85% </a:t>
            </a:r>
            <a:r>
              <a:rPr lang="en-GB" sz="3200"/>
              <a:t>of children showed improved behaviour after learning outside</a:t>
            </a:r>
          </a:p>
          <a:p>
            <a:endParaRPr lang="en-GB" sz="32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BF9B25B-1D73-7616-B153-1B605730616A}"/>
              </a:ext>
            </a:extLst>
          </p:cNvPr>
          <p:cNvSpPr txBox="1">
            <a:spLocks/>
          </p:cNvSpPr>
          <p:nvPr/>
        </p:nvSpPr>
        <p:spPr>
          <a:xfrm>
            <a:off x="8154733" y="257816"/>
            <a:ext cx="1778556" cy="152068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57% </a:t>
            </a:r>
            <a:r>
              <a:rPr lang="en-GB" sz="3200"/>
              <a:t>increase in children’s attainment after outdoor learning</a:t>
            </a:r>
          </a:p>
          <a:p>
            <a:br>
              <a:rPr lang="en-GB" sz="3200"/>
            </a:br>
            <a:endParaRPr lang="en-GB" sz="320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2155F89-AA11-0DD7-18A7-EE7E4D4D4F5B}"/>
              </a:ext>
            </a:extLst>
          </p:cNvPr>
          <p:cNvSpPr txBox="1">
            <a:spLocks/>
          </p:cNvSpPr>
          <p:nvPr/>
        </p:nvSpPr>
        <p:spPr>
          <a:xfrm>
            <a:off x="4183473" y="1919689"/>
            <a:ext cx="1785247" cy="148914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b="1"/>
              <a:t>13% </a:t>
            </a:r>
            <a:r>
              <a:rPr lang="en-GB" sz="2900"/>
              <a:t>of parents feel confident with their child playing outside</a:t>
            </a:r>
          </a:p>
          <a:p>
            <a:endParaRPr lang="en-GB" sz="320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C7633EE-20AE-5A06-D1AE-24B91CDD08C4}"/>
              </a:ext>
            </a:extLst>
          </p:cNvPr>
          <p:cNvSpPr txBox="1">
            <a:spLocks/>
          </p:cNvSpPr>
          <p:nvPr/>
        </p:nvSpPr>
        <p:spPr>
          <a:xfrm>
            <a:off x="260332" y="3534052"/>
            <a:ext cx="1782216" cy="152412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20% </a:t>
            </a:r>
            <a:r>
              <a:rPr lang="en-GB" sz="1800"/>
              <a:t>of KS2 children are categorised as ‘obese’</a:t>
            </a:r>
          </a:p>
          <a:p>
            <a:endParaRPr lang="en-GB" sz="180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87351E-85CE-5147-381F-84252CA27C9E}"/>
              </a:ext>
            </a:extLst>
          </p:cNvPr>
          <p:cNvSpPr txBox="1">
            <a:spLocks/>
          </p:cNvSpPr>
          <p:nvPr/>
        </p:nvSpPr>
        <p:spPr>
          <a:xfrm>
            <a:off x="4190162" y="5201273"/>
            <a:ext cx="1778558" cy="154200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13% </a:t>
            </a:r>
            <a:r>
              <a:rPr lang="en-GB" sz="1800"/>
              <a:t>of US children are on Ritalin for ADHD</a:t>
            </a:r>
          </a:p>
          <a:p>
            <a:endParaRPr lang="en-GB" sz="1800"/>
          </a:p>
          <a:p>
            <a:endParaRPr lang="en-GB" sz="180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80A9C1B-61AD-2487-C434-489B8E77D32E}"/>
              </a:ext>
            </a:extLst>
          </p:cNvPr>
          <p:cNvSpPr txBox="1">
            <a:spLocks/>
          </p:cNvSpPr>
          <p:nvPr/>
        </p:nvSpPr>
        <p:spPr>
          <a:xfrm>
            <a:off x="4199383" y="3534052"/>
            <a:ext cx="1769337" cy="148260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16% </a:t>
            </a:r>
            <a:r>
              <a:rPr lang="en-GB" sz="3200"/>
              <a:t>of children have a vitamin D deficiency</a:t>
            </a:r>
          </a:p>
          <a:p>
            <a:br>
              <a:rPr lang="en-GB" sz="3200"/>
            </a:br>
            <a:br>
              <a:rPr lang="en-GB" sz="3200"/>
            </a:br>
            <a:endParaRPr lang="en-GB" sz="320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55F6167-306F-0459-44B0-F2B66B629F3B}"/>
              </a:ext>
            </a:extLst>
          </p:cNvPr>
          <p:cNvSpPr txBox="1">
            <a:spLocks/>
          </p:cNvSpPr>
          <p:nvPr/>
        </p:nvSpPr>
        <p:spPr>
          <a:xfrm>
            <a:off x="6163877" y="3516175"/>
            <a:ext cx="1837961" cy="154200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25% </a:t>
            </a:r>
            <a:r>
              <a:rPr lang="en-GB" sz="1800"/>
              <a:t>of children spend less than 30 minutes outside a week (out of school)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A1E4BD1-A233-BBCD-818A-763E6554BE21}"/>
              </a:ext>
            </a:extLst>
          </p:cNvPr>
          <p:cNvSpPr txBox="1">
            <a:spLocks/>
          </p:cNvSpPr>
          <p:nvPr/>
        </p:nvSpPr>
        <p:spPr>
          <a:xfrm>
            <a:off x="8167817" y="3526367"/>
            <a:ext cx="1837961" cy="152412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/>
              <a:t>79% </a:t>
            </a:r>
            <a:r>
              <a:rPr lang="en-GB" sz="1600"/>
              <a:t>of teachers reported positive impacts on their teaching practice from teaching outdoors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A441F4C-95D8-4E89-2B62-FD824EE7BAFE}"/>
              </a:ext>
            </a:extLst>
          </p:cNvPr>
          <p:cNvSpPr txBox="1">
            <a:spLocks/>
          </p:cNvSpPr>
          <p:nvPr/>
        </p:nvSpPr>
        <p:spPr>
          <a:xfrm>
            <a:off x="8195689" y="5192187"/>
            <a:ext cx="1782216" cy="152412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69% </a:t>
            </a:r>
            <a:r>
              <a:rPr lang="en-GB" sz="3200"/>
              <a:t>of teachers reported increased job satisfaction when teaching outdoors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8719006-228E-9765-7E45-223290C9F6F2}"/>
              </a:ext>
            </a:extLst>
          </p:cNvPr>
          <p:cNvSpPr txBox="1">
            <a:spLocks/>
          </p:cNvSpPr>
          <p:nvPr/>
        </p:nvSpPr>
        <p:spPr>
          <a:xfrm>
            <a:off x="252202" y="5201272"/>
            <a:ext cx="1790346" cy="152412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/>
          </a:p>
          <a:p>
            <a:r>
              <a:rPr lang="en-GB" sz="3800" b="1"/>
              <a:t>37% </a:t>
            </a:r>
            <a:r>
              <a:rPr lang="en-GB" sz="3800"/>
              <a:t>of children have never seen a fruit or vegetable growing</a:t>
            </a:r>
          </a:p>
          <a:p>
            <a:endParaRPr lang="en-GB" sz="320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8E0D22A-C650-752B-D8C8-482FBA465BA3}"/>
              </a:ext>
            </a:extLst>
          </p:cNvPr>
          <p:cNvSpPr txBox="1">
            <a:spLocks/>
          </p:cNvSpPr>
          <p:nvPr/>
        </p:nvSpPr>
        <p:spPr>
          <a:xfrm>
            <a:off x="2208527" y="5201273"/>
            <a:ext cx="1764979" cy="154200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88% </a:t>
            </a:r>
            <a:r>
              <a:rPr lang="en-GB" sz="3200"/>
              <a:t>of children say spending time in nature makes them feel very happy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49FE011-00EB-5871-7891-8064880DB63D}"/>
              </a:ext>
            </a:extLst>
          </p:cNvPr>
          <p:cNvSpPr txBox="1">
            <a:spLocks/>
          </p:cNvSpPr>
          <p:nvPr/>
        </p:nvSpPr>
        <p:spPr>
          <a:xfrm>
            <a:off x="6154161" y="5210356"/>
            <a:ext cx="1847677" cy="150595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37% </a:t>
            </a:r>
            <a:r>
              <a:rPr lang="en-GB" sz="3200"/>
              <a:t>of children actively notice nature when spending time outside</a:t>
            </a:r>
            <a:br>
              <a:rPr lang="en-GB" sz="3200"/>
            </a:br>
            <a:endParaRPr lang="en-GB" sz="320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C012B1B-420A-408B-1E9E-55C9668B399F}"/>
              </a:ext>
            </a:extLst>
          </p:cNvPr>
          <p:cNvSpPr txBox="1">
            <a:spLocks/>
          </p:cNvSpPr>
          <p:nvPr/>
        </p:nvSpPr>
        <p:spPr>
          <a:xfrm>
            <a:off x="2195872" y="3539824"/>
            <a:ext cx="1814141" cy="147683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37% </a:t>
            </a:r>
            <a:r>
              <a:rPr lang="en-GB" sz="3200"/>
              <a:t>of children leave primary school at an ‘unhealthy weight’</a:t>
            </a:r>
          </a:p>
          <a:p>
            <a:endParaRPr lang="en-GB" sz="320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4853276-ADAE-F13A-190A-66129D12C0DF}"/>
              </a:ext>
            </a:extLst>
          </p:cNvPr>
          <p:cNvSpPr txBox="1">
            <a:spLocks/>
          </p:cNvSpPr>
          <p:nvPr/>
        </p:nvSpPr>
        <p:spPr>
          <a:xfrm>
            <a:off x="8154733" y="1907160"/>
            <a:ext cx="1813117" cy="145874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800"/>
          </a:p>
          <a:p>
            <a:r>
              <a:rPr lang="en-GB" sz="3300" b="1"/>
              <a:t>74% </a:t>
            </a:r>
            <a:r>
              <a:rPr lang="en-GB" sz="3300"/>
              <a:t>of children spend less time outdoors than prisoners</a:t>
            </a:r>
          </a:p>
          <a:p>
            <a:endParaRPr lang="en-GB" sz="3300"/>
          </a:p>
          <a:p>
            <a:endParaRPr lang="en-GB" sz="330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39D5A58-1F33-EDA2-FE0C-71BE319F0692}"/>
              </a:ext>
            </a:extLst>
          </p:cNvPr>
          <p:cNvSpPr txBox="1">
            <a:spLocks/>
          </p:cNvSpPr>
          <p:nvPr/>
        </p:nvSpPr>
        <p:spPr>
          <a:xfrm>
            <a:off x="6154161" y="1921722"/>
            <a:ext cx="1778556" cy="147254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20%</a:t>
            </a:r>
            <a:r>
              <a:rPr lang="en-GB" sz="1800"/>
              <a:t> of children don’t play outside at all on an average day</a:t>
            </a:r>
          </a:p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73869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</a:t>
            </a:r>
            <a:r>
              <a:rPr lang="en-US" sz="3600">
                <a:cs typeface="Calibri Light"/>
              </a:rPr>
              <a:t>  National Education Nature Park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4" name="Online Media 6" title="National Education Nature Park: how it works">
            <a:hlinkClick r:id="" action="ppaction://media"/>
            <a:extLst>
              <a:ext uri="{FF2B5EF4-FFF2-40B4-BE49-F238E27FC236}">
                <a16:creationId xmlns:a16="http://schemas.microsoft.com/office/drawing/2014/main" id="{D735A90E-B0C3-AA42-C37C-BAFB964D20B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9674" y="1345447"/>
            <a:ext cx="9666169" cy="5507621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31DEF803-FDBF-1085-572C-E01457F14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21" y="1462246"/>
            <a:ext cx="1768231" cy="501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DD2BA8-687F-87FC-1A82-E4F97ED23623}"/>
              </a:ext>
            </a:extLst>
          </p:cNvPr>
          <p:cNvSpPr txBox="1"/>
          <p:nvPr/>
        </p:nvSpPr>
        <p:spPr>
          <a:xfrm>
            <a:off x="121920" y="5773372"/>
            <a:ext cx="17519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hlinkClick r:id="rId5"/>
              </a:rPr>
              <a:t>www.educationnaturepark.org.uk</a:t>
            </a:r>
            <a:r>
              <a:rPr lang="en-GB"/>
              <a:t> </a:t>
            </a:r>
            <a:endParaRPr lang="en-US"/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5E7EF2A-D3D7-F8CB-BD99-BA5F90DF3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5" y="2474702"/>
            <a:ext cx="2569953" cy="2627463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CB0531AE-4A24-C365-5F19-105CC5E01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 </a:t>
            </a:r>
            <a:r>
              <a:rPr lang="en-US" sz="3600">
                <a:cs typeface="Calibri Light"/>
              </a:rPr>
              <a:t>www.thoughtboxeducation.com</a:t>
            </a:r>
            <a:endParaRPr lang="en-US" sz="3600" err="1">
              <a:ea typeface="Calibri Light"/>
              <a:cs typeface="Calibri Light"/>
            </a:endParaRPr>
          </a:p>
        </p:txBody>
      </p:sp>
      <p:pic>
        <p:nvPicPr>
          <p:cNvPr id="3" name="Picture 2" descr="ThoughtBox Education">
            <a:extLst>
              <a:ext uri="{FF2B5EF4-FFF2-40B4-BE49-F238E27FC236}">
                <a16:creationId xmlns:a16="http://schemas.microsoft.com/office/drawing/2014/main" id="{2F5ED92B-4432-A2F5-6674-7D1A2B85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76" y="1713446"/>
            <a:ext cx="8480425" cy="4693920"/>
          </a:xfrm>
          <a:prstGeom prst="rect">
            <a:avLst/>
          </a:prstGeom>
        </p:spPr>
      </p:pic>
      <p:pic>
        <p:nvPicPr>
          <p:cNvPr id="6" name="Picture 5" descr="ThoughtBox Education - Global Learning NI">
            <a:extLst>
              <a:ext uri="{FF2B5EF4-FFF2-40B4-BE49-F238E27FC236}">
                <a16:creationId xmlns:a16="http://schemas.microsoft.com/office/drawing/2014/main" id="{ED443BA1-8C4E-AA14-7C2D-5E926A006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032" y="1523365"/>
            <a:ext cx="2446655" cy="9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73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>
          <a:extLst>
            <a:ext uri="{FF2B5EF4-FFF2-40B4-BE49-F238E27FC236}">
              <a16:creationId xmlns:a16="http://schemas.microsoft.com/office/drawing/2014/main" id="{644D2CFA-3403-BA62-A1C4-ADBC61070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B170895-A021-3B82-BAE9-3F2F45A3A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E3E93364-71B5-3679-94CF-62F06B2C8BD6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F4E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br>
              <a:rPr lang="en-GB" sz="3600" b="1">
                <a:latin typeface="+mn-lt"/>
              </a:rPr>
            </a:br>
            <a:endParaRPr lang="en-GB" sz="2800">
              <a:latin typeface="Aptos"/>
            </a:endParaRPr>
          </a:p>
        </p:txBody>
      </p:sp>
      <p:pic>
        <p:nvPicPr>
          <p:cNvPr id="6" name="Online Media 5" title="Benjamin Zephaniah's Future Vision of Our Planet">
            <a:hlinkClick r:id="" action="ppaction://media"/>
            <a:extLst>
              <a:ext uri="{FF2B5EF4-FFF2-40B4-BE49-F238E27FC236}">
                <a16:creationId xmlns:a16="http://schemas.microsoft.com/office/drawing/2014/main" id="{C545E060-15A4-2F3D-0A22-3E90E362F62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70523" y="1343348"/>
            <a:ext cx="9659012" cy="5508804"/>
          </a:xfrm>
        </p:spPr>
      </p:pic>
      <p:pic>
        <p:nvPicPr>
          <p:cNvPr id="2" name="Picture 1" descr="OCOW Logo Long.PNG">
            <a:extLst>
              <a:ext uri="{FF2B5EF4-FFF2-40B4-BE49-F238E27FC236}">
                <a16:creationId xmlns:a16="http://schemas.microsoft.com/office/drawing/2014/main" id="{C4AEAFAA-45FF-FC47-9F1B-FB7B671D6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861" y="207545"/>
            <a:ext cx="2933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1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600">
                <a:cs typeface="Calibri Light"/>
              </a:rPr>
              <a:t>The Framework - recap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9F2DD-2943-3E62-B9A3-F9C9E53A9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18" y="1718157"/>
            <a:ext cx="11126164" cy="4096867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9A070004-D240-BD83-2A97-283064A58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0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6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sz="3600" b="1"/>
            </a:br>
            <a:r>
              <a:rPr lang="en-US">
                <a:solidFill>
                  <a:schemeClr val="bg1"/>
                </a:solidFill>
              </a:rPr>
              <a:t> </a:t>
            </a: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www.ourcityourworld.co.uk</a:t>
            </a:r>
            <a:r>
              <a:rPr lang="en-US"/>
              <a:t> </a:t>
            </a:r>
          </a:p>
        </p:txBody>
      </p:sp>
      <p:pic>
        <p:nvPicPr>
          <p:cNvPr id="2" name="Picture 1" descr="A screenshot of a website&#10;&#10;AI-generated content may be incorrect.">
            <a:extLst>
              <a:ext uri="{FF2B5EF4-FFF2-40B4-BE49-F238E27FC236}">
                <a16:creationId xmlns:a16="http://schemas.microsoft.com/office/drawing/2014/main" id="{40715D14-E896-7B8A-663C-C8D540C7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47" y="1350545"/>
            <a:ext cx="9896475" cy="598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271E5-0023-E2E0-359C-D5EE4358C2D8}"/>
              </a:ext>
            </a:extLst>
          </p:cNvPr>
          <p:cNvSpPr txBox="1"/>
          <p:nvPr/>
        </p:nvSpPr>
        <p:spPr>
          <a:xfrm>
            <a:off x="9139492" y="6285066"/>
            <a:ext cx="3152588" cy="5539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/>
              <a:t>B&amp;Hocow2022</a:t>
            </a:r>
            <a:endParaRPr lang="en-US"/>
          </a:p>
        </p:txBody>
      </p:sp>
      <p:pic>
        <p:nvPicPr>
          <p:cNvPr id="12" name="Picture 11" descr="OCOW Logo Long.PNG">
            <a:extLst>
              <a:ext uri="{FF2B5EF4-FFF2-40B4-BE49-F238E27FC236}">
                <a16:creationId xmlns:a16="http://schemas.microsoft.com/office/drawing/2014/main" id="{C46EFF3D-536F-125B-A4BC-3AC918105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Curriculum Development – SPL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4E0F-9138-B3F4-B7D3-2A1A99A9C7A4}"/>
              </a:ext>
            </a:extLst>
          </p:cNvPr>
          <p:cNvSpPr>
            <a:spLocks noGrp="1"/>
          </p:cNvSpPr>
          <p:nvPr/>
        </p:nvSpPr>
        <p:spPr>
          <a:xfrm>
            <a:off x="690879" y="1459654"/>
            <a:ext cx="9880601" cy="57912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b="1"/>
          </a:p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Working with the leadership team: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Plan against the framework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Implement and analyse surveys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Implement training in;</a:t>
            </a:r>
          </a:p>
          <a:p>
            <a:pPr marL="383540" lvl="1">
              <a:buFont typeface="Courier New" panose="020B0604020202020204" pitchFamily="34" charset="0"/>
              <a:buChar char="o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 Climate Science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3540" lvl="1">
              <a:buFont typeface="Courier New" panose="020B0604020202020204" pitchFamily="34" charset="0"/>
              <a:buChar char="o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Supporting Eco-Anxiety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3540" lvl="1">
              <a:buFont typeface="Courier New" panose="020B0604020202020204" pitchFamily="34" charset="0"/>
              <a:buChar char="o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Curriculum development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Engage all members of school with the development of vision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Ensure assembly programme is implemented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3EE17B-7C03-4E40-51A7-813FE22E9DAE}"/>
              </a:ext>
            </a:extLst>
          </p:cNvPr>
          <p:cNvSpPr/>
          <p:nvPr/>
        </p:nvSpPr>
        <p:spPr>
          <a:xfrm>
            <a:off x="7593724" y="2036379"/>
            <a:ext cx="3166241" cy="29954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C70A6E-9EFB-F624-0210-B1500CCDF0B0}"/>
              </a:ext>
            </a:extLst>
          </p:cNvPr>
          <p:cNvSpPr/>
          <p:nvPr/>
        </p:nvSpPr>
        <p:spPr>
          <a:xfrm>
            <a:off x="8119241" y="2509345"/>
            <a:ext cx="2207172" cy="2023240"/>
          </a:xfrm>
          <a:prstGeom prst="ellipse">
            <a:avLst/>
          </a:prstGeom>
          <a:solidFill>
            <a:srgbClr val="F4E7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03FC3-DCAA-A94E-19B8-6990ED8BCB46}"/>
              </a:ext>
            </a:extLst>
          </p:cNvPr>
          <p:cNvSpPr txBox="1"/>
          <p:nvPr/>
        </p:nvSpPr>
        <p:spPr>
          <a:xfrm>
            <a:off x="8289627" y="2141599"/>
            <a:ext cx="18787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Head &amp; SPL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A91B6-3588-F02C-E875-FCFF3C076013}"/>
              </a:ext>
            </a:extLst>
          </p:cNvPr>
          <p:cNvSpPr txBox="1"/>
          <p:nvPr/>
        </p:nvSpPr>
        <p:spPr>
          <a:xfrm rot="10800000">
            <a:off x="8118834" y="4532702"/>
            <a:ext cx="18787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Head &amp; SPL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C4128-333D-9B6C-0C41-B5B00E4876C0}"/>
              </a:ext>
            </a:extLst>
          </p:cNvPr>
          <p:cNvSpPr txBox="1"/>
          <p:nvPr/>
        </p:nvSpPr>
        <p:spPr>
          <a:xfrm>
            <a:off x="8880834" y="3192634"/>
            <a:ext cx="18787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Staff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3EFE71E-C687-BA42-4AA6-A255D95F068B}"/>
              </a:ext>
            </a:extLst>
          </p:cNvPr>
          <p:cNvSpPr/>
          <p:nvPr/>
        </p:nvSpPr>
        <p:spPr>
          <a:xfrm>
            <a:off x="9183413" y="2601310"/>
            <a:ext cx="170793" cy="6043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B738E69-84CD-607A-4C14-9E97E9913F2E}"/>
              </a:ext>
            </a:extLst>
          </p:cNvPr>
          <p:cNvSpPr/>
          <p:nvPr/>
        </p:nvSpPr>
        <p:spPr>
          <a:xfrm rot="12660000">
            <a:off x="8749861" y="3652344"/>
            <a:ext cx="170793" cy="6043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69A175B-5C59-F99F-9593-E0D4CFDA9F67}"/>
              </a:ext>
            </a:extLst>
          </p:cNvPr>
          <p:cNvSpPr/>
          <p:nvPr/>
        </p:nvSpPr>
        <p:spPr>
          <a:xfrm rot="8160000">
            <a:off x="9735206" y="3560379"/>
            <a:ext cx="170793" cy="6043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5F203B8-E61A-7100-233B-B4FD5A60B1CF}"/>
              </a:ext>
            </a:extLst>
          </p:cNvPr>
          <p:cNvSpPr/>
          <p:nvPr/>
        </p:nvSpPr>
        <p:spPr>
          <a:xfrm>
            <a:off x="9222826" y="3836275"/>
            <a:ext cx="183931" cy="604344"/>
          </a:xfrm>
          <a:prstGeom prst="downArrow">
            <a:avLst/>
          </a:prstGeom>
          <a:solidFill>
            <a:srgbClr val="CDCC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OCOW Logo Long.PNG">
            <a:extLst>
              <a:ext uri="{FF2B5EF4-FFF2-40B4-BE49-F238E27FC236}">
                <a16:creationId xmlns:a16="http://schemas.microsoft.com/office/drawing/2014/main" id="{7664C25E-1690-911A-7354-B3575573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2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Curriculum Development – SPL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4E0F-9138-B3F4-B7D3-2A1A99A9C7A4}"/>
              </a:ext>
            </a:extLst>
          </p:cNvPr>
          <p:cNvSpPr>
            <a:spLocks noGrp="1"/>
          </p:cNvSpPr>
          <p:nvPr/>
        </p:nvSpPr>
        <p:spPr>
          <a:xfrm>
            <a:off x="690879" y="1459654"/>
            <a:ext cx="9880601" cy="57912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Working with the leadership team: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Support the strategy team in developing termly plans for thematic approach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Devolve actions to pupils, staff and the wider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Engage in and encourage networking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Monitor and measure impact and respond accordingly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Attend half-termly twilight network meetings</a:t>
            </a:r>
          </a:p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FCE5A88E-44A1-2D31-D8F1-C5770BD5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3B26A8-1542-8B70-6D9C-C819E6D4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C3CDD305-978E-03CA-3F0C-5C83FECBE8E5}"/>
              </a:ext>
            </a:extLst>
          </p:cNvPr>
          <p:cNvSpPr txBox="1">
            <a:spLocks/>
          </p:cNvSpPr>
          <p:nvPr/>
        </p:nvSpPr>
        <p:spPr>
          <a:xfrm>
            <a:off x="-48491" y="7670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GB"/>
              <a:t> </a:t>
            </a:r>
            <a:r>
              <a:rPr lang="en-GB" sz="3600" b="1"/>
              <a:t> </a:t>
            </a:r>
          </a:p>
          <a:p>
            <a:pPr>
              <a:lnSpc>
                <a:spcPct val="90000"/>
              </a:lnSpc>
              <a:buSzPts val="4400"/>
            </a:pPr>
            <a:r>
              <a:rPr lang="en-GB" sz="2800"/>
              <a:t> CPD framework/schedule</a:t>
            </a: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D87F9A-FFE3-9E3C-A4B7-4AA196F8D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06306"/>
              </p:ext>
            </p:extLst>
          </p:nvPr>
        </p:nvGraphicFramePr>
        <p:xfrm>
          <a:off x="643758" y="1719624"/>
          <a:ext cx="10917925" cy="4485835"/>
        </p:xfrm>
        <a:graphic>
          <a:graphicData uri="http://schemas.openxmlformats.org/drawingml/2006/table">
            <a:tbl>
              <a:tblPr bandRow="1"/>
              <a:tblGrid>
                <a:gridCol w="1535336">
                  <a:extLst>
                    <a:ext uri="{9D8B030D-6E8A-4147-A177-3AD203B41FA5}">
                      <a16:colId xmlns:a16="http://schemas.microsoft.com/office/drawing/2014/main" val="3486078386"/>
                    </a:ext>
                  </a:extLst>
                </a:gridCol>
                <a:gridCol w="2719550">
                  <a:extLst>
                    <a:ext uri="{9D8B030D-6E8A-4147-A177-3AD203B41FA5}">
                      <a16:colId xmlns:a16="http://schemas.microsoft.com/office/drawing/2014/main" val="1515766847"/>
                    </a:ext>
                  </a:extLst>
                </a:gridCol>
                <a:gridCol w="1405758">
                  <a:extLst>
                    <a:ext uri="{9D8B030D-6E8A-4147-A177-3AD203B41FA5}">
                      <a16:colId xmlns:a16="http://schemas.microsoft.com/office/drawing/2014/main" val="4089765508"/>
                    </a:ext>
                  </a:extLst>
                </a:gridCol>
                <a:gridCol w="1510859">
                  <a:extLst>
                    <a:ext uri="{9D8B030D-6E8A-4147-A177-3AD203B41FA5}">
                      <a16:colId xmlns:a16="http://schemas.microsoft.com/office/drawing/2014/main" val="3340488760"/>
                    </a:ext>
                  </a:extLst>
                </a:gridCol>
                <a:gridCol w="3746422">
                  <a:extLst>
                    <a:ext uri="{9D8B030D-6E8A-4147-A177-3AD203B41FA5}">
                      <a16:colId xmlns:a16="http://schemas.microsoft.com/office/drawing/2014/main" val="38147384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Suggested 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Time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Training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When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To whom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Resources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189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Climate Basics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All school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  <a:hlinkClick r:id="rId4"/>
                        </a:rPr>
                        <a:t>Great Big Lesson for Climate and Nature Video </a:t>
                      </a:r>
                      <a:r>
                        <a:rPr lang="en-GB" sz="1600">
                          <a:effectLst/>
                          <a:latin typeface="Aptos"/>
                        </a:rPr>
                        <a:t>in training section of 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848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 or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How to talk to young people about climate change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 / 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 and TAs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  <a:hlinkClick r:id="rId5"/>
                        </a:rPr>
                        <a:t>Thought Box Training </a:t>
                      </a:r>
                      <a:r>
                        <a:rPr lang="en-GB" sz="1600">
                          <a:effectLst/>
                          <a:latin typeface="Aptos"/>
                        </a:rPr>
                        <a:t>in training section of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484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 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 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‘Conceptual milestones’ X2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  <a:hlinkClick r:id="rId6"/>
                        </a:rPr>
                        <a:t>Conceptual Milestone Document</a:t>
                      </a:r>
                      <a:r>
                        <a:rPr lang="en-GB" sz="1600">
                          <a:effectLst/>
                          <a:latin typeface="Aptos"/>
                        </a:rPr>
                        <a:t>s</a:t>
                      </a:r>
                    </a:p>
                    <a:p>
                      <a:pPr fontAlgn="auto">
                        <a:lnSpc>
                          <a:spcPts val="1425"/>
                        </a:lnSpc>
                      </a:pP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575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 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1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  <a:hlinkClick r:id="rId7"/>
                        </a:rPr>
                        <a:t>Greening the Curriculum Document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8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7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51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3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7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3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 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effectLst/>
                          <a:latin typeface="Aptos"/>
                        </a:rPr>
                        <a:t>Reviewing success of initial curriculum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Staff meeting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 staff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Use of assessment resources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76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Outdoor Learning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Practical techniques and planning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Outdoor learning resources on OSOW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948705"/>
                  </a:ext>
                </a:extLst>
              </a:tr>
            </a:tbl>
          </a:graphicData>
        </a:graphic>
      </p:graphicFrame>
      <p:pic>
        <p:nvPicPr>
          <p:cNvPr id="3" name="Picture 2" descr="OCOW Logo Long.PNG">
            <a:extLst>
              <a:ext uri="{FF2B5EF4-FFF2-40B4-BE49-F238E27FC236}">
                <a16:creationId xmlns:a16="http://schemas.microsoft.com/office/drawing/2014/main" id="{47E30DE6-E584-7BAC-D0C3-D0F6C6816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129" y="142052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52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76AE948F15B4E99F78E2A3DBDE559" ma:contentTypeVersion="11" ma:contentTypeDescription="Create a new document." ma:contentTypeScope="" ma:versionID="9c13c1ca507c65c8b923da6c47cee1d3">
  <xsd:schema xmlns:xsd="http://www.w3.org/2001/XMLSchema" xmlns:xs="http://www.w3.org/2001/XMLSchema" xmlns:p="http://schemas.microsoft.com/office/2006/metadata/properties" xmlns:ns2="3019b5fa-8b3e-4e19-b64c-2a7b8496bb4e" xmlns:ns3="df61c5e2-b2e4-4447-8179-6bd331802de7" targetNamespace="http://schemas.microsoft.com/office/2006/metadata/properties" ma:root="true" ma:fieldsID="ec4940a650fe210c18776e8aba94a42b" ns2:_="" ns3:_="">
    <xsd:import namespace="3019b5fa-8b3e-4e19-b64c-2a7b8496bb4e"/>
    <xsd:import namespace="df61c5e2-b2e4-4447-8179-6bd331802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9b5fa-8b3e-4e19-b64c-2a7b8496b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14c1c7-36a5-45a5-9ee9-efc887aa7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1c5e2-b2e4-4447-8179-6bd331802de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df3f26e-6a21-4f1a-8ca0-b2cc7c81e2f9}" ma:internalName="TaxCatchAll" ma:showField="CatchAllData" ma:web="df61c5e2-b2e4-4447-8179-6bd331802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61c5e2-b2e4-4447-8179-6bd331802de7" xsi:nil="true"/>
    <lcf76f155ced4ddcb4097134ff3c332f xmlns="3019b5fa-8b3e-4e19-b64c-2a7b8496bb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3C91AE-88A1-4D22-9C1B-A97EB98B6235}">
  <ds:schemaRefs>
    <ds:schemaRef ds:uri="3019b5fa-8b3e-4e19-b64c-2a7b8496bb4e"/>
    <ds:schemaRef ds:uri="df61c5e2-b2e4-4447-8179-6bd331802d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B74FA36-3551-41E3-B6AB-4A3F1D2782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A65F53-C07C-420B-A294-4B23363810DF}">
  <ds:schemaRefs>
    <ds:schemaRef ds:uri="3019b5fa-8b3e-4e19-b64c-2a7b8496bb4e"/>
    <ds:schemaRef ds:uri="df61c5e2-b2e4-4447-8179-6bd331802d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49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 A 2 year rolling programme</vt:lpstr>
      <vt:lpstr>          The Framework - recap</vt:lpstr>
      <vt:lpstr>  www.ourcityourworld.co.uk </vt:lpstr>
      <vt:lpstr>        Curriculum Development – SPL role</vt:lpstr>
      <vt:lpstr>          Curriculum Development – SPL role</vt:lpstr>
      <vt:lpstr>PowerPoint Presentation</vt:lpstr>
      <vt:lpstr> Current NC provision</vt:lpstr>
      <vt:lpstr>          Curriculum Development – Pupil Voice</vt:lpstr>
      <vt:lpstr>   Curriculum Development – Establishing a Vision</vt:lpstr>
      <vt:lpstr>PowerPoint Presentation</vt:lpstr>
      <vt:lpstr> A New Vision</vt:lpstr>
      <vt:lpstr>          School Vision – an example</vt:lpstr>
      <vt:lpstr>          Curriculum Development - research</vt:lpstr>
      <vt:lpstr>          Curriculum Development - research</vt:lpstr>
      <vt:lpstr>       Curriculum Development - research</vt:lpstr>
      <vt:lpstr>PowerPoint Presentation</vt:lpstr>
      <vt:lpstr>PowerPoint Presentation</vt:lpstr>
      <vt:lpstr>  Wider Resources (National)</vt:lpstr>
      <vt:lpstr>         Curriculum Development- progression</vt:lpstr>
      <vt:lpstr>         Curriculum Development - assemblies</vt:lpstr>
      <vt:lpstr>         Curriculum Learning Outcomes – 4 key areas</vt:lpstr>
      <vt:lpstr>PowerPoint Presentation</vt:lpstr>
      <vt:lpstr>PowerPoint Presentation</vt:lpstr>
      <vt:lpstr>     </vt:lpstr>
      <vt:lpstr>  www.ourcityourworld.co.uk </vt:lpstr>
      <vt:lpstr>           Assessing Impact</vt:lpstr>
      <vt:lpstr>          Zones of impact</vt:lpstr>
      <vt:lpstr>       </vt:lpstr>
      <vt:lpstr>       </vt:lpstr>
      <vt:lpstr>        </vt:lpstr>
      <vt:lpstr>    Our Schools, Our World       </vt:lpstr>
      <vt:lpstr>PowerPoint Presentation</vt:lpstr>
      <vt:lpstr>PowerPoint Presentation</vt:lpstr>
      <vt:lpstr>          </vt:lpstr>
      <vt:lpstr>          </vt:lpstr>
      <vt:lpstr>          Teacher Survey</vt:lpstr>
      <vt:lpstr>      Family Engagement Survey</vt:lpstr>
      <vt:lpstr>      </vt:lpstr>
      <vt:lpstr>          Climate Action Plan – SMART targets</vt:lpstr>
      <vt:lpstr>      Assessing – SMART targets</vt:lpstr>
      <vt:lpstr>          Planning for Outdoor Learning</vt:lpstr>
      <vt:lpstr>          Planning for Outdoor Learning</vt:lpstr>
      <vt:lpstr>PowerPoint Presentation</vt:lpstr>
      <vt:lpstr>          National Education Nature Park</vt:lpstr>
      <vt:lpstr>        www.thoughtboxeducation.com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C. Ruthven</dc:creator>
  <cp:revision>1</cp:revision>
  <dcterms:created xsi:type="dcterms:W3CDTF">2013-07-15T20:26:40Z</dcterms:created>
  <dcterms:modified xsi:type="dcterms:W3CDTF">2025-09-01T10:53:19Z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0x01010055576AE948F15B4E99F78E2A3DBDE559</vt:lpwstr>
  </property>
  <property fmtid="{D5CDD505-2E9C-101B-9397-08002B2CF9AE}" pid="3" name="MediaServiceImageTags">
    <vt:lpwstr/>
  </property>
</Properties>
</file>