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2" r:id="rId5"/>
  </p:sldMasterIdLst>
  <p:notesMasterIdLst>
    <p:notesMasterId r:id="rId94"/>
  </p:notesMasterIdLst>
  <p:sldIdLst>
    <p:sldId id="955" r:id="rId6"/>
    <p:sldId id="852" r:id="rId7"/>
    <p:sldId id="937" r:id="rId8"/>
    <p:sldId id="2599" r:id="rId9"/>
    <p:sldId id="2600" r:id="rId10"/>
    <p:sldId id="851" r:id="rId11"/>
    <p:sldId id="813" r:id="rId12"/>
    <p:sldId id="257" r:id="rId13"/>
    <p:sldId id="2601" r:id="rId14"/>
    <p:sldId id="844" r:id="rId15"/>
    <p:sldId id="930" r:id="rId16"/>
    <p:sldId id="2478" r:id="rId17"/>
    <p:sldId id="2479" r:id="rId18"/>
    <p:sldId id="954" r:id="rId19"/>
    <p:sldId id="939" r:id="rId20"/>
    <p:sldId id="965" r:id="rId21"/>
    <p:sldId id="306" r:id="rId22"/>
    <p:sldId id="2489" r:id="rId23"/>
    <p:sldId id="472" r:id="rId24"/>
    <p:sldId id="466" r:id="rId25"/>
    <p:sldId id="442" r:id="rId26"/>
    <p:sldId id="758" r:id="rId27"/>
    <p:sldId id="768" r:id="rId28"/>
    <p:sldId id="261" r:id="rId29"/>
    <p:sldId id="262" r:id="rId30"/>
    <p:sldId id="263" r:id="rId31"/>
    <p:sldId id="265" r:id="rId32"/>
    <p:sldId id="267" r:id="rId33"/>
    <p:sldId id="264" r:id="rId34"/>
    <p:sldId id="963" r:id="rId35"/>
    <p:sldId id="961" r:id="rId36"/>
    <p:sldId id="959" r:id="rId37"/>
    <p:sldId id="969" r:id="rId38"/>
    <p:sldId id="293" r:id="rId39"/>
    <p:sldId id="2598" r:id="rId40"/>
    <p:sldId id="980" r:id="rId41"/>
    <p:sldId id="964" r:id="rId42"/>
    <p:sldId id="270" r:id="rId43"/>
    <p:sldId id="2480" r:id="rId44"/>
    <p:sldId id="280" r:id="rId45"/>
    <p:sldId id="966" r:id="rId46"/>
    <p:sldId id="272" r:id="rId47"/>
    <p:sldId id="271" r:id="rId48"/>
    <p:sldId id="968" r:id="rId49"/>
    <p:sldId id="2482" r:id="rId50"/>
    <p:sldId id="857" r:id="rId51"/>
    <p:sldId id="2484" r:id="rId52"/>
    <p:sldId id="973" r:id="rId53"/>
    <p:sldId id="2608" r:id="rId54"/>
    <p:sldId id="974" r:id="rId55"/>
    <p:sldId id="311" r:id="rId56"/>
    <p:sldId id="276" r:id="rId57"/>
    <p:sldId id="2483" r:id="rId58"/>
    <p:sldId id="292" r:id="rId59"/>
    <p:sldId id="967" r:id="rId60"/>
    <p:sldId id="284" r:id="rId61"/>
    <p:sldId id="283" r:id="rId62"/>
    <p:sldId id="286" r:id="rId63"/>
    <p:sldId id="285" r:id="rId64"/>
    <p:sldId id="972" r:id="rId65"/>
    <p:sldId id="278" r:id="rId66"/>
    <p:sldId id="970" r:id="rId67"/>
    <p:sldId id="290" r:id="rId68"/>
    <p:sldId id="291" r:id="rId69"/>
    <p:sldId id="971" r:id="rId70"/>
    <p:sldId id="958" r:id="rId71"/>
    <p:sldId id="296" r:id="rId72"/>
    <p:sldId id="294" r:id="rId73"/>
    <p:sldId id="976" r:id="rId74"/>
    <p:sldId id="314" r:id="rId75"/>
    <p:sldId id="301" r:id="rId76"/>
    <p:sldId id="2487" r:id="rId77"/>
    <p:sldId id="2486" r:id="rId78"/>
    <p:sldId id="2488" r:id="rId79"/>
    <p:sldId id="944" r:id="rId80"/>
    <p:sldId id="303" r:id="rId81"/>
    <p:sldId id="818" r:id="rId82"/>
    <p:sldId id="819" r:id="rId83"/>
    <p:sldId id="820" r:id="rId84"/>
    <p:sldId id="810" r:id="rId85"/>
    <p:sldId id="821" r:id="rId86"/>
    <p:sldId id="312" r:id="rId87"/>
    <p:sldId id="313" r:id="rId88"/>
    <p:sldId id="824" r:id="rId89"/>
    <p:sldId id="946" r:id="rId90"/>
    <p:sldId id="841" r:id="rId91"/>
    <p:sldId id="823" r:id="rId92"/>
    <p:sldId id="947" r:id="rId93"/>
  </p:sldIdLst>
  <p:sldSz cx="12192000" cy="6858000"/>
  <p:notesSz cx="6858000" cy="9144000"/>
  <p:embeddedFontLst>
    <p:embeddedFont>
      <p:font typeface="Montserrat" panose="00000500000000000000" pitchFamily="2" charset="0"/>
      <p:regular r:id="rId95"/>
      <p:bold r:id="rId96"/>
      <p:italic r:id="rId97"/>
      <p:boldItalic r:id="rId98"/>
    </p:embeddedFont>
    <p:embeddedFont>
      <p:font typeface="Play" panose="020B0604020202020204" charset="0"/>
      <p:regular r:id="rId99"/>
      <p:bold r:id="rId100"/>
    </p:embeddedFont>
    <p:embeddedFont>
      <p:font typeface="Segoe UI" panose="020B0502040204020203" pitchFamily="34" charset="0"/>
      <p:regular r:id="rId101"/>
      <p:bold r:id="rId102"/>
      <p:italic r:id="rId103"/>
      <p:boldItalic r:id="rId104"/>
    </p:embeddedFont>
    <p:embeddedFont>
      <p:font typeface="Segoe UI Light" panose="020B0502040204020203" pitchFamily="34" charset="0"/>
      <p:regular r:id="rId105"/>
      <p:italic r:id="rId10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duction" id="{AEC48F9A-76FD-413F-AE90-8C19BE6E8F34}">
          <p14:sldIdLst>
            <p14:sldId id="955"/>
            <p14:sldId id="852"/>
            <p14:sldId id="937"/>
            <p14:sldId id="2599"/>
            <p14:sldId id="2600"/>
            <p14:sldId id="851"/>
            <p14:sldId id="813"/>
            <p14:sldId id="257"/>
            <p14:sldId id="2601"/>
            <p14:sldId id="844"/>
          </p14:sldIdLst>
        </p14:section>
        <p14:section name="Climate Basics" id="{FEFC3815-9B60-47B5-9C81-DD2F6AAC5B81}">
          <p14:sldIdLst>
            <p14:sldId id="930"/>
            <p14:sldId id="2478"/>
            <p14:sldId id="2479"/>
            <p14:sldId id="954"/>
            <p14:sldId id="939"/>
            <p14:sldId id="965"/>
            <p14:sldId id="306"/>
            <p14:sldId id="2489"/>
          </p14:sldIdLst>
        </p14:section>
        <p14:section name="Sustainability - the context" id="{A8B48916-6345-4B42-8688-AA7FC202F8A3}">
          <p14:sldIdLst>
            <p14:sldId id="472"/>
            <p14:sldId id="466"/>
            <p14:sldId id="442"/>
            <p14:sldId id="758"/>
            <p14:sldId id="768"/>
            <p14:sldId id="261"/>
            <p14:sldId id="262"/>
            <p14:sldId id="263"/>
            <p14:sldId id="265"/>
            <p14:sldId id="267"/>
            <p14:sldId id="264"/>
          </p14:sldIdLst>
        </p14:section>
        <p14:section name="Leading for Sustainability - research" id="{2F4C8A50-6B44-459B-A42B-29A2B5F36B90}">
          <p14:sldIdLst>
            <p14:sldId id="963"/>
            <p14:sldId id="961"/>
            <p14:sldId id="959"/>
            <p14:sldId id="969"/>
            <p14:sldId id="293"/>
            <p14:sldId id="2598"/>
            <p14:sldId id="980"/>
            <p14:sldId id="964"/>
            <p14:sldId id="270"/>
            <p14:sldId id="2480"/>
            <p14:sldId id="280"/>
            <p14:sldId id="966"/>
            <p14:sldId id="272"/>
            <p14:sldId id="271"/>
            <p14:sldId id="968"/>
            <p14:sldId id="2482"/>
            <p14:sldId id="857"/>
            <p14:sldId id="2484"/>
            <p14:sldId id="973"/>
            <p14:sldId id="2608"/>
            <p14:sldId id="974"/>
            <p14:sldId id="311"/>
            <p14:sldId id="276"/>
            <p14:sldId id="2483"/>
            <p14:sldId id="292"/>
            <p14:sldId id="967"/>
            <p14:sldId id="284"/>
            <p14:sldId id="283"/>
            <p14:sldId id="286"/>
            <p14:sldId id="285"/>
            <p14:sldId id="972"/>
            <p14:sldId id="278"/>
            <p14:sldId id="970"/>
            <p14:sldId id="290"/>
            <p14:sldId id="291"/>
            <p14:sldId id="971"/>
            <p14:sldId id="958"/>
            <p14:sldId id="296"/>
            <p14:sldId id="294"/>
            <p14:sldId id="976"/>
            <p14:sldId id="314"/>
          </p14:sldIdLst>
        </p14:section>
        <p14:section name="The Framework" id="{BDEDB5B8-7B35-4ADD-B939-5DD78BB015D7}">
          <p14:sldIdLst>
            <p14:sldId id="301"/>
            <p14:sldId id="2487"/>
            <p14:sldId id="2486"/>
            <p14:sldId id="2488"/>
            <p14:sldId id="944"/>
            <p14:sldId id="303"/>
            <p14:sldId id="818"/>
            <p14:sldId id="819"/>
            <p14:sldId id="820"/>
            <p14:sldId id="810"/>
            <p14:sldId id="821"/>
            <p14:sldId id="312"/>
            <p14:sldId id="313"/>
            <p14:sldId id="824"/>
            <p14:sldId id="946"/>
            <p14:sldId id="841"/>
            <p14:sldId id="823"/>
          </p14:sldIdLst>
        </p14:section>
        <p14:section name="Finish" id="{7852AC8C-C566-4D2E-8003-722DFCC2D6A8}">
          <p14:sldIdLst>
            <p14:sldId id="947"/>
          </p14:sldIdLst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9" roundtripDataSignature="AMtx7mhwUR+/BXCBtj1lgdwmmqw5+dUTW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51F4E6-A269-A12E-1404-417DDA92AEF7}" name="Newman, Beth" initials="NB" userId="S::Beth.Newman@brent.gov.uk::1533025c-e9bb-462c-b475-b41f8e31cc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EF7"/>
    <a:srgbClr val="F6EB14"/>
    <a:srgbClr val="CCCC00"/>
    <a:srgbClr val="F5F5F5"/>
    <a:srgbClr val="C41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86AA98-1F93-AB38-3118-FE72A8736B9C}" v="85" dt="2025-03-31T13:58:42.370"/>
    <p1510:client id="{C284D27B-C806-4422-AA33-CA53DD121ABD}" v="128" dt="2025-03-31T13:54:48.700"/>
  </p1510:revLst>
</p1510:revInfo>
</file>

<file path=ppt/tableStyles.xml><?xml version="1.0" encoding="utf-8"?>
<a:tblStyleLst xmlns:a="http://schemas.openxmlformats.org/drawingml/2006/main" def="{78B3D7A5-DB34-429B-8979-EA91C25A67FA}">
  <a:tblStyle styleId="{78B3D7A5-DB34-429B-8979-EA91C25A67F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7D79DBA-90DA-4C6E-A75F-2542FDFE296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33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font" Target="fonts/font1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34" Type="http://schemas.microsoft.com/office/2016/11/relationships/changesInfo" Target="changesInfos/changesInfo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9.fntdata"/><Relationship Id="rId129" Type="http://customschemas.google.com/relationships/presentationmetadata" Target="metadata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font" Target="fonts/font1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130" Type="http://schemas.openxmlformats.org/officeDocument/2006/relationships/presProps" Target="presProps.xml"/><Relationship Id="rId13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31" Type="http://schemas.openxmlformats.org/officeDocument/2006/relationships/viewProps" Target="viewProps.xml"/><Relationship Id="rId136" Type="http://schemas.microsoft.com/office/2018/10/relationships/authors" Target="author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font" Target="fonts/font4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3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Tench" userId="S::marc.tench_leicester.gov.uk#ext#@brightonandhovecc.onmicrosoft.com::9bf5dfe4-9234-423e-af9b-5ff8bb517447" providerId="AD" clId="Web-{E9404D42-3C4D-1385-9E6D-58E97DB295E8}"/>
    <pc:docChg chg="modSld">
      <pc:chgData name="Marc Tench" userId="S::marc.tench_leicester.gov.uk#ext#@brightonandhovecc.onmicrosoft.com::9bf5dfe4-9234-423e-af9b-5ff8bb517447" providerId="AD" clId="Web-{E9404D42-3C4D-1385-9E6D-58E97DB295E8}" dt="2024-11-25T21:20:13.896" v="10" actId="20577"/>
      <pc:docMkLst>
        <pc:docMk/>
      </pc:docMkLst>
      <pc:sldChg chg="delSp modSp">
        <pc:chgData name="Marc Tench" userId="S::marc.tench_leicester.gov.uk#ext#@brightonandhovecc.onmicrosoft.com::9bf5dfe4-9234-423e-af9b-5ff8bb517447" providerId="AD" clId="Web-{E9404D42-3C4D-1385-9E6D-58E97DB295E8}" dt="2024-11-25T21:20:13.896" v="10" actId="20577"/>
        <pc:sldMkLst>
          <pc:docMk/>
          <pc:sldMk cId="0" sldId="821"/>
        </pc:sldMkLst>
      </pc:sldChg>
    </pc:docChg>
  </pc:docChgLst>
  <pc:docChgLst>
    <pc:chgData name="Rebecca Elston-Haynes" userId="S::rebecca.elston-haynes_suffolk.gov.uk#ext#@brightonandhovecc.onmicrosoft.com::217a8719-ed03-4bd6-941c-f30ea9572251" providerId="AD" clId="Web-{39E69C41-CF99-CE1D-C744-D29390C61C62}"/>
    <pc:docChg chg="modSld">
      <pc:chgData name="Rebecca Elston-Haynes" userId="S::rebecca.elston-haynes_suffolk.gov.uk#ext#@brightonandhovecc.onmicrosoft.com::217a8719-ed03-4bd6-941c-f30ea9572251" providerId="AD" clId="Web-{39E69C41-CF99-CE1D-C744-D29390C61C62}" dt="2025-01-21T15:18:13.813" v="87"/>
      <pc:docMkLst>
        <pc:docMk/>
      </pc:docMkLst>
      <pc:sldChg chg="modNotes">
        <pc:chgData name="Rebecca Elston-Haynes" userId="S::rebecca.elston-haynes_suffolk.gov.uk#ext#@brightonandhovecc.onmicrosoft.com::217a8719-ed03-4bd6-941c-f30ea9572251" providerId="AD" clId="Web-{39E69C41-CF99-CE1D-C744-D29390C61C62}" dt="2025-01-21T15:15:36.434" v="67"/>
        <pc:sldMkLst>
          <pc:docMk/>
          <pc:sldMk cId="904609861" sldId="930"/>
        </pc:sldMkLst>
      </pc:sldChg>
      <pc:sldChg chg="modNotes">
        <pc:chgData name="Rebecca Elston-Haynes" userId="S::rebecca.elston-haynes_suffolk.gov.uk#ext#@brightonandhovecc.onmicrosoft.com::217a8719-ed03-4bd6-941c-f30ea9572251" providerId="AD" clId="Web-{39E69C41-CF99-CE1D-C744-D29390C61C62}" dt="2025-01-21T15:18:13.813" v="87"/>
        <pc:sldMkLst>
          <pc:docMk/>
          <pc:sldMk cId="3178275794" sldId="942"/>
        </pc:sldMkLst>
      </pc:sldChg>
      <pc:sldChg chg="modNotes">
        <pc:chgData name="Rebecca Elston-Haynes" userId="S::rebecca.elston-haynes_suffolk.gov.uk#ext#@brightonandhovecc.onmicrosoft.com::217a8719-ed03-4bd6-941c-f30ea9572251" providerId="AD" clId="Web-{39E69C41-CF99-CE1D-C744-D29390C61C62}" dt="2025-01-21T15:09:30.315" v="7"/>
        <pc:sldMkLst>
          <pc:docMk/>
          <pc:sldMk cId="3210639457" sldId="955"/>
        </pc:sldMkLst>
      </pc:sldChg>
      <pc:sldChg chg="modNotes">
        <pc:chgData name="Rebecca Elston-Haynes" userId="S::rebecca.elston-haynes_suffolk.gov.uk#ext#@brightonandhovecc.onmicrosoft.com::217a8719-ed03-4bd6-941c-f30ea9572251" providerId="AD" clId="Web-{39E69C41-CF99-CE1D-C744-D29390C61C62}" dt="2025-01-21T15:14:49.386" v="55"/>
        <pc:sldMkLst>
          <pc:docMk/>
          <pc:sldMk cId="2845475648" sldId="981"/>
        </pc:sldMkLst>
      </pc:sldChg>
    </pc:docChg>
  </pc:docChgLst>
  <pc:docChgLst>
    <pc:chgData name="Jonathan Cooper" userId="S::jonathancooper637_gmail.com#ext#@brightonandhovecc.onmicrosoft.com::aa3eb880-81ba-44d1-aba9-8d274de502e8" providerId="AD" clId="Web-{4D90337B-559B-DBE3-6931-F63AA1A210D5}"/>
    <pc:docChg chg="modSld">
      <pc:chgData name="Jonathan Cooper" userId="S::jonathancooper637_gmail.com#ext#@brightonandhovecc.onmicrosoft.com::aa3eb880-81ba-44d1-aba9-8d274de502e8" providerId="AD" clId="Web-{4D90337B-559B-DBE3-6931-F63AA1A210D5}" dt="2024-11-18T19:37:30.151" v="6"/>
      <pc:docMkLst>
        <pc:docMk/>
      </pc:docMkLst>
      <pc:sldChg chg="delSp modSp">
        <pc:chgData name="Jonathan Cooper" userId="S::jonathancooper637_gmail.com#ext#@brightonandhovecc.onmicrosoft.com::aa3eb880-81ba-44d1-aba9-8d274de502e8" providerId="AD" clId="Web-{4D90337B-559B-DBE3-6931-F63AA1A210D5}" dt="2024-11-18T19:37:30.151" v="6"/>
        <pc:sldMkLst>
          <pc:docMk/>
          <pc:sldMk cId="3744152164" sldId="980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A5A66779-091D-CB12-41EB-949B6BA637D3}"/>
    <pc:docChg chg="addSld delSld sldOrd modSection">
      <pc:chgData name="Louisa Antonioli" userId="S::louisa.antonioli_suffolk.gov.uk#ext#@brightonandhovecc.onmicrosoft.com::4819a051-def5-4749-8cc6-153f9a6c47d4" providerId="AD" clId="Web-{A5A66779-091D-CB12-41EB-949B6BA637D3}" dt="2025-03-03T15:22:52.225" v="10"/>
      <pc:docMkLst>
        <pc:docMk/>
      </pc:docMkLst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0:54.455" v="0"/>
        <pc:sldMkLst>
          <pc:docMk/>
          <pc:sldMk cId="1736857621" sldId="256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1:17.534" v="2"/>
        <pc:sldMkLst>
          <pc:docMk/>
          <pc:sldMk cId="4177137029" sldId="297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2:47.646" v="8"/>
        <pc:sldMkLst>
          <pc:docMk/>
          <pc:sldMk cId="3930708328" sldId="306"/>
        </pc:sldMkLst>
      </pc:sldChg>
      <pc:sldChg chg="del">
        <pc:chgData name="Louisa Antonioli" userId="S::louisa.antonioli_suffolk.gov.uk#ext#@brightonandhovecc.onmicrosoft.com::4819a051-def5-4749-8cc6-153f9a6c47d4" providerId="AD" clId="Web-{A5A66779-091D-CB12-41EB-949B6BA637D3}" dt="2025-03-03T15:22:52.225" v="10"/>
        <pc:sldMkLst>
          <pc:docMk/>
          <pc:sldMk cId="1228245384" sldId="965"/>
        </pc:sldMkLst>
      </pc:sldChg>
      <pc:sldChg chg="del">
        <pc:chgData name="Louisa Antonioli" userId="S::louisa.antonioli_suffolk.gov.uk#ext#@brightonandhovecc.onmicrosoft.com::4819a051-def5-4749-8cc6-153f9a6c47d4" providerId="AD" clId="Web-{A5A66779-091D-CB12-41EB-949B6BA637D3}" dt="2025-03-03T15:22:50.693" v="9"/>
        <pc:sldMkLst>
          <pc:docMk/>
          <pc:sldMk cId="2954785088" sldId="2492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1:06.237" v="1"/>
        <pc:sldMkLst>
          <pc:docMk/>
          <pc:sldMk cId="2314495926" sldId="2602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1:31.050" v="3"/>
        <pc:sldMkLst>
          <pc:docMk/>
          <pc:sldMk cId="1714793915" sldId="2603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1:40.941" v="4"/>
        <pc:sldMkLst>
          <pc:docMk/>
          <pc:sldMk cId="1169484985" sldId="2604"/>
        </pc:sldMkLst>
      </pc:sldChg>
      <pc:sldChg chg="add ord">
        <pc:chgData name="Louisa Antonioli" userId="S::louisa.antonioli_suffolk.gov.uk#ext#@brightonandhovecc.onmicrosoft.com::4819a051-def5-4749-8cc6-153f9a6c47d4" providerId="AD" clId="Web-{A5A66779-091D-CB12-41EB-949B6BA637D3}" dt="2025-03-03T15:22:01.676" v="6"/>
        <pc:sldMkLst>
          <pc:docMk/>
          <pc:sldMk cId="865041684" sldId="2605"/>
        </pc:sldMkLst>
      </pc:sldChg>
      <pc:sldChg chg="add">
        <pc:chgData name="Louisa Antonioli" userId="S::louisa.antonioli_suffolk.gov.uk#ext#@brightonandhovecc.onmicrosoft.com::4819a051-def5-4749-8cc6-153f9a6c47d4" providerId="AD" clId="Web-{A5A66779-091D-CB12-41EB-949B6BA637D3}" dt="2025-03-03T15:22:31.521" v="7"/>
        <pc:sldMkLst>
          <pc:docMk/>
          <pc:sldMk cId="847039438" sldId="2606"/>
        </pc:sldMkLst>
      </pc:sldChg>
    </pc:docChg>
  </pc:docChgLst>
  <pc:docChgLst>
    <pc:chgData name="Katie Eberstein" userId="S::katie.eberstein@brighton-hove.gov.uk::8552068e-af68-466d-8240-da5ec5ba8e15" providerId="AD" clId="Web-{05635660-915B-4ACA-B028-AF3F4BD2A6FA}"/>
    <pc:docChg chg="addSld delSld modSld sldOrd modSection">
      <pc:chgData name="Katie Eberstein" userId="S::katie.eberstein@brighton-hove.gov.uk::8552068e-af68-466d-8240-da5ec5ba8e15" providerId="AD" clId="Web-{05635660-915B-4ACA-B028-AF3F4BD2A6FA}" dt="2025-03-04T12:20:43.164" v="1062"/>
      <pc:docMkLst>
        <pc:docMk/>
      </pc:docMkLst>
      <pc:sldChg chg="modNotes">
        <pc:chgData name="Katie Eberstein" userId="S::katie.eberstein@brighton-hove.gov.uk::8552068e-af68-466d-8240-da5ec5ba8e15" providerId="AD" clId="Web-{05635660-915B-4ACA-B028-AF3F4BD2A6FA}" dt="2025-03-04T12:03:52.372" v="378"/>
        <pc:sldMkLst>
          <pc:docMk/>
          <pc:sldMk cId="0" sldId="276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4:15.513" v="752"/>
        <pc:sldMkLst>
          <pc:docMk/>
          <pc:sldMk cId="0" sldId="278"/>
        </pc:sldMkLst>
      </pc:sldChg>
      <pc:sldChg chg="del">
        <pc:chgData name="Katie Eberstein" userId="S::katie.eberstein@brighton-hove.gov.uk::8552068e-af68-466d-8240-da5ec5ba8e15" providerId="AD" clId="Web-{05635660-915B-4ACA-B028-AF3F4BD2A6FA}" dt="2025-03-04T12:02:23.619" v="291"/>
        <pc:sldMkLst>
          <pc:docMk/>
          <pc:sldMk cId="0" sldId="282"/>
        </pc:sldMkLst>
      </pc:sldChg>
      <pc:sldChg chg="ord">
        <pc:chgData name="Katie Eberstein" userId="S::katie.eberstein@brighton-hove.gov.uk::8552068e-af68-466d-8240-da5ec5ba8e15" providerId="AD" clId="Web-{05635660-915B-4ACA-B028-AF3F4BD2A6FA}" dt="2025-03-04T12:08:39.879" v="611"/>
        <pc:sldMkLst>
          <pc:docMk/>
          <pc:sldMk cId="0" sldId="284"/>
        </pc:sldMkLst>
      </pc:sldChg>
      <pc:sldChg chg="del">
        <pc:chgData name="Katie Eberstein" userId="S::katie.eberstein@brighton-hove.gov.uk::8552068e-af68-466d-8240-da5ec5ba8e15" providerId="AD" clId="Web-{05635660-915B-4ACA-B028-AF3F4BD2A6FA}" dt="2025-03-04T12:08:47.723" v="612"/>
        <pc:sldMkLst>
          <pc:docMk/>
          <pc:sldMk cId="0" sldId="288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6:28.970" v="847"/>
        <pc:sldMkLst>
          <pc:docMk/>
          <pc:sldMk cId="0" sldId="291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08:29.567" v="609"/>
        <pc:sldMkLst>
          <pc:docMk/>
          <pc:sldMk cId="0" sldId="292"/>
        </pc:sldMkLst>
      </pc:sldChg>
      <pc:sldChg chg="delSp modNotes">
        <pc:chgData name="Katie Eberstein" userId="S::katie.eberstein@brighton-hove.gov.uk::8552068e-af68-466d-8240-da5ec5ba8e15" providerId="AD" clId="Web-{05635660-915B-4ACA-B028-AF3F4BD2A6FA}" dt="2025-03-04T12:20:20.429" v="1037"/>
        <pc:sldMkLst>
          <pc:docMk/>
          <pc:sldMk cId="0" sldId="294"/>
        </pc:sldMkLst>
        <pc:spChg chg="del">
          <ac:chgData name="Katie Eberstein" userId="S::katie.eberstein@brighton-hove.gov.uk::8552068e-af68-466d-8240-da5ec5ba8e15" providerId="AD" clId="Web-{05635660-915B-4ACA-B028-AF3F4BD2A6FA}" dt="2025-03-04T12:19:44.256" v="983"/>
          <ac:spMkLst>
            <pc:docMk/>
            <pc:sldMk cId="0" sldId="294"/>
            <ac:spMk id="845" creationId="{00000000-0000-0000-0000-000000000000}"/>
          </ac:spMkLst>
        </pc:spChg>
      </pc:sldChg>
      <pc:sldChg chg="del">
        <pc:chgData name="Katie Eberstein" userId="S::katie.eberstein@brighton-hove.gov.uk::8552068e-af68-466d-8240-da5ec5ba8e15" providerId="AD" clId="Web-{05635660-915B-4ACA-B028-AF3F4BD2A6FA}" dt="2025-03-04T12:18:32.442" v="938"/>
        <pc:sldMkLst>
          <pc:docMk/>
          <pc:sldMk cId="0" sldId="295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9:38.475" v="982"/>
        <pc:sldMkLst>
          <pc:docMk/>
          <pc:sldMk cId="0" sldId="296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03:05.449" v="325"/>
        <pc:sldMkLst>
          <pc:docMk/>
          <pc:sldMk cId="0" sldId="311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8:28.786" v="937"/>
        <pc:sldMkLst>
          <pc:docMk/>
          <pc:sldMk cId="950806214" sldId="958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6:02.469" v="789"/>
        <pc:sldMkLst>
          <pc:docMk/>
          <pc:sldMk cId="3843068370" sldId="970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7:27.393" v="934"/>
        <pc:sldMkLst>
          <pc:docMk/>
          <pc:sldMk cId="3074576644" sldId="971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11:58.838" v="620"/>
        <pc:sldMkLst>
          <pc:docMk/>
          <pc:sldMk cId="365188321" sldId="972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01:49.603" v="242"/>
        <pc:sldMkLst>
          <pc:docMk/>
          <pc:sldMk cId="1377002290" sldId="974"/>
        </pc:sldMkLst>
      </pc:sldChg>
      <pc:sldChg chg="del">
        <pc:chgData name="Katie Eberstein" userId="S::katie.eberstein@brighton-hove.gov.uk::8552068e-af68-466d-8240-da5ec5ba8e15" providerId="AD" clId="Web-{05635660-915B-4ACA-B028-AF3F4BD2A6FA}" dt="2025-03-04T12:08:32.504" v="610"/>
        <pc:sldMkLst>
          <pc:docMk/>
          <pc:sldMk cId="2130500693" sldId="975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20:43.164" v="1062"/>
        <pc:sldMkLst>
          <pc:docMk/>
          <pc:sldMk cId="1827578387" sldId="976"/>
        </pc:sldMkLst>
      </pc:sldChg>
      <pc:sldChg chg="modNotes">
        <pc:chgData name="Katie Eberstein" userId="S::katie.eberstein@brighton-hove.gov.uk::8552068e-af68-466d-8240-da5ec5ba8e15" providerId="AD" clId="Web-{05635660-915B-4ACA-B028-AF3F4BD2A6FA}" dt="2025-03-04T12:07:08.533" v="573"/>
        <pc:sldMkLst>
          <pc:docMk/>
          <pc:sldMk cId="223029061" sldId="2483"/>
        </pc:sldMkLst>
      </pc:sldChg>
      <pc:sldChg chg="addSp modSp new modNotes">
        <pc:chgData name="Katie Eberstein" userId="S::katie.eberstein@brighton-hove.gov.uk::8552068e-af68-466d-8240-da5ec5ba8e15" providerId="AD" clId="Web-{05635660-915B-4ACA-B028-AF3F4BD2A6FA}" dt="2025-03-04T12:00:53.445" v="199"/>
        <pc:sldMkLst>
          <pc:docMk/>
          <pc:sldMk cId="158798804" sldId="2607"/>
        </pc:sldMkLst>
        <pc:spChg chg="add mod">
          <ac:chgData name="Katie Eberstein" userId="S::katie.eberstein@brighton-hove.gov.uk::8552068e-af68-466d-8240-da5ec5ba8e15" providerId="AD" clId="Web-{05635660-915B-4ACA-B028-AF3F4BD2A6FA}" dt="2025-03-04T11:58:52.739" v="25" actId="20577"/>
          <ac:spMkLst>
            <pc:docMk/>
            <pc:sldMk cId="158798804" sldId="2607"/>
            <ac:spMk id="2" creationId="{812BCA5D-3230-4F78-78BF-F5F9D611FE82}"/>
          </ac:spMkLst>
        </pc:spChg>
      </pc:sldChg>
    </pc:docChg>
  </pc:docChgLst>
  <pc:docChgLst>
    <pc:chgData name="Katie Eberstein" userId="S::katie.eberstein@brighton-hove.gov.uk::8552068e-af68-466d-8240-da5ec5ba8e15" providerId="AD" clId="Web-{C284D27B-C806-4422-AA33-CA53DD121ABD}"/>
    <pc:docChg chg="delSld modSld addSection delSection modSection">
      <pc:chgData name="Katie Eberstein" userId="S::katie.eberstein@brighton-hove.gov.uk::8552068e-af68-466d-8240-da5ec5ba8e15" providerId="AD" clId="Web-{C284D27B-C806-4422-AA33-CA53DD121ABD}" dt="2025-03-31T13:54:48.700" v="95"/>
      <pc:docMkLst>
        <pc:docMk/>
      </pc:docMkLst>
      <pc:sldChg chg="del">
        <pc:chgData name="Katie Eberstein" userId="S::katie.eberstein@brighton-hove.gov.uk::8552068e-af68-466d-8240-da5ec5ba8e15" providerId="AD" clId="Web-{C284D27B-C806-4422-AA33-CA53DD121ABD}" dt="2025-03-31T13:53:42.807" v="63"/>
        <pc:sldMkLst>
          <pc:docMk/>
          <pc:sldMk cId="1736857621" sldId="256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4:41.325" v="94"/>
        <pc:sldMkLst>
          <pc:docMk/>
          <pc:sldMk cId="0" sldId="259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807" v="61"/>
        <pc:sldMkLst>
          <pc:docMk/>
          <pc:sldMk cId="4177137029" sldId="297"/>
        </pc:sldMkLst>
      </pc:sldChg>
      <pc:sldChg chg="modSp">
        <pc:chgData name="Katie Eberstein" userId="S::katie.eberstein@brighton-hove.gov.uk::8552068e-af68-466d-8240-da5ec5ba8e15" providerId="AD" clId="Web-{C284D27B-C806-4422-AA33-CA53DD121ABD}" dt="2025-03-31T13:54:07.667" v="90" actId="20577"/>
        <pc:sldMkLst>
          <pc:docMk/>
          <pc:sldMk cId="3930708328" sldId="306"/>
        </pc:sldMkLst>
        <pc:spChg chg="mod">
          <ac:chgData name="Katie Eberstein" userId="S::katie.eberstein@brighton-hove.gov.uk::8552068e-af68-466d-8240-da5ec5ba8e15" providerId="AD" clId="Web-{C284D27B-C806-4422-AA33-CA53DD121ABD}" dt="2025-03-31T13:54:07.667" v="90" actId="20577"/>
          <ac:spMkLst>
            <pc:docMk/>
            <pc:sldMk cId="3930708328" sldId="306"/>
            <ac:spMk id="2" creationId="{DEEC8F81-9CDD-1442-B637-17BAC42D7755}"/>
          </ac:spMkLst>
        </pc:spChg>
      </pc:sldChg>
      <pc:sldChg chg="modSp">
        <pc:chgData name="Katie Eberstein" userId="S::katie.eberstein@brighton-hove.gov.uk::8552068e-af68-466d-8240-da5ec5ba8e15" providerId="AD" clId="Web-{C284D27B-C806-4422-AA33-CA53DD121ABD}" dt="2025-03-31T13:52:30.616" v="35" actId="20577"/>
        <pc:sldMkLst>
          <pc:docMk/>
          <pc:sldMk cId="0" sldId="813"/>
        </pc:sldMkLst>
        <pc:spChg chg="mod">
          <ac:chgData name="Katie Eberstein" userId="S::katie.eberstein@brighton-hove.gov.uk::8552068e-af68-466d-8240-da5ec5ba8e15" providerId="AD" clId="Web-{C284D27B-C806-4422-AA33-CA53DD121ABD}" dt="2025-03-31T13:52:26.476" v="32" actId="20577"/>
          <ac:spMkLst>
            <pc:docMk/>
            <pc:sldMk cId="0" sldId="813"/>
            <ac:spMk id="102" creationId="{00000000-0000-0000-0000-000000000000}"/>
          </ac:spMkLst>
        </pc:spChg>
        <pc:spChg chg="mod">
          <ac:chgData name="Katie Eberstein" userId="S::katie.eberstein@brighton-hove.gov.uk::8552068e-af68-466d-8240-da5ec5ba8e15" providerId="AD" clId="Web-{C284D27B-C806-4422-AA33-CA53DD121ABD}" dt="2025-03-31T13:52:28.632" v="34" actId="20577"/>
          <ac:spMkLst>
            <pc:docMk/>
            <pc:sldMk cId="0" sldId="813"/>
            <ac:spMk id="103" creationId="{00000000-0000-0000-0000-000000000000}"/>
          </ac:spMkLst>
        </pc:spChg>
        <pc:spChg chg="mod">
          <ac:chgData name="Katie Eberstein" userId="S::katie.eberstein@brighton-hove.gov.uk::8552068e-af68-466d-8240-da5ec5ba8e15" providerId="AD" clId="Web-{C284D27B-C806-4422-AA33-CA53DD121ABD}" dt="2025-03-31T13:52:30.616" v="35" actId="20577"/>
          <ac:spMkLst>
            <pc:docMk/>
            <pc:sldMk cId="0" sldId="813"/>
            <ac:spMk id="108" creationId="{00000000-0000-0000-0000-000000000000}"/>
          </ac:spMkLst>
        </pc:spChg>
      </pc:sldChg>
      <pc:sldChg chg="del">
        <pc:chgData name="Katie Eberstein" userId="S::katie.eberstein@brighton-hove.gov.uk::8552068e-af68-466d-8240-da5ec5ba8e15" providerId="AD" clId="Web-{C284D27B-C806-4422-AA33-CA53DD121ABD}" dt="2025-03-31T13:54:40.121" v="93"/>
        <pc:sldMkLst>
          <pc:docMk/>
          <pc:sldMk cId="0" sldId="815"/>
        </pc:sldMkLst>
      </pc:sldChg>
      <pc:sldChg chg="addSp modSp">
        <pc:chgData name="Katie Eberstein" userId="S::katie.eberstein@brighton-hove.gov.uk::8552068e-af68-466d-8240-da5ec5ba8e15" providerId="AD" clId="Web-{C284D27B-C806-4422-AA33-CA53DD121ABD}" dt="2025-03-31T13:53:23.806" v="56" actId="1076"/>
        <pc:sldMkLst>
          <pc:docMk/>
          <pc:sldMk cId="409445670" sldId="939"/>
        </pc:sldMkLst>
        <pc:spChg chg="add mod">
          <ac:chgData name="Katie Eberstein" userId="S::katie.eberstein@brighton-hove.gov.uk::8552068e-af68-466d-8240-da5ec5ba8e15" providerId="AD" clId="Web-{C284D27B-C806-4422-AA33-CA53DD121ABD}" dt="2025-03-31T13:53:23.806" v="56" actId="1076"/>
          <ac:spMkLst>
            <pc:docMk/>
            <pc:sldMk cId="409445670" sldId="939"/>
            <ac:spMk id="4" creationId="{72F3DC8D-F49F-0C6D-524A-0691B07ED565}"/>
          </ac:spMkLst>
        </pc:spChg>
      </pc:sldChg>
      <pc:sldChg chg="delSp modSp">
        <pc:chgData name="Katie Eberstein" userId="S::katie.eberstein@brighton-hove.gov.uk::8552068e-af68-466d-8240-da5ec5ba8e15" providerId="AD" clId="Web-{C284D27B-C806-4422-AA33-CA53DD121ABD}" dt="2025-03-31T13:51:43.505" v="8" actId="20577"/>
        <pc:sldMkLst>
          <pc:docMk/>
          <pc:sldMk cId="3210639457" sldId="955"/>
        </pc:sldMkLst>
        <pc:spChg chg="mod">
          <ac:chgData name="Katie Eberstein" userId="S::katie.eberstein@brighton-hove.gov.uk::8552068e-af68-466d-8240-da5ec5ba8e15" providerId="AD" clId="Web-{C284D27B-C806-4422-AA33-CA53DD121ABD}" dt="2025-03-31T13:51:41.818" v="6" actId="14100"/>
          <ac:spMkLst>
            <pc:docMk/>
            <pc:sldMk cId="3210639457" sldId="955"/>
            <ac:spMk id="6" creationId="{2C8F3C75-DFFF-25D4-1DE1-C8A44D8FA45E}"/>
          </ac:spMkLst>
        </pc:spChg>
        <pc:spChg chg="mod">
          <ac:chgData name="Katie Eberstein" userId="S::katie.eberstein@brighton-hove.gov.uk::8552068e-af68-466d-8240-da5ec5ba8e15" providerId="AD" clId="Web-{C284D27B-C806-4422-AA33-CA53DD121ABD}" dt="2025-03-31T13:51:43.505" v="8" actId="20577"/>
          <ac:spMkLst>
            <pc:docMk/>
            <pc:sldMk cId="3210639457" sldId="955"/>
            <ac:spMk id="9" creationId="{007B0B8C-677D-56B7-3228-F4A3C6AC82B7}"/>
          </ac:spMkLst>
        </pc:spChg>
        <pc:picChg chg="del">
          <ac:chgData name="Katie Eberstein" userId="S::katie.eberstein@brighton-hove.gov.uk::8552068e-af68-466d-8240-da5ec5ba8e15" providerId="AD" clId="Web-{C284D27B-C806-4422-AA33-CA53DD121ABD}" dt="2025-03-31T13:51:26.489" v="0"/>
          <ac:picMkLst>
            <pc:docMk/>
            <pc:sldMk cId="3210639457" sldId="955"/>
            <ac:picMk id="7" creationId="{7E667F74-D403-7B43-6B03-C655936E7986}"/>
          </ac:picMkLst>
        </pc:picChg>
      </pc:sldChg>
      <pc:sldChg chg="del">
        <pc:chgData name="Katie Eberstein" userId="S::katie.eberstein@brighton-hove.gov.uk::8552068e-af68-466d-8240-da5ec5ba8e15" providerId="AD" clId="Web-{C284D27B-C806-4422-AA33-CA53DD121ABD}" dt="2025-03-31T13:54:48.700" v="95"/>
        <pc:sldMkLst>
          <pc:docMk/>
          <pc:sldMk cId="2448032445" sldId="2485"/>
        </pc:sldMkLst>
      </pc:sldChg>
      <pc:sldChg chg="delSp modSp">
        <pc:chgData name="Katie Eberstein" userId="S::katie.eberstein@brighton-hove.gov.uk::8552068e-af68-466d-8240-da5ec5ba8e15" providerId="AD" clId="Web-{C284D27B-C806-4422-AA33-CA53DD121ABD}" dt="2025-03-31T13:52:03.647" v="26"/>
        <pc:sldMkLst>
          <pc:docMk/>
          <pc:sldMk cId="2540556194" sldId="2599"/>
        </pc:sldMkLst>
        <pc:spChg chg="del mod">
          <ac:chgData name="Katie Eberstein" userId="S::katie.eberstein@brighton-hove.gov.uk::8552068e-af68-466d-8240-da5ec5ba8e15" providerId="AD" clId="Web-{C284D27B-C806-4422-AA33-CA53DD121ABD}" dt="2025-03-31T13:52:03.647" v="26"/>
          <ac:spMkLst>
            <pc:docMk/>
            <pc:sldMk cId="2540556194" sldId="2599"/>
            <ac:spMk id="10" creationId="{54904B01-AE8E-39B9-4A46-FC92594D7425}"/>
          </ac:spMkLst>
        </pc:spChg>
        <pc:picChg chg="del">
          <ac:chgData name="Katie Eberstein" userId="S::katie.eberstein@brighton-hove.gov.uk::8552068e-af68-466d-8240-da5ec5ba8e15" providerId="AD" clId="Web-{C284D27B-C806-4422-AA33-CA53DD121ABD}" dt="2025-03-31T13:51:59.646" v="22"/>
          <ac:picMkLst>
            <pc:docMk/>
            <pc:sldMk cId="2540556194" sldId="2599"/>
            <ac:picMk id="3" creationId="{924A89C3-BCDD-2FFF-26C4-F04327970B6F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1.677" v="9"/>
          <ac:picMkLst>
            <pc:docMk/>
            <pc:sldMk cId="2540556194" sldId="2599"/>
            <ac:picMk id="4" creationId="{65302004-872B-6F10-52AB-2EA443BFA4A8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8.318" v="20"/>
          <ac:picMkLst>
            <pc:docMk/>
            <pc:sldMk cId="2540556194" sldId="2599"/>
            <ac:picMk id="5" creationId="{E08F6201-D09D-0BF1-ED7E-21FF222E78E4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5.052" v="15"/>
          <ac:picMkLst>
            <pc:docMk/>
            <pc:sldMk cId="2540556194" sldId="2599"/>
            <ac:picMk id="6" creationId="{3041DFAE-B975-507A-774D-43A274A539DA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6.959" v="18"/>
          <ac:picMkLst>
            <pc:docMk/>
            <pc:sldMk cId="2540556194" sldId="2599"/>
            <ac:picMk id="7" creationId="{CDBC4B81-17AD-580D-D7E7-186217C66330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4.396" v="14"/>
          <ac:picMkLst>
            <pc:docMk/>
            <pc:sldMk cId="2540556194" sldId="2599"/>
            <ac:picMk id="8" creationId="{FB9A40F3-69D4-8183-DBB8-C0582E533397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3.412" v="12"/>
          <ac:picMkLst>
            <pc:docMk/>
            <pc:sldMk cId="2540556194" sldId="2599"/>
            <ac:picMk id="9" creationId="{F3FD45F3-08E1-289C-D4BC-495B2EEE5B1B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2.630" v="11"/>
          <ac:picMkLst>
            <pc:docMk/>
            <pc:sldMk cId="2540556194" sldId="2599"/>
            <ac:picMk id="11" creationId="{C63954A2-9ABC-8581-C21A-183C556B009E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2:00.506" v="24"/>
          <ac:picMkLst>
            <pc:docMk/>
            <pc:sldMk cId="2540556194" sldId="2599"/>
            <ac:picMk id="13" creationId="{6937E91E-2FF4-E234-C540-FB2C731477E0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8.959" v="21"/>
          <ac:picMkLst>
            <pc:docMk/>
            <pc:sldMk cId="2540556194" sldId="2599"/>
            <ac:picMk id="15" creationId="{32F1D0D7-8BBB-5E24-E98D-4EB389B7D6F3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6.428" v="17"/>
          <ac:picMkLst>
            <pc:docMk/>
            <pc:sldMk cId="2540556194" sldId="2599"/>
            <ac:picMk id="16" creationId="{8C4F03AF-A1DB-9A3C-232C-D37D42FE1220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2:00.928" v="25"/>
          <ac:picMkLst>
            <pc:docMk/>
            <pc:sldMk cId="2540556194" sldId="2599"/>
            <ac:picMk id="17" creationId="{D1ACA171-F822-725F-0978-1D7EAF4FF0F9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3.818" v="13"/>
          <ac:picMkLst>
            <pc:docMk/>
            <pc:sldMk cId="2540556194" sldId="2599"/>
            <ac:picMk id="19" creationId="{F72520FB-28E4-39F7-C83E-DCD29EE89C11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2.084" v="10"/>
          <ac:picMkLst>
            <pc:docMk/>
            <pc:sldMk cId="2540556194" sldId="2599"/>
            <ac:picMk id="1028" creationId="{19766153-E4D8-AB79-C90F-44F3B3CBF350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1:57.256" v="19"/>
          <ac:picMkLst>
            <pc:docMk/>
            <pc:sldMk cId="2540556194" sldId="2599"/>
            <ac:picMk id="1032" creationId="{A29D1D53-AF7C-8120-A437-4866B7949288}"/>
          </ac:picMkLst>
        </pc:picChg>
        <pc:picChg chg="del">
          <ac:chgData name="Katie Eberstein" userId="S::katie.eberstein@brighton-hove.gov.uk::8552068e-af68-466d-8240-da5ec5ba8e15" providerId="AD" clId="Web-{C284D27B-C806-4422-AA33-CA53DD121ABD}" dt="2025-03-31T13:52:00.053" v="23"/>
          <ac:picMkLst>
            <pc:docMk/>
            <pc:sldMk cId="2540556194" sldId="2599"/>
            <ac:picMk id="1034" creationId="{4B0A23E3-49B0-8070-63E9-CF2783E0B41C}"/>
          </ac:picMkLst>
        </pc:picChg>
      </pc:sldChg>
      <pc:sldChg chg="modSp">
        <pc:chgData name="Katie Eberstein" userId="S::katie.eberstein@brighton-hove.gov.uk::8552068e-af68-466d-8240-da5ec5ba8e15" providerId="AD" clId="Web-{C284D27B-C806-4422-AA33-CA53DD121ABD}" dt="2025-03-31T13:52:18.694" v="30" actId="20577"/>
        <pc:sldMkLst>
          <pc:docMk/>
          <pc:sldMk cId="769764903" sldId="2600"/>
        </pc:sldMkLst>
        <pc:spChg chg="mod">
          <ac:chgData name="Katie Eberstein" userId="S::katie.eberstein@brighton-hove.gov.uk::8552068e-af68-466d-8240-da5ec5ba8e15" providerId="AD" clId="Web-{C284D27B-C806-4422-AA33-CA53DD121ABD}" dt="2025-03-31T13:52:15.850" v="29" actId="20577"/>
          <ac:spMkLst>
            <pc:docMk/>
            <pc:sldMk cId="769764903" sldId="2600"/>
            <ac:spMk id="4" creationId="{481BA0EA-25A9-06E2-AC0C-9848FDE4D141}"/>
          </ac:spMkLst>
        </pc:spChg>
        <pc:spChg chg="mod">
          <ac:chgData name="Katie Eberstein" userId="S::katie.eberstein@brighton-hove.gov.uk::8552068e-af68-466d-8240-da5ec5ba8e15" providerId="AD" clId="Web-{C284D27B-C806-4422-AA33-CA53DD121ABD}" dt="2025-03-31T13:52:18.694" v="30" actId="20577"/>
          <ac:spMkLst>
            <pc:docMk/>
            <pc:sldMk cId="769764903" sldId="2600"/>
            <ac:spMk id="8" creationId="{8C68E260-5533-A8F5-F9BC-C791000295C4}"/>
          </ac:spMkLst>
        </pc:spChg>
        <pc:spChg chg="mod">
          <ac:chgData name="Katie Eberstein" userId="S::katie.eberstein@brighton-hove.gov.uk::8552068e-af68-466d-8240-da5ec5ba8e15" providerId="AD" clId="Web-{C284D27B-C806-4422-AA33-CA53DD121ABD}" dt="2025-03-31T13:52:13.147" v="28" actId="20577"/>
          <ac:spMkLst>
            <pc:docMk/>
            <pc:sldMk cId="769764903" sldId="2600"/>
            <ac:spMk id="62" creationId="{20E61216-98E8-7FDD-0138-55F05D1C0F39}"/>
          </ac:spMkLst>
        </pc:spChg>
      </pc:sldChg>
      <pc:sldChg chg="del">
        <pc:chgData name="Katie Eberstein" userId="S::katie.eberstein@brighton-hove.gov.uk::8552068e-af68-466d-8240-da5ec5ba8e15" providerId="AD" clId="Web-{C284D27B-C806-4422-AA33-CA53DD121ABD}" dt="2025-03-31T13:53:42.807" v="62"/>
        <pc:sldMkLst>
          <pc:docMk/>
          <pc:sldMk cId="2314495926" sldId="2602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791" v="60"/>
        <pc:sldMkLst>
          <pc:docMk/>
          <pc:sldMk cId="1714793915" sldId="2603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775" v="59"/>
        <pc:sldMkLst>
          <pc:docMk/>
          <pc:sldMk cId="1169484985" sldId="2604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744" v="57"/>
        <pc:sldMkLst>
          <pc:docMk/>
          <pc:sldMk cId="865041684" sldId="2605"/>
        </pc:sldMkLst>
      </pc:sldChg>
      <pc:sldChg chg="del">
        <pc:chgData name="Katie Eberstein" userId="S::katie.eberstein@brighton-hove.gov.uk::8552068e-af68-466d-8240-da5ec5ba8e15" providerId="AD" clId="Web-{C284D27B-C806-4422-AA33-CA53DD121ABD}" dt="2025-03-31T13:53:42.760" v="58"/>
        <pc:sldMkLst>
          <pc:docMk/>
          <pc:sldMk cId="847039438" sldId="2606"/>
        </pc:sldMkLst>
      </pc:sldChg>
    </pc:docChg>
  </pc:docChgLst>
  <pc:docChgLst>
    <pc:chgData name="Katie Eberstein" userId="S::katie.eberstein@brighton-hove.gov.uk::8552068e-af68-466d-8240-da5ec5ba8e15" providerId="AD" clId="Web-{315BDC61-978B-4CF6-A1A4-E6763DE6B7B6}"/>
    <pc:docChg chg="addSld delSld modSld modSection">
      <pc:chgData name="Katie Eberstein" userId="S::katie.eberstein@brighton-hove.gov.uk::8552068e-af68-466d-8240-da5ec5ba8e15" providerId="AD" clId="Web-{315BDC61-978B-4CF6-A1A4-E6763DE6B7B6}" dt="2024-11-17T22:36:35.870" v="559" actId="1076"/>
      <pc:docMkLst>
        <pc:docMk/>
      </pc:docMkLst>
      <pc:sldChg chg="modSp">
        <pc:chgData name="Katie Eberstein" userId="S::katie.eberstein@brighton-hove.gov.uk::8552068e-af68-466d-8240-da5ec5ba8e15" providerId="AD" clId="Web-{315BDC61-978B-4CF6-A1A4-E6763DE6B7B6}" dt="2024-11-17T22:25:02.220" v="47"/>
        <pc:sldMkLst>
          <pc:docMk/>
          <pc:sldMk cId="1995864242" sldId="937"/>
        </pc:sldMkLst>
      </pc:sldChg>
      <pc:sldChg chg="addSp delSp modSp new del">
        <pc:chgData name="Katie Eberstein" userId="S::katie.eberstein@brighton-hove.gov.uk::8552068e-af68-466d-8240-da5ec5ba8e15" providerId="AD" clId="Web-{315BDC61-978B-4CF6-A1A4-E6763DE6B7B6}" dt="2024-11-17T22:35:58.305" v="557"/>
        <pc:sldMkLst>
          <pc:docMk/>
          <pc:sldMk cId="4031078290" sldId="978"/>
        </pc:sldMkLst>
      </pc:sldChg>
      <pc:sldChg chg="addSp delSp modSp new del">
        <pc:chgData name="Katie Eberstein" userId="S::katie.eberstein@brighton-hove.gov.uk::8552068e-af68-466d-8240-da5ec5ba8e15" providerId="AD" clId="Web-{315BDC61-978B-4CF6-A1A4-E6763DE6B7B6}" dt="2024-11-17T22:35:59.727" v="558"/>
        <pc:sldMkLst>
          <pc:docMk/>
          <pc:sldMk cId="1421180390" sldId="979"/>
        </pc:sldMkLst>
      </pc:sldChg>
      <pc:sldChg chg="addSp delSp modSp add replId">
        <pc:chgData name="Katie Eberstein" userId="S::katie.eberstein@brighton-hove.gov.uk::8552068e-af68-466d-8240-da5ec5ba8e15" providerId="AD" clId="Web-{315BDC61-978B-4CF6-A1A4-E6763DE6B7B6}" dt="2024-11-17T22:36:35.870" v="559" actId="1076"/>
        <pc:sldMkLst>
          <pc:docMk/>
          <pc:sldMk cId="3744152164" sldId="980"/>
        </pc:sldMkLst>
      </pc:sldChg>
    </pc:docChg>
  </pc:docChgLst>
  <pc:docChgLst>
    <pc:chgData name="Jonathan Cooper" userId="S::jonathancooper637_gmail.com#ext#@brightonandhovecc.onmicrosoft.com::aa3eb880-81ba-44d1-aba9-8d274de502e8" providerId="AD" clId="Web-{44BA9C0A-0CB9-8362-86ED-6FDED2D42A27}"/>
    <pc:docChg chg="modSld">
      <pc:chgData name="Jonathan Cooper" userId="S::jonathancooper637_gmail.com#ext#@brightonandhovecc.onmicrosoft.com::aa3eb880-81ba-44d1-aba9-8d274de502e8" providerId="AD" clId="Web-{44BA9C0A-0CB9-8362-86ED-6FDED2D42A27}" dt="2025-03-05T06:54:36.016" v="11"/>
      <pc:docMkLst>
        <pc:docMk/>
      </pc:docMkLst>
      <pc:sldChg chg="modSp mod modShow">
        <pc:chgData name="Jonathan Cooper" userId="S::jonathancooper637_gmail.com#ext#@brightonandhovecc.onmicrosoft.com::aa3eb880-81ba-44d1-aba9-8d274de502e8" providerId="AD" clId="Web-{44BA9C0A-0CB9-8362-86ED-6FDED2D42A27}" dt="2025-03-05T06:54:36.016" v="11"/>
        <pc:sldMkLst>
          <pc:docMk/>
          <pc:sldMk cId="0" sldId="286"/>
        </pc:sldMkLst>
        <pc:spChg chg="mod">
          <ac:chgData name="Jonathan Cooper" userId="S::jonathancooper637_gmail.com#ext#@brightonandhovecc.onmicrosoft.com::aa3eb880-81ba-44d1-aba9-8d274de502e8" providerId="AD" clId="Web-{44BA9C0A-0CB9-8362-86ED-6FDED2D42A27}" dt="2025-03-05T06:54:21.438" v="10" actId="20577"/>
          <ac:spMkLst>
            <pc:docMk/>
            <pc:sldMk cId="0" sldId="286"/>
            <ac:spMk id="704" creationId="{00000000-0000-0000-0000-000000000000}"/>
          </ac:spMkLst>
        </pc:spChg>
      </pc:sldChg>
    </pc:docChg>
  </pc:docChgLst>
  <pc:docChgLst>
    <pc:chgData name="Katie Eberstein" userId="S::katie.eberstein@brighton-hove.gov.uk::8552068e-af68-466d-8240-da5ec5ba8e15" providerId="AD" clId="Web-{07A47B32-5058-440F-9680-04A345114A26}"/>
    <pc:docChg chg="modSld">
      <pc:chgData name="Katie Eberstein" userId="S::katie.eberstein@brighton-hove.gov.uk::8552068e-af68-466d-8240-da5ec5ba8e15" providerId="AD" clId="Web-{07A47B32-5058-440F-9680-04A345114A26}" dt="2024-11-25T15:06:28.655" v="7" actId="14100"/>
      <pc:docMkLst>
        <pc:docMk/>
      </pc:docMkLst>
      <pc:sldChg chg="addSp delSp modSp">
        <pc:chgData name="Katie Eberstein" userId="S::katie.eberstein@brighton-hove.gov.uk::8552068e-af68-466d-8240-da5ec5ba8e15" providerId="AD" clId="Web-{07A47B32-5058-440F-9680-04A345114A26}" dt="2024-11-25T15:06:28.655" v="7" actId="14100"/>
        <pc:sldMkLst>
          <pc:docMk/>
          <pc:sldMk cId="4049361683" sldId="843"/>
        </pc:sldMkLst>
      </pc:sldChg>
    </pc:docChg>
  </pc:docChgLst>
  <pc:docChgLst>
    <pc:chgData name="Marc Tench" userId="3e24c2b5-9de9-4501-b5b5-fed78673bcaf" providerId="ADAL" clId="{1628CA49-786A-438B-852F-B4F96AA6BE9B}"/>
    <pc:docChg chg="undo custSel addSld delSld modSld modSection">
      <pc:chgData name="Marc Tench" userId="3e24c2b5-9de9-4501-b5b5-fed78673bcaf" providerId="ADAL" clId="{1628CA49-786A-438B-852F-B4F96AA6BE9B}" dt="2024-12-08T21:04:12.517" v="988" actId="47"/>
      <pc:docMkLst>
        <pc:docMk/>
      </pc:docMkLst>
      <pc:sldChg chg="del">
        <pc:chgData name="Marc Tench" userId="3e24c2b5-9de9-4501-b5b5-fed78673bcaf" providerId="ADAL" clId="{1628CA49-786A-438B-852F-B4F96AA6BE9B}" dt="2024-11-21T13:04:37.832" v="384" actId="47"/>
        <pc:sldMkLst>
          <pc:docMk/>
          <pc:sldMk cId="109857222" sldId="256"/>
        </pc:sldMkLst>
      </pc:sldChg>
      <pc:sldChg chg="modNotesTx">
        <pc:chgData name="Marc Tench" userId="3e24c2b5-9de9-4501-b5b5-fed78673bcaf" providerId="ADAL" clId="{1628CA49-786A-438B-852F-B4F96AA6BE9B}" dt="2024-11-25T16:20:06.565" v="902" actId="20577"/>
        <pc:sldMkLst>
          <pc:docMk/>
          <pc:sldMk cId="0" sldId="257"/>
        </pc:sldMkLst>
      </pc:sldChg>
      <pc:sldChg chg="addSp delSp modSp mod">
        <pc:chgData name="Marc Tench" userId="3e24c2b5-9de9-4501-b5b5-fed78673bcaf" providerId="ADAL" clId="{1628CA49-786A-438B-852F-B4F96AA6BE9B}" dt="2024-11-21T13:10:30.447" v="525" actId="1076"/>
        <pc:sldMkLst>
          <pc:docMk/>
          <pc:sldMk cId="0" sldId="261"/>
        </pc:sldMkLst>
      </pc:sldChg>
      <pc:sldChg chg="delSp mod">
        <pc:chgData name="Marc Tench" userId="3e24c2b5-9de9-4501-b5b5-fed78673bcaf" providerId="ADAL" clId="{1628CA49-786A-438B-852F-B4F96AA6BE9B}" dt="2024-11-25T20:55:06.632" v="937" actId="478"/>
        <pc:sldMkLst>
          <pc:docMk/>
          <pc:sldMk cId="0" sldId="283"/>
        </pc:sldMkLst>
      </pc:sldChg>
      <pc:sldChg chg="delSp mod">
        <pc:chgData name="Marc Tench" userId="3e24c2b5-9de9-4501-b5b5-fed78673bcaf" providerId="ADAL" clId="{1628CA49-786A-438B-852F-B4F96AA6BE9B}" dt="2024-11-25T20:55:36.682" v="938" actId="478"/>
        <pc:sldMkLst>
          <pc:docMk/>
          <pc:sldMk cId="0" sldId="291"/>
        </pc:sldMkLst>
      </pc:sldChg>
      <pc:sldChg chg="delSp modSp mod">
        <pc:chgData name="Marc Tench" userId="3e24c2b5-9de9-4501-b5b5-fed78673bcaf" providerId="ADAL" clId="{1628CA49-786A-438B-852F-B4F96AA6BE9B}" dt="2024-11-25T16:06:43.673" v="861" actId="21"/>
        <pc:sldMkLst>
          <pc:docMk/>
          <pc:sldMk cId="0" sldId="295"/>
        </pc:sldMkLst>
      </pc:sldChg>
      <pc:sldChg chg="modNotesTx">
        <pc:chgData name="Marc Tench" userId="3e24c2b5-9de9-4501-b5b5-fed78673bcaf" providerId="ADAL" clId="{1628CA49-786A-438B-852F-B4F96AA6BE9B}" dt="2024-11-25T20:56:27.355" v="948" actId="20577"/>
        <pc:sldMkLst>
          <pc:docMk/>
          <pc:sldMk cId="0" sldId="303"/>
        </pc:sldMkLst>
      </pc:sldChg>
      <pc:sldChg chg="modSp mod">
        <pc:chgData name="Marc Tench" userId="3e24c2b5-9de9-4501-b5b5-fed78673bcaf" providerId="ADAL" clId="{1628CA49-786A-438B-852F-B4F96AA6BE9B}" dt="2024-11-20T13:02:08.586" v="185" actId="14734"/>
        <pc:sldMkLst>
          <pc:docMk/>
          <pc:sldMk cId="0" sldId="311"/>
        </pc:sldMkLst>
      </pc:sldChg>
      <pc:sldChg chg="addSp delSp modSp mod modNotesTx">
        <pc:chgData name="Marc Tench" userId="3e24c2b5-9de9-4501-b5b5-fed78673bcaf" providerId="ADAL" clId="{1628CA49-786A-438B-852F-B4F96AA6BE9B}" dt="2024-11-25T20:56:58.898" v="950" actId="21"/>
        <pc:sldMkLst>
          <pc:docMk/>
          <pc:sldMk cId="0" sldId="312"/>
        </pc:sldMkLst>
      </pc:sldChg>
      <pc:sldChg chg="addSp delSp modSp mod">
        <pc:chgData name="Marc Tench" userId="3e24c2b5-9de9-4501-b5b5-fed78673bcaf" providerId="ADAL" clId="{1628CA49-786A-438B-852F-B4F96AA6BE9B}" dt="2024-11-20T13:08:15.052" v="224" actId="1076"/>
        <pc:sldMkLst>
          <pc:docMk/>
          <pc:sldMk cId="0" sldId="313"/>
        </pc:sldMkLst>
      </pc:sldChg>
      <pc:sldChg chg="addSp delSp modSp mod">
        <pc:chgData name="Marc Tench" userId="3e24c2b5-9de9-4501-b5b5-fed78673bcaf" providerId="ADAL" clId="{1628CA49-786A-438B-852F-B4F96AA6BE9B}" dt="2024-11-25T21:01:14.847" v="958" actId="1076"/>
        <pc:sldMkLst>
          <pc:docMk/>
          <pc:sldMk cId="0" sldId="314"/>
        </pc:sldMkLst>
      </pc:sldChg>
      <pc:sldChg chg="modNotesTx">
        <pc:chgData name="Marc Tench" userId="3e24c2b5-9de9-4501-b5b5-fed78673bcaf" providerId="ADAL" clId="{1628CA49-786A-438B-852F-B4F96AA6BE9B}" dt="2024-11-25T16:02:58.644" v="858" actId="20577"/>
        <pc:sldMkLst>
          <pc:docMk/>
          <pc:sldMk cId="3948644639" sldId="442"/>
        </pc:sldMkLst>
      </pc:sldChg>
      <pc:sldChg chg="modSp mod">
        <pc:chgData name="Marc Tench" userId="3e24c2b5-9de9-4501-b5b5-fed78673bcaf" providerId="ADAL" clId="{1628CA49-786A-438B-852F-B4F96AA6BE9B}" dt="2024-11-20T12:40:40.303" v="172" actId="14100"/>
        <pc:sldMkLst>
          <pc:docMk/>
          <pc:sldMk cId="2032481286" sldId="472"/>
        </pc:sldMkLst>
      </pc:sldChg>
      <pc:sldChg chg="add del">
        <pc:chgData name="Marc Tench" userId="3e24c2b5-9de9-4501-b5b5-fed78673bcaf" providerId="ADAL" clId="{1628CA49-786A-438B-852F-B4F96AA6BE9B}" dt="2024-11-25T20:50:28.803" v="914" actId="47"/>
        <pc:sldMkLst>
          <pc:docMk/>
          <pc:sldMk cId="2237759229" sldId="576"/>
        </pc:sldMkLst>
      </pc:sldChg>
      <pc:sldChg chg="addSp modSp mod">
        <pc:chgData name="Marc Tench" userId="3e24c2b5-9de9-4501-b5b5-fed78673bcaf" providerId="ADAL" clId="{1628CA49-786A-438B-852F-B4F96AA6BE9B}" dt="2024-11-25T15:26:50.619" v="623" actId="1076"/>
        <pc:sldMkLst>
          <pc:docMk/>
          <pc:sldMk cId="1811219388" sldId="759"/>
        </pc:sldMkLst>
      </pc:sldChg>
      <pc:sldChg chg="modSp mod modNotesTx">
        <pc:chgData name="Marc Tench" userId="3e24c2b5-9de9-4501-b5b5-fed78673bcaf" providerId="ADAL" clId="{1628CA49-786A-438B-852F-B4F96AA6BE9B}" dt="2024-11-25T16:11:48.911" v="887" actId="20577"/>
        <pc:sldMkLst>
          <pc:docMk/>
          <pc:sldMk cId="1377227376" sldId="810"/>
        </pc:sldMkLst>
      </pc:sldChg>
      <pc:sldChg chg="modSp mod modNotesTx">
        <pc:chgData name="Marc Tench" userId="3e24c2b5-9de9-4501-b5b5-fed78673bcaf" providerId="ADAL" clId="{1628CA49-786A-438B-852F-B4F96AA6BE9B}" dt="2024-11-25T15:41:57.047" v="691" actId="20577"/>
        <pc:sldMkLst>
          <pc:docMk/>
          <pc:sldMk cId="0" sldId="813"/>
        </pc:sldMkLst>
      </pc:sldChg>
      <pc:sldChg chg="addSp delSp modSp mod modNotesTx">
        <pc:chgData name="Marc Tench" userId="3e24c2b5-9de9-4501-b5b5-fed78673bcaf" providerId="ADAL" clId="{1628CA49-786A-438B-852F-B4F96AA6BE9B}" dt="2024-11-21T13:19:37.381" v="588" actId="20577"/>
        <pc:sldMkLst>
          <pc:docMk/>
          <pc:sldMk cId="0" sldId="821"/>
        </pc:sldMkLst>
      </pc:sldChg>
      <pc:sldChg chg="modSp mod">
        <pc:chgData name="Marc Tench" userId="3e24c2b5-9de9-4501-b5b5-fed78673bcaf" providerId="ADAL" clId="{1628CA49-786A-438B-852F-B4F96AA6BE9B}" dt="2024-11-21T13:21:26.413" v="590" actId="255"/>
        <pc:sldMkLst>
          <pc:docMk/>
          <pc:sldMk cId="2221170427" sldId="824"/>
        </pc:sldMkLst>
      </pc:sldChg>
      <pc:sldChg chg="modNotesTx">
        <pc:chgData name="Marc Tench" userId="3e24c2b5-9de9-4501-b5b5-fed78673bcaf" providerId="ADAL" clId="{1628CA49-786A-438B-852F-B4F96AA6BE9B}" dt="2024-11-25T15:42:49.823" v="737" actId="20577"/>
        <pc:sldMkLst>
          <pc:docMk/>
          <pc:sldMk cId="2295807333" sldId="844"/>
        </pc:sldMkLst>
      </pc:sldChg>
      <pc:sldChg chg="addSp delSp modSp mod modNotesTx">
        <pc:chgData name="Marc Tench" userId="3e24c2b5-9de9-4501-b5b5-fed78673bcaf" providerId="ADAL" clId="{1628CA49-786A-438B-852F-B4F96AA6BE9B}" dt="2024-11-25T15:38:23.639" v="644" actId="1076"/>
        <pc:sldMkLst>
          <pc:docMk/>
          <pc:sldMk cId="4226579083" sldId="850"/>
        </pc:sldMkLst>
      </pc:sldChg>
      <pc:sldChg chg="modSp mod">
        <pc:chgData name="Marc Tench" userId="3e24c2b5-9de9-4501-b5b5-fed78673bcaf" providerId="ADAL" clId="{1628CA49-786A-438B-852F-B4F96AA6BE9B}" dt="2024-11-25T15:38:52.147" v="669" actId="20577"/>
        <pc:sldMkLst>
          <pc:docMk/>
          <pc:sldMk cId="2893341091" sldId="851"/>
        </pc:sldMkLst>
      </pc:sldChg>
      <pc:sldChg chg="delSp mod">
        <pc:chgData name="Marc Tench" userId="3e24c2b5-9de9-4501-b5b5-fed78673bcaf" providerId="ADAL" clId="{1628CA49-786A-438B-852F-B4F96AA6BE9B}" dt="2024-11-20T13:00:44.243" v="174" actId="478"/>
        <pc:sldMkLst>
          <pc:docMk/>
          <pc:sldMk cId="3017047191" sldId="857"/>
        </pc:sldMkLst>
      </pc:sldChg>
      <pc:sldChg chg="modSp mod">
        <pc:chgData name="Marc Tench" userId="3e24c2b5-9de9-4501-b5b5-fed78673bcaf" providerId="ADAL" clId="{1628CA49-786A-438B-852F-B4F96AA6BE9B}" dt="2024-11-25T15:42:23.536" v="727" actId="20577"/>
        <pc:sldMkLst>
          <pc:docMk/>
          <pc:sldMk cId="904609861" sldId="930"/>
        </pc:sldMkLst>
      </pc:sldChg>
      <pc:sldChg chg="modSp del mod">
        <pc:chgData name="Marc Tench" userId="3e24c2b5-9de9-4501-b5b5-fed78673bcaf" providerId="ADAL" clId="{1628CA49-786A-438B-852F-B4F96AA6BE9B}" dt="2024-12-08T21:04:12.517" v="988" actId="47"/>
        <pc:sldMkLst>
          <pc:docMk/>
          <pc:sldMk cId="472736255" sldId="936"/>
        </pc:sldMkLst>
      </pc:sldChg>
      <pc:sldChg chg="modSp mod">
        <pc:chgData name="Marc Tench" userId="3e24c2b5-9de9-4501-b5b5-fed78673bcaf" providerId="ADAL" clId="{1628CA49-786A-438B-852F-B4F96AA6BE9B}" dt="2024-11-20T12:18:08.802" v="51" actId="20577"/>
        <pc:sldMkLst>
          <pc:docMk/>
          <pc:sldMk cId="1995864242" sldId="937"/>
        </pc:sldMkLst>
      </pc:sldChg>
      <pc:sldChg chg="addSp delSp modSp mod chgLayout modNotesTx">
        <pc:chgData name="Marc Tench" userId="3e24c2b5-9de9-4501-b5b5-fed78673bcaf" providerId="ADAL" clId="{1628CA49-786A-438B-852F-B4F96AA6BE9B}" dt="2024-11-25T20:52:41.692" v="934" actId="255"/>
        <pc:sldMkLst>
          <pc:docMk/>
          <pc:sldMk cId="3178275794" sldId="942"/>
        </pc:sldMkLst>
      </pc:sldChg>
      <pc:sldChg chg="delSp modSp">
        <pc:chgData name="Marc Tench" userId="3e24c2b5-9de9-4501-b5b5-fed78673bcaf" providerId="ADAL" clId="{1628CA49-786A-438B-852F-B4F96AA6BE9B}" dt="2024-11-25T16:06:20.313" v="859" actId="478"/>
        <pc:sldMkLst>
          <pc:docMk/>
          <pc:sldMk cId="1037818934" sldId="944"/>
        </pc:sldMkLst>
      </pc:sldChg>
      <pc:sldChg chg="modSp mod">
        <pc:chgData name="Marc Tench" userId="3e24c2b5-9de9-4501-b5b5-fed78673bcaf" providerId="ADAL" clId="{1628CA49-786A-438B-852F-B4F96AA6BE9B}" dt="2024-11-25T16:11:01.685" v="883" actId="20577"/>
        <pc:sldMkLst>
          <pc:docMk/>
          <pc:sldMk cId="2915954090" sldId="946"/>
        </pc:sldMkLst>
      </pc:sldChg>
      <pc:sldChg chg="delSp modSp del mod delCm">
        <pc:chgData name="Marc Tench" userId="3e24c2b5-9de9-4501-b5b5-fed78673bcaf" providerId="ADAL" clId="{1628CA49-786A-438B-852F-B4F96AA6BE9B}" dt="2024-11-21T12:52:16.074" v="342" actId="2696"/>
        <pc:sldMkLst>
          <pc:docMk/>
          <pc:sldMk cId="1647626412" sldId="9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c Tench" userId="3e24c2b5-9de9-4501-b5b5-fed78673bcaf" providerId="ADAL" clId="{1628CA49-786A-438B-852F-B4F96AA6BE9B}" dt="2024-11-20T12:26:38.296" v="55"/>
              <pc2:cmMkLst xmlns:pc2="http://schemas.microsoft.com/office/powerpoint/2019/9/main/command">
                <pc:docMk/>
                <pc:sldMk cId="1647626412" sldId="950"/>
                <pc2:cmMk id="{3607C237-ABB5-4409-BDDC-D02BAA2ACBA1}"/>
              </pc2:cmMkLst>
            </pc226:cmChg>
          </p:ext>
        </pc:extLst>
      </pc:sldChg>
      <pc:sldChg chg="addSp delSp modSp mod modAnim modNotesTx">
        <pc:chgData name="Marc Tench" userId="3e24c2b5-9de9-4501-b5b5-fed78673bcaf" providerId="ADAL" clId="{1628CA49-786A-438B-852F-B4F96AA6BE9B}" dt="2024-11-25T15:37:42.566" v="640" actId="14100"/>
        <pc:sldMkLst>
          <pc:docMk/>
          <pc:sldMk cId="302054608" sldId="951"/>
        </pc:sldMkLst>
      </pc:sldChg>
      <pc:sldChg chg="modSp mod">
        <pc:chgData name="Marc Tench" userId="3e24c2b5-9de9-4501-b5b5-fed78673bcaf" providerId="ADAL" clId="{1628CA49-786A-438B-852F-B4F96AA6BE9B}" dt="2024-11-20T12:38:56.199" v="167" actId="14100"/>
        <pc:sldMkLst>
          <pc:docMk/>
          <pc:sldMk cId="2226142369" sldId="952"/>
        </pc:sldMkLst>
      </pc:sldChg>
      <pc:sldChg chg="addSp modSp mod modNotesTx">
        <pc:chgData name="Marc Tench" userId="3e24c2b5-9de9-4501-b5b5-fed78673bcaf" providerId="ADAL" clId="{1628CA49-786A-438B-852F-B4F96AA6BE9B}" dt="2024-11-26T08:42:35.079" v="987" actId="20577"/>
        <pc:sldMkLst>
          <pc:docMk/>
          <pc:sldMk cId="3210639457" sldId="955"/>
        </pc:sldMkLst>
      </pc:sldChg>
      <pc:sldChg chg="delSp mod">
        <pc:chgData name="Marc Tench" userId="3e24c2b5-9de9-4501-b5b5-fed78673bcaf" providerId="ADAL" clId="{1628CA49-786A-438B-852F-B4F96AA6BE9B}" dt="2024-11-21T13:11:42.701" v="526" actId="478"/>
        <pc:sldMkLst>
          <pc:docMk/>
          <pc:sldMk cId="2814565345" sldId="960"/>
        </pc:sldMkLst>
      </pc:sldChg>
      <pc:sldChg chg="delSp">
        <pc:chgData name="Marc Tench" userId="3e24c2b5-9de9-4501-b5b5-fed78673bcaf" providerId="ADAL" clId="{1628CA49-786A-438B-852F-B4F96AA6BE9B}" dt="2024-11-20T12:40:05.752" v="168" actId="478"/>
        <pc:sldMkLst>
          <pc:docMk/>
          <pc:sldMk cId="1228245384" sldId="965"/>
        </pc:sldMkLst>
      </pc:sldChg>
      <pc:sldChg chg="addSp delSp modSp mod">
        <pc:chgData name="Marc Tench" userId="3e24c2b5-9de9-4501-b5b5-fed78673bcaf" providerId="ADAL" clId="{1628CA49-786A-438B-852F-B4F96AA6BE9B}" dt="2024-11-21T13:13:43.817" v="533" actId="14100"/>
        <pc:sldMkLst>
          <pc:docMk/>
          <pc:sldMk cId="2829037649" sldId="973"/>
        </pc:sldMkLst>
      </pc:sldChg>
      <pc:sldChg chg="delSp modSp mod">
        <pc:chgData name="Marc Tench" userId="3e24c2b5-9de9-4501-b5b5-fed78673bcaf" providerId="ADAL" clId="{1628CA49-786A-438B-852F-B4F96AA6BE9B}" dt="2024-11-25T20:54:55.035" v="936" actId="21"/>
        <pc:sldMkLst>
          <pc:docMk/>
          <pc:sldMk cId="1827578387" sldId="976"/>
        </pc:sldMkLst>
      </pc:sldChg>
      <pc:sldChg chg="addSp delSp modSp mod">
        <pc:chgData name="Marc Tench" userId="3e24c2b5-9de9-4501-b5b5-fed78673bcaf" providerId="ADAL" clId="{1628CA49-786A-438B-852F-B4F96AA6BE9B}" dt="2024-11-21T13:04:33.493" v="383" actId="1076"/>
        <pc:sldMkLst>
          <pc:docMk/>
          <pc:sldMk cId="2845475648" sldId="981"/>
        </pc:sldMkLst>
      </pc:sldChg>
      <pc:sldChg chg="addSp modSp mod">
        <pc:chgData name="Marc Tench" userId="3e24c2b5-9de9-4501-b5b5-fed78673bcaf" providerId="ADAL" clId="{1628CA49-786A-438B-852F-B4F96AA6BE9B}" dt="2024-11-25T15:39:17.527" v="671" actId="1076"/>
        <pc:sldMkLst>
          <pc:docMk/>
          <pc:sldMk cId="2892059690" sldId="982"/>
        </pc:sldMkLst>
      </pc:sldChg>
      <pc:sldChg chg="modSp del mod">
        <pc:chgData name="Marc Tench" userId="3e24c2b5-9de9-4501-b5b5-fed78673bcaf" providerId="ADAL" clId="{1628CA49-786A-438B-852F-B4F96AA6BE9B}" dt="2024-11-21T13:06:22.215" v="463" actId="47"/>
        <pc:sldMkLst>
          <pc:docMk/>
          <pc:sldMk cId="2854837116" sldId="983"/>
        </pc:sldMkLst>
      </pc:sldChg>
      <pc:sldChg chg="modSp mod">
        <pc:chgData name="Marc Tench" userId="3e24c2b5-9de9-4501-b5b5-fed78673bcaf" providerId="ADAL" clId="{1628CA49-786A-438B-852F-B4F96AA6BE9B}" dt="2024-11-21T13:06:57.263" v="468" actId="27636"/>
        <pc:sldMkLst>
          <pc:docMk/>
          <pc:sldMk cId="978967873" sldId="984"/>
        </pc:sldMkLst>
      </pc:sldChg>
      <pc:sldMasterChg chg="delSldLayout">
        <pc:chgData name="Marc Tench" userId="3e24c2b5-9de9-4501-b5b5-fed78673bcaf" providerId="ADAL" clId="{1628CA49-786A-438B-852F-B4F96AA6BE9B}" dt="2024-11-25T20:50:28.803" v="914" actId="47"/>
        <pc:sldMasterMkLst>
          <pc:docMk/>
          <pc:sldMasterMk cId="0" sldId="2147483648"/>
        </pc:sldMasterMkLst>
        <pc:sldLayoutChg chg="del">
          <pc:chgData name="Marc Tench" userId="3e24c2b5-9de9-4501-b5b5-fed78673bcaf" providerId="ADAL" clId="{1628CA49-786A-438B-852F-B4F96AA6BE9B}" dt="2024-11-25T20:50:28.803" v="914" actId="47"/>
          <pc:sldLayoutMkLst>
            <pc:docMk/>
            <pc:sldMasterMk cId="0" sldId="2147483648"/>
            <pc:sldLayoutMk cId="0" sldId="2147483655"/>
          </pc:sldLayoutMkLst>
        </pc:sldLayoutChg>
      </pc:sldMasterChg>
    </pc:docChg>
  </pc:docChgLst>
  <pc:docChgLst>
    <pc:chgData name="Louisa Antonioli" userId="S::louisa.antonioli_suffolk.gov.uk#ext#@brightonandhovecc.onmicrosoft.com::4819a051-def5-4749-8cc6-153f9a6c47d4" providerId="AD" clId="Web-{D3C86BFE-526F-34B2-02D5-D6D0C6954433}"/>
    <pc:docChg chg="addSld delSld modSection">
      <pc:chgData name="Louisa Antonioli" userId="S::louisa.antonioli_suffolk.gov.uk#ext#@brightonandhovecc.onmicrosoft.com::4819a051-def5-4749-8cc6-153f9a6c47d4" providerId="AD" clId="Web-{D3C86BFE-526F-34B2-02D5-D6D0C6954433}" dt="2025-03-03T11:45:17.973" v="1"/>
      <pc:docMkLst>
        <pc:docMk/>
      </pc:docMkLst>
      <pc:sldChg chg="del">
        <pc:chgData name="Louisa Antonioli" userId="S::louisa.antonioli_suffolk.gov.uk#ext#@brightonandhovecc.onmicrosoft.com::4819a051-def5-4749-8cc6-153f9a6c47d4" providerId="AD" clId="Web-{D3C86BFE-526F-34B2-02D5-D6D0C6954433}" dt="2025-03-03T11:45:17.973" v="1"/>
        <pc:sldMkLst>
          <pc:docMk/>
          <pc:sldMk cId="4226579083" sldId="850"/>
        </pc:sldMkLst>
      </pc:sldChg>
      <pc:sldChg chg="add">
        <pc:chgData name="Louisa Antonioli" userId="S::louisa.antonioli_suffolk.gov.uk#ext#@brightonandhovecc.onmicrosoft.com::4819a051-def5-4749-8cc6-153f9a6c47d4" providerId="AD" clId="Web-{D3C86BFE-526F-34B2-02D5-D6D0C6954433}" dt="2025-03-03T11:45:13.613" v="0"/>
        <pc:sldMkLst>
          <pc:docMk/>
          <pc:sldMk cId="2540556194" sldId="2599"/>
        </pc:sldMkLst>
      </pc:sldChg>
    </pc:docChg>
  </pc:docChgLst>
  <pc:docChgLst>
    <pc:chgData name="Louisa Antonioli" userId="9e995a3c-977e-4318-bf05-897f426f4c92" providerId="ADAL" clId="{1EFE3F0F-B3AC-476D-922B-4916E7F34592}"/>
    <pc:docChg chg="undo custSel addSld delSld modSld sldOrd delMainMaster modSection">
      <pc:chgData name="Louisa Antonioli" userId="9e995a3c-977e-4318-bf05-897f426f4c92" providerId="ADAL" clId="{1EFE3F0F-B3AC-476D-922B-4916E7F34592}" dt="2025-03-03T11:13:56.608" v="1655" actId="20577"/>
      <pc:docMkLst>
        <pc:docMk/>
      </pc:docMkLst>
      <pc:sldChg chg="del">
        <pc:chgData name="Louisa Antonioli" userId="9e995a3c-977e-4318-bf05-897f426f4c92" providerId="ADAL" clId="{1EFE3F0F-B3AC-476D-922B-4916E7F34592}" dt="2025-02-27T09:28:35.466" v="918" actId="47"/>
        <pc:sldMkLst>
          <pc:docMk/>
          <pc:sldMk cId="0" sldId="299"/>
        </pc:sldMkLst>
      </pc:sldChg>
      <pc:sldChg chg="del">
        <pc:chgData name="Louisa Antonioli" userId="9e995a3c-977e-4318-bf05-897f426f4c92" providerId="ADAL" clId="{1EFE3F0F-B3AC-476D-922B-4916E7F34592}" dt="2025-02-27T09:28:36.554" v="919" actId="47"/>
        <pc:sldMkLst>
          <pc:docMk/>
          <pc:sldMk cId="0" sldId="300"/>
        </pc:sldMkLst>
      </pc:sldChg>
      <pc:sldChg chg="modSp mod">
        <pc:chgData name="Louisa Antonioli" userId="9e995a3c-977e-4318-bf05-897f426f4c92" providerId="ADAL" clId="{1EFE3F0F-B3AC-476D-922B-4916E7F34592}" dt="2025-03-03T11:09:09.430" v="1620" actId="1076"/>
        <pc:sldMkLst>
          <pc:docMk/>
          <pc:sldMk cId="0" sldId="312"/>
        </pc:sldMkLst>
        <pc:graphicFrameChg chg="mod modGraphic">
          <ac:chgData name="Louisa Antonioli" userId="9e995a3c-977e-4318-bf05-897f426f4c92" providerId="ADAL" clId="{1EFE3F0F-B3AC-476D-922B-4916E7F34592}" dt="2025-03-03T11:09:09.430" v="1620" actId="1076"/>
          <ac:graphicFrameMkLst>
            <pc:docMk/>
            <pc:sldMk cId="0" sldId="312"/>
            <ac:graphicFrameMk id="1103" creationId="{00000000-0000-0000-0000-000000000000}"/>
          </ac:graphicFrameMkLst>
        </pc:graphicFrameChg>
      </pc:sldChg>
      <pc:sldChg chg="addSp delSp modSp mod">
        <pc:chgData name="Louisa Antonioli" userId="9e995a3c-977e-4318-bf05-897f426f4c92" providerId="ADAL" clId="{1EFE3F0F-B3AC-476D-922B-4916E7F34592}" dt="2025-02-27T09:29:05.070" v="939" actId="1076"/>
        <pc:sldMkLst>
          <pc:docMk/>
          <pc:sldMk cId="0" sldId="313"/>
        </pc:sldMkLst>
        <pc:spChg chg="mod">
          <ac:chgData name="Louisa Antonioli" userId="9e995a3c-977e-4318-bf05-897f426f4c92" providerId="ADAL" clId="{1EFE3F0F-B3AC-476D-922B-4916E7F34592}" dt="2025-02-27T09:28:56.203" v="937"/>
          <ac:spMkLst>
            <pc:docMk/>
            <pc:sldMk cId="0" sldId="313"/>
            <ac:spMk id="8" creationId="{32CEC775-065A-8DBC-F28D-DD40DC9F68A7}"/>
          </ac:spMkLst>
        </pc:spChg>
        <pc:spChg chg="mod">
          <ac:chgData name="Louisa Antonioli" userId="9e995a3c-977e-4318-bf05-897f426f4c92" providerId="ADAL" clId="{1EFE3F0F-B3AC-476D-922B-4916E7F34592}" dt="2025-02-27T09:28:56.203" v="937"/>
          <ac:spMkLst>
            <pc:docMk/>
            <pc:sldMk cId="0" sldId="313"/>
            <ac:spMk id="10" creationId="{80880CD3-5EDE-3BD6-ACFB-21FD86D52B98}"/>
          </ac:spMkLst>
        </pc:spChg>
        <pc:spChg chg="mod">
          <ac:chgData name="Louisa Antonioli" userId="9e995a3c-977e-4318-bf05-897f426f4c92" providerId="ADAL" clId="{1EFE3F0F-B3AC-476D-922B-4916E7F34592}" dt="2025-02-27T09:28:44.402" v="935" actId="20577"/>
          <ac:spMkLst>
            <pc:docMk/>
            <pc:sldMk cId="0" sldId="313"/>
            <ac:spMk id="1113" creationId="{00000000-0000-0000-0000-000000000000}"/>
          </ac:spMkLst>
        </pc:spChg>
        <pc:grpChg chg="add mod">
          <ac:chgData name="Louisa Antonioli" userId="9e995a3c-977e-4318-bf05-897f426f4c92" providerId="ADAL" clId="{1EFE3F0F-B3AC-476D-922B-4916E7F34592}" dt="2025-02-27T09:29:05.070" v="939" actId="1076"/>
          <ac:grpSpMkLst>
            <pc:docMk/>
            <pc:sldMk cId="0" sldId="313"/>
            <ac:grpSpMk id="2" creationId="{7F7AE030-6B14-6AA7-7073-A5AA8124C459}"/>
          </ac:grpSpMkLst>
        </pc:grpChg>
        <pc:picChg chg="mod">
          <ac:chgData name="Louisa Antonioli" userId="9e995a3c-977e-4318-bf05-897f426f4c92" providerId="ADAL" clId="{1EFE3F0F-B3AC-476D-922B-4916E7F34592}" dt="2025-02-27T09:28:56.203" v="937"/>
          <ac:picMkLst>
            <pc:docMk/>
            <pc:sldMk cId="0" sldId="313"/>
            <ac:picMk id="6" creationId="{E6AD7FC4-8703-DCA5-4E24-6656BBEC6F2D}"/>
          </ac:picMkLst>
        </pc:picChg>
        <pc:picChg chg="mod">
          <ac:chgData name="Louisa Antonioli" userId="9e995a3c-977e-4318-bf05-897f426f4c92" providerId="ADAL" clId="{1EFE3F0F-B3AC-476D-922B-4916E7F34592}" dt="2025-02-27T09:28:56.203" v="937"/>
          <ac:picMkLst>
            <pc:docMk/>
            <pc:sldMk cId="0" sldId="313"/>
            <ac:picMk id="7" creationId="{6076EC77-E077-38F1-758D-08B3D04475D7}"/>
          </ac:picMkLst>
        </pc:picChg>
        <pc:picChg chg="mod">
          <ac:chgData name="Louisa Antonioli" userId="9e995a3c-977e-4318-bf05-897f426f4c92" providerId="ADAL" clId="{1EFE3F0F-B3AC-476D-922B-4916E7F34592}" dt="2025-02-27T09:28:56.203" v="937"/>
          <ac:picMkLst>
            <pc:docMk/>
            <pc:sldMk cId="0" sldId="313"/>
            <ac:picMk id="9" creationId="{1917C366-D4F7-5846-024E-6079976BBF38}"/>
          </ac:picMkLst>
        </pc:picChg>
      </pc:sldChg>
      <pc:sldChg chg="delSp modSp mod">
        <pc:chgData name="Louisa Antonioli" userId="9e995a3c-977e-4318-bf05-897f426f4c92" providerId="ADAL" clId="{1EFE3F0F-B3AC-476D-922B-4916E7F34592}" dt="2025-02-26T14:04:10.058" v="717" actId="20577"/>
        <pc:sldMkLst>
          <pc:docMk/>
          <pc:sldMk cId="0" sldId="314"/>
        </pc:sldMkLst>
        <pc:spChg chg="mod">
          <ac:chgData name="Louisa Antonioli" userId="9e995a3c-977e-4318-bf05-897f426f4c92" providerId="ADAL" clId="{1EFE3F0F-B3AC-476D-922B-4916E7F34592}" dt="2025-02-26T14:04:10.058" v="717" actId="20577"/>
          <ac:spMkLst>
            <pc:docMk/>
            <pc:sldMk cId="0" sldId="314"/>
            <ac:spMk id="1124" creationId="{00000000-0000-0000-0000-000000000000}"/>
          </ac:spMkLst>
        </pc:spChg>
      </pc:sldChg>
      <pc:sldChg chg="modSp mod">
        <pc:chgData name="Louisa Antonioli" userId="9e995a3c-977e-4318-bf05-897f426f4c92" providerId="ADAL" clId="{1EFE3F0F-B3AC-476D-922B-4916E7F34592}" dt="2025-03-03T10:52:37.423" v="960" actId="1076"/>
        <pc:sldMkLst>
          <pc:docMk/>
          <pc:sldMk cId="3948644639" sldId="442"/>
        </pc:sldMkLst>
        <pc:spChg chg="mod">
          <ac:chgData name="Louisa Antonioli" userId="9e995a3c-977e-4318-bf05-897f426f4c92" providerId="ADAL" clId="{1EFE3F0F-B3AC-476D-922B-4916E7F34592}" dt="2025-03-03T10:52:33.932" v="959" actId="1076"/>
          <ac:spMkLst>
            <pc:docMk/>
            <pc:sldMk cId="3948644639" sldId="442"/>
            <ac:spMk id="10" creationId="{64B8DE28-DFB9-1884-AFBB-CB6FAE71E956}"/>
          </ac:spMkLst>
        </pc:spChg>
        <pc:picChg chg="mod">
          <ac:chgData name="Louisa Antonioli" userId="9e995a3c-977e-4318-bf05-897f426f4c92" providerId="ADAL" clId="{1EFE3F0F-B3AC-476D-922B-4916E7F34592}" dt="2025-03-03T10:52:37.423" v="960" actId="1076"/>
          <ac:picMkLst>
            <pc:docMk/>
            <pc:sldMk cId="3948644639" sldId="442"/>
            <ac:picMk id="12" creationId="{8CBCF416-ECA2-2C3D-3F49-B8F8EAF1809C}"/>
          </ac:picMkLst>
        </pc:picChg>
      </pc:sldChg>
      <pc:sldChg chg="modSp mod">
        <pc:chgData name="Louisa Antonioli" userId="9e995a3c-977e-4318-bf05-897f426f4c92" providerId="ADAL" clId="{1EFE3F0F-B3AC-476D-922B-4916E7F34592}" dt="2025-02-27T09:25:13.971" v="915" actId="1076"/>
        <pc:sldMkLst>
          <pc:docMk/>
          <pc:sldMk cId="2032481286" sldId="472"/>
        </pc:sldMkLst>
        <pc:picChg chg="mod">
          <ac:chgData name="Louisa Antonioli" userId="9e995a3c-977e-4318-bf05-897f426f4c92" providerId="ADAL" clId="{1EFE3F0F-B3AC-476D-922B-4916E7F34592}" dt="2025-02-27T09:25:13.971" v="915" actId="1076"/>
          <ac:picMkLst>
            <pc:docMk/>
            <pc:sldMk cId="2032481286" sldId="472"/>
            <ac:picMk id="7" creationId="{CB057C33-671D-0FBA-D7B8-51A048086388}"/>
          </ac:picMkLst>
        </pc:picChg>
      </pc:sldChg>
      <pc:sldChg chg="modSp">
        <pc:chgData name="Louisa Antonioli" userId="9e995a3c-977e-4318-bf05-897f426f4c92" providerId="ADAL" clId="{1EFE3F0F-B3AC-476D-922B-4916E7F34592}" dt="2025-03-03T10:52:45.806" v="966" actId="20577"/>
        <pc:sldMkLst>
          <pc:docMk/>
          <pc:sldMk cId="1463904935" sldId="758"/>
        </pc:sldMkLst>
        <pc:spChg chg="mod">
          <ac:chgData name="Louisa Antonioli" userId="9e995a3c-977e-4318-bf05-897f426f4c92" providerId="ADAL" clId="{1EFE3F0F-B3AC-476D-922B-4916E7F34592}" dt="2025-03-03T10:52:45.806" v="966" actId="20577"/>
          <ac:spMkLst>
            <pc:docMk/>
            <pc:sldMk cId="1463904935" sldId="758"/>
            <ac:spMk id="6" creationId="{8534FC9C-A75A-2094-5E69-DC331A4131BA}"/>
          </ac:spMkLst>
        </pc:spChg>
      </pc:sldChg>
      <pc:sldChg chg="addSp modSp mod">
        <pc:chgData name="Louisa Antonioli" userId="9e995a3c-977e-4318-bf05-897f426f4c92" providerId="ADAL" clId="{1EFE3F0F-B3AC-476D-922B-4916E7F34592}" dt="2025-02-21T10:21:56.653" v="196" actId="1076"/>
        <pc:sldMkLst>
          <pc:docMk/>
          <pc:sldMk cId="1811219388" sldId="759"/>
        </pc:sldMkLst>
        <pc:spChg chg="mod">
          <ac:chgData name="Louisa Antonioli" userId="9e995a3c-977e-4318-bf05-897f426f4c92" providerId="ADAL" clId="{1EFE3F0F-B3AC-476D-922B-4916E7F34592}" dt="2025-02-21T10:19:58.754" v="171" actId="122"/>
          <ac:spMkLst>
            <pc:docMk/>
            <pc:sldMk cId="1811219388" sldId="759"/>
            <ac:spMk id="4" creationId="{47A04058-75BA-2947-A90B-581741C92202}"/>
          </ac:spMkLst>
        </pc:spChg>
        <pc:picChg chg="mod">
          <ac:chgData name="Louisa Antonioli" userId="9e995a3c-977e-4318-bf05-897f426f4c92" providerId="ADAL" clId="{1EFE3F0F-B3AC-476D-922B-4916E7F34592}" dt="2025-02-21T10:21:11.841" v="188" actId="1076"/>
          <ac:picMkLst>
            <pc:docMk/>
            <pc:sldMk cId="1811219388" sldId="759"/>
            <ac:picMk id="3" creationId="{BBB03551-3AF1-88E9-1429-704983CA264D}"/>
          </ac:picMkLst>
        </pc:picChg>
        <pc:picChg chg="mod">
          <ac:chgData name="Louisa Antonioli" userId="9e995a3c-977e-4318-bf05-897f426f4c92" providerId="ADAL" clId="{1EFE3F0F-B3AC-476D-922B-4916E7F34592}" dt="2025-02-21T10:21:17.664" v="190" actId="1076"/>
          <ac:picMkLst>
            <pc:docMk/>
            <pc:sldMk cId="1811219388" sldId="759"/>
            <ac:picMk id="5" creationId="{0A05C743-0D89-C3D7-29EF-469F2DE84AFE}"/>
          </ac:picMkLst>
        </pc:picChg>
        <pc:picChg chg="mod">
          <ac:chgData name="Louisa Antonioli" userId="9e995a3c-977e-4318-bf05-897f426f4c92" providerId="ADAL" clId="{1EFE3F0F-B3AC-476D-922B-4916E7F34592}" dt="2025-02-21T10:21:25.557" v="191" actId="1076"/>
          <ac:picMkLst>
            <pc:docMk/>
            <pc:sldMk cId="1811219388" sldId="759"/>
            <ac:picMk id="6" creationId="{B7F88FDA-765F-09B6-48EC-F09784BD9C7F}"/>
          </ac:picMkLst>
        </pc:picChg>
        <pc:picChg chg="mod">
          <ac:chgData name="Louisa Antonioli" userId="9e995a3c-977e-4318-bf05-897f426f4c92" providerId="ADAL" clId="{1EFE3F0F-B3AC-476D-922B-4916E7F34592}" dt="2025-02-21T10:21:01.104" v="185" actId="1076"/>
          <ac:picMkLst>
            <pc:docMk/>
            <pc:sldMk cId="1811219388" sldId="759"/>
            <ac:picMk id="7" creationId="{6DBA614A-5A92-5820-EF5E-53AC99BC9223}"/>
          </ac:picMkLst>
        </pc:picChg>
        <pc:picChg chg="mod">
          <ac:chgData name="Louisa Antonioli" userId="9e995a3c-977e-4318-bf05-897f426f4c92" providerId="ADAL" clId="{1EFE3F0F-B3AC-476D-922B-4916E7F34592}" dt="2025-02-21T10:20:43.061" v="182" actId="1076"/>
          <ac:picMkLst>
            <pc:docMk/>
            <pc:sldMk cId="1811219388" sldId="759"/>
            <ac:picMk id="8" creationId="{E72329CF-0F2D-EAE6-F4CD-6BB5CD0B7B63}"/>
          </ac:picMkLst>
        </pc:picChg>
        <pc:picChg chg="mod">
          <ac:chgData name="Louisa Antonioli" userId="9e995a3c-977e-4318-bf05-897f426f4c92" providerId="ADAL" clId="{1EFE3F0F-B3AC-476D-922B-4916E7F34592}" dt="2025-02-21T10:20:16.062" v="175" actId="1076"/>
          <ac:picMkLst>
            <pc:docMk/>
            <pc:sldMk cId="1811219388" sldId="759"/>
            <ac:picMk id="9" creationId="{A358B49D-1334-3EA3-DE82-600CE9BF724A}"/>
          </ac:picMkLst>
        </pc:picChg>
        <pc:picChg chg="mod">
          <ac:chgData name="Louisa Antonioli" userId="9e995a3c-977e-4318-bf05-897f426f4c92" providerId="ADAL" clId="{1EFE3F0F-B3AC-476D-922B-4916E7F34592}" dt="2025-02-21T10:20:12.581" v="174" actId="1076"/>
          <ac:picMkLst>
            <pc:docMk/>
            <pc:sldMk cId="1811219388" sldId="759"/>
            <ac:picMk id="10" creationId="{BCAFA109-3AD3-AC06-052F-D5F14BE5BA18}"/>
          </ac:picMkLst>
        </pc:picChg>
        <pc:picChg chg="mod">
          <ac:chgData name="Louisa Antonioli" userId="9e995a3c-977e-4318-bf05-897f426f4c92" providerId="ADAL" clId="{1EFE3F0F-B3AC-476D-922B-4916E7F34592}" dt="2025-02-21T10:20:33.814" v="179" actId="1076"/>
          <ac:picMkLst>
            <pc:docMk/>
            <pc:sldMk cId="1811219388" sldId="759"/>
            <ac:picMk id="11" creationId="{85574064-5363-5037-A1ED-2F5A80B473F4}"/>
          </ac:picMkLst>
        </pc:picChg>
        <pc:picChg chg="add mod">
          <ac:chgData name="Louisa Antonioli" userId="9e995a3c-977e-4318-bf05-897f426f4c92" providerId="ADAL" clId="{1EFE3F0F-B3AC-476D-922B-4916E7F34592}" dt="2025-02-21T10:21:56.653" v="196" actId="1076"/>
          <ac:picMkLst>
            <pc:docMk/>
            <pc:sldMk cId="1811219388" sldId="759"/>
            <ac:picMk id="12" creationId="{A05521B2-119A-9D19-0E71-03E8D8D86556}"/>
          </ac:picMkLst>
        </pc:picChg>
        <pc:picChg chg="mod">
          <ac:chgData name="Louisa Antonioli" userId="9e995a3c-977e-4318-bf05-897f426f4c92" providerId="ADAL" clId="{1EFE3F0F-B3AC-476D-922B-4916E7F34592}" dt="2025-02-21T10:20:36.191" v="180" actId="1076"/>
          <ac:picMkLst>
            <pc:docMk/>
            <pc:sldMk cId="1811219388" sldId="759"/>
            <ac:picMk id="13" creationId="{FFC8C7FE-CBDF-C2DC-AF89-B4F9400CE44C}"/>
          </ac:picMkLst>
        </pc:picChg>
        <pc:picChg chg="mod">
          <ac:chgData name="Louisa Antonioli" userId="9e995a3c-977e-4318-bf05-897f426f4c92" providerId="ADAL" clId="{1EFE3F0F-B3AC-476D-922B-4916E7F34592}" dt="2025-02-21T10:20:39.202" v="181" actId="1076"/>
          <ac:picMkLst>
            <pc:docMk/>
            <pc:sldMk cId="1811219388" sldId="759"/>
            <ac:picMk id="14" creationId="{0C8DAC6A-801D-AC8C-B651-A514A526845A}"/>
          </ac:picMkLst>
        </pc:picChg>
        <pc:picChg chg="mod">
          <ac:chgData name="Louisa Antonioli" userId="9e995a3c-977e-4318-bf05-897f426f4c92" providerId="ADAL" clId="{1EFE3F0F-B3AC-476D-922B-4916E7F34592}" dt="2025-02-21T10:20:53.228" v="183" actId="1076"/>
          <ac:picMkLst>
            <pc:docMk/>
            <pc:sldMk cId="1811219388" sldId="759"/>
            <ac:picMk id="15" creationId="{9C8E6EA1-D606-72D5-4716-99433F249310}"/>
          </ac:picMkLst>
        </pc:picChg>
        <pc:picChg chg="mod">
          <ac:chgData name="Louisa Antonioli" userId="9e995a3c-977e-4318-bf05-897f426f4c92" providerId="ADAL" clId="{1EFE3F0F-B3AC-476D-922B-4916E7F34592}" dt="2025-02-21T10:20:23.142" v="177" actId="1076"/>
          <ac:picMkLst>
            <pc:docMk/>
            <pc:sldMk cId="1811219388" sldId="759"/>
            <ac:picMk id="16" creationId="{5CC4E159-0FDD-1720-E0BD-1F53D9ED636A}"/>
          </ac:picMkLst>
        </pc:picChg>
        <pc:picChg chg="mod">
          <ac:chgData name="Louisa Antonioli" userId="9e995a3c-977e-4318-bf05-897f426f4c92" providerId="ADAL" clId="{1EFE3F0F-B3AC-476D-922B-4916E7F34592}" dt="2025-02-21T10:20:24.559" v="178" actId="1076"/>
          <ac:picMkLst>
            <pc:docMk/>
            <pc:sldMk cId="1811219388" sldId="759"/>
            <ac:picMk id="17" creationId="{C842D933-AD1C-D802-177D-EE36D88D5CD9}"/>
          </ac:picMkLst>
        </pc:picChg>
        <pc:picChg chg="mod">
          <ac:chgData name="Louisa Antonioli" userId="9e995a3c-977e-4318-bf05-897f426f4c92" providerId="ADAL" clId="{1EFE3F0F-B3AC-476D-922B-4916E7F34592}" dt="2025-02-21T10:20:06.294" v="173" actId="1076"/>
          <ac:picMkLst>
            <pc:docMk/>
            <pc:sldMk cId="1811219388" sldId="759"/>
            <ac:picMk id="18" creationId="{7C24D4E0-2BAF-B0D2-5197-9A573D25344E}"/>
          </ac:picMkLst>
        </pc:picChg>
        <pc:picChg chg="mod">
          <ac:chgData name="Louisa Antonioli" userId="9e995a3c-977e-4318-bf05-897f426f4c92" providerId="ADAL" clId="{1EFE3F0F-B3AC-476D-922B-4916E7F34592}" dt="2025-02-21T10:20:02.854" v="172" actId="1076"/>
          <ac:picMkLst>
            <pc:docMk/>
            <pc:sldMk cId="1811219388" sldId="759"/>
            <ac:picMk id="20" creationId="{98E4E769-E1A3-1157-B59D-ECF942A5CDA5}"/>
          </ac:picMkLst>
        </pc:picChg>
      </pc:sldChg>
      <pc:sldChg chg="modSp mod ord">
        <pc:chgData name="Louisa Antonioli" userId="9e995a3c-977e-4318-bf05-897f426f4c92" providerId="ADAL" clId="{1EFE3F0F-B3AC-476D-922B-4916E7F34592}" dt="2025-02-26T14:15:38.654" v="719"/>
        <pc:sldMkLst>
          <pc:docMk/>
          <pc:sldMk cId="1377227376" sldId="810"/>
        </pc:sldMkLst>
        <pc:spChg chg="mod">
          <ac:chgData name="Louisa Antonioli" userId="9e995a3c-977e-4318-bf05-897f426f4c92" providerId="ADAL" clId="{1EFE3F0F-B3AC-476D-922B-4916E7F34592}" dt="2025-02-26T08:30:29.299" v="514" actId="20577"/>
          <ac:spMkLst>
            <pc:docMk/>
            <pc:sldMk cId="1377227376" sldId="810"/>
            <ac:spMk id="4" creationId="{F4C23E2C-25CC-53B6-C4EE-1503C5109F7D}"/>
          </ac:spMkLst>
        </pc:spChg>
      </pc:sldChg>
      <pc:sldChg chg="modSp mod">
        <pc:chgData name="Louisa Antonioli" userId="9e995a3c-977e-4318-bf05-897f426f4c92" providerId="ADAL" clId="{1EFE3F0F-B3AC-476D-922B-4916E7F34592}" dt="2025-02-27T09:20:12.064" v="899" actId="20577"/>
        <pc:sldMkLst>
          <pc:docMk/>
          <pc:sldMk cId="0" sldId="813"/>
        </pc:sldMkLst>
        <pc:spChg chg="mod">
          <ac:chgData name="Louisa Antonioli" userId="9e995a3c-977e-4318-bf05-897f426f4c92" providerId="ADAL" clId="{1EFE3F0F-B3AC-476D-922B-4916E7F34592}" dt="2025-02-27T09:19:43.353" v="851" actId="20577"/>
          <ac:spMkLst>
            <pc:docMk/>
            <pc:sldMk cId="0" sldId="813"/>
            <ac:spMk id="102" creationId="{00000000-0000-0000-0000-000000000000}"/>
          </ac:spMkLst>
        </pc:spChg>
        <pc:spChg chg="mod">
          <ac:chgData name="Louisa Antonioli" userId="9e995a3c-977e-4318-bf05-897f426f4c92" providerId="ADAL" clId="{1EFE3F0F-B3AC-476D-922B-4916E7F34592}" dt="2025-02-27T09:19:48.492" v="853" actId="20577"/>
          <ac:spMkLst>
            <pc:docMk/>
            <pc:sldMk cId="0" sldId="813"/>
            <ac:spMk id="103" creationId="{00000000-0000-0000-0000-000000000000}"/>
          </ac:spMkLst>
        </pc:spChg>
        <pc:spChg chg="mod">
          <ac:chgData name="Louisa Antonioli" userId="9e995a3c-977e-4318-bf05-897f426f4c92" providerId="ADAL" clId="{1EFE3F0F-B3AC-476D-922B-4916E7F34592}" dt="2025-02-27T09:20:12.064" v="899" actId="20577"/>
          <ac:spMkLst>
            <pc:docMk/>
            <pc:sldMk cId="0" sldId="813"/>
            <ac:spMk id="108" creationId="{00000000-0000-0000-0000-000000000000}"/>
          </ac:spMkLst>
        </pc:spChg>
      </pc:sldChg>
      <pc:sldChg chg="modSp mod">
        <pc:chgData name="Louisa Antonioli" userId="9e995a3c-977e-4318-bf05-897f426f4c92" providerId="ADAL" clId="{1EFE3F0F-B3AC-476D-922B-4916E7F34592}" dt="2025-03-03T10:53:11.732" v="977" actId="1076"/>
        <pc:sldMkLst>
          <pc:docMk/>
          <pc:sldMk cId="0" sldId="815"/>
        </pc:sldMkLst>
        <pc:spChg chg="mod">
          <ac:chgData name="Louisa Antonioli" userId="9e995a3c-977e-4318-bf05-897f426f4c92" providerId="ADAL" clId="{1EFE3F0F-B3AC-476D-922B-4916E7F34592}" dt="2025-03-03T10:53:07.235" v="976" actId="20577"/>
          <ac:spMkLst>
            <pc:docMk/>
            <pc:sldMk cId="0" sldId="815"/>
            <ac:spMk id="159" creationId="{00000000-0000-0000-0000-000000000000}"/>
          </ac:spMkLst>
        </pc:spChg>
        <pc:picChg chg="mod">
          <ac:chgData name="Louisa Antonioli" userId="9e995a3c-977e-4318-bf05-897f426f4c92" providerId="ADAL" clId="{1EFE3F0F-B3AC-476D-922B-4916E7F34592}" dt="2025-03-03T10:53:11.732" v="977" actId="1076"/>
          <ac:picMkLst>
            <pc:docMk/>
            <pc:sldMk cId="0" sldId="815"/>
            <ac:picMk id="161" creationId="{00000000-0000-0000-0000-000000000000}"/>
          </ac:picMkLst>
        </pc:picChg>
      </pc:sldChg>
      <pc:sldChg chg="modSp mod ord">
        <pc:chgData name="Louisa Antonioli" userId="9e995a3c-977e-4318-bf05-897f426f4c92" providerId="ADAL" clId="{1EFE3F0F-B3AC-476D-922B-4916E7F34592}" dt="2025-03-03T11:06:10.798" v="1580" actId="20577"/>
        <pc:sldMkLst>
          <pc:docMk/>
          <pc:sldMk cId="0" sldId="821"/>
        </pc:sldMkLst>
        <pc:spChg chg="mod">
          <ac:chgData name="Louisa Antonioli" userId="9e995a3c-977e-4318-bf05-897f426f4c92" providerId="ADAL" clId="{1EFE3F0F-B3AC-476D-922B-4916E7F34592}" dt="2025-03-03T11:06:10.798" v="1580" actId="20577"/>
          <ac:spMkLst>
            <pc:docMk/>
            <pc:sldMk cId="0" sldId="821"/>
            <ac:spMk id="2" creationId="{2CAC84D1-6D58-3786-EEED-4C43B8268FF0}"/>
          </ac:spMkLst>
        </pc:spChg>
        <pc:spChg chg="mod">
          <ac:chgData name="Louisa Antonioli" userId="9e995a3c-977e-4318-bf05-897f426f4c92" providerId="ADAL" clId="{1EFE3F0F-B3AC-476D-922B-4916E7F34592}" dt="2025-02-26T14:19:18.798" v="749" actId="20577"/>
          <ac:spMkLst>
            <pc:docMk/>
            <pc:sldMk cId="0" sldId="821"/>
            <ac:spMk id="234" creationId="{00000000-0000-0000-0000-000000000000}"/>
          </ac:spMkLst>
        </pc:spChg>
      </pc:sldChg>
      <pc:sldChg chg="modSp mod">
        <pc:chgData name="Louisa Antonioli" userId="9e995a3c-977e-4318-bf05-897f426f4c92" providerId="ADAL" clId="{1EFE3F0F-B3AC-476D-922B-4916E7F34592}" dt="2025-03-03T11:12:13.880" v="1643" actId="20577"/>
        <pc:sldMkLst>
          <pc:docMk/>
          <pc:sldMk cId="2221170427" sldId="824"/>
        </pc:sldMkLst>
        <pc:spChg chg="mod">
          <ac:chgData name="Louisa Antonioli" userId="9e995a3c-977e-4318-bf05-897f426f4c92" providerId="ADAL" clId="{1EFE3F0F-B3AC-476D-922B-4916E7F34592}" dt="2025-03-03T11:12:13.880" v="1643" actId="20577"/>
          <ac:spMkLst>
            <pc:docMk/>
            <pc:sldMk cId="2221170427" sldId="824"/>
            <ac:spMk id="6" creationId="{69821321-4997-3E15-3501-CC8514956F46}"/>
          </ac:spMkLst>
        </pc:spChg>
      </pc:sldChg>
      <pc:sldChg chg="addSp delSp modSp mod">
        <pc:chgData name="Louisa Antonioli" userId="9e995a3c-977e-4318-bf05-897f426f4c92" providerId="ADAL" clId="{1EFE3F0F-B3AC-476D-922B-4916E7F34592}" dt="2025-02-25T14:51:38.652" v="390" actId="1076"/>
        <pc:sldMkLst>
          <pc:docMk/>
          <pc:sldMk cId="4226579083" sldId="850"/>
        </pc:sldMkLst>
        <pc:spChg chg="mod">
          <ac:chgData name="Louisa Antonioli" userId="9e995a3c-977e-4318-bf05-897f426f4c92" providerId="ADAL" clId="{1EFE3F0F-B3AC-476D-922B-4916E7F34592}" dt="2025-02-24T13:01:32.348" v="289" actId="1076"/>
          <ac:spMkLst>
            <pc:docMk/>
            <pc:sldMk cId="4226579083" sldId="850"/>
            <ac:spMk id="21" creationId="{23857C13-2E39-1FD5-5D72-B5E99E9701E2}"/>
          </ac:spMkLst>
        </pc:spChg>
        <pc:spChg chg="mod">
          <ac:chgData name="Louisa Antonioli" userId="9e995a3c-977e-4318-bf05-897f426f4c92" providerId="ADAL" clId="{1EFE3F0F-B3AC-476D-922B-4916E7F34592}" dt="2025-02-24T13:01:26.517" v="288" actId="14100"/>
          <ac:spMkLst>
            <pc:docMk/>
            <pc:sldMk cId="4226579083" sldId="850"/>
            <ac:spMk id="23" creationId="{77E40A5A-06C5-0C04-1833-FDD2EDA0F4EE}"/>
          </ac:spMkLst>
        </pc:spChg>
        <pc:picChg chg="add mod">
          <ac:chgData name="Louisa Antonioli" userId="9e995a3c-977e-4318-bf05-897f426f4c92" providerId="ADAL" clId="{1EFE3F0F-B3AC-476D-922B-4916E7F34592}" dt="2025-02-25T14:50:15.659" v="368" actId="1076"/>
          <ac:picMkLst>
            <pc:docMk/>
            <pc:sldMk cId="4226579083" sldId="850"/>
            <ac:picMk id="3" creationId="{924A89C3-BCDD-2FFF-26C4-F04327970B6F}"/>
          </ac:picMkLst>
        </pc:picChg>
        <pc:picChg chg="add mod">
          <ac:chgData name="Louisa Antonioli" userId="9e995a3c-977e-4318-bf05-897f426f4c92" providerId="ADAL" clId="{1EFE3F0F-B3AC-476D-922B-4916E7F34592}" dt="2025-02-25T14:50:42.404" v="376" actId="1076"/>
          <ac:picMkLst>
            <pc:docMk/>
            <pc:sldMk cId="4226579083" sldId="850"/>
            <ac:picMk id="4" creationId="{65302004-872B-6F10-52AB-2EA443BFA4A8}"/>
          </ac:picMkLst>
        </pc:picChg>
        <pc:picChg chg="add mod">
          <ac:chgData name="Louisa Antonioli" userId="9e995a3c-977e-4318-bf05-897f426f4c92" providerId="ADAL" clId="{1EFE3F0F-B3AC-476D-922B-4916E7F34592}" dt="2025-02-25T14:50:11.699" v="366" actId="1076"/>
          <ac:picMkLst>
            <pc:docMk/>
            <pc:sldMk cId="4226579083" sldId="850"/>
            <ac:picMk id="5" creationId="{E08F6201-D09D-0BF1-ED7E-21FF222E78E4}"/>
          </ac:picMkLst>
        </pc:picChg>
        <pc:picChg chg="add mod">
          <ac:chgData name="Louisa Antonioli" userId="9e995a3c-977e-4318-bf05-897f426f4c92" providerId="ADAL" clId="{1EFE3F0F-B3AC-476D-922B-4916E7F34592}" dt="2025-02-25T14:50:44.631" v="377" actId="1076"/>
          <ac:picMkLst>
            <pc:docMk/>
            <pc:sldMk cId="4226579083" sldId="850"/>
            <ac:picMk id="7" creationId="{CDBC4B81-17AD-580D-D7E7-186217C66330}"/>
          </ac:picMkLst>
        </pc:picChg>
        <pc:picChg chg="add mod">
          <ac:chgData name="Louisa Antonioli" userId="9e995a3c-977e-4318-bf05-897f426f4c92" providerId="ADAL" clId="{1EFE3F0F-B3AC-476D-922B-4916E7F34592}" dt="2025-02-25T14:51:30.465" v="387" actId="1076"/>
          <ac:picMkLst>
            <pc:docMk/>
            <pc:sldMk cId="4226579083" sldId="850"/>
            <ac:picMk id="8" creationId="{FB9A40F3-69D4-8183-DBB8-C0582E533397}"/>
          </ac:picMkLst>
        </pc:picChg>
        <pc:picChg chg="add mod">
          <ac:chgData name="Louisa Antonioli" userId="9e995a3c-977e-4318-bf05-897f426f4c92" providerId="ADAL" clId="{1EFE3F0F-B3AC-476D-922B-4916E7F34592}" dt="2025-02-24T13:02:21.656" v="308" actId="1076"/>
          <ac:picMkLst>
            <pc:docMk/>
            <pc:sldMk cId="4226579083" sldId="850"/>
            <ac:picMk id="9" creationId="{F3FD45F3-08E1-289C-D4BC-495B2EEE5B1B}"/>
          </ac:picMkLst>
        </pc:picChg>
        <pc:picChg chg="add mod">
          <ac:chgData name="Louisa Antonioli" userId="9e995a3c-977e-4318-bf05-897f426f4c92" providerId="ADAL" clId="{1EFE3F0F-B3AC-476D-922B-4916E7F34592}" dt="2025-02-25T14:50:58.313" v="380" actId="1076"/>
          <ac:picMkLst>
            <pc:docMk/>
            <pc:sldMk cId="4226579083" sldId="850"/>
            <ac:picMk id="11" creationId="{C63954A2-9ABC-8581-C21A-183C556B009E}"/>
          </ac:picMkLst>
        </pc:picChg>
        <pc:picChg chg="add mod">
          <ac:chgData name="Louisa Antonioli" userId="9e995a3c-977e-4318-bf05-897f426f4c92" providerId="ADAL" clId="{1EFE3F0F-B3AC-476D-922B-4916E7F34592}" dt="2025-02-25T14:51:36.610" v="389" actId="1076"/>
          <ac:picMkLst>
            <pc:docMk/>
            <pc:sldMk cId="4226579083" sldId="850"/>
            <ac:picMk id="13" creationId="{6937E91E-2FF4-E234-C540-FB2C731477E0}"/>
          </ac:picMkLst>
        </pc:picChg>
        <pc:picChg chg="add mod ord">
          <ac:chgData name="Louisa Antonioli" userId="9e995a3c-977e-4318-bf05-897f426f4c92" providerId="ADAL" clId="{1EFE3F0F-B3AC-476D-922B-4916E7F34592}" dt="2025-02-25T14:50:30.387" v="371" actId="1076"/>
          <ac:picMkLst>
            <pc:docMk/>
            <pc:sldMk cId="4226579083" sldId="850"/>
            <ac:picMk id="15" creationId="{32F1D0D7-8BBB-5E24-E98D-4EB389B7D6F3}"/>
          </ac:picMkLst>
        </pc:picChg>
        <pc:picChg chg="add mod">
          <ac:chgData name="Louisa Antonioli" userId="9e995a3c-977e-4318-bf05-897f426f4c92" providerId="ADAL" clId="{1EFE3F0F-B3AC-476D-922B-4916E7F34592}" dt="2025-02-25T14:51:28.096" v="386" actId="1076"/>
          <ac:picMkLst>
            <pc:docMk/>
            <pc:sldMk cId="4226579083" sldId="850"/>
            <ac:picMk id="16" creationId="{8C4F03AF-A1DB-9A3C-232C-D37D42FE1220}"/>
          </ac:picMkLst>
        </pc:picChg>
        <pc:picChg chg="add mod modCrop">
          <ac:chgData name="Louisa Antonioli" userId="9e995a3c-977e-4318-bf05-897f426f4c92" providerId="ADAL" clId="{1EFE3F0F-B3AC-476D-922B-4916E7F34592}" dt="2025-02-25T14:51:38.652" v="390" actId="1076"/>
          <ac:picMkLst>
            <pc:docMk/>
            <pc:sldMk cId="4226579083" sldId="850"/>
            <ac:picMk id="17" creationId="{D1ACA171-F822-725F-0978-1D7EAF4FF0F9}"/>
          </ac:picMkLst>
        </pc:picChg>
        <pc:picChg chg="add mod">
          <ac:chgData name="Louisa Antonioli" userId="9e995a3c-977e-4318-bf05-897f426f4c92" providerId="ADAL" clId="{1EFE3F0F-B3AC-476D-922B-4916E7F34592}" dt="2025-02-25T14:51:24.887" v="385" actId="14100"/>
          <ac:picMkLst>
            <pc:docMk/>
            <pc:sldMk cId="4226579083" sldId="850"/>
            <ac:picMk id="19" creationId="{F72520FB-28E4-39F7-C83E-DCD29EE89C11}"/>
          </ac:picMkLst>
        </pc:picChg>
        <pc:picChg chg="add mod">
          <ac:chgData name="Louisa Antonioli" userId="9e995a3c-977e-4318-bf05-897f426f4c92" providerId="ADAL" clId="{1EFE3F0F-B3AC-476D-922B-4916E7F34592}" dt="2025-02-25T14:51:34.876" v="388" actId="1076"/>
          <ac:picMkLst>
            <pc:docMk/>
            <pc:sldMk cId="4226579083" sldId="850"/>
            <ac:picMk id="1028" creationId="{19766153-E4D8-AB79-C90F-44F3B3CBF350}"/>
          </ac:picMkLst>
        </pc:picChg>
        <pc:picChg chg="add mod">
          <ac:chgData name="Louisa Antonioli" userId="9e995a3c-977e-4318-bf05-897f426f4c92" providerId="ADAL" clId="{1EFE3F0F-B3AC-476D-922B-4916E7F34592}" dt="2025-02-25T14:50:27.496" v="370" actId="1076"/>
          <ac:picMkLst>
            <pc:docMk/>
            <pc:sldMk cId="4226579083" sldId="850"/>
            <ac:picMk id="1032" creationId="{A29D1D53-AF7C-8120-A437-4866B7949288}"/>
          </ac:picMkLst>
        </pc:picChg>
        <pc:picChg chg="add mod">
          <ac:chgData name="Louisa Antonioli" userId="9e995a3c-977e-4318-bf05-897f426f4c92" providerId="ADAL" clId="{1EFE3F0F-B3AC-476D-922B-4916E7F34592}" dt="2025-02-25T14:50:32.013" v="372" actId="1076"/>
          <ac:picMkLst>
            <pc:docMk/>
            <pc:sldMk cId="4226579083" sldId="850"/>
            <ac:picMk id="1034" creationId="{4B0A23E3-49B0-8070-63E9-CF2783E0B41C}"/>
          </ac:picMkLst>
        </pc:picChg>
      </pc:sldChg>
      <pc:sldChg chg="modSp mod">
        <pc:chgData name="Louisa Antonioli" userId="9e995a3c-977e-4318-bf05-897f426f4c92" providerId="ADAL" clId="{1EFE3F0F-B3AC-476D-922B-4916E7F34592}" dt="2025-02-27T09:17:46.751" v="811" actId="20577"/>
        <pc:sldMkLst>
          <pc:docMk/>
          <pc:sldMk cId="1995864242" sldId="937"/>
        </pc:sldMkLst>
        <pc:graphicFrameChg chg="mod modGraphic">
          <ac:chgData name="Louisa Antonioli" userId="9e995a3c-977e-4318-bf05-897f426f4c92" providerId="ADAL" clId="{1EFE3F0F-B3AC-476D-922B-4916E7F34592}" dt="2025-02-27T09:17:46.751" v="811" actId="20577"/>
          <ac:graphicFrameMkLst>
            <pc:docMk/>
            <pc:sldMk cId="1995864242" sldId="937"/>
            <ac:graphicFrameMk id="3" creationId="{E7C9B959-54BF-F678-3627-A4262EEB12FE}"/>
          </ac:graphicFrameMkLst>
        </pc:graphicFrameChg>
      </pc:sldChg>
      <pc:sldChg chg="del">
        <pc:chgData name="Louisa Antonioli" userId="9e995a3c-977e-4318-bf05-897f426f4c92" providerId="ADAL" clId="{1EFE3F0F-B3AC-476D-922B-4916E7F34592}" dt="2025-02-25T16:41:44.724" v="467" actId="47"/>
        <pc:sldMkLst>
          <pc:docMk/>
          <pc:sldMk cId="3178275794" sldId="942"/>
        </pc:sldMkLst>
      </pc:sldChg>
      <pc:sldChg chg="modSp mod">
        <pc:chgData name="Louisa Antonioli" userId="9e995a3c-977e-4318-bf05-897f426f4c92" providerId="ADAL" clId="{1EFE3F0F-B3AC-476D-922B-4916E7F34592}" dt="2025-03-03T11:13:56.608" v="1655" actId="20577"/>
        <pc:sldMkLst>
          <pc:docMk/>
          <pc:sldMk cId="2915954090" sldId="946"/>
        </pc:sldMkLst>
        <pc:spChg chg="mod">
          <ac:chgData name="Louisa Antonioli" userId="9e995a3c-977e-4318-bf05-897f426f4c92" providerId="ADAL" clId="{1EFE3F0F-B3AC-476D-922B-4916E7F34592}" dt="2025-03-03T11:13:56.608" v="1655" actId="20577"/>
          <ac:spMkLst>
            <pc:docMk/>
            <pc:sldMk cId="2915954090" sldId="946"/>
            <ac:spMk id="12" creationId="{05DE6F68-C9EF-FB63-7E15-F9436CBDB3DC}"/>
          </ac:spMkLst>
        </pc:spChg>
      </pc:sldChg>
      <pc:sldChg chg="del">
        <pc:chgData name="Louisa Antonioli" userId="9e995a3c-977e-4318-bf05-897f426f4c92" providerId="ADAL" clId="{1EFE3F0F-B3AC-476D-922B-4916E7F34592}" dt="2025-02-25T16:38:39.625" v="417" actId="47"/>
        <pc:sldMkLst>
          <pc:docMk/>
          <pc:sldMk cId="302054608" sldId="951"/>
        </pc:sldMkLst>
      </pc:sldChg>
      <pc:sldChg chg="addSp delSp modSp mod">
        <pc:chgData name="Louisa Antonioli" userId="9e995a3c-977e-4318-bf05-897f426f4c92" providerId="ADAL" clId="{1EFE3F0F-B3AC-476D-922B-4916E7F34592}" dt="2025-02-21T10:18:24.628" v="79" actId="14100"/>
        <pc:sldMkLst>
          <pc:docMk/>
          <pc:sldMk cId="3210639457" sldId="955"/>
        </pc:sldMkLst>
        <pc:spChg chg="mod">
          <ac:chgData name="Louisa Antonioli" userId="9e995a3c-977e-4318-bf05-897f426f4c92" providerId="ADAL" clId="{1EFE3F0F-B3AC-476D-922B-4916E7F34592}" dt="2025-02-21T10:18:24.628" v="79" actId="14100"/>
          <ac:spMkLst>
            <pc:docMk/>
            <pc:sldMk cId="3210639457" sldId="955"/>
            <ac:spMk id="6" creationId="{2C8F3C75-DFFF-25D4-1DE1-C8A44D8FA45E}"/>
          </ac:spMkLst>
        </pc:spChg>
        <pc:spChg chg="mod">
          <ac:chgData name="Louisa Antonioli" userId="9e995a3c-977e-4318-bf05-897f426f4c92" providerId="ADAL" clId="{1EFE3F0F-B3AC-476D-922B-4916E7F34592}" dt="2025-02-21T10:17:33.191" v="67" actId="20577"/>
          <ac:spMkLst>
            <pc:docMk/>
            <pc:sldMk cId="3210639457" sldId="955"/>
            <ac:spMk id="9" creationId="{007B0B8C-677D-56B7-3228-F4A3C6AC82B7}"/>
          </ac:spMkLst>
        </pc:spChg>
        <pc:picChg chg="add mod">
          <ac:chgData name="Louisa Antonioli" userId="9e995a3c-977e-4318-bf05-897f426f4c92" providerId="ADAL" clId="{1EFE3F0F-B3AC-476D-922B-4916E7F34592}" dt="2025-02-21T10:18:17.221" v="78" actId="1076"/>
          <ac:picMkLst>
            <pc:docMk/>
            <pc:sldMk cId="3210639457" sldId="955"/>
            <ac:picMk id="7" creationId="{7E667F74-D403-7B43-6B03-C655936E7986}"/>
          </ac:picMkLst>
        </pc:picChg>
      </pc:sldChg>
      <pc:sldChg chg="modSp mod">
        <pc:chgData name="Louisa Antonioli" userId="9e995a3c-977e-4318-bf05-897f426f4c92" providerId="ADAL" clId="{1EFE3F0F-B3AC-476D-922B-4916E7F34592}" dt="2025-02-27T09:22:42.283" v="907" actId="255"/>
        <pc:sldMkLst>
          <pc:docMk/>
          <pc:sldMk cId="3504595447" sldId="959"/>
        </pc:sldMkLst>
        <pc:graphicFrameChg chg="modGraphic">
          <ac:chgData name="Louisa Antonioli" userId="9e995a3c-977e-4318-bf05-897f426f4c92" providerId="ADAL" clId="{1EFE3F0F-B3AC-476D-922B-4916E7F34592}" dt="2025-02-27T09:22:42.283" v="907" actId="255"/>
          <ac:graphicFrameMkLst>
            <pc:docMk/>
            <pc:sldMk cId="3504595447" sldId="959"/>
            <ac:graphicFrameMk id="8" creationId="{514FC785-4321-0816-2C88-B26615D9702D}"/>
          </ac:graphicFrameMkLst>
        </pc:graphicFrameChg>
      </pc:sldChg>
      <pc:sldChg chg="modSp del mod">
        <pc:chgData name="Louisa Antonioli" userId="9e995a3c-977e-4318-bf05-897f426f4c92" providerId="ADAL" clId="{1EFE3F0F-B3AC-476D-922B-4916E7F34592}" dt="2025-03-03T11:00:45.720" v="1504" actId="47"/>
        <pc:sldMkLst>
          <pc:docMk/>
          <pc:sldMk cId="2814565345" sldId="960"/>
        </pc:sldMkLst>
        <pc:spChg chg="mod">
          <ac:chgData name="Louisa Antonioli" userId="9e995a3c-977e-4318-bf05-897f426f4c92" providerId="ADAL" clId="{1EFE3F0F-B3AC-476D-922B-4916E7F34592}" dt="2025-03-03T10:54:43.776" v="989" actId="20577"/>
          <ac:spMkLst>
            <pc:docMk/>
            <pc:sldMk cId="2814565345" sldId="960"/>
            <ac:spMk id="3" creationId="{34957FAB-AE7F-0BFF-70E8-B228C8B1AA51}"/>
          </ac:spMkLst>
        </pc:spChg>
      </pc:sldChg>
      <pc:sldChg chg="modSp mod">
        <pc:chgData name="Louisa Antonioli" userId="9e995a3c-977e-4318-bf05-897f426f4c92" providerId="ADAL" clId="{1EFE3F0F-B3AC-476D-922B-4916E7F34592}" dt="2025-03-03T10:53:46.504" v="980" actId="1076"/>
        <pc:sldMkLst>
          <pc:docMk/>
          <pc:sldMk cId="3517681680" sldId="961"/>
        </pc:sldMkLst>
        <pc:spChg chg="mod">
          <ac:chgData name="Louisa Antonioli" userId="9e995a3c-977e-4318-bf05-897f426f4c92" providerId="ADAL" clId="{1EFE3F0F-B3AC-476D-922B-4916E7F34592}" dt="2025-03-03T10:53:46.504" v="980" actId="1076"/>
          <ac:spMkLst>
            <pc:docMk/>
            <pc:sldMk cId="3517681680" sldId="961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3-03T11:01:08.327" v="1510" actId="14100"/>
        <pc:sldMkLst>
          <pc:docMk/>
          <pc:sldMk cId="851661566" sldId="964"/>
        </pc:sldMkLst>
        <pc:spChg chg="mod">
          <ac:chgData name="Louisa Antonioli" userId="9e995a3c-977e-4318-bf05-897f426f4c92" providerId="ADAL" clId="{1EFE3F0F-B3AC-476D-922B-4916E7F34592}" dt="2025-03-03T11:01:08.327" v="1510" actId="14100"/>
          <ac:spMkLst>
            <pc:docMk/>
            <pc:sldMk cId="851661566" sldId="964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3-03T11:02:00.767" v="1519" actId="1076"/>
        <pc:sldMkLst>
          <pc:docMk/>
          <pc:sldMk cId="1668475864" sldId="966"/>
        </pc:sldMkLst>
        <pc:spChg chg="mod">
          <ac:chgData name="Louisa Antonioli" userId="9e995a3c-977e-4318-bf05-897f426f4c92" providerId="ADAL" clId="{1EFE3F0F-B3AC-476D-922B-4916E7F34592}" dt="2025-03-03T11:02:00.767" v="1519" actId="1076"/>
          <ac:spMkLst>
            <pc:docMk/>
            <pc:sldMk cId="1668475864" sldId="966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3-03T11:03:24.695" v="1539" actId="1076"/>
        <pc:sldMkLst>
          <pc:docMk/>
          <pc:sldMk cId="2214414214" sldId="967"/>
        </pc:sldMkLst>
        <pc:spChg chg="mod">
          <ac:chgData name="Louisa Antonioli" userId="9e995a3c-977e-4318-bf05-897f426f4c92" providerId="ADAL" clId="{1EFE3F0F-B3AC-476D-922B-4916E7F34592}" dt="2025-03-03T11:03:24.695" v="1539" actId="1076"/>
          <ac:spMkLst>
            <pc:docMk/>
            <pc:sldMk cId="2214414214" sldId="967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3-03T11:02:23.326" v="1527" actId="1076"/>
        <pc:sldMkLst>
          <pc:docMk/>
          <pc:sldMk cId="1645767731" sldId="968"/>
        </pc:sldMkLst>
        <pc:spChg chg="mod">
          <ac:chgData name="Louisa Antonioli" userId="9e995a3c-977e-4318-bf05-897f426f4c92" providerId="ADAL" clId="{1EFE3F0F-B3AC-476D-922B-4916E7F34592}" dt="2025-03-03T11:02:23.326" v="1527" actId="1076"/>
          <ac:spMkLst>
            <pc:docMk/>
            <pc:sldMk cId="1645767731" sldId="968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3-03T10:54:24.624" v="987" actId="14100"/>
        <pc:sldMkLst>
          <pc:docMk/>
          <pc:sldMk cId="3689626943" sldId="969"/>
        </pc:sldMkLst>
        <pc:spChg chg="mod">
          <ac:chgData name="Louisa Antonioli" userId="9e995a3c-977e-4318-bf05-897f426f4c92" providerId="ADAL" clId="{1EFE3F0F-B3AC-476D-922B-4916E7F34592}" dt="2025-03-03T10:54:24.624" v="987" actId="14100"/>
          <ac:spMkLst>
            <pc:docMk/>
            <pc:sldMk cId="3689626943" sldId="969"/>
            <ac:spMk id="33" creationId="{0F3E71F4-37FC-D1A3-8743-0FB723B0ED98}"/>
          </ac:spMkLst>
        </pc:spChg>
        <pc:picChg chg="mod">
          <ac:chgData name="Louisa Antonioli" userId="9e995a3c-977e-4318-bf05-897f426f4c92" providerId="ADAL" clId="{1EFE3F0F-B3AC-476D-922B-4916E7F34592}" dt="2025-03-03T10:54:06.741" v="984" actId="1076"/>
          <ac:picMkLst>
            <pc:docMk/>
            <pc:sldMk cId="3689626943" sldId="969"/>
            <ac:picMk id="25" creationId="{102D3DC9-0EE7-2C1A-4129-F052E4C50F1C}"/>
          </ac:picMkLst>
        </pc:picChg>
      </pc:sldChg>
      <pc:sldChg chg="modSp mod">
        <pc:chgData name="Louisa Antonioli" userId="9e995a3c-977e-4318-bf05-897f426f4c92" providerId="ADAL" clId="{1EFE3F0F-B3AC-476D-922B-4916E7F34592}" dt="2025-03-03T11:04:09.796" v="1550" actId="1076"/>
        <pc:sldMkLst>
          <pc:docMk/>
          <pc:sldMk cId="3843068370" sldId="970"/>
        </pc:sldMkLst>
        <pc:spChg chg="mod">
          <ac:chgData name="Louisa Antonioli" userId="9e995a3c-977e-4318-bf05-897f426f4c92" providerId="ADAL" clId="{1EFE3F0F-B3AC-476D-922B-4916E7F34592}" dt="2025-03-03T11:04:09.796" v="1550" actId="1076"/>
          <ac:spMkLst>
            <pc:docMk/>
            <pc:sldMk cId="3843068370" sldId="970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3-03T11:04:30.053" v="1555" actId="1076"/>
        <pc:sldMkLst>
          <pc:docMk/>
          <pc:sldMk cId="3074576644" sldId="971"/>
        </pc:sldMkLst>
        <pc:spChg chg="mod">
          <ac:chgData name="Louisa Antonioli" userId="9e995a3c-977e-4318-bf05-897f426f4c92" providerId="ADAL" clId="{1EFE3F0F-B3AC-476D-922B-4916E7F34592}" dt="2025-03-03T11:04:30.053" v="1555" actId="1076"/>
          <ac:spMkLst>
            <pc:docMk/>
            <pc:sldMk cId="3074576644" sldId="971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3-03T11:03:45.758" v="1542" actId="1076"/>
        <pc:sldMkLst>
          <pc:docMk/>
          <pc:sldMk cId="365188321" sldId="972"/>
        </pc:sldMkLst>
        <pc:spChg chg="mod">
          <ac:chgData name="Louisa Antonioli" userId="9e995a3c-977e-4318-bf05-897f426f4c92" providerId="ADAL" clId="{1EFE3F0F-B3AC-476D-922B-4916E7F34592}" dt="2025-03-03T11:03:45.758" v="1542" actId="1076"/>
          <ac:spMkLst>
            <pc:docMk/>
            <pc:sldMk cId="365188321" sldId="972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2-27T09:24:00.744" v="910" actId="14100"/>
        <pc:sldMkLst>
          <pc:docMk/>
          <pc:sldMk cId="2829037649" sldId="973"/>
        </pc:sldMkLst>
        <pc:graphicFrameChg chg="modGraphic">
          <ac:chgData name="Louisa Antonioli" userId="9e995a3c-977e-4318-bf05-897f426f4c92" providerId="ADAL" clId="{1EFE3F0F-B3AC-476D-922B-4916E7F34592}" dt="2025-02-27T09:24:00.744" v="910" actId="14100"/>
          <ac:graphicFrameMkLst>
            <pc:docMk/>
            <pc:sldMk cId="2829037649" sldId="973"/>
            <ac:graphicFrameMk id="3" creationId="{E242FC72-0657-817E-137E-8BB1558028DC}"/>
          </ac:graphicFrameMkLst>
        </pc:graphicFrameChg>
      </pc:sldChg>
      <pc:sldChg chg="delSp modSp">
        <pc:chgData name="Louisa Antonioli" userId="9e995a3c-977e-4318-bf05-897f426f4c92" providerId="ADAL" clId="{1EFE3F0F-B3AC-476D-922B-4916E7F34592}" dt="2025-02-27T09:26:35.239" v="917" actId="478"/>
        <pc:sldMkLst>
          <pc:docMk/>
          <pc:sldMk cId="1377002290" sldId="974"/>
        </pc:sldMkLst>
        <pc:spChg chg="mod">
          <ac:chgData name="Louisa Antonioli" userId="9e995a3c-977e-4318-bf05-897f426f4c92" providerId="ADAL" clId="{1EFE3F0F-B3AC-476D-922B-4916E7F34592}" dt="2025-02-27T09:26:35.239" v="917" actId="478"/>
          <ac:spMkLst>
            <pc:docMk/>
            <pc:sldMk cId="1377002290" sldId="974"/>
            <ac:spMk id="6" creationId="{508257E6-701C-6CA4-B390-14588B5E8762}"/>
          </ac:spMkLst>
        </pc:spChg>
        <pc:grpChg chg="mod">
          <ac:chgData name="Louisa Antonioli" userId="9e995a3c-977e-4318-bf05-897f426f4c92" providerId="ADAL" clId="{1EFE3F0F-B3AC-476D-922B-4916E7F34592}" dt="2025-02-27T09:26:35.239" v="917" actId="478"/>
          <ac:grpSpMkLst>
            <pc:docMk/>
            <pc:sldMk cId="1377002290" sldId="974"/>
            <ac:grpSpMk id="5" creationId="{C788E0E7-890E-0676-45F6-D2DDDEE700BC}"/>
          </ac:grpSpMkLst>
        </pc:grpChg>
        <pc:picChg chg="mod">
          <ac:chgData name="Louisa Antonioli" userId="9e995a3c-977e-4318-bf05-897f426f4c92" providerId="ADAL" clId="{1EFE3F0F-B3AC-476D-922B-4916E7F34592}" dt="2025-02-27T09:26:35.239" v="917" actId="478"/>
          <ac:picMkLst>
            <pc:docMk/>
            <pc:sldMk cId="1377002290" sldId="974"/>
            <ac:picMk id="7" creationId="{BF00E3B1-4EB5-FF60-BF20-8D5CD3587402}"/>
          </ac:picMkLst>
        </pc:picChg>
      </pc:sldChg>
      <pc:sldChg chg="modSp mod">
        <pc:chgData name="Louisa Antonioli" userId="9e995a3c-977e-4318-bf05-897f426f4c92" providerId="ADAL" clId="{1EFE3F0F-B3AC-476D-922B-4916E7F34592}" dt="2025-03-03T11:04:48.380" v="1556" actId="14100"/>
        <pc:sldMkLst>
          <pc:docMk/>
          <pc:sldMk cId="1827578387" sldId="976"/>
        </pc:sldMkLst>
        <pc:picChg chg="mod">
          <ac:chgData name="Louisa Antonioli" userId="9e995a3c-977e-4318-bf05-897f426f4c92" providerId="ADAL" clId="{1EFE3F0F-B3AC-476D-922B-4916E7F34592}" dt="2025-03-03T11:04:48.380" v="1556" actId="14100"/>
          <ac:picMkLst>
            <pc:docMk/>
            <pc:sldMk cId="1827578387" sldId="976"/>
            <ac:picMk id="837" creationId="{00000000-0000-0000-0000-000000000000}"/>
          </ac:picMkLst>
        </pc:picChg>
      </pc:sldChg>
      <pc:sldChg chg="modSp mod">
        <pc:chgData name="Louisa Antonioli" userId="9e995a3c-977e-4318-bf05-897f426f4c92" providerId="ADAL" clId="{1EFE3F0F-B3AC-476D-922B-4916E7F34592}" dt="2025-02-27T09:23:19.194" v="909" actId="14100"/>
        <pc:sldMkLst>
          <pc:docMk/>
          <pc:sldMk cId="3744152164" sldId="980"/>
        </pc:sldMkLst>
        <pc:graphicFrameChg chg="mod modGraphic">
          <ac:chgData name="Louisa Antonioli" userId="9e995a3c-977e-4318-bf05-897f426f4c92" providerId="ADAL" clId="{1EFE3F0F-B3AC-476D-922B-4916E7F34592}" dt="2025-02-27T09:23:19.194" v="909" actId="14100"/>
          <ac:graphicFrameMkLst>
            <pc:docMk/>
            <pc:sldMk cId="3744152164" sldId="980"/>
            <ac:graphicFrameMk id="4" creationId="{00D87F9A-FFE3-9E3C-A4B7-4AA196F8DA73}"/>
          </ac:graphicFrameMkLst>
        </pc:graphicFrameChg>
      </pc:sldChg>
      <pc:sldChg chg="del">
        <pc:chgData name="Louisa Antonioli" userId="9e995a3c-977e-4318-bf05-897f426f4c92" providerId="ADAL" clId="{1EFE3F0F-B3AC-476D-922B-4916E7F34592}" dt="2025-02-25T16:38:50.532" v="418" actId="47"/>
        <pc:sldMkLst>
          <pc:docMk/>
          <pc:sldMk cId="2845475648" sldId="981"/>
        </pc:sldMkLst>
      </pc:sldChg>
      <pc:sldChg chg="del">
        <pc:chgData name="Louisa Antonioli" userId="9e995a3c-977e-4318-bf05-897f426f4c92" providerId="ADAL" clId="{1EFE3F0F-B3AC-476D-922B-4916E7F34592}" dt="2025-02-25T16:38:51.557" v="419" actId="47"/>
        <pc:sldMkLst>
          <pc:docMk/>
          <pc:sldMk cId="2892059690" sldId="982"/>
        </pc:sldMkLst>
      </pc:sldChg>
      <pc:sldChg chg="del">
        <pc:chgData name="Louisa Antonioli" userId="9e995a3c-977e-4318-bf05-897f426f4c92" providerId="ADAL" clId="{1EFE3F0F-B3AC-476D-922B-4916E7F34592}" dt="2025-02-25T16:38:52.954" v="420" actId="47"/>
        <pc:sldMkLst>
          <pc:docMk/>
          <pc:sldMk cId="978967873" sldId="984"/>
        </pc:sldMkLst>
      </pc:sldChg>
      <pc:sldChg chg="modSp mod">
        <pc:chgData name="Louisa Antonioli" userId="9e995a3c-977e-4318-bf05-897f426f4c92" providerId="ADAL" clId="{1EFE3F0F-B3AC-476D-922B-4916E7F34592}" dt="2025-03-03T11:01:37.981" v="1514" actId="20577"/>
        <pc:sldMkLst>
          <pc:docMk/>
          <pc:sldMk cId="68006975" sldId="2480"/>
        </pc:sldMkLst>
        <pc:spChg chg="mod">
          <ac:chgData name="Louisa Antonioli" userId="9e995a3c-977e-4318-bf05-897f426f4c92" providerId="ADAL" clId="{1EFE3F0F-B3AC-476D-922B-4916E7F34592}" dt="2025-03-03T11:01:37.981" v="1514" actId="20577"/>
          <ac:spMkLst>
            <pc:docMk/>
            <pc:sldMk cId="68006975" sldId="2480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3-03T11:03:02.649" v="1533" actId="1076"/>
        <pc:sldMkLst>
          <pc:docMk/>
          <pc:sldMk cId="223029061" sldId="2483"/>
        </pc:sldMkLst>
        <pc:spChg chg="mod">
          <ac:chgData name="Louisa Antonioli" userId="9e995a3c-977e-4318-bf05-897f426f4c92" providerId="ADAL" clId="{1EFE3F0F-B3AC-476D-922B-4916E7F34592}" dt="2025-03-03T11:03:02.649" v="1533" actId="1076"/>
          <ac:spMkLst>
            <pc:docMk/>
            <pc:sldMk cId="223029061" sldId="2483"/>
            <ac:spMk id="33" creationId="{0F3E71F4-37FC-D1A3-8743-0FB723B0ED98}"/>
          </ac:spMkLst>
        </pc:spChg>
      </pc:sldChg>
      <pc:sldChg chg="modSp mod">
        <pc:chgData name="Louisa Antonioli" userId="9e995a3c-977e-4318-bf05-897f426f4c92" providerId="ADAL" clId="{1EFE3F0F-B3AC-476D-922B-4916E7F34592}" dt="2025-02-25T16:43:49.522" v="475" actId="1035"/>
        <pc:sldMkLst>
          <pc:docMk/>
          <pc:sldMk cId="4055684010" sldId="2488"/>
        </pc:sldMkLst>
        <pc:picChg chg="mod">
          <ac:chgData name="Louisa Antonioli" userId="9e995a3c-977e-4318-bf05-897f426f4c92" providerId="ADAL" clId="{1EFE3F0F-B3AC-476D-922B-4916E7F34592}" dt="2025-02-25T16:43:49.522" v="475" actId="1035"/>
          <ac:picMkLst>
            <pc:docMk/>
            <pc:sldMk cId="4055684010" sldId="2488"/>
            <ac:picMk id="3" creationId="{EBFAF2AF-7D8E-58D3-FFA3-C84361DFBFB0}"/>
          </ac:picMkLst>
        </pc:picChg>
      </pc:sldChg>
      <pc:sldChg chg="modSp mod">
        <pc:chgData name="Louisa Antonioli" userId="9e995a3c-977e-4318-bf05-897f426f4c92" providerId="ADAL" clId="{1EFE3F0F-B3AC-476D-922B-4916E7F34592}" dt="2025-02-26T13:28:51.538" v="592" actId="20577"/>
        <pc:sldMkLst>
          <pc:docMk/>
          <pc:sldMk cId="103418006" sldId="2489"/>
        </pc:sldMkLst>
        <pc:spChg chg="mod">
          <ac:chgData name="Louisa Antonioli" userId="9e995a3c-977e-4318-bf05-897f426f4c92" providerId="ADAL" clId="{1EFE3F0F-B3AC-476D-922B-4916E7F34592}" dt="2025-02-26T13:28:51.538" v="592" actId="20577"/>
          <ac:spMkLst>
            <pc:docMk/>
            <pc:sldMk cId="103418006" sldId="2489"/>
            <ac:spMk id="2" creationId="{D0A10B57-9E67-D789-82FC-65A1C5A27C0F}"/>
          </ac:spMkLst>
        </pc:spChg>
      </pc:sldChg>
      <pc:sldChg chg="addSp delSp modSp add mod delAnim modAnim">
        <pc:chgData name="Louisa Antonioli" userId="9e995a3c-977e-4318-bf05-897f426f4c92" providerId="ADAL" clId="{1EFE3F0F-B3AC-476D-922B-4916E7F34592}" dt="2025-02-26T08:29:04.595" v="498" actId="1076"/>
        <pc:sldMkLst>
          <pc:docMk/>
          <pc:sldMk cId="3347900755" sldId="2490"/>
        </pc:sldMkLst>
        <pc:spChg chg="mod">
          <ac:chgData name="Louisa Antonioli" userId="9e995a3c-977e-4318-bf05-897f426f4c92" providerId="ADAL" clId="{1EFE3F0F-B3AC-476D-922B-4916E7F34592}" dt="2025-02-26T08:29:04.595" v="498" actId="1076"/>
          <ac:spMkLst>
            <pc:docMk/>
            <pc:sldMk cId="3347900755" sldId="2490"/>
            <ac:spMk id="4" creationId="{481BA0EA-25A9-06E2-AC0C-9848FDE4D141}"/>
          </ac:spMkLst>
        </pc:spChg>
        <pc:spChg chg="add mod">
          <ac:chgData name="Louisa Antonioli" userId="9e995a3c-977e-4318-bf05-897f426f4c92" providerId="ADAL" clId="{1EFE3F0F-B3AC-476D-922B-4916E7F34592}" dt="2025-02-26T08:28:44.671" v="493" actId="1076"/>
          <ac:spMkLst>
            <pc:docMk/>
            <pc:sldMk cId="3347900755" sldId="2490"/>
            <ac:spMk id="8" creationId="{8C68E260-5533-A8F5-F9BC-C791000295C4}"/>
          </ac:spMkLst>
        </pc:spChg>
        <pc:spChg chg="mod">
          <ac:chgData name="Louisa Antonioli" userId="9e995a3c-977e-4318-bf05-897f426f4c92" providerId="ADAL" clId="{1EFE3F0F-B3AC-476D-922B-4916E7F34592}" dt="2025-02-26T08:28:53.351" v="496" actId="1076"/>
          <ac:spMkLst>
            <pc:docMk/>
            <pc:sldMk cId="3347900755" sldId="2490"/>
            <ac:spMk id="62" creationId="{20E61216-98E8-7FDD-0138-55F05D1C0F39}"/>
          </ac:spMkLst>
        </pc:spChg>
        <pc:picChg chg="add mod modCrop">
          <ac:chgData name="Louisa Antonioli" userId="9e995a3c-977e-4318-bf05-897f426f4c92" providerId="ADAL" clId="{1EFE3F0F-B3AC-476D-922B-4916E7F34592}" dt="2025-02-25T16:36:36.057" v="399" actId="1076"/>
          <ac:picMkLst>
            <pc:docMk/>
            <pc:sldMk cId="3347900755" sldId="2490"/>
            <ac:picMk id="3" creationId="{FF075547-2A89-3934-C853-E2B8E2A6EBAA}"/>
          </ac:picMkLst>
        </pc:picChg>
        <pc:picChg chg="mod">
          <ac:chgData name="Louisa Antonioli" userId="9e995a3c-977e-4318-bf05-897f426f4c92" providerId="ADAL" clId="{1EFE3F0F-B3AC-476D-922B-4916E7F34592}" dt="2025-02-26T08:28:55.418" v="497" actId="1076"/>
          <ac:picMkLst>
            <pc:docMk/>
            <pc:sldMk cId="3347900755" sldId="2490"/>
            <ac:picMk id="36" creationId="{DE0EFBC7-3054-9332-18F3-511E35E5156F}"/>
          </ac:picMkLst>
        </pc:picChg>
        <pc:picChg chg="mod">
          <ac:chgData name="Louisa Antonioli" userId="9e995a3c-977e-4318-bf05-897f426f4c92" providerId="ADAL" clId="{1EFE3F0F-B3AC-476D-922B-4916E7F34592}" dt="2025-02-26T08:28:40.946" v="492" actId="1076"/>
          <ac:picMkLst>
            <pc:docMk/>
            <pc:sldMk cId="3347900755" sldId="2490"/>
            <ac:picMk id="56" creationId="{DDDE2A1F-41AF-4BED-EC8E-71DD9AB614AC}"/>
          </ac:picMkLst>
        </pc:picChg>
        <pc:picChg chg="mod">
          <ac:chgData name="Louisa Antonioli" userId="9e995a3c-977e-4318-bf05-897f426f4c92" providerId="ADAL" clId="{1EFE3F0F-B3AC-476D-922B-4916E7F34592}" dt="2025-02-26T08:28:49.680" v="495" actId="1076"/>
          <ac:picMkLst>
            <pc:docMk/>
            <pc:sldMk cId="3347900755" sldId="2490"/>
            <ac:picMk id="60" creationId="{A2DF27F6-27BA-E3F9-FC9F-5E9627CA5F02}"/>
          </ac:picMkLst>
        </pc:picChg>
      </pc:sldChg>
      <pc:sldChg chg="new del">
        <pc:chgData name="Louisa Antonioli" userId="9e995a3c-977e-4318-bf05-897f426f4c92" providerId="ADAL" clId="{1EFE3F0F-B3AC-476D-922B-4916E7F34592}" dt="2025-02-25T16:40:07.944" v="423" actId="47"/>
        <pc:sldMkLst>
          <pc:docMk/>
          <pc:sldMk cId="2745757270" sldId="2491"/>
        </pc:sldMkLst>
      </pc:sldChg>
      <pc:sldChg chg="addSp delSp modSp add mod">
        <pc:chgData name="Louisa Antonioli" userId="9e995a3c-977e-4318-bf05-897f426f4c92" providerId="ADAL" clId="{1EFE3F0F-B3AC-476D-922B-4916E7F34592}" dt="2025-02-26T13:28:43.917" v="590" actId="20577"/>
        <pc:sldMkLst>
          <pc:docMk/>
          <pc:sldMk cId="2954785088" sldId="2492"/>
        </pc:sldMkLst>
        <pc:spChg chg="add mod">
          <ac:chgData name="Louisa Antonioli" userId="9e995a3c-977e-4318-bf05-897f426f4c92" providerId="ADAL" clId="{1EFE3F0F-B3AC-476D-922B-4916E7F34592}" dt="2025-02-26T13:28:43.917" v="590" actId="20577"/>
          <ac:spMkLst>
            <pc:docMk/>
            <pc:sldMk cId="2954785088" sldId="2492"/>
            <ac:spMk id="6" creationId="{E98B4E68-6730-C000-5F98-4F2CBCFA5D3C}"/>
          </ac:spMkLst>
        </pc:spChg>
      </pc:sldChg>
      <pc:sldChg chg="add ord">
        <pc:chgData name="Louisa Antonioli" userId="9e995a3c-977e-4318-bf05-897f426f4c92" providerId="ADAL" clId="{1EFE3F0F-B3AC-476D-922B-4916E7F34592}" dt="2025-02-26T14:21:51.479" v="753"/>
        <pc:sldMkLst>
          <pc:docMk/>
          <pc:sldMk cId="3475940458" sldId="2597"/>
        </pc:sldMkLst>
      </pc:sldChg>
      <pc:sldChg chg="addSp modSp add mod">
        <pc:chgData name="Louisa Antonioli" userId="9e995a3c-977e-4318-bf05-897f426f4c92" providerId="ADAL" clId="{1EFE3F0F-B3AC-476D-922B-4916E7F34592}" dt="2025-03-03T11:00:38.070" v="1503" actId="14734"/>
        <pc:sldMkLst>
          <pc:docMk/>
          <pc:sldMk cId="704490400" sldId="2598"/>
        </pc:sldMkLst>
        <pc:spChg chg="mod">
          <ac:chgData name="Louisa Antonioli" userId="9e995a3c-977e-4318-bf05-897f426f4c92" providerId="ADAL" clId="{1EFE3F0F-B3AC-476D-922B-4916E7F34592}" dt="2025-03-03T10:59:03.358" v="1491" actId="20577"/>
          <ac:spMkLst>
            <pc:docMk/>
            <pc:sldMk cId="704490400" sldId="2598"/>
            <ac:spMk id="3" creationId="{426FD2AB-88B0-BDA2-4348-C593AB459C19}"/>
          </ac:spMkLst>
        </pc:spChg>
        <pc:graphicFrameChg chg="add mod modGraphic">
          <ac:chgData name="Louisa Antonioli" userId="9e995a3c-977e-4318-bf05-897f426f4c92" providerId="ADAL" clId="{1EFE3F0F-B3AC-476D-922B-4916E7F34592}" dt="2025-03-03T11:00:19.967" v="1502"/>
          <ac:graphicFrameMkLst>
            <pc:docMk/>
            <pc:sldMk cId="704490400" sldId="2598"/>
            <ac:graphicFrameMk id="2" creationId="{A8E5B548-01D1-3B40-0534-7738331582A6}"/>
          </ac:graphicFrameMkLst>
        </pc:graphicFrameChg>
        <pc:graphicFrameChg chg="add mod modGraphic">
          <ac:chgData name="Louisa Antonioli" userId="9e995a3c-977e-4318-bf05-897f426f4c92" providerId="ADAL" clId="{1EFE3F0F-B3AC-476D-922B-4916E7F34592}" dt="2025-03-03T11:00:38.070" v="1503" actId="14734"/>
          <ac:graphicFrameMkLst>
            <pc:docMk/>
            <pc:sldMk cId="704490400" sldId="2598"/>
            <ac:graphicFrameMk id="4" creationId="{97B8980F-5F6C-A1E1-E026-59B8D5277EBE}"/>
          </ac:graphicFrameMkLst>
        </pc:graphicFrameChg>
      </pc:sldChg>
      <pc:sldMasterChg chg="del delSldLayout">
        <pc:chgData name="Louisa Antonioli" userId="9e995a3c-977e-4318-bf05-897f426f4c92" providerId="ADAL" clId="{1EFE3F0F-B3AC-476D-922B-4916E7F34592}" dt="2025-02-27T09:28:36.554" v="919" actId="47"/>
        <pc:sldMasterMkLst>
          <pc:docMk/>
          <pc:sldMasterMk cId="0" sldId="2147483664"/>
        </pc:sldMasterMkLst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5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6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7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8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69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0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1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2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3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4"/>
          </pc:sldLayoutMkLst>
        </pc:sldLayoutChg>
        <pc:sldLayoutChg chg="del">
          <pc:chgData name="Louisa Antonioli" userId="9e995a3c-977e-4318-bf05-897f426f4c92" providerId="ADAL" clId="{1EFE3F0F-B3AC-476D-922B-4916E7F34592}" dt="2025-02-27T09:28:36.554" v="919" actId="47"/>
          <pc:sldLayoutMkLst>
            <pc:docMk/>
            <pc:sldMasterMk cId="0" sldId="2147483664"/>
            <pc:sldLayoutMk cId="0" sldId="2147483675"/>
          </pc:sldLayoutMkLst>
        </pc:sldLayoutChg>
      </pc:sldMasterChg>
    </pc:docChg>
  </pc:docChgLst>
  <pc:docChgLst>
    <pc:chgData name="Katie Eberstein" userId="S::katie.eberstein@brighton-hove.gov.uk::8552068e-af68-466d-8240-da5ec5ba8e15" providerId="AD" clId="Web-{6FD11325-6C6D-44A5-A127-6CBCE01F63AB}"/>
    <pc:docChg chg="addSld modSld modSection">
      <pc:chgData name="Katie Eberstein" userId="S::katie.eberstein@brighton-hove.gov.uk::8552068e-af68-466d-8240-da5ec5ba8e15" providerId="AD" clId="Web-{6FD11325-6C6D-44A5-A127-6CBCE01F63AB}" dt="2025-01-21T15:18:37.443" v="9" actId="20577"/>
      <pc:docMkLst>
        <pc:docMk/>
      </pc:docMkLst>
      <pc:sldChg chg="modSp">
        <pc:chgData name="Katie Eberstein" userId="S::katie.eberstein@brighton-hove.gov.uk::8552068e-af68-466d-8240-da5ec5ba8e15" providerId="AD" clId="Web-{6FD11325-6C6D-44A5-A127-6CBCE01F63AB}" dt="2025-01-21T15:14:49.040" v="1" actId="20577"/>
        <pc:sldMkLst>
          <pc:docMk/>
          <pc:sldMk cId="0" sldId="813"/>
        </pc:sldMkLst>
        <pc:spChg chg="mod">
          <ac:chgData name="Katie Eberstein" userId="S::katie.eberstein@brighton-hove.gov.uk::8552068e-af68-466d-8240-da5ec5ba8e15" providerId="AD" clId="Web-{6FD11325-6C6D-44A5-A127-6CBCE01F63AB}" dt="2025-01-21T15:14:49.040" v="1" actId="20577"/>
          <ac:spMkLst>
            <pc:docMk/>
            <pc:sldMk cId="0" sldId="813"/>
            <ac:spMk id="103" creationId="{00000000-0000-0000-0000-000000000000}"/>
          </ac:spMkLst>
        </pc:spChg>
      </pc:sldChg>
      <pc:sldChg chg="addSp modSp new">
        <pc:chgData name="Katie Eberstein" userId="S::katie.eberstein@brighton-hove.gov.uk::8552068e-af68-466d-8240-da5ec5ba8e15" providerId="AD" clId="Web-{6FD11325-6C6D-44A5-A127-6CBCE01F63AB}" dt="2025-01-21T15:18:37.443" v="9" actId="20577"/>
        <pc:sldMkLst>
          <pc:docMk/>
          <pc:sldMk cId="103418006" sldId="2489"/>
        </pc:sldMkLst>
        <pc:spChg chg="add mod">
          <ac:chgData name="Katie Eberstein" userId="S::katie.eberstein@brighton-hove.gov.uk::8552068e-af68-466d-8240-da5ec5ba8e15" providerId="AD" clId="Web-{6FD11325-6C6D-44A5-A127-6CBCE01F63AB}" dt="2025-01-21T15:18:37.443" v="9" actId="20577"/>
          <ac:spMkLst>
            <pc:docMk/>
            <pc:sldMk cId="103418006" sldId="2489"/>
            <ac:spMk id="2" creationId="{D0A10B57-9E67-D789-82FC-65A1C5A27C0F}"/>
          </ac:spMkLst>
        </pc:spChg>
      </pc:sldChg>
    </pc:docChg>
  </pc:docChgLst>
  <pc:docChgLst>
    <pc:chgData name="Louisa Antonioli" userId="S::louisa.antonioli_suffolk.gov.uk#ext#@brightonandhovecc.onmicrosoft.com::4819a051-def5-4749-8cc6-153f9a6c47d4" providerId="AD" clId="Web-{058F068B-6A3C-17C0-A99E-BE261A08C8C2}"/>
    <pc:docChg chg="addSld modSld sldOrd modSection">
      <pc:chgData name="Louisa Antonioli" userId="S::louisa.antonioli_suffolk.gov.uk#ext#@brightonandhovecc.onmicrosoft.com::4819a051-def5-4749-8cc6-153f9a6c47d4" providerId="AD" clId="Web-{058F068B-6A3C-17C0-A99E-BE261A08C8C2}" dt="2025-03-04T08:41:38.755" v="90" actId="20577"/>
      <pc:docMkLst>
        <pc:docMk/>
      </pc:docMkLst>
      <pc:sldChg chg="mod modShow">
        <pc:chgData name="Louisa Antonioli" userId="S::louisa.antonioli_suffolk.gov.uk#ext#@brightonandhovecc.onmicrosoft.com::4819a051-def5-4749-8cc6-153f9a6c47d4" providerId="AD" clId="Web-{058F068B-6A3C-17C0-A99E-BE261A08C8C2}" dt="2025-03-04T08:26:00.125" v="11"/>
        <pc:sldMkLst>
          <pc:docMk/>
          <pc:sldMk cId="0" sldId="282"/>
        </pc:sldMkLst>
      </pc:sldChg>
      <pc:sldChg chg="mod modShow">
        <pc:chgData name="Louisa Antonioli" userId="S::louisa.antonioli_suffolk.gov.uk#ext#@brightonandhovecc.onmicrosoft.com::4819a051-def5-4749-8cc6-153f9a6c47d4" providerId="AD" clId="Web-{058F068B-6A3C-17C0-A99E-BE261A08C8C2}" dt="2025-03-04T08:25:50.843" v="10"/>
        <pc:sldMkLst>
          <pc:docMk/>
          <pc:sldMk cId="0" sldId="311"/>
        </pc:sldMkLst>
      </pc:sldChg>
      <pc:sldChg chg="ord">
        <pc:chgData name="Louisa Antonioli" userId="S::louisa.antonioli_suffolk.gov.uk#ext#@brightonandhovecc.onmicrosoft.com::4819a051-def5-4749-8cc6-153f9a6c47d4" providerId="AD" clId="Web-{058F068B-6A3C-17C0-A99E-BE261A08C8C2}" dt="2025-03-04T08:19:47.663" v="8"/>
        <pc:sldMkLst>
          <pc:docMk/>
          <pc:sldMk cId="2295807333" sldId="844"/>
        </pc:sldMkLst>
      </pc:sldChg>
      <pc:sldChg chg="modSp">
        <pc:chgData name="Louisa Antonioli" userId="S::louisa.antonioli_suffolk.gov.uk#ext#@brightonandhovecc.onmicrosoft.com::4819a051-def5-4749-8cc6-153f9a6c47d4" providerId="AD" clId="Web-{058F068B-6A3C-17C0-A99E-BE261A08C8C2}" dt="2025-03-04T08:41:38.755" v="90" actId="20577"/>
        <pc:sldMkLst>
          <pc:docMk/>
          <pc:sldMk cId="304989094" sldId="852"/>
        </pc:sldMkLst>
        <pc:spChg chg="mod">
          <ac:chgData name="Louisa Antonioli" userId="S::louisa.antonioli_suffolk.gov.uk#ext#@brightonandhovecc.onmicrosoft.com::4819a051-def5-4749-8cc6-153f9a6c47d4" providerId="AD" clId="Web-{058F068B-6A3C-17C0-A99E-BE261A08C8C2}" dt="2025-03-04T08:41:38.755" v="90" actId="20577"/>
          <ac:spMkLst>
            <pc:docMk/>
            <pc:sldMk cId="304989094" sldId="852"/>
            <ac:spMk id="6" creationId="{FA1276A0-1F19-FFB3-A196-0EC4602B4BAB}"/>
          </ac:spMkLst>
        </pc:spChg>
      </pc:sldChg>
      <pc:sldChg chg="modSp">
        <pc:chgData name="Louisa Antonioli" userId="S::louisa.antonioli_suffolk.gov.uk#ext#@brightonandhovecc.onmicrosoft.com::4819a051-def5-4749-8cc6-153f9a6c47d4" providerId="AD" clId="Web-{058F068B-6A3C-17C0-A99E-BE261A08C8C2}" dt="2025-03-04T08:32:36.431" v="76"/>
        <pc:sldMkLst>
          <pc:docMk/>
          <pc:sldMk cId="1995864242" sldId="937"/>
        </pc:sldMkLst>
        <pc:graphicFrameChg chg="mod modGraphic">
          <ac:chgData name="Louisa Antonioli" userId="S::louisa.antonioli_suffolk.gov.uk#ext#@brightonandhovecc.onmicrosoft.com::4819a051-def5-4749-8cc6-153f9a6c47d4" providerId="AD" clId="Web-{058F068B-6A3C-17C0-A99E-BE261A08C8C2}" dt="2025-03-04T08:32:36.431" v="76"/>
          <ac:graphicFrameMkLst>
            <pc:docMk/>
            <pc:sldMk cId="1995864242" sldId="937"/>
            <ac:graphicFrameMk id="3" creationId="{E7C9B959-54BF-F678-3627-A4262EEB12FE}"/>
          </ac:graphicFrameMkLst>
        </pc:graphicFrameChg>
      </pc:sldChg>
      <pc:sldChg chg="add">
        <pc:chgData name="Louisa Antonioli" userId="S::louisa.antonioli_suffolk.gov.uk#ext#@brightonandhovecc.onmicrosoft.com::4819a051-def5-4749-8cc6-153f9a6c47d4" providerId="AD" clId="Web-{058F068B-6A3C-17C0-A99E-BE261A08C8C2}" dt="2025-03-04T08:08:15.617" v="0"/>
        <pc:sldMkLst>
          <pc:docMk/>
          <pc:sldMk cId="1228245384" sldId="965"/>
        </pc:sldMkLst>
      </pc:sldChg>
      <pc:sldChg chg="mod modShow">
        <pc:chgData name="Louisa Antonioli" userId="S::louisa.antonioli_suffolk.gov.uk#ext#@brightonandhovecc.onmicrosoft.com::4819a051-def5-4749-8cc6-153f9a6c47d4" providerId="AD" clId="Web-{058F068B-6A3C-17C0-A99E-BE261A08C8C2}" dt="2025-03-04T08:25:44.703" v="9"/>
        <pc:sldMkLst>
          <pc:docMk/>
          <pc:sldMk cId="1377002290" sldId="974"/>
        </pc:sldMkLst>
      </pc:sldChg>
      <pc:sldChg chg="modSp">
        <pc:chgData name="Louisa Antonioli" userId="S::louisa.antonioli_suffolk.gov.uk#ext#@brightonandhovecc.onmicrosoft.com::4819a051-def5-4749-8cc6-153f9a6c47d4" providerId="AD" clId="Web-{058F068B-6A3C-17C0-A99E-BE261A08C8C2}" dt="2025-03-04T08:33:18.932" v="77"/>
        <pc:sldMkLst>
          <pc:docMk/>
          <pc:sldMk cId="2226142369" sldId="2478"/>
        </pc:sldMkLst>
        <pc:spChg chg="mod">
          <ac:chgData name="Louisa Antonioli" userId="S::louisa.antonioli_suffolk.gov.uk#ext#@brightonandhovecc.onmicrosoft.com::4819a051-def5-4749-8cc6-153f9a6c47d4" providerId="AD" clId="Web-{058F068B-6A3C-17C0-A99E-BE261A08C8C2}" dt="2025-03-04T08:33:18.932" v="77"/>
          <ac:spMkLst>
            <pc:docMk/>
            <pc:sldMk cId="2226142369" sldId="2478"/>
            <ac:spMk id="8" creationId="{5C8FB7C3-469D-3148-97F8-4A84B479D028}"/>
          </ac:spMkLst>
        </pc:spChg>
      </pc:sldChg>
      <pc:sldChg chg="ord">
        <pc:chgData name="Louisa Antonioli" userId="S::louisa.antonioli_suffolk.gov.uk#ext#@brightonandhovecc.onmicrosoft.com::4819a051-def5-4749-8cc6-153f9a6c47d4" providerId="AD" clId="Web-{058F068B-6A3C-17C0-A99E-BE261A08C8C2}" dt="2025-03-04T08:27:51.706" v="12"/>
        <pc:sldMkLst>
          <pc:docMk/>
          <pc:sldMk cId="427783561" sldId="2601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8CC6A4AE-0178-29A5-CA17-6711C13AEE95}"/>
    <pc:docChg chg="addSld delSld modSection">
      <pc:chgData name="Louisa Antonioli" userId="S::louisa.antonioli_suffolk.gov.uk#ext#@brightonandhovecc.onmicrosoft.com::4819a051-def5-4749-8cc6-153f9a6c47d4" providerId="AD" clId="Web-{8CC6A4AE-0178-29A5-CA17-6711C13AEE95}" dt="2025-03-03T13:36:31.455" v="1"/>
      <pc:docMkLst>
        <pc:docMk/>
      </pc:docMkLst>
      <pc:sldChg chg="del">
        <pc:chgData name="Louisa Antonioli" userId="S::louisa.antonioli_suffolk.gov.uk#ext#@brightonandhovecc.onmicrosoft.com::4819a051-def5-4749-8cc6-153f9a6c47d4" providerId="AD" clId="Web-{8CC6A4AE-0178-29A5-CA17-6711C13AEE95}" dt="2025-03-03T13:36:31.455" v="1"/>
        <pc:sldMkLst>
          <pc:docMk/>
          <pc:sldMk cId="1811219388" sldId="759"/>
        </pc:sldMkLst>
      </pc:sldChg>
      <pc:sldChg chg="add">
        <pc:chgData name="Louisa Antonioli" userId="S::louisa.antonioli_suffolk.gov.uk#ext#@brightonandhovecc.onmicrosoft.com::4819a051-def5-4749-8cc6-153f9a6c47d4" providerId="AD" clId="Web-{8CC6A4AE-0178-29A5-CA17-6711C13AEE95}" dt="2025-03-03T13:36:27.955" v="0"/>
        <pc:sldMkLst>
          <pc:docMk/>
          <pc:sldMk cId="427783561" sldId="2601"/>
        </pc:sldMkLst>
      </pc:sldChg>
    </pc:docChg>
  </pc:docChgLst>
  <pc:docChgLst>
    <pc:chgData name="Katie Eberstein" userId="S::katie.eberstein@brighton-hove.gov.uk::8552068e-af68-466d-8240-da5ec5ba8e15" providerId="AD" clId="Web-{D973A0F4-F4A6-468E-9D39-F5B2075B5016}"/>
    <pc:docChg chg="addSld delSld modSld modSection">
      <pc:chgData name="Katie Eberstein" userId="S::katie.eberstein@brighton-hove.gov.uk::8552068e-af68-466d-8240-da5ec5ba8e15" providerId="AD" clId="Web-{D973A0F4-F4A6-468E-9D39-F5B2075B5016}" dt="2024-11-19T21:42:56.685" v="101"/>
      <pc:docMkLst>
        <pc:docMk/>
      </pc:docMkLst>
      <pc:sldChg chg="modSp">
        <pc:chgData name="Katie Eberstein" userId="S::katie.eberstein@brighton-hove.gov.uk::8552068e-af68-466d-8240-da5ec5ba8e15" providerId="AD" clId="Web-{D973A0F4-F4A6-468E-9D39-F5B2075B5016}" dt="2024-11-19T21:41:47.418" v="75" actId="20577"/>
        <pc:sldMkLst>
          <pc:docMk/>
          <pc:sldMk cId="0" sldId="813"/>
        </pc:sldMkLst>
      </pc:sldChg>
      <pc:sldChg chg="del">
        <pc:chgData name="Katie Eberstein" userId="S::katie.eberstein@brighton-hove.gov.uk::8552068e-af68-466d-8240-da5ec5ba8e15" providerId="AD" clId="Web-{D973A0F4-F4A6-468E-9D39-F5B2075B5016}" dt="2024-11-19T21:39:38.618" v="1"/>
        <pc:sldMkLst>
          <pc:docMk/>
          <pc:sldMk cId="2493397850" sldId="846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39:32.931" v="0"/>
        <pc:sldMkLst>
          <pc:docMk/>
          <pc:sldMk cId="304989094" sldId="852"/>
        </pc:sldMkLst>
      </pc:sldChg>
      <pc:sldChg chg="del">
        <pc:chgData name="Katie Eberstein" userId="S::katie.eberstein@brighton-hove.gov.uk::8552068e-af68-466d-8240-da5ec5ba8e15" providerId="AD" clId="Web-{D973A0F4-F4A6-468E-9D39-F5B2075B5016}" dt="2024-11-19T21:41:17.886" v="67"/>
        <pc:sldMkLst>
          <pc:docMk/>
          <pc:sldMk cId="1198393760" sldId="938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41:49.871" v="76"/>
        <pc:sldMkLst>
          <pc:docMk/>
          <pc:sldMk cId="409445670" sldId="939"/>
        </pc:sldMkLst>
      </pc:sldChg>
      <pc:sldChg chg="addSp delSp modSp">
        <pc:chgData name="Katie Eberstein" userId="S::katie.eberstein@brighton-hove.gov.uk::8552068e-af68-466d-8240-da5ec5ba8e15" providerId="AD" clId="Web-{D973A0F4-F4A6-468E-9D39-F5B2075B5016}" dt="2024-11-19T21:42:12.153" v="94" actId="20577"/>
        <pc:sldMkLst>
          <pc:docMk/>
          <pc:sldMk cId="3178275794" sldId="942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42:56.685" v="101"/>
        <pc:sldMkLst>
          <pc:docMk/>
          <pc:sldMk cId="2915954090" sldId="946"/>
        </pc:sldMkLst>
      </pc:sldChg>
      <pc:sldChg chg="modSp">
        <pc:chgData name="Katie Eberstein" userId="S::katie.eberstein@brighton-hove.gov.uk::8552068e-af68-466d-8240-da5ec5ba8e15" providerId="AD" clId="Web-{D973A0F4-F4A6-468E-9D39-F5B2075B5016}" dt="2024-11-19T21:40:02.463" v="14" actId="20577"/>
        <pc:sldMkLst>
          <pc:docMk/>
          <pc:sldMk cId="1647626412" sldId="950"/>
        </pc:sldMkLst>
      </pc:sldChg>
      <pc:sldChg chg="addSp modSp">
        <pc:chgData name="Katie Eberstein" userId="S::katie.eberstein@brighton-hove.gov.uk::8552068e-af68-466d-8240-da5ec5ba8e15" providerId="AD" clId="Web-{D973A0F4-F4A6-468E-9D39-F5B2075B5016}" dt="2024-11-19T21:40:29.682" v="32" actId="14100"/>
        <pc:sldMkLst>
          <pc:docMk/>
          <pc:sldMk cId="302054608" sldId="951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42:45.482" v="100"/>
        <pc:sldMkLst>
          <pc:docMk/>
          <pc:sldMk cId="950806214" sldId="958"/>
        </pc:sldMkLst>
      </pc:sldChg>
      <pc:sldChg chg="modSp">
        <pc:chgData name="Katie Eberstein" userId="S::katie.eberstein@brighton-hove.gov.uk::8552068e-af68-466d-8240-da5ec5ba8e15" providerId="AD" clId="Web-{D973A0F4-F4A6-468E-9D39-F5B2075B5016}" dt="2024-11-19T21:42:31.435" v="98" actId="20577"/>
        <pc:sldMkLst>
          <pc:docMk/>
          <pc:sldMk cId="1228245384" sldId="965"/>
        </pc:sldMkLst>
      </pc:sldChg>
      <pc:sldChg chg="delSp">
        <pc:chgData name="Katie Eberstein" userId="S::katie.eberstein@brighton-hove.gov.uk::8552068e-af68-466d-8240-da5ec5ba8e15" providerId="AD" clId="Web-{D973A0F4-F4A6-468E-9D39-F5B2075B5016}" dt="2024-11-19T21:42:34.154" v="99"/>
        <pc:sldMkLst>
          <pc:docMk/>
          <pc:sldMk cId="2130500693" sldId="975"/>
        </pc:sldMkLst>
      </pc:sldChg>
      <pc:sldChg chg="del">
        <pc:chgData name="Katie Eberstein" userId="S::katie.eberstein@brighton-hove.gov.uk::8552068e-af68-466d-8240-da5ec5ba8e15" providerId="AD" clId="Web-{D973A0F4-F4A6-468E-9D39-F5B2075B5016}" dt="2024-11-19T21:42:14.450" v="95"/>
        <pc:sldMkLst>
          <pc:docMk/>
          <pc:sldMk cId="4113996680" sldId="977"/>
        </pc:sldMkLst>
      </pc:sldChg>
      <pc:sldChg chg="delSp modSp add replId">
        <pc:chgData name="Katie Eberstein" userId="S::katie.eberstein@brighton-hove.gov.uk::8552068e-af68-466d-8240-da5ec5ba8e15" providerId="AD" clId="Web-{D973A0F4-F4A6-468E-9D39-F5B2075B5016}" dt="2024-11-19T21:41:15.636" v="66" actId="20577"/>
        <pc:sldMkLst>
          <pc:docMk/>
          <pc:sldMk cId="2845475648" sldId="981"/>
        </pc:sldMkLst>
      </pc:sldChg>
    </pc:docChg>
  </pc:docChgLst>
  <pc:docChgLst>
    <pc:chgData name="Katie Eberstein" userId="S::katie.eberstein@brighton-hove.gov.uk::8552068e-af68-466d-8240-da5ec5ba8e15" providerId="AD" clId="Web-{7208C807-F8D1-47B9-9D64-BEDDAA22ACF3}"/>
    <pc:docChg chg="addSld delSld modSld sldOrd modSection">
      <pc:chgData name="Katie Eberstein" userId="S::katie.eberstein@brighton-hove.gov.uk::8552068e-af68-466d-8240-da5ec5ba8e15" providerId="AD" clId="Web-{7208C807-F8D1-47B9-9D64-BEDDAA22ACF3}" dt="2024-11-26T12:59:54.406" v="368"/>
      <pc:docMkLst>
        <pc:docMk/>
      </pc:docMkLst>
      <pc:sldChg chg="ord addAnim">
        <pc:chgData name="Katie Eberstein" userId="S::katie.eberstein@brighton-hove.gov.uk::8552068e-af68-466d-8240-da5ec5ba8e15" providerId="AD" clId="Web-{7208C807-F8D1-47B9-9D64-BEDDAA22ACF3}" dt="2024-11-26T10:39:46.766" v="237"/>
        <pc:sldMkLst>
          <pc:docMk/>
          <pc:sldMk cId="0" sldId="261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37:48.210" v="2"/>
        <pc:sldMkLst>
          <pc:docMk/>
          <pc:sldMk cId="0" sldId="266"/>
        </pc:sldMkLst>
      </pc:sldChg>
      <pc:sldChg chg="delSp">
        <pc:chgData name="Katie Eberstein" userId="S::katie.eberstein@brighton-hove.gov.uk::8552068e-af68-466d-8240-da5ec5ba8e15" providerId="AD" clId="Web-{7208C807-F8D1-47B9-9D64-BEDDAA22ACF3}" dt="2024-11-26T08:41:15.343" v="60"/>
        <pc:sldMkLst>
          <pc:docMk/>
          <pc:sldMk cId="0" sldId="270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4:51.944" v="67"/>
        <pc:sldMkLst>
          <pc:docMk/>
          <pc:sldMk cId="0" sldId="274"/>
        </pc:sldMkLst>
      </pc:sldChg>
      <pc:sldChg chg="add del mod setBg">
        <pc:chgData name="Katie Eberstein" userId="S::katie.eberstein@brighton-hove.gov.uk::8552068e-af68-466d-8240-da5ec5ba8e15" providerId="AD" clId="Web-{7208C807-F8D1-47B9-9D64-BEDDAA22ACF3}" dt="2024-11-26T08:46:07.665" v="72"/>
        <pc:sldMkLst>
          <pc:docMk/>
          <pc:sldMk cId="0" sldId="280"/>
        </pc:sldMkLst>
      </pc:sldChg>
      <pc:sldChg chg="add del">
        <pc:chgData name="Katie Eberstein" userId="S::katie.eberstein@brighton-hove.gov.uk::8552068e-af68-466d-8240-da5ec5ba8e15" providerId="AD" clId="Web-{7208C807-F8D1-47B9-9D64-BEDDAA22ACF3}" dt="2024-11-26T08:49:39.642" v="81"/>
        <pc:sldMkLst>
          <pc:docMk/>
          <pc:sldMk cId="0" sldId="292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0:36.982" v="58"/>
        <pc:sldMkLst>
          <pc:docMk/>
          <pc:sldMk cId="0" sldId="293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7:43.028" v="79"/>
        <pc:sldMkLst>
          <pc:docMk/>
          <pc:sldMk cId="0" sldId="311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12:53:55.019" v="245"/>
        <pc:sldMkLst>
          <pc:docMk/>
          <pc:sldMk cId="0" sldId="312"/>
        </pc:sldMkLst>
      </pc:sldChg>
      <pc:sldChg chg="addAnim">
        <pc:chgData name="Katie Eberstein" userId="S::katie.eberstein@brighton-hove.gov.uk::8552068e-af68-466d-8240-da5ec5ba8e15" providerId="AD" clId="Web-{7208C807-F8D1-47B9-9D64-BEDDAA22ACF3}" dt="2024-11-26T10:39:25.734" v="236"/>
        <pc:sldMkLst>
          <pc:docMk/>
          <pc:sldMk cId="1463904935" sldId="758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10:38:39.451" v="234"/>
        <pc:sldMkLst>
          <pc:docMk/>
          <pc:sldMk cId="0" sldId="815"/>
        </pc:sldMkLst>
      </pc:sldChg>
      <pc:sldChg chg="del">
        <pc:chgData name="Katie Eberstein" userId="S::katie.eberstein@brighton-hove.gov.uk::8552068e-af68-466d-8240-da5ec5ba8e15" providerId="AD" clId="Web-{7208C807-F8D1-47B9-9D64-BEDDAA22ACF3}" dt="2024-11-26T12:59:54.406" v="368"/>
        <pc:sldMkLst>
          <pc:docMk/>
          <pc:sldMk cId="4049361683" sldId="843"/>
        </pc:sldMkLst>
      </pc:sldChg>
      <pc:sldChg chg="modSp mod modShow">
        <pc:chgData name="Katie Eberstein" userId="S::katie.eberstein@brighton-hove.gov.uk::8552068e-af68-466d-8240-da5ec5ba8e15" providerId="AD" clId="Web-{7208C807-F8D1-47B9-9D64-BEDDAA22ACF3}" dt="2024-11-26T08:40:16.700" v="57"/>
        <pc:sldMkLst>
          <pc:docMk/>
          <pc:sldMk cId="2410235376" sldId="957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0:57.311" v="59"/>
        <pc:sldMkLst>
          <pc:docMk/>
          <pc:sldMk cId="2814565345" sldId="960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08:39:42.621" v="56" actId="14100"/>
        <pc:sldMkLst>
          <pc:docMk/>
          <pc:sldMk cId="3517681680" sldId="961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08:44:41.147" v="66" actId="20577"/>
        <pc:sldMkLst>
          <pc:docMk/>
          <pc:sldMk cId="851661566" sldId="964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10:44:23.760" v="241" actId="20577"/>
        <pc:sldMkLst>
          <pc:docMk/>
          <pc:sldMk cId="1645767731" sldId="968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08:52:59.743" v="231" actId="20577"/>
        <pc:sldMkLst>
          <pc:docMk/>
          <pc:sldMk cId="3843068370" sldId="970"/>
        </pc:sldMkLst>
      </pc:sldChg>
      <pc:sldChg chg="modSp">
        <pc:chgData name="Katie Eberstein" userId="S::katie.eberstein@brighton-hove.gov.uk::8552068e-af68-466d-8240-da5ec5ba8e15" providerId="AD" clId="Web-{7208C807-F8D1-47B9-9D64-BEDDAA22ACF3}" dt="2024-11-26T10:43:41.821" v="238"/>
        <pc:sldMkLst>
          <pc:docMk/>
          <pc:sldMk cId="3074576644" sldId="971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7:36.700" v="78"/>
        <pc:sldMkLst>
          <pc:docMk/>
          <pc:sldMk cId="2829037649" sldId="973"/>
        </pc:sldMkLst>
      </pc:sldChg>
      <pc:sldChg chg="mod modShow">
        <pc:chgData name="Katie Eberstein" userId="S::katie.eberstein@brighton-hove.gov.uk::8552068e-af68-466d-8240-da5ec5ba8e15" providerId="AD" clId="Web-{7208C807-F8D1-47B9-9D64-BEDDAA22ACF3}" dt="2024-11-26T08:47:30.590" v="77"/>
        <pc:sldMkLst>
          <pc:docMk/>
          <pc:sldMk cId="1377002290" sldId="974"/>
        </pc:sldMkLst>
      </pc:sldChg>
      <pc:sldChg chg="modSp add replId">
        <pc:chgData name="Katie Eberstein" userId="S::katie.eberstein@brighton-hove.gov.uk::8552068e-af68-466d-8240-da5ec5ba8e15" providerId="AD" clId="Web-{7208C807-F8D1-47B9-9D64-BEDDAA22ACF3}" dt="2024-11-26T08:45:34.946" v="70" actId="20577"/>
        <pc:sldMkLst>
          <pc:docMk/>
          <pc:sldMk cId="68006975" sldId="2480"/>
        </pc:sldMkLst>
      </pc:sldChg>
      <pc:sldChg chg="add mod replId modShow">
        <pc:chgData name="Katie Eberstein" userId="S::katie.eberstein@brighton-hove.gov.uk::8552068e-af68-466d-8240-da5ec5ba8e15" providerId="AD" clId="Web-{7208C807-F8D1-47B9-9D64-BEDDAA22ACF3}" dt="2024-11-26T08:46:41.260" v="73"/>
        <pc:sldMkLst>
          <pc:docMk/>
          <pc:sldMk cId="1446937094" sldId="2481"/>
        </pc:sldMkLst>
      </pc:sldChg>
      <pc:sldChg chg="add mod replId modShow">
        <pc:chgData name="Katie Eberstein" userId="S::katie.eberstein@brighton-hove.gov.uk::8552068e-af68-466d-8240-da5ec5ba8e15" providerId="AD" clId="Web-{7208C807-F8D1-47B9-9D64-BEDDAA22ACF3}" dt="2024-11-26T08:47:12.996" v="75"/>
        <pc:sldMkLst>
          <pc:docMk/>
          <pc:sldMk cId="4255586495" sldId="2482"/>
        </pc:sldMkLst>
      </pc:sldChg>
      <pc:sldChg chg="modSp add replId">
        <pc:chgData name="Katie Eberstein" userId="S::katie.eberstein@brighton-hove.gov.uk::8552068e-af68-466d-8240-da5ec5ba8e15" providerId="AD" clId="Web-{7208C807-F8D1-47B9-9D64-BEDDAA22ACF3}" dt="2024-11-26T08:52:18.100" v="229" actId="20577"/>
        <pc:sldMkLst>
          <pc:docMk/>
          <pc:sldMk cId="223029061" sldId="2483"/>
        </pc:sldMkLst>
      </pc:sldChg>
      <pc:sldChg chg="add replId">
        <pc:chgData name="Katie Eberstein" userId="S::katie.eberstein@brighton-hove.gov.uk::8552068e-af68-466d-8240-da5ec5ba8e15" providerId="AD" clId="Web-{7208C807-F8D1-47B9-9D64-BEDDAA22ACF3}" dt="2024-11-26T10:45:38.466" v="242"/>
        <pc:sldMkLst>
          <pc:docMk/>
          <pc:sldMk cId="4110022328" sldId="2484"/>
        </pc:sldMkLst>
      </pc:sldChg>
      <pc:sldChg chg="add replId">
        <pc:chgData name="Katie Eberstein" userId="S::katie.eberstein@brighton-hove.gov.uk::8552068e-af68-466d-8240-da5ec5ba8e15" providerId="AD" clId="Web-{7208C807-F8D1-47B9-9D64-BEDDAA22ACF3}" dt="2024-11-26T10:47:22.204" v="243"/>
        <pc:sldMkLst>
          <pc:docMk/>
          <pc:sldMk cId="2448032445" sldId="2485"/>
        </pc:sldMkLst>
      </pc:sldChg>
      <pc:sldChg chg="add replId">
        <pc:chgData name="Katie Eberstein" userId="S::katie.eberstein@brighton-hove.gov.uk::8552068e-af68-466d-8240-da5ec5ba8e15" providerId="AD" clId="Web-{7208C807-F8D1-47B9-9D64-BEDDAA22ACF3}" dt="2024-11-26T12:53:23.361" v="244"/>
        <pc:sldMkLst>
          <pc:docMk/>
          <pc:sldMk cId="1763382163" sldId="2486"/>
        </pc:sldMkLst>
      </pc:sldChg>
      <pc:sldChg chg="addSp delSp modSp add replId">
        <pc:chgData name="Katie Eberstein" userId="S::katie.eberstein@brighton-hove.gov.uk::8552068e-af68-466d-8240-da5ec5ba8e15" providerId="AD" clId="Web-{7208C807-F8D1-47B9-9D64-BEDDAA22ACF3}" dt="2024-11-26T12:58:47.873" v="364" actId="20577"/>
        <pc:sldMkLst>
          <pc:docMk/>
          <pc:sldMk cId="1948368754" sldId="2487"/>
        </pc:sldMkLst>
      </pc:sldChg>
      <pc:sldChg chg="add del replId">
        <pc:chgData name="Katie Eberstein" userId="S::katie.eberstein@brighton-hove.gov.uk::8552068e-af68-466d-8240-da5ec5ba8e15" providerId="AD" clId="Web-{7208C807-F8D1-47B9-9D64-BEDDAA22ACF3}" dt="2024-11-26T12:59:30.327" v="366"/>
        <pc:sldMkLst>
          <pc:docMk/>
          <pc:sldMk cId="2129085331" sldId="2488"/>
        </pc:sldMkLst>
      </pc:sldChg>
      <pc:sldChg chg="add replId">
        <pc:chgData name="Katie Eberstein" userId="S::katie.eberstein@brighton-hove.gov.uk::8552068e-af68-466d-8240-da5ec5ba8e15" providerId="AD" clId="Web-{7208C807-F8D1-47B9-9D64-BEDDAA22ACF3}" dt="2024-11-26T12:59:45.250" v="367"/>
        <pc:sldMkLst>
          <pc:docMk/>
          <pc:sldMk cId="4055684010" sldId="2488"/>
        </pc:sldMkLst>
      </pc:sldChg>
    </pc:docChg>
  </pc:docChgLst>
  <pc:docChgLst>
    <pc:chgData name="Katie Eberstein" userId="S::katie.eberstein@brighton-hove.gov.uk::8552068e-af68-466d-8240-da5ec5ba8e15" providerId="AD" clId="Web-{BBD1C8EC-DA8F-43E8-8959-C2F8FD341E42}"/>
    <pc:docChg chg="addSld delSld modSld modSection">
      <pc:chgData name="Katie Eberstein" userId="S::katie.eberstein@brighton-hove.gov.uk::8552068e-af68-466d-8240-da5ec5ba8e15" providerId="AD" clId="Web-{BBD1C8EC-DA8F-43E8-8959-C2F8FD341E42}" dt="2024-11-26T08:34:32.375" v="13"/>
      <pc:docMkLst>
        <pc:docMk/>
      </pc:docMkLst>
      <pc:sldChg chg="mod modShow">
        <pc:chgData name="Katie Eberstein" userId="S::katie.eberstein@brighton-hove.gov.uk::8552068e-af68-466d-8240-da5ec5ba8e15" providerId="AD" clId="Web-{BBD1C8EC-DA8F-43E8-8959-C2F8FD341E42}" dt="2024-11-26T08:27:07.303" v="2"/>
        <pc:sldMkLst>
          <pc:docMk/>
          <pc:sldMk cId="0" sldId="259"/>
        </pc:sldMkLst>
      </pc:sldChg>
      <pc:sldChg chg="add del">
        <pc:chgData name="Katie Eberstein" userId="S::katie.eberstein@brighton-hove.gov.uk::8552068e-af68-466d-8240-da5ec5ba8e15" providerId="AD" clId="Web-{BBD1C8EC-DA8F-43E8-8959-C2F8FD341E42}" dt="2024-11-26T08:30:39.260" v="4"/>
        <pc:sldMkLst>
          <pc:docMk/>
          <pc:sldMk cId="0" sldId="261"/>
        </pc:sldMkLst>
      </pc:sldChg>
      <pc:sldChg chg="mod modShow">
        <pc:chgData name="Katie Eberstein" userId="S::katie.eberstein@brighton-hove.gov.uk::8552068e-af68-466d-8240-da5ec5ba8e15" providerId="AD" clId="Web-{BBD1C8EC-DA8F-43E8-8959-C2F8FD341E42}" dt="2024-11-26T08:32:43.075" v="11"/>
        <pc:sldMkLst>
          <pc:docMk/>
          <pc:sldMk cId="0" sldId="286"/>
        </pc:sldMkLst>
      </pc:sldChg>
      <pc:sldChg chg="mod modShow">
        <pc:chgData name="Katie Eberstein" userId="S::katie.eberstein@brighton-hove.gov.uk::8552068e-af68-466d-8240-da5ec5ba8e15" providerId="AD" clId="Web-{BBD1C8EC-DA8F-43E8-8959-C2F8FD341E42}" dt="2024-11-26T08:32:47.044" v="12"/>
        <pc:sldMkLst>
          <pc:docMk/>
          <pc:sldMk cId="0" sldId="288"/>
        </pc:sldMkLst>
      </pc:sldChg>
      <pc:sldChg chg="add del">
        <pc:chgData name="Katie Eberstein" userId="S::katie.eberstein@brighton-hove.gov.uk::8552068e-af68-466d-8240-da5ec5ba8e15" providerId="AD" clId="Web-{BBD1C8EC-DA8F-43E8-8959-C2F8FD341E42}" dt="2024-11-26T08:31:48.340" v="6"/>
        <pc:sldMkLst>
          <pc:docMk/>
          <pc:sldMk cId="0" sldId="294"/>
        </pc:sldMkLst>
      </pc:sldChg>
      <pc:sldChg chg="mod modShow">
        <pc:chgData name="Katie Eberstein" userId="S::katie.eberstein@brighton-hove.gov.uk::8552068e-af68-466d-8240-da5ec5ba8e15" providerId="AD" clId="Web-{BBD1C8EC-DA8F-43E8-8959-C2F8FD341E42}" dt="2024-11-26T08:31:57.215" v="7"/>
        <pc:sldMkLst>
          <pc:docMk/>
          <pc:sldMk cId="0" sldId="295"/>
        </pc:sldMkLst>
      </pc:sldChg>
      <pc:sldChg chg="del">
        <pc:chgData name="Katie Eberstein" userId="S::katie.eberstein@brighton-hove.gov.uk::8552068e-af68-466d-8240-da5ec5ba8e15" providerId="AD" clId="Web-{BBD1C8EC-DA8F-43E8-8959-C2F8FD341E42}" dt="2024-11-26T08:26:18.552" v="0"/>
        <pc:sldMkLst>
          <pc:docMk/>
          <pc:sldMk cId="2226142369" sldId="952"/>
        </pc:sldMkLst>
      </pc:sldChg>
      <pc:sldChg chg="del">
        <pc:chgData name="Katie Eberstein" userId="S::katie.eberstein@brighton-hove.gov.uk::8552068e-af68-466d-8240-da5ec5ba8e15" providerId="AD" clId="Web-{BBD1C8EC-DA8F-43E8-8959-C2F8FD341E42}" dt="2024-11-26T08:26:20.380" v="1"/>
        <pc:sldMkLst>
          <pc:docMk/>
          <pc:sldMk cId="1651396351" sldId="953"/>
        </pc:sldMkLst>
      </pc:sldChg>
      <pc:sldChg chg="delSp">
        <pc:chgData name="Katie Eberstein" userId="S::katie.eberstein@brighton-hove.gov.uk::8552068e-af68-466d-8240-da5ec5ba8e15" providerId="AD" clId="Web-{BBD1C8EC-DA8F-43E8-8959-C2F8FD341E42}" dt="2024-11-26T08:34:32.375" v="13"/>
        <pc:sldMkLst>
          <pc:docMk/>
          <pc:sldMk cId="3504595447" sldId="959"/>
        </pc:sldMkLst>
      </pc:sldChg>
      <pc:sldChg chg="mod modShow">
        <pc:chgData name="Katie Eberstein" userId="S::katie.eberstein@brighton-hove.gov.uk::8552068e-af68-466d-8240-da5ec5ba8e15" providerId="AD" clId="Web-{BBD1C8EC-DA8F-43E8-8959-C2F8FD341E42}" dt="2024-11-26T08:32:16.465" v="8"/>
        <pc:sldMkLst>
          <pc:docMk/>
          <pc:sldMk cId="2130500693" sldId="975"/>
        </pc:sldMkLst>
      </pc:sldChg>
      <pc:sldChg chg="add del">
        <pc:chgData name="Katie Eberstein" userId="S::katie.eberstein@brighton-hove.gov.uk::8552068e-af68-466d-8240-da5ec5ba8e15" providerId="AD" clId="Web-{BBD1C8EC-DA8F-43E8-8959-C2F8FD341E42}" dt="2024-11-26T08:32:29.341" v="10"/>
        <pc:sldMkLst>
          <pc:docMk/>
          <pc:sldMk cId="1827578387" sldId="976"/>
        </pc:sldMkLst>
      </pc:sldChg>
    </pc:docChg>
  </pc:docChgLst>
  <pc:docChgLst>
    <pc:chgData name="Katie Eberstein" userId="S::katie.eberstein@brighton-hove.gov.uk::8552068e-af68-466d-8240-da5ec5ba8e15" providerId="AD" clId="Web-{6055B5A8-0704-4E04-A846-40127F979B6D}"/>
    <pc:docChg chg="modSld">
      <pc:chgData name="Katie Eberstein" userId="S::katie.eberstein@brighton-hove.gov.uk::8552068e-af68-466d-8240-da5ec5ba8e15" providerId="AD" clId="Web-{6055B5A8-0704-4E04-A846-40127F979B6D}" dt="2024-11-19T21:44:58.265" v="51" actId="20577"/>
      <pc:docMkLst>
        <pc:docMk/>
      </pc:docMkLst>
      <pc:sldChg chg="modSp">
        <pc:chgData name="Katie Eberstein" userId="S::katie.eberstein@brighton-hove.gov.uk::8552068e-af68-466d-8240-da5ec5ba8e15" providerId="AD" clId="Web-{6055B5A8-0704-4E04-A846-40127F979B6D}" dt="2024-11-19T21:44:58.265" v="51" actId="20577"/>
        <pc:sldMkLst>
          <pc:docMk/>
          <pc:sldMk cId="0" sldId="813"/>
        </pc:sldMkLst>
      </pc:sldChg>
      <pc:sldChg chg="delSp modSp">
        <pc:chgData name="Katie Eberstein" userId="S::katie.eberstein@brighton-hove.gov.uk::8552068e-af68-466d-8240-da5ec5ba8e15" providerId="AD" clId="Web-{6055B5A8-0704-4E04-A846-40127F979B6D}" dt="2024-11-19T21:44:24.858" v="19" actId="20577"/>
        <pc:sldMkLst>
          <pc:docMk/>
          <pc:sldMk cId="3210639457" sldId="955"/>
        </pc:sldMkLst>
      </pc:sldChg>
      <pc:sldChg chg="modSp">
        <pc:chgData name="Katie Eberstein" userId="S::katie.eberstein@brighton-hove.gov.uk::8552068e-af68-466d-8240-da5ec5ba8e15" providerId="AD" clId="Web-{6055B5A8-0704-4E04-A846-40127F979B6D}" dt="2024-11-19T21:44:45.811" v="37" actId="20577"/>
        <pc:sldMkLst>
          <pc:docMk/>
          <pc:sldMk cId="2845475648" sldId="981"/>
        </pc:sldMkLst>
      </pc:sldChg>
    </pc:docChg>
  </pc:docChgLst>
  <pc:docChgLst>
    <pc:chgData name="Katie Eberstein" userId="S::katie.eberstein@brighton-hove.gov.uk::8552068e-af68-466d-8240-da5ec5ba8e15" providerId="AD" clId="Web-{1AC05661-3FFD-4804-83FA-C99ACED84CFF}"/>
    <pc:docChg chg="addSld modSection">
      <pc:chgData name="Katie Eberstein" userId="S::katie.eberstein@brighton-hove.gov.uk::8552068e-af68-466d-8240-da5ec5ba8e15" providerId="AD" clId="Web-{1AC05661-3FFD-4804-83FA-C99ACED84CFF}" dt="2024-11-26T08:25:08.688" v="1"/>
      <pc:docMkLst>
        <pc:docMk/>
      </pc:docMkLst>
      <pc:sldChg chg="add">
        <pc:chgData name="Katie Eberstein" userId="S::katie.eberstein@brighton-hove.gov.uk::8552068e-af68-466d-8240-da5ec5ba8e15" providerId="AD" clId="Web-{1AC05661-3FFD-4804-83FA-C99ACED84CFF}" dt="2024-11-26T08:25:08.673" v="0"/>
        <pc:sldMkLst>
          <pc:docMk/>
          <pc:sldMk cId="2226142369" sldId="2478"/>
        </pc:sldMkLst>
      </pc:sldChg>
      <pc:sldChg chg="add">
        <pc:chgData name="Katie Eberstein" userId="S::katie.eberstein@brighton-hove.gov.uk::8552068e-af68-466d-8240-da5ec5ba8e15" providerId="AD" clId="Web-{1AC05661-3FFD-4804-83FA-C99ACED84CFF}" dt="2024-11-26T08:25:08.688" v="1"/>
        <pc:sldMkLst>
          <pc:docMk/>
          <pc:sldMk cId="1651396351" sldId="2479"/>
        </pc:sldMkLst>
      </pc:sldChg>
    </pc:docChg>
  </pc:docChgLst>
  <pc:docChgLst>
    <pc:chgData name="Katie Eberstein" userId="S::katie.eberstein@brighton-hove.gov.uk::8552068e-af68-466d-8240-da5ec5ba8e15" providerId="AD" clId="Web-{6F6A4E68-82B8-491E-B9AC-59F9DB198847}"/>
    <pc:docChg chg="sldOrd">
      <pc:chgData name="Katie Eberstein" userId="S::katie.eberstein@brighton-hove.gov.uk::8552068e-af68-466d-8240-da5ec5ba8e15" providerId="AD" clId="Web-{6F6A4E68-82B8-491E-B9AC-59F9DB198847}" dt="2024-11-26T08:23:41.156" v="0"/>
      <pc:docMkLst>
        <pc:docMk/>
      </pc:docMkLst>
      <pc:sldChg chg="ord">
        <pc:chgData name="Katie Eberstein" userId="S::katie.eberstein@brighton-hove.gov.uk::8552068e-af68-466d-8240-da5ec5ba8e15" providerId="AD" clId="Web-{6F6A4E68-82B8-491E-B9AC-59F9DB198847}" dt="2024-11-26T08:23:41.156" v="0"/>
        <pc:sldMkLst>
          <pc:docMk/>
          <pc:sldMk cId="304989094" sldId="852"/>
        </pc:sldMkLst>
      </pc:sldChg>
    </pc:docChg>
  </pc:docChgLst>
  <pc:docChgLst>
    <pc:chgData name="Katie Eberstein" userId="S::katie.eberstein@brighton-hove.gov.uk::8552068e-af68-466d-8240-da5ec5ba8e15" providerId="AD" clId="Web-{AC86AA98-1F93-AB38-3118-FE72A8736B9C}"/>
    <pc:docChg chg="addSld delSld modSld modSection">
      <pc:chgData name="Katie Eberstein" userId="S::katie.eberstein@brighton-hove.gov.uk::8552068e-af68-466d-8240-da5ec5ba8e15" providerId="AD" clId="Web-{AC86AA98-1F93-AB38-3118-FE72A8736B9C}" dt="2025-03-31T13:58:42.370" v="68"/>
      <pc:docMkLst>
        <pc:docMk/>
      </pc:docMkLst>
      <pc:sldChg chg="delSp modSp">
        <pc:chgData name="Katie Eberstein" userId="S::katie.eberstein@brighton-hove.gov.uk::8552068e-af68-466d-8240-da5ec5ba8e15" providerId="AD" clId="Web-{AC86AA98-1F93-AB38-3118-FE72A8736B9C}" dt="2025-03-31T13:58:18.885" v="49"/>
        <pc:sldMkLst>
          <pc:docMk/>
          <pc:sldMk cId="0" sldId="821"/>
        </pc:sldMkLst>
        <pc:spChg chg="del">
          <ac:chgData name="Katie Eberstein" userId="S::katie.eberstein@brighton-hove.gov.uk::8552068e-af68-466d-8240-da5ec5ba8e15" providerId="AD" clId="Web-{AC86AA98-1F93-AB38-3118-FE72A8736B9C}" dt="2025-03-31T13:58:18.885" v="49"/>
          <ac:spMkLst>
            <pc:docMk/>
            <pc:sldMk cId="0" sldId="821"/>
            <ac:spMk id="2" creationId="{2CAC84D1-6D58-3786-EEED-4C43B8268FF0}"/>
          </ac:spMkLst>
        </pc:spChg>
        <pc:spChg chg="mod">
          <ac:chgData name="Katie Eberstein" userId="S::katie.eberstein@brighton-hove.gov.uk::8552068e-af68-466d-8240-da5ec5ba8e15" providerId="AD" clId="Web-{AC86AA98-1F93-AB38-3118-FE72A8736B9C}" dt="2025-03-31T13:58:15.603" v="48" actId="20577"/>
          <ac:spMkLst>
            <pc:docMk/>
            <pc:sldMk cId="0" sldId="821"/>
            <ac:spMk id="234" creationId="{00000000-0000-0000-0000-000000000000}"/>
          </ac:spMkLst>
        </pc:spChg>
      </pc:sldChg>
      <pc:sldChg chg="modSp">
        <pc:chgData name="Katie Eberstein" userId="S::katie.eberstein@brighton-hove.gov.uk::8552068e-af68-466d-8240-da5ec5ba8e15" providerId="AD" clId="Web-{AC86AA98-1F93-AB38-3118-FE72A8736B9C}" dt="2025-03-31T13:58:40.902" v="67" actId="20577"/>
        <pc:sldMkLst>
          <pc:docMk/>
          <pc:sldMk cId="2915954090" sldId="946"/>
        </pc:sldMkLst>
        <pc:spChg chg="mod">
          <ac:chgData name="Katie Eberstein" userId="S::katie.eberstein@brighton-hove.gov.uk::8552068e-af68-466d-8240-da5ec5ba8e15" providerId="AD" clId="Web-{AC86AA98-1F93-AB38-3118-FE72A8736B9C}" dt="2025-03-31T13:58:40.902" v="67" actId="20577"/>
          <ac:spMkLst>
            <pc:docMk/>
            <pc:sldMk cId="2915954090" sldId="946"/>
            <ac:spMk id="12" creationId="{05DE6F68-C9EF-FB63-7E15-F9436CBDB3DC}"/>
          </ac:spMkLst>
        </pc:spChg>
      </pc:sldChg>
      <pc:sldChg chg="add del">
        <pc:chgData name="Katie Eberstein" userId="S::katie.eberstein@brighton-hove.gov.uk::8552068e-af68-466d-8240-da5ec5ba8e15" providerId="AD" clId="Web-{AC86AA98-1F93-AB38-3118-FE72A8736B9C}" dt="2025-03-31T13:57:36.679" v="33"/>
        <pc:sldMkLst>
          <pc:docMk/>
          <pc:sldMk cId="2346135059" sldId="2491"/>
        </pc:sldMkLst>
      </pc:sldChg>
      <pc:sldChg chg="del">
        <pc:chgData name="Katie Eberstein" userId="S::katie.eberstein@brighton-hove.gov.uk::8552068e-af68-466d-8240-da5ec5ba8e15" providerId="AD" clId="Web-{AC86AA98-1F93-AB38-3118-FE72A8736B9C}" dt="2025-03-31T13:58:42.370" v="68"/>
        <pc:sldMkLst>
          <pc:docMk/>
          <pc:sldMk cId="3475940458" sldId="2597"/>
        </pc:sldMkLst>
      </pc:sldChg>
      <pc:sldChg chg="del">
        <pc:chgData name="Katie Eberstein" userId="S::katie.eberstein@brighton-hove.gov.uk::8552068e-af68-466d-8240-da5ec5ba8e15" providerId="AD" clId="Web-{AC86AA98-1F93-AB38-3118-FE72A8736B9C}" dt="2025-03-31T13:57:03.708" v="2"/>
        <pc:sldMkLst>
          <pc:docMk/>
          <pc:sldMk cId="158798804" sldId="2607"/>
        </pc:sldMkLst>
      </pc:sldChg>
      <pc:sldChg chg="addSp delSp modSp add replId">
        <pc:chgData name="Katie Eberstein" userId="S::katie.eberstein@brighton-hove.gov.uk::8552068e-af68-466d-8240-da5ec5ba8e15" providerId="AD" clId="Web-{AC86AA98-1F93-AB38-3118-FE72A8736B9C}" dt="2025-03-31T13:57:32.913" v="32" actId="20577"/>
        <pc:sldMkLst>
          <pc:docMk/>
          <pc:sldMk cId="4243581298" sldId="2608"/>
        </pc:sldMkLst>
        <pc:spChg chg="mod">
          <ac:chgData name="Katie Eberstein" userId="S::katie.eberstein@brighton-hove.gov.uk::8552068e-af68-466d-8240-da5ec5ba8e15" providerId="AD" clId="Web-{AC86AA98-1F93-AB38-3118-FE72A8736B9C}" dt="2025-03-31T13:57:32.913" v="32" actId="20577"/>
          <ac:spMkLst>
            <pc:docMk/>
            <pc:sldMk cId="4243581298" sldId="2608"/>
            <ac:spMk id="8" creationId="{70A71691-0745-AF2B-3CA1-580CA4C0A008}"/>
          </ac:spMkLst>
        </pc:spChg>
        <pc:graphicFrameChg chg="del">
          <ac:chgData name="Katie Eberstein" userId="S::katie.eberstein@brighton-hove.gov.uk::8552068e-af68-466d-8240-da5ec5ba8e15" providerId="AD" clId="Web-{AC86AA98-1F93-AB38-3118-FE72A8736B9C}" dt="2025-03-31T13:57:06.537" v="3"/>
          <ac:graphicFrameMkLst>
            <pc:docMk/>
            <pc:sldMk cId="4243581298" sldId="2608"/>
            <ac:graphicFrameMk id="3" creationId="{0240A000-30BA-7303-340B-FD353D27B2A9}"/>
          </ac:graphicFrameMkLst>
        </pc:graphicFrameChg>
        <pc:picChg chg="add mod">
          <ac:chgData name="Katie Eberstein" userId="S::katie.eberstein@brighton-hove.gov.uk::8552068e-af68-466d-8240-da5ec5ba8e15" providerId="AD" clId="Web-{AC86AA98-1F93-AB38-3118-FE72A8736B9C}" dt="2025-03-31T13:57:21.194" v="7" actId="1076"/>
          <ac:picMkLst>
            <pc:docMk/>
            <pc:sldMk cId="4243581298" sldId="2608"/>
            <ac:picMk id="5" creationId="{F0EC78B0-19DD-5D7E-52F2-7678F55541D7}"/>
          </ac:picMkLst>
        </pc:picChg>
      </pc:sldChg>
    </pc:docChg>
  </pc:docChgLst>
  <pc:docChgLst>
    <pc:chgData name="Louisa Antonioli" userId="S::louisa.antonioli_suffolk.gov.uk#ext#@brightonandhovecc.onmicrosoft.com::4819a051-def5-4749-8cc6-153f9a6c47d4" providerId="AD" clId="Web-{365249F5-845D-FE16-7AC0-25158ABB0486}"/>
    <pc:docChg chg="modSld">
      <pc:chgData name="Louisa Antonioli" userId="S::louisa.antonioli_suffolk.gov.uk#ext#@brightonandhovecc.onmicrosoft.com::4819a051-def5-4749-8cc6-153f9a6c47d4" providerId="AD" clId="Web-{365249F5-845D-FE16-7AC0-25158ABB0486}" dt="2025-03-03T11:22:53.876" v="90" actId="20577"/>
      <pc:docMkLst>
        <pc:docMk/>
      </pc:docMkLst>
      <pc:sldChg chg="modSp">
        <pc:chgData name="Louisa Antonioli" userId="S::louisa.antonioli_suffolk.gov.uk#ext#@brightonandhovecc.onmicrosoft.com::4819a051-def5-4749-8cc6-153f9a6c47d4" providerId="AD" clId="Web-{365249F5-845D-FE16-7AC0-25158ABB0486}" dt="2025-03-03T11:22:53.876" v="90" actId="20577"/>
        <pc:sldMkLst>
          <pc:docMk/>
          <pc:sldMk cId="0" sldId="813"/>
        </pc:sldMkLst>
        <pc:spChg chg="mod">
          <ac:chgData name="Louisa Antonioli" userId="S::louisa.antonioli_suffolk.gov.uk#ext#@brightonandhovecc.onmicrosoft.com::4819a051-def5-4749-8cc6-153f9a6c47d4" providerId="AD" clId="Web-{365249F5-845D-FE16-7AC0-25158ABB0486}" dt="2025-03-03T11:22:25.749" v="27" actId="20577"/>
          <ac:spMkLst>
            <pc:docMk/>
            <pc:sldMk cId="0" sldId="813"/>
            <ac:spMk id="102" creationId="{00000000-0000-0000-0000-000000000000}"/>
          </ac:spMkLst>
        </pc:spChg>
        <pc:spChg chg="mod">
          <ac:chgData name="Louisa Antonioli" userId="S::louisa.antonioli_suffolk.gov.uk#ext#@brightonandhovecc.onmicrosoft.com::4819a051-def5-4749-8cc6-153f9a6c47d4" providerId="AD" clId="Web-{365249F5-845D-FE16-7AC0-25158ABB0486}" dt="2025-03-03T11:22:45.985" v="69" actId="20577"/>
          <ac:spMkLst>
            <pc:docMk/>
            <pc:sldMk cId="0" sldId="813"/>
            <ac:spMk id="103" creationId="{00000000-0000-0000-0000-000000000000}"/>
          </ac:spMkLst>
        </pc:spChg>
        <pc:spChg chg="mod">
          <ac:chgData name="Louisa Antonioli" userId="S::louisa.antonioli_suffolk.gov.uk#ext#@brightonandhovecc.onmicrosoft.com::4819a051-def5-4749-8cc6-153f9a6c47d4" providerId="AD" clId="Web-{365249F5-845D-FE16-7AC0-25158ABB0486}" dt="2025-03-03T11:22:53.876" v="90" actId="20577"/>
          <ac:spMkLst>
            <pc:docMk/>
            <pc:sldMk cId="0" sldId="813"/>
            <ac:spMk id="108" creationId="{00000000-0000-0000-0000-000000000000}"/>
          </ac:spMkLst>
        </pc:spChg>
      </pc:sldChg>
    </pc:docChg>
  </pc:docChgLst>
  <pc:docChgLst>
    <pc:chgData name="Katie Eberstein" userId="S::katie.eberstein@brighton-hove.gov.uk::8552068e-af68-466d-8240-da5ec5ba8e15" providerId="AD" clId="Web-{9F47A26B-9AA5-42DB-B275-CC3A8E63587D}"/>
    <pc:docChg chg="delSld modSld sldOrd modSection">
      <pc:chgData name="Katie Eberstein" userId="S::katie.eberstein@brighton-hove.gov.uk::8552068e-af68-466d-8240-da5ec5ba8e15" providerId="AD" clId="Web-{9F47A26B-9AA5-42DB-B275-CC3A8E63587D}" dt="2025-03-04T11:55:41.516" v="3311"/>
      <pc:docMkLst>
        <pc:docMk/>
      </pc:docMkLst>
      <pc:sldChg chg="modNotes">
        <pc:chgData name="Katie Eberstein" userId="S::katie.eberstein@brighton-hove.gov.uk::8552068e-af68-466d-8240-da5ec5ba8e15" providerId="AD" clId="Web-{9F47A26B-9AA5-42DB-B275-CC3A8E63587D}" dt="2025-03-04T11:14:52.291" v="467"/>
        <pc:sldMkLst>
          <pc:docMk/>
          <pc:sldMk cId="0" sldId="261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16:13.609" v="585"/>
        <pc:sldMkLst>
          <pc:docMk/>
          <pc:sldMk cId="0" sldId="262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17:37.474" v="683"/>
        <pc:sldMkLst>
          <pc:docMk/>
          <pc:sldMk cId="0" sldId="263"/>
        </pc:sldMkLst>
      </pc:sldChg>
      <pc:sldChg chg="ord modNotes">
        <pc:chgData name="Katie Eberstein" userId="S::katie.eberstein@brighton-hove.gov.uk::8552068e-af68-466d-8240-da5ec5ba8e15" providerId="AD" clId="Web-{9F47A26B-9AA5-42DB-B275-CC3A8E63587D}" dt="2025-03-04T11:19:15.074" v="747"/>
        <pc:sldMkLst>
          <pc:docMk/>
          <pc:sldMk cId="0" sldId="265"/>
        </pc:sldMkLst>
      </pc:sldChg>
      <pc:sldChg chg="del">
        <pc:chgData name="Katie Eberstein" userId="S::katie.eberstein@brighton-hove.gov.uk::8552068e-af68-466d-8240-da5ec5ba8e15" providerId="AD" clId="Web-{9F47A26B-9AA5-42DB-B275-CC3A8E63587D}" dt="2025-03-04T11:21:21.004" v="888"/>
        <pc:sldMkLst>
          <pc:docMk/>
          <pc:sldMk cId="0" sldId="266"/>
        </pc:sldMkLst>
      </pc:sldChg>
      <pc:sldChg chg="ord modNotes">
        <pc:chgData name="Katie Eberstein" userId="S::katie.eberstein@brighton-hove.gov.uk::8552068e-af68-466d-8240-da5ec5ba8e15" providerId="AD" clId="Web-{9F47A26B-9AA5-42DB-B275-CC3A8E63587D}" dt="2025-03-04T11:21:14.019" v="887"/>
        <pc:sldMkLst>
          <pc:docMk/>
          <pc:sldMk cId="0" sldId="267"/>
        </pc:sldMkLst>
      </pc:sldChg>
      <pc:sldChg chg="ord modNotes">
        <pc:chgData name="Katie Eberstein" userId="S::katie.eberstein@brighton-hove.gov.uk::8552068e-af68-466d-8240-da5ec5ba8e15" providerId="AD" clId="Web-{9F47A26B-9AA5-42DB-B275-CC3A8E63587D}" dt="2025-03-04T11:36:59.692" v="2072"/>
        <pc:sldMkLst>
          <pc:docMk/>
          <pc:sldMk cId="0" sldId="270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48:51.395" v="2731"/>
        <pc:sldMkLst>
          <pc:docMk/>
          <pc:sldMk cId="0" sldId="271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41:12.255" v="2448"/>
        <pc:sldMkLst>
          <pc:docMk/>
          <pc:sldMk cId="0" sldId="272"/>
        </pc:sldMkLst>
      </pc:sldChg>
      <pc:sldChg chg="del">
        <pc:chgData name="Katie Eberstein" userId="S::katie.eberstein@brighton-hove.gov.uk::8552068e-af68-466d-8240-da5ec5ba8e15" providerId="AD" clId="Web-{9F47A26B-9AA5-42DB-B275-CC3A8E63587D}" dt="2025-03-04T11:37:26.396" v="2086"/>
        <pc:sldMkLst>
          <pc:docMk/>
          <pc:sldMk cId="0" sldId="274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8:15.275" v="2129"/>
        <pc:sldMkLst>
          <pc:docMk/>
          <pc:sldMk cId="0" sldId="280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09:26.488" v="250"/>
        <pc:sldMkLst>
          <pc:docMk/>
          <pc:sldMk cId="3948644639" sldId="442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06:55.087" v="133"/>
        <pc:sldMkLst>
          <pc:docMk/>
          <pc:sldMk cId="3175550145" sldId="466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05:50.692" v="97"/>
        <pc:sldMkLst>
          <pc:docMk/>
          <pc:sldMk cId="2032481286" sldId="472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11:39.372" v="359"/>
        <pc:sldMkLst>
          <pc:docMk/>
          <pc:sldMk cId="1463904935" sldId="758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14:20.148" v="416"/>
        <pc:sldMkLst>
          <pc:docMk/>
          <pc:sldMk cId="768008807" sldId="768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08:51:17.878" v="0"/>
        <pc:sldMkLst>
          <pc:docMk/>
          <pc:sldMk cId="3210639457" sldId="955"/>
        </pc:sldMkLst>
      </pc:sldChg>
      <pc:sldChg chg="del">
        <pc:chgData name="Katie Eberstein" userId="S::katie.eberstein@brighton-hove.gov.uk::8552068e-af68-466d-8240-da5ec5ba8e15" providerId="AD" clId="Web-{9F47A26B-9AA5-42DB-B275-CC3A8E63587D}" dt="2025-03-04T11:21:35.146" v="889"/>
        <pc:sldMkLst>
          <pc:docMk/>
          <pc:sldMk cId="2410235376" sldId="957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1:13.794" v="1330"/>
        <pc:sldMkLst>
          <pc:docMk/>
          <pc:sldMk cId="3504595447" sldId="959"/>
        </pc:sldMkLst>
      </pc:sldChg>
      <pc:sldChg chg="ord modNotes">
        <pc:chgData name="Katie Eberstein" userId="S::katie.eberstein@brighton-hove.gov.uk::8552068e-af68-466d-8240-da5ec5ba8e15" providerId="AD" clId="Web-{9F47A26B-9AA5-42DB-B275-CC3A8E63587D}" dt="2025-03-04T11:26:17.524" v="1217"/>
        <pc:sldMkLst>
          <pc:docMk/>
          <pc:sldMk cId="3517681680" sldId="961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5:34.405" v="1902"/>
        <pc:sldMkLst>
          <pc:docMk/>
          <pc:sldMk cId="851661566" sldId="964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42:11.025" v="2527"/>
        <pc:sldMkLst>
          <pc:docMk/>
          <pc:sldMk cId="1668475864" sldId="966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2:33.455" v="1489"/>
        <pc:sldMkLst>
          <pc:docMk/>
          <pc:sldMk cId="3689626943" sldId="969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55:41.516" v="3311"/>
        <pc:sldMkLst>
          <pc:docMk/>
          <pc:sldMk cId="2829037649" sldId="973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32:52.003" v="1528"/>
        <pc:sldMkLst>
          <pc:docMk/>
          <pc:sldMk cId="3744152164" sldId="980"/>
        </pc:sldMkLst>
      </pc:sldChg>
      <pc:sldChg chg="del">
        <pc:chgData name="Katie Eberstein" userId="S::katie.eberstein@brighton-hove.gov.uk::8552068e-af68-466d-8240-da5ec5ba8e15" providerId="AD" clId="Web-{9F47A26B-9AA5-42DB-B275-CC3A8E63587D}" dt="2025-03-04T11:41:13.349" v="2449"/>
        <pc:sldMkLst>
          <pc:docMk/>
          <pc:sldMk cId="1446937094" sldId="2481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51:04.638" v="2944"/>
        <pc:sldMkLst>
          <pc:docMk/>
          <pc:sldMk cId="4255586495" sldId="2482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52:38.176" v="2997"/>
        <pc:sldMkLst>
          <pc:docMk/>
          <pc:sldMk cId="4110022328" sldId="2484"/>
        </pc:sldMkLst>
      </pc:sldChg>
      <pc:sldChg chg="modNotes">
        <pc:chgData name="Katie Eberstein" userId="S::katie.eberstein@brighton-hove.gov.uk::8552068e-af68-466d-8240-da5ec5ba8e15" providerId="AD" clId="Web-{9F47A26B-9AA5-42DB-B275-CC3A8E63587D}" dt="2025-03-04T11:05:01.720" v="42"/>
        <pc:sldMkLst>
          <pc:docMk/>
          <pc:sldMk cId="2448032445" sldId="2485"/>
        </pc:sldMkLst>
      </pc:sldChg>
    </pc:docChg>
  </pc:docChgLst>
  <pc:docChgLst>
    <pc:chgData name="Katie Eberstein" userId="S::katie.eberstein@brighton-hove.gov.uk::8552068e-af68-466d-8240-da5ec5ba8e15" providerId="AD" clId="Web-{D024573C-DA5C-469E-8604-9A222C046691}"/>
    <pc:docChg chg="modSld">
      <pc:chgData name="Katie Eberstein" userId="S::katie.eberstein@brighton-hove.gov.uk::8552068e-af68-466d-8240-da5ec5ba8e15" providerId="AD" clId="Web-{D024573C-DA5C-469E-8604-9A222C046691}" dt="2025-03-03T21:02:23.905" v="10" actId="20577"/>
      <pc:docMkLst>
        <pc:docMk/>
      </pc:docMkLst>
      <pc:sldChg chg="modSp">
        <pc:chgData name="Katie Eberstein" userId="S::katie.eberstein@brighton-hove.gov.uk::8552068e-af68-466d-8240-da5ec5ba8e15" providerId="AD" clId="Web-{D024573C-DA5C-469E-8604-9A222C046691}" dt="2025-03-03T21:02:23.905" v="10" actId="20577"/>
        <pc:sldMkLst>
          <pc:docMk/>
          <pc:sldMk cId="0" sldId="813"/>
        </pc:sldMkLst>
        <pc:spChg chg="mod">
          <ac:chgData name="Katie Eberstein" userId="S::katie.eberstein@brighton-hove.gov.uk::8552068e-af68-466d-8240-da5ec5ba8e15" providerId="AD" clId="Web-{D024573C-DA5C-469E-8604-9A222C046691}" dt="2025-03-03T21:02:23.905" v="10" actId="20577"/>
          <ac:spMkLst>
            <pc:docMk/>
            <pc:sldMk cId="0" sldId="813"/>
            <ac:spMk id="108" creationId="{00000000-0000-0000-0000-000000000000}"/>
          </ac:spMkLst>
        </pc:spChg>
      </pc:sldChg>
    </pc:docChg>
  </pc:docChgLst>
  <pc:docChgLst>
    <pc:chgData name="Marc Tench" userId="S::marc.tench_leicester.gov.uk#ext#@brightonandhovecc.onmicrosoft.com::9bf5dfe4-9234-423e-af9b-5ff8bb517447" providerId="AD" clId="Web-{407F37DE-9671-4415-A976-F9A491FBA6B3}"/>
    <pc:docChg chg="modSld">
      <pc:chgData name="Marc Tench" userId="S::marc.tench_leicester.gov.uk#ext#@brightonandhovecc.onmicrosoft.com::9bf5dfe4-9234-423e-af9b-5ff8bb517447" providerId="AD" clId="Web-{407F37DE-9671-4415-A976-F9A491FBA6B3}" dt="2024-11-25T15:24:48.354" v="12" actId="20577"/>
      <pc:docMkLst>
        <pc:docMk/>
      </pc:docMkLst>
      <pc:sldChg chg="modSp">
        <pc:chgData name="Marc Tench" userId="S::marc.tench_leicester.gov.uk#ext#@brightonandhovecc.onmicrosoft.com::9bf5dfe4-9234-423e-af9b-5ff8bb517447" providerId="AD" clId="Web-{407F37DE-9671-4415-A976-F9A491FBA6B3}" dt="2024-11-25T15:24:48.354" v="12" actId="20577"/>
        <pc:sldMkLst>
          <pc:docMk/>
          <pc:sldMk cId="472736255" sldId="936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316C7DE3-EFD4-1B7F-4736-D3BB3C3D94C6}"/>
    <pc:docChg chg="addSld delSld modSld modSection">
      <pc:chgData name="Louisa Antonioli" userId="S::louisa.antonioli_suffolk.gov.uk#ext#@brightonandhovecc.onmicrosoft.com::4819a051-def5-4749-8cc6-153f9a6c47d4" providerId="AD" clId="Web-{316C7DE3-EFD4-1B7F-4736-D3BB3C3D94C6}" dt="2025-03-03T11:53:54.899" v="14" actId="20577"/>
      <pc:docMkLst>
        <pc:docMk/>
      </pc:docMkLst>
      <pc:sldChg chg="del">
        <pc:chgData name="Louisa Antonioli" userId="S::louisa.antonioli_suffolk.gov.uk#ext#@brightonandhovecc.onmicrosoft.com::4819a051-def5-4749-8cc6-153f9a6c47d4" providerId="AD" clId="Web-{316C7DE3-EFD4-1B7F-4736-D3BB3C3D94C6}" dt="2025-03-03T11:52:07.438" v="1"/>
        <pc:sldMkLst>
          <pc:docMk/>
          <pc:sldMk cId="3347900755" sldId="2490"/>
        </pc:sldMkLst>
      </pc:sldChg>
      <pc:sldChg chg="modSp add">
        <pc:chgData name="Louisa Antonioli" userId="S::louisa.antonioli_suffolk.gov.uk#ext#@brightonandhovecc.onmicrosoft.com::4819a051-def5-4749-8cc6-153f9a6c47d4" providerId="AD" clId="Web-{316C7DE3-EFD4-1B7F-4736-D3BB3C3D94C6}" dt="2025-03-03T11:53:54.899" v="14" actId="20577"/>
        <pc:sldMkLst>
          <pc:docMk/>
          <pc:sldMk cId="769764903" sldId="2600"/>
        </pc:sldMkLst>
        <pc:spChg chg="mod">
          <ac:chgData name="Louisa Antonioli" userId="S::louisa.antonioli_suffolk.gov.uk#ext#@brightonandhovecc.onmicrosoft.com::4819a051-def5-4749-8cc6-153f9a6c47d4" providerId="AD" clId="Web-{316C7DE3-EFD4-1B7F-4736-D3BB3C3D94C6}" dt="2025-03-03T11:52:47.488" v="6" actId="20577"/>
          <ac:spMkLst>
            <pc:docMk/>
            <pc:sldMk cId="769764903" sldId="2600"/>
            <ac:spMk id="4" creationId="{481BA0EA-25A9-06E2-AC0C-9848FDE4D141}"/>
          </ac:spMkLst>
        </pc:spChg>
        <pc:spChg chg="mod">
          <ac:chgData name="Louisa Antonioli" userId="S::louisa.antonioli_suffolk.gov.uk#ext#@brightonandhovecc.onmicrosoft.com::4819a051-def5-4749-8cc6-153f9a6c47d4" providerId="AD" clId="Web-{316C7DE3-EFD4-1B7F-4736-D3BB3C3D94C6}" dt="2025-03-03T11:53:54.899" v="14" actId="20577"/>
          <ac:spMkLst>
            <pc:docMk/>
            <pc:sldMk cId="769764903" sldId="2600"/>
            <ac:spMk id="8" creationId="{8C68E260-5533-A8F5-F9BC-C791000295C4}"/>
          </ac:spMkLst>
        </pc:spChg>
        <pc:spChg chg="mod">
          <ac:chgData name="Louisa Antonioli" userId="S::louisa.antonioli_suffolk.gov.uk#ext#@brightonandhovecc.onmicrosoft.com::4819a051-def5-4749-8cc6-153f9a6c47d4" providerId="AD" clId="Web-{316C7DE3-EFD4-1B7F-4736-D3BB3C3D94C6}" dt="2025-03-03T11:53:49.227" v="12" actId="20577"/>
          <ac:spMkLst>
            <pc:docMk/>
            <pc:sldMk cId="769764903" sldId="2600"/>
            <ac:spMk id="62" creationId="{20E61216-98E8-7FDD-0138-55F05D1C0F3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0804A-A112-4C25-8A7F-E9C39EC8D31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D24D17-DA18-4070-8379-1211F1FD12C2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>
            <a:solidFill>
              <a:schemeClr val="tx1"/>
            </a:solidFill>
          </a:endParaRPr>
        </a:p>
      </dgm:t>
    </dgm:pt>
    <dgm:pt modelId="{6A5128B7-6FD5-4143-9E3C-D9A6EFD39DFD}" type="parTrans" cxnId="{93782E66-F191-4552-8B44-389DA214A310}">
      <dgm:prSet/>
      <dgm:spPr/>
      <dgm:t>
        <a:bodyPr/>
        <a:lstStyle/>
        <a:p>
          <a:endParaRPr lang="en-GB"/>
        </a:p>
      </dgm:t>
    </dgm:pt>
    <dgm:pt modelId="{662A1A14-CB79-4007-97DF-805588F2D20C}" type="sibTrans" cxnId="{93782E66-F191-4552-8B44-389DA214A310}">
      <dgm:prSet/>
      <dgm:spPr/>
      <dgm:t>
        <a:bodyPr/>
        <a:lstStyle/>
        <a:p>
          <a:endParaRPr lang="en-GB"/>
        </a:p>
      </dgm:t>
    </dgm:pt>
    <dgm:pt modelId="{33BD7478-B6AD-422C-BD7C-B6B77576207C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>
            <a:solidFill>
              <a:schemeClr val="tx1"/>
            </a:solidFill>
          </a:endParaRPr>
        </a:p>
      </dgm:t>
    </dgm:pt>
    <dgm:pt modelId="{13317036-0A6E-402E-8531-B8E55BF15E69}" type="parTrans" cxnId="{78C8113B-4DAB-478A-838B-A97223775DC7}">
      <dgm:prSet/>
      <dgm:spPr/>
      <dgm:t>
        <a:bodyPr/>
        <a:lstStyle/>
        <a:p>
          <a:endParaRPr lang="en-GB"/>
        </a:p>
      </dgm:t>
    </dgm:pt>
    <dgm:pt modelId="{22FD3886-4969-4966-B67F-44BBAA87AF10}" type="sibTrans" cxnId="{78C8113B-4DAB-478A-838B-A97223775DC7}">
      <dgm:prSet/>
      <dgm:spPr/>
      <dgm:t>
        <a:bodyPr/>
        <a:lstStyle/>
        <a:p>
          <a:endParaRPr lang="en-GB"/>
        </a:p>
      </dgm:t>
    </dgm:pt>
    <dgm:pt modelId="{4E1AC4E2-6E97-45E9-A482-549A2A27C691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>
            <a:solidFill>
              <a:schemeClr val="tx1"/>
            </a:solidFill>
          </a:endParaRPr>
        </a:p>
      </dgm:t>
    </dgm:pt>
    <dgm:pt modelId="{E98D896C-C027-4E41-B34B-3AE2F0B89BF3}" type="parTrans" cxnId="{F0BFC341-34A4-4262-8341-F8B9BDB7A6BF}">
      <dgm:prSet/>
      <dgm:spPr/>
      <dgm:t>
        <a:bodyPr/>
        <a:lstStyle/>
        <a:p>
          <a:endParaRPr lang="en-GB"/>
        </a:p>
      </dgm:t>
    </dgm:pt>
    <dgm:pt modelId="{4A77168A-AFDE-415C-9449-1791A4ACEA7D}" type="sibTrans" cxnId="{F0BFC341-34A4-4262-8341-F8B9BDB7A6BF}">
      <dgm:prSet/>
      <dgm:spPr/>
      <dgm:t>
        <a:bodyPr/>
        <a:lstStyle/>
        <a:p>
          <a:endParaRPr lang="en-GB"/>
        </a:p>
      </dgm:t>
    </dgm:pt>
    <dgm:pt modelId="{4941EE44-5FFA-4A53-AF2D-96A28F0D3059}">
      <dgm:prSet phldrT="[Text]" phldr="0" custT="1"/>
      <dgm:spPr/>
      <dgm:t>
        <a:bodyPr/>
        <a:lstStyle/>
        <a:p>
          <a:r>
            <a:rPr lang="en-GB" sz="14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>
            <a:solidFill>
              <a:schemeClr val="tx1"/>
            </a:solidFill>
          </a:endParaRPr>
        </a:p>
      </dgm:t>
    </dgm:pt>
    <dgm:pt modelId="{04B4C876-6A9E-4B10-A02D-DCF5E5CE77B6}" type="parTrans" cxnId="{B51FD07F-DD4F-4113-B1B6-DCACD5007D65}">
      <dgm:prSet/>
      <dgm:spPr/>
      <dgm:t>
        <a:bodyPr/>
        <a:lstStyle/>
        <a:p>
          <a:endParaRPr lang="en-GB"/>
        </a:p>
      </dgm:t>
    </dgm:pt>
    <dgm:pt modelId="{E46DBD2E-EBFE-4FA1-8353-B0243B2A0632}" type="sibTrans" cxnId="{B51FD07F-DD4F-4113-B1B6-DCACD5007D65}">
      <dgm:prSet/>
      <dgm:spPr/>
      <dgm:t>
        <a:bodyPr/>
        <a:lstStyle/>
        <a:p>
          <a:endParaRPr lang="en-GB"/>
        </a:p>
      </dgm:t>
    </dgm:pt>
    <dgm:pt modelId="{D7BBA0CA-446C-4EE7-B8CF-F8E2616D94E9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>
            <a:solidFill>
              <a:schemeClr val="tx1"/>
            </a:solidFill>
          </a:endParaRPr>
        </a:p>
      </dgm:t>
    </dgm:pt>
    <dgm:pt modelId="{5051A349-34F1-4FFD-91A1-9AB9F8419C63}" type="parTrans" cxnId="{65FD83F3-CB06-4957-AE5E-C2F6A5A2FF05}">
      <dgm:prSet/>
      <dgm:spPr/>
      <dgm:t>
        <a:bodyPr/>
        <a:lstStyle/>
        <a:p>
          <a:endParaRPr lang="en-GB"/>
        </a:p>
      </dgm:t>
    </dgm:pt>
    <dgm:pt modelId="{05603A58-1950-4613-8428-0FC316797E32}" type="sibTrans" cxnId="{65FD83F3-CB06-4957-AE5E-C2F6A5A2FF05}">
      <dgm:prSet/>
      <dgm:spPr/>
      <dgm:t>
        <a:bodyPr/>
        <a:lstStyle/>
        <a:p>
          <a:endParaRPr lang="en-GB"/>
        </a:p>
      </dgm:t>
    </dgm:pt>
    <dgm:pt modelId="{DA2B57C1-1DE6-4C3F-A937-DF6269BBB104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gm:t>
    </dgm:pt>
    <dgm:pt modelId="{0EA22FBB-0733-4925-922D-0042D8459BE3}" type="parTrans" cxnId="{57E063D9-48A8-4391-AD55-61C566962C30}">
      <dgm:prSet/>
      <dgm:spPr/>
      <dgm:t>
        <a:bodyPr/>
        <a:lstStyle/>
        <a:p>
          <a:endParaRPr lang="en-GB"/>
        </a:p>
      </dgm:t>
    </dgm:pt>
    <dgm:pt modelId="{F39CC426-BDD6-488D-AD01-D6033929D744}" type="sibTrans" cxnId="{57E063D9-48A8-4391-AD55-61C566962C30}">
      <dgm:prSet/>
      <dgm:spPr/>
      <dgm:t>
        <a:bodyPr/>
        <a:lstStyle/>
        <a:p>
          <a:endParaRPr lang="en-GB"/>
        </a:p>
      </dgm:t>
    </dgm:pt>
    <dgm:pt modelId="{80FFED6A-0BC4-4F0E-B22F-C539E82D1F4E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Assemblies</a:t>
          </a:r>
        </a:p>
      </dgm:t>
    </dgm:pt>
    <dgm:pt modelId="{43129C20-B6D5-40E6-90BB-5C4C4D680305}" type="parTrans" cxnId="{A97B5A3E-3AB5-444C-8653-E902A071D9C9}">
      <dgm:prSet/>
      <dgm:spPr/>
      <dgm:t>
        <a:bodyPr/>
        <a:lstStyle/>
        <a:p>
          <a:endParaRPr lang="en-GB"/>
        </a:p>
      </dgm:t>
    </dgm:pt>
    <dgm:pt modelId="{5C5BF77B-A928-43DC-A05E-9EA4309A9CE0}" type="sibTrans" cxnId="{A97B5A3E-3AB5-444C-8653-E902A071D9C9}">
      <dgm:prSet/>
      <dgm:spPr/>
      <dgm:t>
        <a:bodyPr/>
        <a:lstStyle/>
        <a:p>
          <a:endParaRPr lang="en-GB"/>
        </a:p>
      </dgm:t>
    </dgm:pt>
    <dgm:pt modelId="{9C64A377-BA64-4B14-A063-04581ADFFC4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gm:t>
    </dgm:pt>
    <dgm:pt modelId="{2B7FF1BB-4F27-422B-A440-7E1DCDF85B4E}" type="parTrans" cxnId="{B808B364-FC0C-4541-B49B-5F2B037548BE}">
      <dgm:prSet/>
      <dgm:spPr/>
      <dgm:t>
        <a:bodyPr/>
        <a:lstStyle/>
        <a:p>
          <a:endParaRPr lang="en-GB"/>
        </a:p>
      </dgm:t>
    </dgm:pt>
    <dgm:pt modelId="{9E194196-1314-4F0A-843A-FD6523FAE031}" type="sibTrans" cxnId="{B808B364-FC0C-4541-B49B-5F2B037548BE}">
      <dgm:prSet/>
      <dgm:spPr/>
      <dgm:t>
        <a:bodyPr/>
        <a:lstStyle/>
        <a:p>
          <a:endParaRPr lang="en-GB"/>
        </a:p>
      </dgm:t>
    </dgm:pt>
    <dgm:pt modelId="{1913CF55-9388-43BB-B3D8-9871937EB66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gm:t>
    </dgm:pt>
    <dgm:pt modelId="{B5BBE0F6-5E9F-4152-83E3-9C392A7ADF90}" type="parTrans" cxnId="{C482DC61-4F26-4A98-94CE-72B4F529A68B}">
      <dgm:prSet/>
      <dgm:spPr/>
      <dgm:t>
        <a:bodyPr/>
        <a:lstStyle/>
        <a:p>
          <a:endParaRPr lang="en-GB"/>
        </a:p>
      </dgm:t>
    </dgm:pt>
    <dgm:pt modelId="{2E00546C-311C-4A7B-AC5E-F0E5C0B3BBE1}" type="sibTrans" cxnId="{C482DC61-4F26-4A98-94CE-72B4F529A68B}">
      <dgm:prSet/>
      <dgm:spPr/>
      <dgm:t>
        <a:bodyPr/>
        <a:lstStyle/>
        <a:p>
          <a:endParaRPr lang="en-GB"/>
        </a:p>
      </dgm:t>
    </dgm:pt>
    <dgm:pt modelId="{76277234-7FEE-4B0D-82A6-E8290019B5FC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>
            <a:solidFill>
              <a:schemeClr val="tx1"/>
            </a:solidFill>
          </a:endParaRPr>
        </a:p>
      </dgm:t>
    </dgm:pt>
    <dgm:pt modelId="{8A082DEB-C013-4DF9-85A8-3C7FBD13172E}" type="parTrans" cxnId="{629A1FFE-BC28-40EC-AEA3-0F705DF7725C}">
      <dgm:prSet/>
      <dgm:spPr/>
      <dgm:t>
        <a:bodyPr/>
        <a:lstStyle/>
        <a:p>
          <a:endParaRPr lang="en-GB"/>
        </a:p>
      </dgm:t>
    </dgm:pt>
    <dgm:pt modelId="{B1C9B1EF-D2A9-493E-95AA-83327A52C3EE}" type="sibTrans" cxnId="{629A1FFE-BC28-40EC-AEA3-0F705DF7725C}">
      <dgm:prSet/>
      <dgm:spPr/>
      <dgm:t>
        <a:bodyPr/>
        <a:lstStyle/>
        <a:p>
          <a:endParaRPr lang="en-GB"/>
        </a:p>
      </dgm:t>
    </dgm:pt>
    <dgm:pt modelId="{380E5BFE-CE13-4B78-A0C2-058B759FC8DD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gm:t>
    </dgm:pt>
    <dgm:pt modelId="{24007177-F2D8-4609-B389-04DFC47B2EBB}" type="parTrans" cxnId="{36AE8A8E-3603-45D9-8B97-7D6BF339DC32}">
      <dgm:prSet/>
      <dgm:spPr/>
      <dgm:t>
        <a:bodyPr/>
        <a:lstStyle/>
        <a:p>
          <a:endParaRPr lang="en-GB"/>
        </a:p>
      </dgm:t>
    </dgm:pt>
    <dgm:pt modelId="{91679F46-46BF-488F-AE68-032ED401FA94}" type="sibTrans" cxnId="{36AE8A8E-3603-45D9-8B97-7D6BF339DC32}">
      <dgm:prSet/>
      <dgm:spPr/>
      <dgm:t>
        <a:bodyPr/>
        <a:lstStyle/>
        <a:p>
          <a:endParaRPr lang="en-GB"/>
        </a:p>
      </dgm:t>
    </dgm:pt>
    <dgm:pt modelId="{BAF2AD80-333C-4B53-9ECD-E69CB8EE45D3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gm:t>
    </dgm:pt>
    <dgm:pt modelId="{ABAE4A64-858B-4167-8953-99FF146227E0}" type="parTrans" cxnId="{C43F09F9-AA6E-467A-A955-2C77658F4B22}">
      <dgm:prSet/>
      <dgm:spPr/>
      <dgm:t>
        <a:bodyPr/>
        <a:lstStyle/>
        <a:p>
          <a:endParaRPr lang="en-GB"/>
        </a:p>
      </dgm:t>
    </dgm:pt>
    <dgm:pt modelId="{7B6AD555-BA34-429E-B865-25FEA994A9C7}" type="sibTrans" cxnId="{C43F09F9-AA6E-467A-A955-2C77658F4B22}">
      <dgm:prSet/>
      <dgm:spPr/>
      <dgm:t>
        <a:bodyPr/>
        <a:lstStyle/>
        <a:p>
          <a:endParaRPr lang="en-GB"/>
        </a:p>
      </dgm:t>
    </dgm:pt>
    <dgm:pt modelId="{05E8EB6E-EDBF-41E2-B8CA-1777A1A76DE4}" type="pres">
      <dgm:prSet presAssocID="{4DB0804A-A112-4C25-8A7F-E9C39EC8D317}" presName="cycle" presStyleCnt="0">
        <dgm:presLayoutVars>
          <dgm:dir/>
          <dgm:resizeHandles val="exact"/>
        </dgm:presLayoutVars>
      </dgm:prSet>
      <dgm:spPr/>
    </dgm:pt>
    <dgm:pt modelId="{A3740E8B-6C74-49E4-8010-A06AF50AA83E}" type="pres">
      <dgm:prSet presAssocID="{AED24D17-DA18-4070-8379-1211F1FD12C2}" presName="node" presStyleLbl="node1" presStyleIdx="0" presStyleCnt="12" custScaleX="214839" custScaleY="120310" custRadScaleRad="96096">
        <dgm:presLayoutVars>
          <dgm:bulletEnabled val="1"/>
        </dgm:presLayoutVars>
      </dgm:prSet>
      <dgm:spPr>
        <a:solidFill>
          <a:srgbClr val="92D050"/>
        </a:solidFill>
      </dgm:spPr>
    </dgm:pt>
    <dgm:pt modelId="{0B33886A-BB56-4771-9ABE-CB598B8FD6AB}" type="pres">
      <dgm:prSet presAssocID="{662A1A14-CB79-4007-97DF-805588F2D20C}" presName="sibTrans" presStyleLbl="sibTrans2D1" presStyleIdx="0" presStyleCnt="12"/>
      <dgm:spPr>
        <a:solidFill>
          <a:srgbClr val="92D050"/>
        </a:solidFill>
      </dgm:spPr>
    </dgm:pt>
    <dgm:pt modelId="{BBA3119E-3647-4E55-AE80-7A8B00F6A55A}" type="pres">
      <dgm:prSet presAssocID="{662A1A14-CB79-4007-97DF-805588F2D20C}" presName="connectorText" presStyleLbl="sibTrans2D1" presStyleIdx="0" presStyleCnt="12"/>
      <dgm:spPr/>
    </dgm:pt>
    <dgm:pt modelId="{3F89E491-2488-4EE5-AD77-FDBD2B02D4F1}" type="pres">
      <dgm:prSet presAssocID="{80FFED6A-0BC4-4F0E-B22F-C539E82D1F4E}" presName="node" presStyleLbl="node1" presStyleIdx="1" presStyleCnt="12" custScaleX="214839" custScaleY="120310" custRadScaleRad="101787" custRadScaleInc="59570">
        <dgm:presLayoutVars>
          <dgm:bulletEnabled val="1"/>
        </dgm:presLayoutVars>
      </dgm:prSet>
      <dgm:spPr>
        <a:solidFill>
          <a:srgbClr val="92D050"/>
        </a:solidFill>
      </dgm:spPr>
    </dgm:pt>
    <dgm:pt modelId="{CF1C62E1-A67A-4765-8CB0-9CF5DFBCE4E5}" type="pres">
      <dgm:prSet presAssocID="{5C5BF77B-A928-43DC-A05E-9EA4309A9CE0}" presName="sibTrans" presStyleLbl="sibTrans2D1" presStyleIdx="1" presStyleCnt="12"/>
      <dgm:spPr>
        <a:solidFill>
          <a:srgbClr val="92D050"/>
        </a:solidFill>
      </dgm:spPr>
    </dgm:pt>
    <dgm:pt modelId="{A7AC4274-1667-48AA-875C-B0C87420B5EF}" type="pres">
      <dgm:prSet presAssocID="{5C5BF77B-A928-43DC-A05E-9EA4309A9CE0}" presName="connectorText" presStyleLbl="sibTrans2D1" presStyleIdx="1" presStyleCnt="12"/>
      <dgm:spPr/>
    </dgm:pt>
    <dgm:pt modelId="{B5B3057E-2647-4081-B254-68AAAC9C8CBA}" type="pres">
      <dgm:prSet presAssocID="{33BD7478-B6AD-422C-BD7C-B6B77576207C}" presName="node" presStyleLbl="node1" presStyleIdx="2" presStyleCnt="12" custScaleX="214839" custScaleY="120310" custRadScaleRad="98105" custRadScaleInc="13179">
        <dgm:presLayoutVars>
          <dgm:bulletEnabled val="1"/>
        </dgm:presLayoutVars>
      </dgm:prSet>
      <dgm:spPr>
        <a:solidFill>
          <a:srgbClr val="92D050"/>
        </a:solidFill>
      </dgm:spPr>
    </dgm:pt>
    <dgm:pt modelId="{2460B8A6-47F0-4BE1-B40A-B15B89A52F5A}" type="pres">
      <dgm:prSet presAssocID="{22FD3886-4969-4966-B67F-44BBAA87AF10}" presName="sibTrans" presStyleLbl="sibTrans2D1" presStyleIdx="2" presStyleCnt="12"/>
      <dgm:spPr>
        <a:solidFill>
          <a:srgbClr val="92D050"/>
        </a:solidFill>
      </dgm:spPr>
    </dgm:pt>
    <dgm:pt modelId="{EDD209AC-141C-40A0-BF02-DD2C6621BCD6}" type="pres">
      <dgm:prSet presAssocID="{22FD3886-4969-4966-B67F-44BBAA87AF10}" presName="connectorText" presStyleLbl="sibTrans2D1" presStyleIdx="2" presStyleCnt="12"/>
      <dgm:spPr/>
    </dgm:pt>
    <dgm:pt modelId="{B8969EAA-8F85-4D6E-8467-6B3F923278E6}" type="pres">
      <dgm:prSet presAssocID="{4E1AC4E2-6E97-45E9-A482-549A2A27C691}" presName="node" presStyleLbl="node1" presStyleIdx="3" presStyleCnt="12" custScaleX="214839" custScaleY="120310" custRadScaleRad="100077" custRadScaleInc="14919">
        <dgm:presLayoutVars>
          <dgm:bulletEnabled val="1"/>
        </dgm:presLayoutVars>
      </dgm:prSet>
      <dgm:spPr>
        <a:solidFill>
          <a:srgbClr val="92D050"/>
        </a:solidFill>
      </dgm:spPr>
    </dgm:pt>
    <dgm:pt modelId="{408F2746-2589-40CB-A1DA-7F8CB302AC65}" type="pres">
      <dgm:prSet presAssocID="{4A77168A-AFDE-415C-9449-1791A4ACEA7D}" presName="sibTrans" presStyleLbl="sibTrans2D1" presStyleIdx="3" presStyleCnt="12"/>
      <dgm:spPr>
        <a:solidFill>
          <a:srgbClr val="92D050"/>
        </a:solidFill>
      </dgm:spPr>
    </dgm:pt>
    <dgm:pt modelId="{1B10F94C-8441-4770-A1B6-B628CFC61D12}" type="pres">
      <dgm:prSet presAssocID="{4A77168A-AFDE-415C-9449-1791A4ACEA7D}" presName="connectorText" presStyleLbl="sibTrans2D1" presStyleIdx="3" presStyleCnt="12"/>
      <dgm:spPr/>
    </dgm:pt>
    <dgm:pt modelId="{1309D985-99F5-41F1-8BBE-41320A525A18}" type="pres">
      <dgm:prSet presAssocID="{1913CF55-9388-43BB-B3D8-9871937EB660}" presName="node" presStyleLbl="node1" presStyleIdx="4" presStyleCnt="12" custScaleX="214839" custScaleY="120310" custRadScaleRad="102010" custRadScaleInc="12674">
        <dgm:presLayoutVars>
          <dgm:bulletEnabled val="1"/>
        </dgm:presLayoutVars>
      </dgm:prSet>
      <dgm:spPr>
        <a:solidFill>
          <a:srgbClr val="92D050"/>
        </a:solidFill>
      </dgm:spPr>
    </dgm:pt>
    <dgm:pt modelId="{530DA9F7-F24A-439F-AD9B-BEC23FC021DC}" type="pres">
      <dgm:prSet presAssocID="{2E00546C-311C-4A7B-AC5E-F0E5C0B3BBE1}" presName="sibTrans" presStyleLbl="sibTrans2D1" presStyleIdx="4" presStyleCnt="12"/>
      <dgm:spPr>
        <a:solidFill>
          <a:srgbClr val="92D050"/>
        </a:solidFill>
      </dgm:spPr>
    </dgm:pt>
    <dgm:pt modelId="{40272766-F3F7-4666-8A7E-A63CBF2CDB9C}" type="pres">
      <dgm:prSet presAssocID="{2E00546C-311C-4A7B-AC5E-F0E5C0B3BBE1}" presName="connectorText" presStyleLbl="sibTrans2D1" presStyleIdx="4" presStyleCnt="12"/>
      <dgm:spPr/>
    </dgm:pt>
    <dgm:pt modelId="{75C521DD-D6FE-4AB6-AF33-CF97E616B84A}" type="pres">
      <dgm:prSet presAssocID="{76277234-7FEE-4B0D-82A6-E8290019B5FC}" presName="node" presStyleLbl="node1" presStyleIdx="5" presStyleCnt="12" custScaleX="214839" custScaleY="120310" custRadScaleRad="112862" custRadScaleInc="-47310">
        <dgm:presLayoutVars>
          <dgm:bulletEnabled val="1"/>
        </dgm:presLayoutVars>
      </dgm:prSet>
      <dgm:spPr>
        <a:solidFill>
          <a:srgbClr val="92D050"/>
        </a:solidFill>
      </dgm:spPr>
    </dgm:pt>
    <dgm:pt modelId="{C3CDE3F0-56A6-4A8B-934B-069F3847B3E6}" type="pres">
      <dgm:prSet presAssocID="{B1C9B1EF-D2A9-493E-95AA-83327A52C3EE}" presName="sibTrans" presStyleLbl="sibTrans2D1" presStyleIdx="5" presStyleCnt="12"/>
      <dgm:spPr>
        <a:solidFill>
          <a:srgbClr val="92D050"/>
        </a:solidFill>
      </dgm:spPr>
    </dgm:pt>
    <dgm:pt modelId="{C6311EEA-8E99-4428-961E-C1AAE094C3D4}" type="pres">
      <dgm:prSet presAssocID="{B1C9B1EF-D2A9-493E-95AA-83327A52C3EE}" presName="connectorText" presStyleLbl="sibTrans2D1" presStyleIdx="5" presStyleCnt="12"/>
      <dgm:spPr/>
    </dgm:pt>
    <dgm:pt modelId="{C0A74276-42DE-4C4F-B73A-1B60E9395EA4}" type="pres">
      <dgm:prSet presAssocID="{4941EE44-5FFA-4A53-AF2D-96A28F0D3059}" presName="node" presStyleLbl="node1" presStyleIdx="6" presStyleCnt="12" custScaleX="214839" custScaleY="120310" custRadScaleRad="100488">
        <dgm:presLayoutVars>
          <dgm:bulletEnabled val="1"/>
        </dgm:presLayoutVars>
      </dgm:prSet>
      <dgm:spPr>
        <a:solidFill>
          <a:srgbClr val="92D050"/>
        </a:solidFill>
      </dgm:spPr>
    </dgm:pt>
    <dgm:pt modelId="{B8FD8D43-187B-475D-A0CF-609764AAEB85}" type="pres">
      <dgm:prSet presAssocID="{E46DBD2E-EBFE-4FA1-8353-B0243B2A0632}" presName="sibTrans" presStyleLbl="sibTrans2D1" presStyleIdx="6" presStyleCnt="12"/>
      <dgm:spPr>
        <a:solidFill>
          <a:srgbClr val="92D050"/>
        </a:solidFill>
      </dgm:spPr>
    </dgm:pt>
    <dgm:pt modelId="{8FD548D6-FE14-4C44-85AC-7016A7CB1D83}" type="pres">
      <dgm:prSet presAssocID="{E46DBD2E-EBFE-4FA1-8353-B0243B2A0632}" presName="connectorText" presStyleLbl="sibTrans2D1" presStyleIdx="6" presStyleCnt="12"/>
      <dgm:spPr/>
    </dgm:pt>
    <dgm:pt modelId="{5BB4813C-D292-4EBF-9610-654CA2318A50}" type="pres">
      <dgm:prSet presAssocID="{D7BBA0CA-446C-4EE7-B8CF-F8E2616D94E9}" presName="node" presStyleLbl="node1" presStyleIdx="7" presStyleCnt="12" custScaleX="214839" custScaleY="120310" custRadScaleRad="108056" custRadScaleInc="23882">
        <dgm:presLayoutVars>
          <dgm:bulletEnabled val="1"/>
        </dgm:presLayoutVars>
      </dgm:prSet>
      <dgm:spPr>
        <a:solidFill>
          <a:srgbClr val="92D050"/>
        </a:solidFill>
      </dgm:spPr>
    </dgm:pt>
    <dgm:pt modelId="{7335915C-6167-4D32-BFAB-D76FE05CE256}" type="pres">
      <dgm:prSet presAssocID="{05603A58-1950-4613-8428-0FC316797E32}" presName="sibTrans" presStyleLbl="sibTrans2D1" presStyleIdx="7" presStyleCnt="12"/>
      <dgm:spPr>
        <a:solidFill>
          <a:srgbClr val="92D050"/>
        </a:solidFill>
      </dgm:spPr>
    </dgm:pt>
    <dgm:pt modelId="{4ABD8383-E607-436C-888C-0D9D0262667E}" type="pres">
      <dgm:prSet presAssocID="{05603A58-1950-4613-8428-0FC316797E32}" presName="connectorText" presStyleLbl="sibTrans2D1" presStyleIdx="7" presStyleCnt="12"/>
      <dgm:spPr/>
    </dgm:pt>
    <dgm:pt modelId="{67BE73C5-43AD-4E75-A87D-6C6CC86F7C11}" type="pres">
      <dgm:prSet presAssocID="{DA2B57C1-1DE6-4C3F-A937-DF6269BBB104}" presName="node" presStyleLbl="node1" presStyleIdx="8" presStyleCnt="12" custScaleX="214839" custScaleY="120310" custRadScaleRad="102010" custRadScaleInc="-12674">
        <dgm:presLayoutVars>
          <dgm:bulletEnabled val="1"/>
        </dgm:presLayoutVars>
      </dgm:prSet>
      <dgm:spPr>
        <a:solidFill>
          <a:srgbClr val="92D050"/>
        </a:solidFill>
      </dgm:spPr>
    </dgm:pt>
    <dgm:pt modelId="{247D1306-6568-481E-B5EA-18B43318C065}" type="pres">
      <dgm:prSet presAssocID="{F39CC426-BDD6-488D-AD01-D6033929D744}" presName="sibTrans" presStyleLbl="sibTrans2D1" presStyleIdx="8" presStyleCnt="12"/>
      <dgm:spPr>
        <a:solidFill>
          <a:srgbClr val="92D050"/>
        </a:solidFill>
      </dgm:spPr>
    </dgm:pt>
    <dgm:pt modelId="{7A66B423-68D9-4F11-805B-D852CA11841A}" type="pres">
      <dgm:prSet presAssocID="{F39CC426-BDD6-488D-AD01-D6033929D744}" presName="connectorText" presStyleLbl="sibTrans2D1" presStyleIdx="8" presStyleCnt="12"/>
      <dgm:spPr/>
    </dgm:pt>
    <dgm:pt modelId="{1A30B5F6-7AE3-4F9A-9BA8-9FC5133EF442}" type="pres">
      <dgm:prSet presAssocID="{9C64A377-BA64-4B14-A063-04581ADFFC40}" presName="node" presStyleLbl="node1" presStyleIdx="9" presStyleCnt="12" custScaleX="214839" custScaleY="120310" custRadScaleRad="100077" custRadScaleInc="-14919">
        <dgm:presLayoutVars>
          <dgm:bulletEnabled val="1"/>
        </dgm:presLayoutVars>
      </dgm:prSet>
      <dgm:spPr>
        <a:solidFill>
          <a:srgbClr val="92D050"/>
        </a:solidFill>
      </dgm:spPr>
    </dgm:pt>
    <dgm:pt modelId="{51290D41-640D-4532-B101-4CFCA4CE76BE}" type="pres">
      <dgm:prSet presAssocID="{9E194196-1314-4F0A-843A-FD6523FAE031}" presName="sibTrans" presStyleLbl="sibTrans2D1" presStyleIdx="9" presStyleCnt="12"/>
      <dgm:spPr>
        <a:solidFill>
          <a:srgbClr val="92D050"/>
        </a:solidFill>
      </dgm:spPr>
    </dgm:pt>
    <dgm:pt modelId="{EE68F027-A4BD-43C3-9950-DC0B216B1208}" type="pres">
      <dgm:prSet presAssocID="{9E194196-1314-4F0A-843A-FD6523FAE031}" presName="connectorText" presStyleLbl="sibTrans2D1" presStyleIdx="9" presStyleCnt="12"/>
      <dgm:spPr/>
    </dgm:pt>
    <dgm:pt modelId="{DD8B8207-1AE8-43EA-A830-45F8DAC39E14}" type="pres">
      <dgm:prSet presAssocID="{380E5BFE-CE13-4B78-A0C2-058B759FC8DD}" presName="node" presStyleLbl="node1" presStyleIdx="10" presStyleCnt="12" custScaleX="214839" custScaleY="120310" custRadScaleRad="98105" custRadScaleInc="-13179">
        <dgm:presLayoutVars>
          <dgm:bulletEnabled val="1"/>
        </dgm:presLayoutVars>
      </dgm:prSet>
      <dgm:spPr>
        <a:solidFill>
          <a:srgbClr val="92D050"/>
        </a:solidFill>
      </dgm:spPr>
    </dgm:pt>
    <dgm:pt modelId="{0C392A23-C9D5-4316-B8F6-3CFE1B8F72BF}" type="pres">
      <dgm:prSet presAssocID="{91679F46-46BF-488F-AE68-032ED401FA94}" presName="sibTrans" presStyleLbl="sibTrans2D1" presStyleIdx="10" presStyleCnt="12"/>
      <dgm:spPr>
        <a:solidFill>
          <a:srgbClr val="92D050"/>
        </a:solidFill>
      </dgm:spPr>
    </dgm:pt>
    <dgm:pt modelId="{66F12A0B-6C8C-44C1-AB39-8EB817FF0A7E}" type="pres">
      <dgm:prSet presAssocID="{91679F46-46BF-488F-AE68-032ED401FA94}" presName="connectorText" presStyleLbl="sibTrans2D1" presStyleIdx="10" presStyleCnt="12"/>
      <dgm:spPr/>
    </dgm:pt>
    <dgm:pt modelId="{D298B01C-E102-4B30-9B12-462EFAF636D8}" type="pres">
      <dgm:prSet presAssocID="{BAF2AD80-333C-4B53-9ECD-E69CB8EE45D3}" presName="node" presStyleLbl="node1" presStyleIdx="11" presStyleCnt="12" custScaleX="214839" custScaleY="120310" custRadScaleRad="100092" custRadScaleInc="-51456">
        <dgm:presLayoutVars>
          <dgm:bulletEnabled val="1"/>
        </dgm:presLayoutVars>
      </dgm:prSet>
      <dgm:spPr>
        <a:solidFill>
          <a:srgbClr val="92D050"/>
        </a:solidFill>
      </dgm:spPr>
    </dgm:pt>
    <dgm:pt modelId="{82C8F9A4-9EE1-4FF6-81CB-8E6009EA2489}" type="pres">
      <dgm:prSet presAssocID="{7B6AD555-BA34-429E-B865-25FEA994A9C7}" presName="sibTrans" presStyleLbl="sibTrans2D1" presStyleIdx="11" presStyleCnt="12"/>
      <dgm:spPr>
        <a:solidFill>
          <a:srgbClr val="92D050"/>
        </a:solidFill>
      </dgm:spPr>
    </dgm:pt>
    <dgm:pt modelId="{B0881357-8D50-4938-AECC-27F5A032D38C}" type="pres">
      <dgm:prSet presAssocID="{7B6AD555-BA34-429E-B865-25FEA994A9C7}" presName="connectorText" presStyleLbl="sibTrans2D1" presStyleIdx="11" presStyleCnt="12"/>
      <dgm:spPr/>
    </dgm:pt>
  </dgm:ptLst>
  <dgm:cxnLst>
    <dgm:cxn modelId="{F6F55C12-6EEA-4051-A9E2-14FEE83A43EC}" type="presOf" srcId="{9C64A377-BA64-4B14-A063-04581ADFFC40}" destId="{1A30B5F6-7AE3-4F9A-9BA8-9FC5133EF442}" srcOrd="0" destOrd="0" presId="urn:microsoft.com/office/officeart/2005/8/layout/cycle2"/>
    <dgm:cxn modelId="{C8414D20-2BD0-4835-8009-2AE00AB7759C}" type="presOf" srcId="{7B6AD555-BA34-429E-B865-25FEA994A9C7}" destId="{B0881357-8D50-4938-AECC-27F5A032D38C}" srcOrd="1" destOrd="0" presId="urn:microsoft.com/office/officeart/2005/8/layout/cycle2"/>
    <dgm:cxn modelId="{5748E621-B5D9-49A2-9DBB-36BD3D764062}" type="presOf" srcId="{662A1A14-CB79-4007-97DF-805588F2D20C}" destId="{0B33886A-BB56-4771-9ABE-CB598B8FD6AB}" srcOrd="0" destOrd="0" presId="urn:microsoft.com/office/officeart/2005/8/layout/cycle2"/>
    <dgm:cxn modelId="{30A17D25-818D-4A4D-804C-D2F914C8CB21}" type="presOf" srcId="{F39CC426-BDD6-488D-AD01-D6033929D744}" destId="{247D1306-6568-481E-B5EA-18B43318C065}" srcOrd="0" destOrd="0" presId="urn:microsoft.com/office/officeart/2005/8/layout/cycle2"/>
    <dgm:cxn modelId="{792D832B-819C-4BDC-BE6C-B0F35CEB1482}" type="presOf" srcId="{4941EE44-5FFA-4A53-AF2D-96A28F0D3059}" destId="{C0A74276-42DE-4C4F-B73A-1B60E9395EA4}" srcOrd="0" destOrd="0" presId="urn:microsoft.com/office/officeart/2005/8/layout/cycle2"/>
    <dgm:cxn modelId="{3346EC2C-BD3A-4BC3-BF6E-DAD8D34574F7}" type="presOf" srcId="{5C5BF77B-A928-43DC-A05E-9EA4309A9CE0}" destId="{A7AC4274-1667-48AA-875C-B0C87420B5EF}" srcOrd="1" destOrd="0" presId="urn:microsoft.com/office/officeart/2005/8/layout/cycle2"/>
    <dgm:cxn modelId="{93CCD72E-6005-4A35-B0E8-8A15D978148E}" type="presOf" srcId="{B1C9B1EF-D2A9-493E-95AA-83327A52C3EE}" destId="{C6311EEA-8E99-4428-961E-C1AAE094C3D4}" srcOrd="1" destOrd="0" presId="urn:microsoft.com/office/officeart/2005/8/layout/cycle2"/>
    <dgm:cxn modelId="{78C8113B-4DAB-478A-838B-A97223775DC7}" srcId="{4DB0804A-A112-4C25-8A7F-E9C39EC8D317}" destId="{33BD7478-B6AD-422C-BD7C-B6B77576207C}" srcOrd="2" destOrd="0" parTransId="{13317036-0A6E-402E-8531-B8E55BF15E69}" sibTransId="{22FD3886-4969-4966-B67F-44BBAA87AF10}"/>
    <dgm:cxn modelId="{E7753F3E-ADD8-4E95-BA46-5FCCDEE2519A}" type="presOf" srcId="{4A77168A-AFDE-415C-9449-1791A4ACEA7D}" destId="{1B10F94C-8441-4770-A1B6-B628CFC61D12}" srcOrd="1" destOrd="0" presId="urn:microsoft.com/office/officeart/2005/8/layout/cycle2"/>
    <dgm:cxn modelId="{A97B5A3E-3AB5-444C-8653-E902A071D9C9}" srcId="{4DB0804A-A112-4C25-8A7F-E9C39EC8D317}" destId="{80FFED6A-0BC4-4F0E-B22F-C539E82D1F4E}" srcOrd="1" destOrd="0" parTransId="{43129C20-B6D5-40E6-90BB-5C4C4D680305}" sibTransId="{5C5BF77B-A928-43DC-A05E-9EA4309A9CE0}"/>
    <dgm:cxn modelId="{71DBFD3F-1B27-4A85-93D7-E1A905C65983}" type="presOf" srcId="{F39CC426-BDD6-488D-AD01-D6033929D744}" destId="{7A66B423-68D9-4F11-805B-D852CA11841A}" srcOrd="1" destOrd="0" presId="urn:microsoft.com/office/officeart/2005/8/layout/cycle2"/>
    <dgm:cxn modelId="{25DF335C-300B-452C-A3B5-D2DDCA00EBF0}" type="presOf" srcId="{DA2B57C1-1DE6-4C3F-A937-DF6269BBB104}" destId="{67BE73C5-43AD-4E75-A87D-6C6CC86F7C11}" srcOrd="0" destOrd="0" presId="urn:microsoft.com/office/officeart/2005/8/layout/cycle2"/>
    <dgm:cxn modelId="{8939215F-0033-4A52-A80E-432DE06E56BE}" type="presOf" srcId="{B1C9B1EF-D2A9-493E-95AA-83327A52C3EE}" destId="{C3CDE3F0-56A6-4A8B-934B-069F3847B3E6}" srcOrd="0" destOrd="0" presId="urn:microsoft.com/office/officeart/2005/8/layout/cycle2"/>
    <dgm:cxn modelId="{7CFF9B5F-D906-41D1-B9B0-6322CB3C9675}" type="presOf" srcId="{80FFED6A-0BC4-4F0E-B22F-C539E82D1F4E}" destId="{3F89E491-2488-4EE5-AD77-FDBD2B02D4F1}" srcOrd="0" destOrd="0" presId="urn:microsoft.com/office/officeart/2005/8/layout/cycle2"/>
    <dgm:cxn modelId="{F0BFC341-34A4-4262-8341-F8B9BDB7A6BF}" srcId="{4DB0804A-A112-4C25-8A7F-E9C39EC8D317}" destId="{4E1AC4E2-6E97-45E9-A482-549A2A27C691}" srcOrd="3" destOrd="0" parTransId="{E98D896C-C027-4E41-B34B-3AE2F0B89BF3}" sibTransId="{4A77168A-AFDE-415C-9449-1791A4ACEA7D}"/>
    <dgm:cxn modelId="{C482DC61-4F26-4A98-94CE-72B4F529A68B}" srcId="{4DB0804A-A112-4C25-8A7F-E9C39EC8D317}" destId="{1913CF55-9388-43BB-B3D8-9871937EB660}" srcOrd="4" destOrd="0" parTransId="{B5BBE0F6-5E9F-4152-83E3-9C392A7ADF90}" sibTransId="{2E00546C-311C-4A7B-AC5E-F0E5C0B3BBE1}"/>
    <dgm:cxn modelId="{EF820243-F6F8-4A91-A01A-60C189F394E3}" type="presOf" srcId="{9E194196-1314-4F0A-843A-FD6523FAE031}" destId="{EE68F027-A4BD-43C3-9950-DC0B216B1208}" srcOrd="1" destOrd="0" presId="urn:microsoft.com/office/officeart/2005/8/layout/cycle2"/>
    <dgm:cxn modelId="{B808B364-FC0C-4541-B49B-5F2B037548BE}" srcId="{4DB0804A-A112-4C25-8A7F-E9C39EC8D317}" destId="{9C64A377-BA64-4B14-A063-04581ADFFC40}" srcOrd="9" destOrd="0" parTransId="{2B7FF1BB-4F27-422B-A440-7E1DCDF85B4E}" sibTransId="{9E194196-1314-4F0A-843A-FD6523FAE031}"/>
    <dgm:cxn modelId="{BB036665-D5F0-4704-BBBA-E47976755C17}" type="presOf" srcId="{2E00546C-311C-4A7B-AC5E-F0E5C0B3BBE1}" destId="{40272766-F3F7-4666-8A7E-A63CBF2CDB9C}" srcOrd="1" destOrd="0" presId="urn:microsoft.com/office/officeart/2005/8/layout/cycle2"/>
    <dgm:cxn modelId="{80399145-D887-4274-A84E-F8D2BB891B27}" type="presOf" srcId="{76277234-7FEE-4B0D-82A6-E8290019B5FC}" destId="{75C521DD-D6FE-4AB6-AF33-CF97E616B84A}" srcOrd="0" destOrd="0" presId="urn:microsoft.com/office/officeart/2005/8/layout/cycle2"/>
    <dgm:cxn modelId="{93782E66-F191-4552-8B44-389DA214A310}" srcId="{4DB0804A-A112-4C25-8A7F-E9C39EC8D317}" destId="{AED24D17-DA18-4070-8379-1211F1FD12C2}" srcOrd="0" destOrd="0" parTransId="{6A5128B7-6FD5-4143-9E3C-D9A6EFD39DFD}" sibTransId="{662A1A14-CB79-4007-97DF-805588F2D20C}"/>
    <dgm:cxn modelId="{ABC6D949-516C-4C50-90A0-BB2014FF7629}" type="presOf" srcId="{4A77168A-AFDE-415C-9449-1791A4ACEA7D}" destId="{408F2746-2589-40CB-A1DA-7F8CB302AC65}" srcOrd="0" destOrd="0" presId="urn:microsoft.com/office/officeart/2005/8/layout/cycle2"/>
    <dgm:cxn modelId="{FD0D1B4A-89F7-4846-ACE4-830CA265F643}" type="presOf" srcId="{33BD7478-B6AD-422C-BD7C-B6B77576207C}" destId="{B5B3057E-2647-4081-B254-68AAAC9C8CBA}" srcOrd="0" destOrd="0" presId="urn:microsoft.com/office/officeart/2005/8/layout/cycle2"/>
    <dgm:cxn modelId="{516CF84B-10F8-4AA1-A705-2E5B25975A2E}" type="presOf" srcId="{2E00546C-311C-4A7B-AC5E-F0E5C0B3BBE1}" destId="{530DA9F7-F24A-439F-AD9B-BEC23FC021DC}" srcOrd="0" destOrd="0" presId="urn:microsoft.com/office/officeart/2005/8/layout/cycle2"/>
    <dgm:cxn modelId="{463FB94C-1E8E-456A-9E59-81C138F7F92A}" type="presOf" srcId="{BAF2AD80-333C-4B53-9ECD-E69CB8EE45D3}" destId="{D298B01C-E102-4B30-9B12-462EFAF636D8}" srcOrd="0" destOrd="0" presId="urn:microsoft.com/office/officeart/2005/8/layout/cycle2"/>
    <dgm:cxn modelId="{59A4C44D-295C-44FF-BDF1-11EABB7130B7}" type="presOf" srcId="{22FD3886-4969-4966-B67F-44BBAA87AF10}" destId="{2460B8A6-47F0-4BE1-B40A-B15B89A52F5A}" srcOrd="0" destOrd="0" presId="urn:microsoft.com/office/officeart/2005/8/layout/cycle2"/>
    <dgm:cxn modelId="{C9F8C76D-9F45-4CAB-9265-EEB5F3C8D7CC}" type="presOf" srcId="{E46DBD2E-EBFE-4FA1-8353-B0243B2A0632}" destId="{8FD548D6-FE14-4C44-85AC-7016A7CB1D83}" srcOrd="1" destOrd="0" presId="urn:microsoft.com/office/officeart/2005/8/layout/cycle2"/>
    <dgm:cxn modelId="{CB19D26E-83CE-4471-9CF5-38254F830846}" type="presOf" srcId="{22FD3886-4969-4966-B67F-44BBAA87AF10}" destId="{EDD209AC-141C-40A0-BF02-DD2C6621BCD6}" srcOrd="1" destOrd="0" presId="urn:microsoft.com/office/officeart/2005/8/layout/cycle2"/>
    <dgm:cxn modelId="{45719053-3F86-4302-BBA4-24EDBCF2F3E2}" type="presOf" srcId="{91679F46-46BF-488F-AE68-032ED401FA94}" destId="{0C392A23-C9D5-4316-B8F6-3CFE1B8F72BF}" srcOrd="0" destOrd="0" presId="urn:microsoft.com/office/officeart/2005/8/layout/cycle2"/>
    <dgm:cxn modelId="{DF57B573-BBF7-4FB7-A792-531ABC9E5A76}" type="presOf" srcId="{D7BBA0CA-446C-4EE7-B8CF-F8E2616D94E9}" destId="{5BB4813C-D292-4EBF-9610-654CA2318A50}" srcOrd="0" destOrd="0" presId="urn:microsoft.com/office/officeart/2005/8/layout/cycle2"/>
    <dgm:cxn modelId="{21452B74-7921-4766-94CD-9E84910E9D85}" type="presOf" srcId="{9E194196-1314-4F0A-843A-FD6523FAE031}" destId="{51290D41-640D-4532-B101-4CFCA4CE76BE}" srcOrd="0" destOrd="0" presId="urn:microsoft.com/office/officeart/2005/8/layout/cycle2"/>
    <dgm:cxn modelId="{86E23554-939A-4BC5-A074-1A509C43E5B1}" type="presOf" srcId="{91679F46-46BF-488F-AE68-032ED401FA94}" destId="{66F12A0B-6C8C-44C1-AB39-8EB817FF0A7E}" srcOrd="1" destOrd="0" presId="urn:microsoft.com/office/officeart/2005/8/layout/cycle2"/>
    <dgm:cxn modelId="{B51FD07F-DD4F-4113-B1B6-DCACD5007D65}" srcId="{4DB0804A-A112-4C25-8A7F-E9C39EC8D317}" destId="{4941EE44-5FFA-4A53-AF2D-96A28F0D3059}" srcOrd="6" destOrd="0" parTransId="{04B4C876-6A9E-4B10-A02D-DCF5E5CE77B6}" sibTransId="{E46DBD2E-EBFE-4FA1-8353-B0243B2A0632}"/>
    <dgm:cxn modelId="{36AE8A8E-3603-45D9-8B97-7D6BF339DC32}" srcId="{4DB0804A-A112-4C25-8A7F-E9C39EC8D317}" destId="{380E5BFE-CE13-4B78-A0C2-058B759FC8DD}" srcOrd="10" destOrd="0" parTransId="{24007177-F2D8-4609-B389-04DFC47B2EBB}" sibTransId="{91679F46-46BF-488F-AE68-032ED401FA94}"/>
    <dgm:cxn modelId="{515B8093-77C3-40BE-ADF7-57F7A64FBCA4}" type="presOf" srcId="{7B6AD555-BA34-429E-B865-25FEA994A9C7}" destId="{82C8F9A4-9EE1-4FF6-81CB-8E6009EA2489}" srcOrd="0" destOrd="0" presId="urn:microsoft.com/office/officeart/2005/8/layout/cycle2"/>
    <dgm:cxn modelId="{9E5FE198-FD02-4051-B5A2-51F0E86CCB94}" type="presOf" srcId="{AED24D17-DA18-4070-8379-1211F1FD12C2}" destId="{A3740E8B-6C74-49E4-8010-A06AF50AA83E}" srcOrd="0" destOrd="0" presId="urn:microsoft.com/office/officeart/2005/8/layout/cycle2"/>
    <dgm:cxn modelId="{932DF39D-766E-4576-92FC-ED59F818B5C2}" type="presOf" srcId="{E46DBD2E-EBFE-4FA1-8353-B0243B2A0632}" destId="{B8FD8D43-187B-475D-A0CF-609764AAEB85}" srcOrd="0" destOrd="0" presId="urn:microsoft.com/office/officeart/2005/8/layout/cycle2"/>
    <dgm:cxn modelId="{EBD6AEB9-42E4-420B-9E62-23D3507A475B}" type="presOf" srcId="{662A1A14-CB79-4007-97DF-805588F2D20C}" destId="{BBA3119E-3647-4E55-AE80-7A8B00F6A55A}" srcOrd="1" destOrd="0" presId="urn:microsoft.com/office/officeart/2005/8/layout/cycle2"/>
    <dgm:cxn modelId="{792F64BB-E5CA-455F-9AE1-3CDDF2D02706}" type="presOf" srcId="{5C5BF77B-A928-43DC-A05E-9EA4309A9CE0}" destId="{CF1C62E1-A67A-4765-8CB0-9CF5DFBCE4E5}" srcOrd="0" destOrd="0" presId="urn:microsoft.com/office/officeart/2005/8/layout/cycle2"/>
    <dgm:cxn modelId="{3B23A0D1-EDF9-4F41-BC34-BE1F78CA8072}" type="presOf" srcId="{05603A58-1950-4613-8428-0FC316797E32}" destId="{7335915C-6167-4D32-BFAB-D76FE05CE256}" srcOrd="0" destOrd="0" presId="urn:microsoft.com/office/officeart/2005/8/layout/cycle2"/>
    <dgm:cxn modelId="{003352D5-F6DB-4727-9861-E59756340F72}" type="presOf" srcId="{1913CF55-9388-43BB-B3D8-9871937EB660}" destId="{1309D985-99F5-41F1-8BBE-41320A525A18}" srcOrd="0" destOrd="0" presId="urn:microsoft.com/office/officeart/2005/8/layout/cycle2"/>
    <dgm:cxn modelId="{57E063D9-48A8-4391-AD55-61C566962C30}" srcId="{4DB0804A-A112-4C25-8A7F-E9C39EC8D317}" destId="{DA2B57C1-1DE6-4C3F-A937-DF6269BBB104}" srcOrd="8" destOrd="0" parTransId="{0EA22FBB-0733-4925-922D-0042D8459BE3}" sibTransId="{F39CC426-BDD6-488D-AD01-D6033929D744}"/>
    <dgm:cxn modelId="{B33DE0DA-39AE-4F91-976B-D65BCAB10747}" type="presOf" srcId="{380E5BFE-CE13-4B78-A0C2-058B759FC8DD}" destId="{DD8B8207-1AE8-43EA-A830-45F8DAC39E14}" srcOrd="0" destOrd="0" presId="urn:microsoft.com/office/officeart/2005/8/layout/cycle2"/>
    <dgm:cxn modelId="{32AA6FE5-7A5A-4144-8FD9-AA6F07E30060}" type="presOf" srcId="{05603A58-1950-4613-8428-0FC316797E32}" destId="{4ABD8383-E607-436C-888C-0D9D0262667E}" srcOrd="1" destOrd="0" presId="urn:microsoft.com/office/officeart/2005/8/layout/cycle2"/>
    <dgm:cxn modelId="{2BC69BF2-E6CE-4BEE-8B43-95BE88A09D81}" type="presOf" srcId="{4DB0804A-A112-4C25-8A7F-E9C39EC8D317}" destId="{05E8EB6E-EDBF-41E2-B8CA-1777A1A76DE4}" srcOrd="0" destOrd="0" presId="urn:microsoft.com/office/officeart/2005/8/layout/cycle2"/>
    <dgm:cxn modelId="{65FD83F3-CB06-4957-AE5E-C2F6A5A2FF05}" srcId="{4DB0804A-A112-4C25-8A7F-E9C39EC8D317}" destId="{D7BBA0CA-446C-4EE7-B8CF-F8E2616D94E9}" srcOrd="7" destOrd="0" parTransId="{5051A349-34F1-4FFD-91A1-9AB9F8419C63}" sibTransId="{05603A58-1950-4613-8428-0FC316797E32}"/>
    <dgm:cxn modelId="{A5E18AF8-905E-423C-9272-79E9EA872418}" type="presOf" srcId="{4E1AC4E2-6E97-45E9-A482-549A2A27C691}" destId="{B8969EAA-8F85-4D6E-8467-6B3F923278E6}" srcOrd="0" destOrd="0" presId="urn:microsoft.com/office/officeart/2005/8/layout/cycle2"/>
    <dgm:cxn modelId="{C43F09F9-AA6E-467A-A955-2C77658F4B22}" srcId="{4DB0804A-A112-4C25-8A7F-E9C39EC8D317}" destId="{BAF2AD80-333C-4B53-9ECD-E69CB8EE45D3}" srcOrd="11" destOrd="0" parTransId="{ABAE4A64-858B-4167-8953-99FF146227E0}" sibTransId="{7B6AD555-BA34-429E-B865-25FEA994A9C7}"/>
    <dgm:cxn modelId="{629A1FFE-BC28-40EC-AEA3-0F705DF7725C}" srcId="{4DB0804A-A112-4C25-8A7F-E9C39EC8D317}" destId="{76277234-7FEE-4B0D-82A6-E8290019B5FC}" srcOrd="5" destOrd="0" parTransId="{8A082DEB-C013-4DF9-85A8-3C7FBD13172E}" sibTransId="{B1C9B1EF-D2A9-493E-95AA-83327A52C3EE}"/>
    <dgm:cxn modelId="{7D33D4EF-F615-447D-8F20-F2975A4FBDD4}" type="presParOf" srcId="{05E8EB6E-EDBF-41E2-B8CA-1777A1A76DE4}" destId="{A3740E8B-6C74-49E4-8010-A06AF50AA83E}" srcOrd="0" destOrd="0" presId="urn:microsoft.com/office/officeart/2005/8/layout/cycle2"/>
    <dgm:cxn modelId="{9313C3ED-0450-484B-B41F-364D979D78D4}" type="presParOf" srcId="{05E8EB6E-EDBF-41E2-B8CA-1777A1A76DE4}" destId="{0B33886A-BB56-4771-9ABE-CB598B8FD6AB}" srcOrd="1" destOrd="0" presId="urn:microsoft.com/office/officeart/2005/8/layout/cycle2"/>
    <dgm:cxn modelId="{31D2119B-AD87-4825-8322-C3E5469F3641}" type="presParOf" srcId="{0B33886A-BB56-4771-9ABE-CB598B8FD6AB}" destId="{BBA3119E-3647-4E55-AE80-7A8B00F6A55A}" srcOrd="0" destOrd="0" presId="urn:microsoft.com/office/officeart/2005/8/layout/cycle2"/>
    <dgm:cxn modelId="{C88336DD-B2CE-49F8-A19D-195BF96422FB}" type="presParOf" srcId="{05E8EB6E-EDBF-41E2-B8CA-1777A1A76DE4}" destId="{3F89E491-2488-4EE5-AD77-FDBD2B02D4F1}" srcOrd="2" destOrd="0" presId="urn:microsoft.com/office/officeart/2005/8/layout/cycle2"/>
    <dgm:cxn modelId="{F634C4F1-D719-4120-A607-AA503FDC9855}" type="presParOf" srcId="{05E8EB6E-EDBF-41E2-B8CA-1777A1A76DE4}" destId="{CF1C62E1-A67A-4765-8CB0-9CF5DFBCE4E5}" srcOrd="3" destOrd="0" presId="urn:microsoft.com/office/officeart/2005/8/layout/cycle2"/>
    <dgm:cxn modelId="{333A2CE2-1860-4E6E-A6AB-2342E591B900}" type="presParOf" srcId="{CF1C62E1-A67A-4765-8CB0-9CF5DFBCE4E5}" destId="{A7AC4274-1667-48AA-875C-B0C87420B5EF}" srcOrd="0" destOrd="0" presId="urn:microsoft.com/office/officeart/2005/8/layout/cycle2"/>
    <dgm:cxn modelId="{B508124A-F2EC-46E9-A629-0C12E9B28183}" type="presParOf" srcId="{05E8EB6E-EDBF-41E2-B8CA-1777A1A76DE4}" destId="{B5B3057E-2647-4081-B254-68AAAC9C8CBA}" srcOrd="4" destOrd="0" presId="urn:microsoft.com/office/officeart/2005/8/layout/cycle2"/>
    <dgm:cxn modelId="{FA7A4FDC-EE52-4F28-928E-E239D4109019}" type="presParOf" srcId="{05E8EB6E-EDBF-41E2-B8CA-1777A1A76DE4}" destId="{2460B8A6-47F0-4BE1-B40A-B15B89A52F5A}" srcOrd="5" destOrd="0" presId="urn:microsoft.com/office/officeart/2005/8/layout/cycle2"/>
    <dgm:cxn modelId="{A3B7BB3C-0143-4944-AB8C-ABECB20164B3}" type="presParOf" srcId="{2460B8A6-47F0-4BE1-B40A-B15B89A52F5A}" destId="{EDD209AC-141C-40A0-BF02-DD2C6621BCD6}" srcOrd="0" destOrd="0" presId="urn:microsoft.com/office/officeart/2005/8/layout/cycle2"/>
    <dgm:cxn modelId="{9F65BB65-060F-448A-8E84-8C57AAA56259}" type="presParOf" srcId="{05E8EB6E-EDBF-41E2-B8CA-1777A1A76DE4}" destId="{B8969EAA-8F85-4D6E-8467-6B3F923278E6}" srcOrd="6" destOrd="0" presId="urn:microsoft.com/office/officeart/2005/8/layout/cycle2"/>
    <dgm:cxn modelId="{3828B29E-832A-44B9-AC11-D14684B2F34D}" type="presParOf" srcId="{05E8EB6E-EDBF-41E2-B8CA-1777A1A76DE4}" destId="{408F2746-2589-40CB-A1DA-7F8CB302AC65}" srcOrd="7" destOrd="0" presId="urn:microsoft.com/office/officeart/2005/8/layout/cycle2"/>
    <dgm:cxn modelId="{34E78716-F612-46E6-A900-AEE363576F43}" type="presParOf" srcId="{408F2746-2589-40CB-A1DA-7F8CB302AC65}" destId="{1B10F94C-8441-4770-A1B6-B628CFC61D12}" srcOrd="0" destOrd="0" presId="urn:microsoft.com/office/officeart/2005/8/layout/cycle2"/>
    <dgm:cxn modelId="{AC90D458-4263-494A-BE3E-E01240BC472F}" type="presParOf" srcId="{05E8EB6E-EDBF-41E2-B8CA-1777A1A76DE4}" destId="{1309D985-99F5-41F1-8BBE-41320A525A18}" srcOrd="8" destOrd="0" presId="urn:microsoft.com/office/officeart/2005/8/layout/cycle2"/>
    <dgm:cxn modelId="{66B1EB53-AD77-4E8B-9412-45E54D66B281}" type="presParOf" srcId="{05E8EB6E-EDBF-41E2-B8CA-1777A1A76DE4}" destId="{530DA9F7-F24A-439F-AD9B-BEC23FC021DC}" srcOrd="9" destOrd="0" presId="urn:microsoft.com/office/officeart/2005/8/layout/cycle2"/>
    <dgm:cxn modelId="{E440D307-71A1-4AD2-8640-A7D5E1C1167F}" type="presParOf" srcId="{530DA9F7-F24A-439F-AD9B-BEC23FC021DC}" destId="{40272766-F3F7-4666-8A7E-A63CBF2CDB9C}" srcOrd="0" destOrd="0" presId="urn:microsoft.com/office/officeart/2005/8/layout/cycle2"/>
    <dgm:cxn modelId="{371E0607-E856-43F7-BED2-0AD55B3F8482}" type="presParOf" srcId="{05E8EB6E-EDBF-41E2-B8CA-1777A1A76DE4}" destId="{75C521DD-D6FE-4AB6-AF33-CF97E616B84A}" srcOrd="10" destOrd="0" presId="urn:microsoft.com/office/officeart/2005/8/layout/cycle2"/>
    <dgm:cxn modelId="{D2940C2A-D5E6-4FDB-80B9-88140EAD9530}" type="presParOf" srcId="{05E8EB6E-EDBF-41E2-B8CA-1777A1A76DE4}" destId="{C3CDE3F0-56A6-4A8B-934B-069F3847B3E6}" srcOrd="11" destOrd="0" presId="urn:microsoft.com/office/officeart/2005/8/layout/cycle2"/>
    <dgm:cxn modelId="{8D82376D-0D4D-4F9B-84EC-463CE6B6F192}" type="presParOf" srcId="{C3CDE3F0-56A6-4A8B-934B-069F3847B3E6}" destId="{C6311EEA-8E99-4428-961E-C1AAE094C3D4}" srcOrd="0" destOrd="0" presId="urn:microsoft.com/office/officeart/2005/8/layout/cycle2"/>
    <dgm:cxn modelId="{486C3C02-CF3D-4033-B683-491A500CAD45}" type="presParOf" srcId="{05E8EB6E-EDBF-41E2-B8CA-1777A1A76DE4}" destId="{C0A74276-42DE-4C4F-B73A-1B60E9395EA4}" srcOrd="12" destOrd="0" presId="urn:microsoft.com/office/officeart/2005/8/layout/cycle2"/>
    <dgm:cxn modelId="{2635526D-9963-46C1-81A2-5BF330B29D45}" type="presParOf" srcId="{05E8EB6E-EDBF-41E2-B8CA-1777A1A76DE4}" destId="{B8FD8D43-187B-475D-A0CF-609764AAEB85}" srcOrd="13" destOrd="0" presId="urn:microsoft.com/office/officeart/2005/8/layout/cycle2"/>
    <dgm:cxn modelId="{253F26FD-B3B0-4413-8B84-9E65591D1F4A}" type="presParOf" srcId="{B8FD8D43-187B-475D-A0CF-609764AAEB85}" destId="{8FD548D6-FE14-4C44-85AC-7016A7CB1D83}" srcOrd="0" destOrd="0" presId="urn:microsoft.com/office/officeart/2005/8/layout/cycle2"/>
    <dgm:cxn modelId="{221F7E47-E851-4657-BCC8-67EB9D6BB62A}" type="presParOf" srcId="{05E8EB6E-EDBF-41E2-B8CA-1777A1A76DE4}" destId="{5BB4813C-D292-4EBF-9610-654CA2318A50}" srcOrd="14" destOrd="0" presId="urn:microsoft.com/office/officeart/2005/8/layout/cycle2"/>
    <dgm:cxn modelId="{3DF8D2C8-CD4F-4FB9-9B74-82FC997C4693}" type="presParOf" srcId="{05E8EB6E-EDBF-41E2-B8CA-1777A1A76DE4}" destId="{7335915C-6167-4D32-BFAB-D76FE05CE256}" srcOrd="15" destOrd="0" presId="urn:microsoft.com/office/officeart/2005/8/layout/cycle2"/>
    <dgm:cxn modelId="{3AFE11E1-8749-45B5-A358-4C88B40961B7}" type="presParOf" srcId="{7335915C-6167-4D32-BFAB-D76FE05CE256}" destId="{4ABD8383-E607-436C-888C-0D9D0262667E}" srcOrd="0" destOrd="0" presId="urn:microsoft.com/office/officeart/2005/8/layout/cycle2"/>
    <dgm:cxn modelId="{BCF49F91-DA48-4A87-A31A-3154919834B4}" type="presParOf" srcId="{05E8EB6E-EDBF-41E2-B8CA-1777A1A76DE4}" destId="{67BE73C5-43AD-4E75-A87D-6C6CC86F7C11}" srcOrd="16" destOrd="0" presId="urn:microsoft.com/office/officeart/2005/8/layout/cycle2"/>
    <dgm:cxn modelId="{755BEEEF-8D0B-4A5B-9662-252F8BC8ACEF}" type="presParOf" srcId="{05E8EB6E-EDBF-41E2-B8CA-1777A1A76DE4}" destId="{247D1306-6568-481E-B5EA-18B43318C065}" srcOrd="17" destOrd="0" presId="urn:microsoft.com/office/officeart/2005/8/layout/cycle2"/>
    <dgm:cxn modelId="{A97BBED4-6D3A-406A-A404-513FDFE79AA0}" type="presParOf" srcId="{247D1306-6568-481E-B5EA-18B43318C065}" destId="{7A66B423-68D9-4F11-805B-D852CA11841A}" srcOrd="0" destOrd="0" presId="urn:microsoft.com/office/officeart/2005/8/layout/cycle2"/>
    <dgm:cxn modelId="{2A10F0F4-53AF-488D-9760-A28B84501A1C}" type="presParOf" srcId="{05E8EB6E-EDBF-41E2-B8CA-1777A1A76DE4}" destId="{1A30B5F6-7AE3-4F9A-9BA8-9FC5133EF442}" srcOrd="18" destOrd="0" presId="urn:microsoft.com/office/officeart/2005/8/layout/cycle2"/>
    <dgm:cxn modelId="{3040D9E2-8480-4943-A66D-61582F238333}" type="presParOf" srcId="{05E8EB6E-EDBF-41E2-B8CA-1777A1A76DE4}" destId="{51290D41-640D-4532-B101-4CFCA4CE76BE}" srcOrd="19" destOrd="0" presId="urn:microsoft.com/office/officeart/2005/8/layout/cycle2"/>
    <dgm:cxn modelId="{2A534EA3-F18E-4713-97E5-9DC03BE9DF47}" type="presParOf" srcId="{51290D41-640D-4532-B101-4CFCA4CE76BE}" destId="{EE68F027-A4BD-43C3-9950-DC0B216B1208}" srcOrd="0" destOrd="0" presId="urn:microsoft.com/office/officeart/2005/8/layout/cycle2"/>
    <dgm:cxn modelId="{18CFBE54-F327-48E5-B5F8-B6EB53F2E144}" type="presParOf" srcId="{05E8EB6E-EDBF-41E2-B8CA-1777A1A76DE4}" destId="{DD8B8207-1AE8-43EA-A830-45F8DAC39E14}" srcOrd="20" destOrd="0" presId="urn:microsoft.com/office/officeart/2005/8/layout/cycle2"/>
    <dgm:cxn modelId="{4AF0C1DE-3839-45CA-8666-9951893C5D50}" type="presParOf" srcId="{05E8EB6E-EDBF-41E2-B8CA-1777A1A76DE4}" destId="{0C392A23-C9D5-4316-B8F6-3CFE1B8F72BF}" srcOrd="21" destOrd="0" presId="urn:microsoft.com/office/officeart/2005/8/layout/cycle2"/>
    <dgm:cxn modelId="{A378328B-4DFF-4A34-B1A0-124ECE5B0FE9}" type="presParOf" srcId="{0C392A23-C9D5-4316-B8F6-3CFE1B8F72BF}" destId="{66F12A0B-6C8C-44C1-AB39-8EB817FF0A7E}" srcOrd="0" destOrd="0" presId="urn:microsoft.com/office/officeart/2005/8/layout/cycle2"/>
    <dgm:cxn modelId="{DFBCEFF6-A630-464D-A5F7-FD05DFA8625F}" type="presParOf" srcId="{05E8EB6E-EDBF-41E2-B8CA-1777A1A76DE4}" destId="{D298B01C-E102-4B30-9B12-462EFAF636D8}" srcOrd="22" destOrd="0" presId="urn:microsoft.com/office/officeart/2005/8/layout/cycle2"/>
    <dgm:cxn modelId="{C59ACCE1-0EB6-40D0-B5F3-EA220DC35982}" type="presParOf" srcId="{05E8EB6E-EDBF-41E2-B8CA-1777A1A76DE4}" destId="{82C8F9A4-9EE1-4FF6-81CB-8E6009EA2489}" srcOrd="23" destOrd="0" presId="urn:microsoft.com/office/officeart/2005/8/layout/cycle2"/>
    <dgm:cxn modelId="{F3988662-5CE3-434F-8A4D-EBD8FF182C94}" type="presParOf" srcId="{82C8F9A4-9EE1-4FF6-81CB-8E6009EA2489}" destId="{B0881357-8D50-4938-AECC-27F5A032D38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40E8B-6C74-49E4-8010-A06AF50AA83E}">
      <dsp:nvSpPr>
        <dsp:cNvPr id="0" name=""/>
        <dsp:cNvSpPr/>
      </dsp:nvSpPr>
      <dsp:spPr>
        <a:xfrm>
          <a:off x="4117213" y="11163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158781"/>
        <a:ext cx="1272790" cy="712763"/>
      </dsp:txXfrm>
    </dsp:sp>
    <dsp:sp modelId="{0B33886A-BB56-4771-9ABE-CB598B8FD6AB}">
      <dsp:nvSpPr>
        <dsp:cNvPr id="0" name=""/>
        <dsp:cNvSpPr/>
      </dsp:nvSpPr>
      <dsp:spPr>
        <a:xfrm rot="11688986">
          <a:off x="5775977" y="579740"/>
          <a:ext cx="3973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5787698" y="637818"/>
        <a:ext cx="27812" cy="169661"/>
      </dsp:txXfrm>
    </dsp:sp>
    <dsp:sp modelId="{3F89E491-2488-4EE5-AD77-FDBD2B02D4F1}">
      <dsp:nvSpPr>
        <dsp:cNvPr id="0" name=""/>
        <dsp:cNvSpPr/>
      </dsp:nvSpPr>
      <dsp:spPr>
        <a:xfrm>
          <a:off x="5672302" y="422512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Assemblies</a:t>
          </a:r>
        </a:p>
      </dsp:txBody>
      <dsp:txXfrm>
        <a:off x="5935905" y="570130"/>
        <a:ext cx="1272790" cy="712763"/>
      </dsp:txXfrm>
    </dsp:sp>
    <dsp:sp modelId="{CF1C62E1-A67A-4765-8CB0-9CF5DFBCE4E5}">
      <dsp:nvSpPr>
        <dsp:cNvPr id="0" name=""/>
        <dsp:cNvSpPr/>
      </dsp:nvSpPr>
      <dsp:spPr>
        <a:xfrm rot="14137198">
          <a:off x="6804855" y="1189315"/>
          <a:ext cx="8798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6825505" y="1256761"/>
        <a:ext cx="61588" cy="169661"/>
      </dsp:txXfrm>
    </dsp:sp>
    <dsp:sp modelId="{B5B3057E-2647-4081-B254-68AAAC9C8CBA}">
      <dsp:nvSpPr>
        <dsp:cNvPr id="0" name=""/>
        <dsp:cNvSpPr/>
      </dsp:nvSpPr>
      <dsp:spPr>
        <a:xfrm>
          <a:off x="6222582" y="122677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 kern="1200">
            <a:solidFill>
              <a:schemeClr val="tx1"/>
            </a:solidFill>
          </a:endParaRPr>
        </a:p>
      </dsp:txBody>
      <dsp:txXfrm>
        <a:off x="6486185" y="1374396"/>
        <a:ext cx="1272790" cy="712763"/>
      </dsp:txXfrm>
    </dsp:sp>
    <dsp:sp modelId="{2460B8A6-47F0-4BE1-B40A-B15B89A52F5A}">
      <dsp:nvSpPr>
        <dsp:cNvPr id="0" name=""/>
        <dsp:cNvSpPr/>
      </dsp:nvSpPr>
      <dsp:spPr>
        <a:xfrm rot="4499989">
          <a:off x="7224556" y="2193881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7237897" y="2233049"/>
        <a:ext cx="83999" cy="169661"/>
      </dsp:txXfrm>
    </dsp:sp>
    <dsp:sp modelId="{B8969EAA-8F85-4D6E-8467-6B3F923278E6}">
      <dsp:nvSpPr>
        <dsp:cNvPr id="0" name=""/>
        <dsp:cNvSpPr/>
      </dsp:nvSpPr>
      <dsp:spPr>
        <a:xfrm>
          <a:off x="6548289" y="2442315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 kern="1200">
            <a:solidFill>
              <a:schemeClr val="tx1"/>
            </a:solidFill>
          </a:endParaRPr>
        </a:p>
      </dsp:txBody>
      <dsp:txXfrm>
        <a:off x="6811892" y="2589933"/>
        <a:ext cx="1272790" cy="712763"/>
      </dsp:txXfrm>
    </dsp:sp>
    <dsp:sp modelId="{408F2746-2589-40CB-A1DA-7F8CB302AC65}">
      <dsp:nvSpPr>
        <dsp:cNvPr id="0" name=""/>
        <dsp:cNvSpPr/>
      </dsp:nvSpPr>
      <dsp:spPr>
        <a:xfrm rot="6300044">
          <a:off x="7226311" y="340941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7248969" y="3448581"/>
        <a:ext cx="83995" cy="169661"/>
      </dsp:txXfrm>
    </dsp:sp>
    <dsp:sp modelId="{1309D985-99F5-41F1-8BBE-41320A525A18}">
      <dsp:nvSpPr>
        <dsp:cNvPr id="0" name=""/>
        <dsp:cNvSpPr/>
      </dsp:nvSpPr>
      <dsp:spPr>
        <a:xfrm>
          <a:off x="6222573" y="365784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sp:txBody>
      <dsp:txXfrm>
        <a:off x="6486176" y="3805459"/>
        <a:ext cx="1272790" cy="712763"/>
      </dsp:txXfrm>
    </dsp:sp>
    <dsp:sp modelId="{530DA9F7-F24A-439F-AD9B-BEC23FC021DC}">
      <dsp:nvSpPr>
        <dsp:cNvPr id="0" name=""/>
        <dsp:cNvSpPr/>
      </dsp:nvSpPr>
      <dsp:spPr>
        <a:xfrm rot="17829667">
          <a:off x="6869585" y="4460788"/>
          <a:ext cx="5412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873998" y="4524566"/>
        <a:ext cx="37889" cy="169661"/>
      </dsp:txXfrm>
    </dsp:sp>
    <dsp:sp modelId="{75C521DD-D6FE-4AB6-AF33-CF97E616B84A}">
      <dsp:nvSpPr>
        <dsp:cNvPr id="0" name=""/>
        <dsp:cNvSpPr/>
      </dsp:nvSpPr>
      <dsp:spPr>
        <a:xfrm>
          <a:off x="5772127" y="4535779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 kern="1200">
            <a:solidFill>
              <a:schemeClr val="tx1"/>
            </a:solidFill>
          </a:endParaRPr>
        </a:p>
      </dsp:txBody>
      <dsp:txXfrm>
        <a:off x="6035730" y="4683397"/>
        <a:ext cx="1272790" cy="712763"/>
      </dsp:txXfrm>
    </dsp:sp>
    <dsp:sp modelId="{C3CDE3F0-56A6-4A8B-934B-069F3847B3E6}">
      <dsp:nvSpPr>
        <dsp:cNvPr id="0" name=""/>
        <dsp:cNvSpPr/>
      </dsp:nvSpPr>
      <dsp:spPr>
        <a:xfrm rot="21099625">
          <a:off x="5820228" y="5019881"/>
          <a:ext cx="4628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820301" y="5077442"/>
        <a:ext cx="32401" cy="169661"/>
      </dsp:txXfrm>
    </dsp:sp>
    <dsp:sp modelId="{C0A74276-42DE-4C4F-B73A-1B60E9395EA4}">
      <dsp:nvSpPr>
        <dsp:cNvPr id="0" name=""/>
        <dsp:cNvSpPr/>
      </dsp:nvSpPr>
      <dsp:spPr>
        <a:xfrm>
          <a:off x="4117213" y="4778373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4925991"/>
        <a:ext cx="1272790" cy="712763"/>
      </dsp:txXfrm>
    </dsp:sp>
    <dsp:sp modelId="{B8FD8D43-187B-475D-A0CF-609764AAEB85}">
      <dsp:nvSpPr>
        <dsp:cNvPr id="0" name=""/>
        <dsp:cNvSpPr/>
      </dsp:nvSpPr>
      <dsp:spPr>
        <a:xfrm rot="568736">
          <a:off x="4213558" y="5019005"/>
          <a:ext cx="14611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213857" y="5071950"/>
        <a:ext cx="102282" cy="169661"/>
      </dsp:txXfrm>
    </dsp:sp>
    <dsp:sp modelId="{5BB4813C-D292-4EBF-9610-654CA2318A50}">
      <dsp:nvSpPr>
        <dsp:cNvPr id="0" name=""/>
        <dsp:cNvSpPr/>
      </dsp:nvSpPr>
      <dsp:spPr>
        <a:xfrm>
          <a:off x="2664182" y="453576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 kern="1200">
            <a:solidFill>
              <a:schemeClr val="tx1"/>
            </a:solidFill>
          </a:endParaRPr>
        </a:p>
      </dsp:txBody>
      <dsp:txXfrm>
        <a:off x="2927785" y="4683386"/>
        <a:ext cx="1272790" cy="712763"/>
      </dsp:txXfrm>
    </dsp:sp>
    <dsp:sp modelId="{7335915C-6167-4D32-BFAB-D76FE05CE256}">
      <dsp:nvSpPr>
        <dsp:cNvPr id="0" name=""/>
        <dsp:cNvSpPr/>
      </dsp:nvSpPr>
      <dsp:spPr>
        <a:xfrm rot="3203187">
          <a:off x="3220023" y="4458629"/>
          <a:ext cx="3481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3222130" y="4510992"/>
        <a:ext cx="24368" cy="169661"/>
      </dsp:txXfrm>
    </dsp:sp>
    <dsp:sp modelId="{67BE73C5-43AD-4E75-A87D-6C6CC86F7C11}">
      <dsp:nvSpPr>
        <dsp:cNvPr id="0" name=""/>
        <dsp:cNvSpPr/>
      </dsp:nvSpPr>
      <dsp:spPr>
        <a:xfrm>
          <a:off x="2011853" y="365784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sp:txBody>
      <dsp:txXfrm>
        <a:off x="2275456" y="3805459"/>
        <a:ext cx="1272790" cy="712763"/>
      </dsp:txXfrm>
    </dsp:sp>
    <dsp:sp modelId="{247D1306-6568-481E-B5EA-18B43318C065}">
      <dsp:nvSpPr>
        <dsp:cNvPr id="0" name=""/>
        <dsp:cNvSpPr/>
      </dsp:nvSpPr>
      <dsp:spPr>
        <a:xfrm rot="15299956">
          <a:off x="2689876" y="341597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2712534" y="3489913"/>
        <a:ext cx="83995" cy="169661"/>
      </dsp:txXfrm>
    </dsp:sp>
    <dsp:sp modelId="{1A30B5F6-7AE3-4F9A-9BA8-9FC5133EF442}">
      <dsp:nvSpPr>
        <dsp:cNvPr id="0" name=""/>
        <dsp:cNvSpPr/>
      </dsp:nvSpPr>
      <dsp:spPr>
        <a:xfrm>
          <a:off x="1686137" y="2442315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sp:txBody>
      <dsp:txXfrm>
        <a:off x="1949740" y="2589933"/>
        <a:ext cx="1272790" cy="712763"/>
      </dsp:txXfrm>
    </dsp:sp>
    <dsp:sp modelId="{51290D41-640D-4532-B101-4CFCA4CE76BE}">
      <dsp:nvSpPr>
        <dsp:cNvPr id="0" name=""/>
        <dsp:cNvSpPr/>
      </dsp:nvSpPr>
      <dsp:spPr>
        <a:xfrm rot="17100011">
          <a:off x="2688111" y="2200442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2701452" y="2274382"/>
        <a:ext cx="83999" cy="169661"/>
      </dsp:txXfrm>
    </dsp:sp>
    <dsp:sp modelId="{DD8B8207-1AE8-43EA-A830-45F8DAC39E14}">
      <dsp:nvSpPr>
        <dsp:cNvPr id="0" name=""/>
        <dsp:cNvSpPr/>
      </dsp:nvSpPr>
      <dsp:spPr>
        <a:xfrm>
          <a:off x="2011844" y="122677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sp:txBody>
      <dsp:txXfrm>
        <a:off x="2275447" y="1374396"/>
        <a:ext cx="1272790" cy="712763"/>
      </dsp:txXfrm>
    </dsp:sp>
    <dsp:sp modelId="{0C392A23-C9D5-4316-B8F6-3CFE1B8F72BF}">
      <dsp:nvSpPr>
        <dsp:cNvPr id="0" name=""/>
        <dsp:cNvSpPr/>
      </dsp:nvSpPr>
      <dsp:spPr>
        <a:xfrm rot="7648894">
          <a:off x="3180884" y="1185430"/>
          <a:ext cx="81446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200535" y="1232289"/>
        <a:ext cx="57012" cy="169661"/>
      </dsp:txXfrm>
    </dsp:sp>
    <dsp:sp modelId="{D298B01C-E102-4B30-9B12-462EFAF636D8}">
      <dsp:nvSpPr>
        <dsp:cNvPr id="0" name=""/>
        <dsp:cNvSpPr/>
      </dsp:nvSpPr>
      <dsp:spPr>
        <a:xfrm>
          <a:off x="2628569" y="42251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sp:txBody>
      <dsp:txXfrm>
        <a:off x="2892172" y="570129"/>
        <a:ext cx="1272790" cy="712763"/>
      </dsp:txXfrm>
    </dsp:sp>
    <dsp:sp modelId="{82C8F9A4-9EE1-4FF6-81CB-8E6009EA2489}">
      <dsp:nvSpPr>
        <dsp:cNvPr id="0" name=""/>
        <dsp:cNvSpPr/>
      </dsp:nvSpPr>
      <dsp:spPr>
        <a:xfrm rot="9873196">
          <a:off x="4240258" y="578932"/>
          <a:ext cx="6902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4260592" y="632728"/>
        <a:ext cx="48320" cy="169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>
              <a:latin typeface="+mn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702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Scales exercise?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999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94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Photos</a:t>
            </a:r>
            <a:r>
              <a:rPr lang="en-US" baseline="0"/>
              <a:t> and good practice to share and add to website?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8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does not prepare for the future – to be active and informed citizens.  Not addressing this as an education system.  Need to give knowledge given the challenges they will be facing.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045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pride ourselves in helping young people keep themself safe.  Their choices will impact everyone.  We need </a:t>
            </a:r>
            <a:r>
              <a:rPr lang="en-US" dirty="0" err="1"/>
              <a:t>yp</a:t>
            </a:r>
            <a:r>
              <a:rPr lang="en-US" dirty="0"/>
              <a:t> are given the right knowledge.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62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' A placebo policy'?</a:t>
            </a:r>
          </a:p>
          <a:p>
            <a:r>
              <a:rPr lang="en-GB" dirty="0"/>
              <a:t>OSOW about moral purpose – why we're in education.</a:t>
            </a:r>
          </a:p>
          <a:p>
            <a:r>
              <a:rPr lang="en-GB" dirty="0"/>
              <a:t>CAP section is useful.  Very little on climate ed. Leadership is key in making programme work.</a:t>
            </a:r>
          </a:p>
          <a:p>
            <a:endParaRPr lang="en-GB" dirty="0"/>
          </a:p>
          <a:p>
            <a:r>
              <a:rPr lang="en-GB" dirty="0"/>
              <a:t>Leadership is key to making this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222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Elicit - What is sustainability?  </a:t>
            </a:r>
          </a:p>
          <a:p>
            <a:r>
              <a:rPr lang="en-US" dirty="0"/>
              <a:t>Resources – what are we using and what impact is this having?</a:t>
            </a:r>
          </a:p>
          <a:p>
            <a:r>
              <a:rPr lang="en-US" dirty="0"/>
              <a:t>Have to consider all aspects.  Use </a:t>
            </a:r>
            <a:r>
              <a:rPr lang="en-US" dirty="0" err="1"/>
              <a:t>eg</a:t>
            </a:r>
            <a:r>
              <a:rPr lang="en-US" dirty="0"/>
              <a:t> of astroturf – need to consider social, environmental and economic factors.  </a:t>
            </a:r>
          </a:p>
          <a:p>
            <a:r>
              <a:rPr lang="en-US" dirty="0"/>
              <a:t>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65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Schools often operate as a linear economy – especially when there is budget.</a:t>
            </a:r>
          </a:p>
          <a:p>
            <a:r>
              <a:rPr lang="en-US" dirty="0"/>
              <a:t>Do we ask, have we already got it, can we reuse/borrow </a:t>
            </a:r>
            <a:r>
              <a:rPr lang="en-US" dirty="0" err="1"/>
              <a:t>etc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983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Ecological footprint – how much of worlds resources we use balanced with how much the world can replace</a:t>
            </a:r>
            <a:endParaRPr dirty="0"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In 1971 we were in balance – used 1 years worth of resources that could be replenished – needed one earth</a:t>
            </a:r>
          </a:p>
          <a:p>
            <a:pPr marL="0" indent="0"/>
            <a:r>
              <a:rPr lang="en-GB" dirty="0"/>
              <a:t>Now – the way we're consuming resources, we use a years worth of resources by July.  Need 1.7 earths.</a:t>
            </a:r>
          </a:p>
        </p:txBody>
      </p:sp>
      <p:sp>
        <p:nvSpPr>
          <p:cNvPr id="253" name="Google Shape;2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395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 err="1"/>
              <a:t>Eg</a:t>
            </a:r>
            <a:r>
              <a:rPr lang="en-GB" dirty="0"/>
              <a:t> Quatar – use by Feb 11</a:t>
            </a:r>
          </a:p>
          <a:p>
            <a:pPr marL="0" indent="0"/>
            <a:r>
              <a:rPr lang="en-GB" dirty="0"/>
              <a:t>UK – June 7th</a:t>
            </a:r>
          </a:p>
          <a:p>
            <a:pPr marL="0" indent="0"/>
            <a:r>
              <a:rPr lang="en-GB" dirty="0"/>
              <a:t>Poorer countries – creating less emissions but ones that are suffering most – climate justice.  Need to consider circular economy.</a:t>
            </a:r>
          </a:p>
          <a:p>
            <a:pPr marL="0" indent="0"/>
            <a:r>
              <a:rPr lang="en-GB" dirty="0"/>
              <a:t>Need to change our behaviours</a:t>
            </a:r>
          </a:p>
        </p:txBody>
      </p:sp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Need to think about cost but also whole lifecycle of product.</a:t>
            </a:r>
          </a:p>
          <a:p>
            <a:pPr marL="0" indent="0"/>
            <a:r>
              <a:rPr lang="en-GB" dirty="0"/>
              <a:t>Procurement =42% of school emissions</a:t>
            </a:r>
          </a:p>
          <a:p>
            <a:pPr marL="0" indent="0"/>
            <a:endParaRPr lang="en-GB" dirty="0"/>
          </a:p>
        </p:txBody>
      </p:sp>
      <p:sp>
        <p:nvSpPr>
          <p:cNvPr id="289" name="Google Shape;2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Recycling gives impression that we can continue using resources in current way.</a:t>
            </a:r>
          </a:p>
          <a:p>
            <a:pPr marL="0" indent="0"/>
            <a:r>
              <a:rPr lang="en-GB" dirty="0"/>
              <a:t>Recycling is at the end of the approach – close to burning</a:t>
            </a:r>
          </a:p>
          <a:p>
            <a:pPr marL="0" indent="0"/>
            <a:r>
              <a:rPr lang="en-GB" dirty="0"/>
              <a:t>Need to change the way we think about use of plastic / resources. </a:t>
            </a:r>
          </a:p>
          <a:p>
            <a:pPr marL="0" indent="0"/>
            <a:r>
              <a:rPr lang="en-GB" dirty="0"/>
              <a:t> Challenge ourselves and other staff about this.</a:t>
            </a:r>
          </a:p>
        </p:txBody>
      </p:sp>
      <p:sp>
        <p:nvSpPr>
          <p:cNvPr id="311" name="Google Shape;3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Whole School is at centre of community – huge power to influence child, staff and community behaviour.</a:t>
            </a:r>
          </a:p>
          <a:p>
            <a:r>
              <a:rPr lang="en-GB"/>
              <a:t>Why we came into education – our moral purpose</a:t>
            </a:r>
          </a:p>
          <a:p>
            <a:r>
              <a:rPr lang="en-GB" dirty="0"/>
              <a:t>We need to be authentic – walk the walk, kids will see </a:t>
            </a:r>
            <a:r>
              <a:rPr lang="en-GB" err="1"/>
              <a:t>hypocracy</a:t>
            </a:r>
            <a:endParaRPr lang="en-GB"/>
          </a:p>
          <a:p>
            <a:r>
              <a:rPr lang="en-GB" dirty="0"/>
              <a:t>Leader needs to ensure whole school sees this as their responsibility - </a:t>
            </a:r>
          </a:p>
          <a:p>
            <a:r>
              <a:rPr lang="en-GB" dirty="0"/>
              <a:t>Working group essential – head, governor, site manager, business manager, parent etc.  Meets 1x a term to oversee termly actions.</a:t>
            </a:r>
          </a:p>
          <a:p>
            <a:r>
              <a:rPr lang="en-GB" dirty="0"/>
              <a:t>6 themes over 2 years (rolling)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76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 cannot do this on their own.</a:t>
            </a:r>
          </a:p>
          <a:p>
            <a:r>
              <a:rPr lang="en-US" dirty="0"/>
              <a:t>Head – lead vision and support SPL</a:t>
            </a:r>
          </a:p>
          <a:p>
            <a:r>
              <a:rPr lang="en-US" dirty="0"/>
              <a:t>SPL – rolling out training</a:t>
            </a:r>
          </a:p>
          <a:p>
            <a:r>
              <a:rPr lang="en-US" dirty="0"/>
              <a:t>Gov – oversee strategy and monitor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848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75% of teachers don’t treat about cc because they don't feel confident.</a:t>
            </a:r>
          </a:p>
          <a:p>
            <a:r>
              <a:rPr lang="en-GB" dirty="0"/>
              <a:t>Training in climate science, eco anxiety, curriculum development.</a:t>
            </a:r>
          </a:p>
          <a:p>
            <a:r>
              <a:rPr lang="en-GB" dirty="0"/>
              <a:t>Need to give time in staff meetings / inset.  Whole staff not just teaching.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8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 of how you might want to roll out training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76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378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 is vital – you need to get the culture right.  Need to involve everyone- INSET day?</a:t>
            </a:r>
          </a:p>
          <a:p>
            <a:r>
              <a:rPr lang="en-GB" dirty="0"/>
              <a:t>What would we like to see in our school around sustainability?</a:t>
            </a:r>
          </a:p>
          <a:p>
            <a:r>
              <a:rPr lang="en-GB" dirty="0"/>
              <a:t>Visioning an alternative world – imagine what could be better?</a:t>
            </a:r>
          </a:p>
          <a:p>
            <a:r>
              <a:rPr lang="en-GB" dirty="0"/>
              <a:t>Rob Hoskins - 'What If' - we cant react because we're so bogged down with what's </a:t>
            </a:r>
            <a:r>
              <a:rPr lang="en-GB" err="1"/>
              <a:t>infront</a:t>
            </a:r>
            <a:r>
              <a:rPr lang="en-GB" dirty="0"/>
              <a:t> of us.  Without imagining the future, we wont have control.  </a:t>
            </a:r>
          </a:p>
          <a:p>
            <a:r>
              <a:rPr lang="en-GB" dirty="0"/>
              <a:t>Need to take time out to  imagine other possibilities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57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What structures have you got to develop culture?</a:t>
            </a:r>
            <a:endParaRPr lang="en-US" dirty="0"/>
          </a:p>
          <a:p>
            <a:pPr marL="0" indent="0"/>
            <a:r>
              <a:rPr lang="en-GB" dirty="0"/>
              <a:t>Sustainability in performance management? – part of their role</a:t>
            </a:r>
            <a:endParaRPr lang="en-US" dirty="0"/>
          </a:p>
          <a:p>
            <a:pPr marL="0" indent="0"/>
            <a:r>
              <a:rPr lang="en-GB" dirty="0"/>
              <a:t>Termly structure enables people to see bigger picture and when their ideas will be taken up / considered.</a:t>
            </a:r>
          </a:p>
          <a:p>
            <a:pPr marL="0" indent="0"/>
            <a:endParaRPr lang="en-GB" dirty="0"/>
          </a:p>
        </p:txBody>
      </p:sp>
      <p:sp>
        <p:nvSpPr>
          <p:cNvPr id="390" name="Google Shape;3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8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Challenge.</a:t>
            </a:r>
          </a:p>
          <a:p>
            <a:pPr marL="0" indent="0"/>
            <a:r>
              <a:rPr lang="en-GB" dirty="0" err="1"/>
              <a:t>Eg</a:t>
            </a:r>
            <a:r>
              <a:rPr lang="en-GB" dirty="0"/>
              <a:t> of school grounds – how can we encourage people to look for more solutions</a:t>
            </a:r>
          </a:p>
        </p:txBody>
      </p:sp>
      <p:sp>
        <p:nvSpPr>
          <p:cNvPr id="577" name="Google Shape;5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Student, staff, parent voice is vital.</a:t>
            </a:r>
          </a:p>
          <a:p>
            <a:r>
              <a:rPr lang="en-GB" dirty="0"/>
              <a:t>Write to parents term before to ask for expertise in that theme.  Come into school to see alternative futures/ parents as changemakers</a:t>
            </a:r>
          </a:p>
          <a:p>
            <a:r>
              <a:rPr lang="en-GB" dirty="0"/>
              <a:t>Pupil voice – assembly, surveys</a:t>
            </a:r>
          </a:p>
          <a:p>
            <a:r>
              <a:rPr lang="en-GB" dirty="0"/>
              <a:t>Assemblies are an important way of ensuring whole school voice on one particular theme.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753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/>
              <a:t>Talk about pledges </a:t>
            </a:r>
            <a:endParaRPr lang="en-US"/>
          </a:p>
          <a:p>
            <a:pPr marL="0" indent="0"/>
            <a:r>
              <a:rPr lang="en-GB" err="1"/>
              <a:t>Eg</a:t>
            </a:r>
            <a:r>
              <a:rPr lang="en-GB" dirty="0"/>
              <a:t> no mow may – school to stop mowing – how many parents can stop mowing?  What acreage can you leave wild for wildlife using gardens?</a:t>
            </a:r>
          </a:p>
          <a:p>
            <a:pPr marL="0" indent="0"/>
            <a:endParaRPr lang="en-GB" dirty="0"/>
          </a:p>
        </p:txBody>
      </p:sp>
      <p:sp>
        <p:nvSpPr>
          <p:cNvPr id="413" name="Google Shape;4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Launch – </a:t>
            </a:r>
            <a:r>
              <a:rPr lang="en-GB" dirty="0" err="1"/>
              <a:t>eg</a:t>
            </a:r>
            <a:r>
              <a:rPr lang="en-GB" dirty="0"/>
              <a:t> whole day launch or learning to learn / art / book week.  'This is how we are moving forward.'</a:t>
            </a:r>
          </a:p>
          <a:p>
            <a:pPr marL="0" indent="0"/>
            <a:r>
              <a:rPr lang="en-GB" dirty="0"/>
              <a:t>Parents get frustrated if you don’t use their offers – termly approach helps structure their help.  </a:t>
            </a:r>
          </a:p>
          <a:p>
            <a:pPr marL="0" indent="0"/>
            <a:r>
              <a:rPr lang="en-GB" dirty="0"/>
              <a:t>PTA – sustainability guide</a:t>
            </a:r>
          </a:p>
          <a:p>
            <a:pPr marL="0" indent="0"/>
            <a:endParaRPr lang="en-GB" dirty="0"/>
          </a:p>
        </p:txBody>
      </p:sp>
      <p:sp>
        <p:nvSpPr>
          <p:cNvPr id="402" name="Google Shape;4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40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How do you school values and learning attitudes link to sustainability?</a:t>
            </a:r>
          </a:p>
          <a:p>
            <a:pPr marL="0" indent="0"/>
            <a:r>
              <a:rPr lang="en-GB" dirty="0"/>
              <a:t>Give </a:t>
            </a:r>
            <a:r>
              <a:rPr lang="en-GB" dirty="0" err="1"/>
              <a:t>egs</a:t>
            </a:r>
            <a:r>
              <a:rPr lang="en-GB" dirty="0"/>
              <a:t> of how care / respect / kindness relate to sustainability?</a:t>
            </a:r>
          </a:p>
          <a:p>
            <a:pPr marL="0" indent="0"/>
            <a:r>
              <a:rPr lang="en-GB" dirty="0"/>
              <a:t>Green skills = engineering etc but also challenge / curiosity / collaboration etc.</a:t>
            </a:r>
          </a:p>
          <a:p>
            <a:pPr marL="0" indent="0"/>
            <a:r>
              <a:rPr lang="en-GB" dirty="0"/>
              <a:t>Not another layer – but all part of school culture</a:t>
            </a:r>
          </a:p>
        </p:txBody>
      </p:sp>
      <p:sp>
        <p:nvSpPr>
          <p:cNvPr id="460" name="Google Shape;4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5940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Try to get text bigger – Beth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55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422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6 themes – assembly enables whole school engagement in learning and action.  2 year spiral curriculum.</a:t>
            </a:r>
            <a:endParaRPr dirty="0"/>
          </a:p>
        </p:txBody>
      </p:sp>
      <p:sp>
        <p:nvSpPr>
          <p:cNvPr id="631" name="Google Shape;6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5697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Curriculum – came from teachers deciding what children could learn.  What vocab / concepts do children know to enable them to understand and talk about cc.  Much of these fit into existing topics.  Can move them around.  </a:t>
            </a:r>
            <a:endParaRPr lang="en-US" dirty="0"/>
          </a:p>
          <a:p>
            <a:pPr marL="0" indent="0"/>
            <a:r>
              <a:rPr lang="en-GB" dirty="0"/>
              <a:t>Need staff meeting to audit existing curriculum and another to try to fit in those that aren't already there.</a:t>
            </a:r>
          </a:p>
        </p:txBody>
      </p:sp>
      <p:sp>
        <p:nvSpPr>
          <p:cNvPr id="1056" name="Google Shape;105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>
          <a:extLst>
            <a:ext uri="{FF2B5EF4-FFF2-40B4-BE49-F238E27FC236}">
              <a16:creationId xmlns:a16="http://schemas.microsoft.com/office/drawing/2014/main" id="{6670D5D4-63B4-1C76-4C9E-CBD1DCF59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6:notes">
            <a:extLst>
              <a:ext uri="{FF2B5EF4-FFF2-40B4-BE49-F238E27FC236}">
                <a16:creationId xmlns:a16="http://schemas.microsoft.com/office/drawing/2014/main" id="{539B1477-2B84-7A33-34FC-B62183A475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Curriculum – came from teachers deciding what children could learn.  What vocab / concepts do children know to enable them to understand and talk about cc.  Much of these fit into existing topics.  Can move them around.  </a:t>
            </a:r>
            <a:endParaRPr lang="en-US" dirty="0"/>
          </a:p>
          <a:p>
            <a:pPr marL="0" indent="0"/>
            <a:r>
              <a:rPr lang="en-GB" dirty="0"/>
              <a:t>Need staff meeting to audit existing curriculum and another to try to fit in those that aren't already there.</a:t>
            </a:r>
          </a:p>
        </p:txBody>
      </p:sp>
      <p:sp>
        <p:nvSpPr>
          <p:cNvPr id="1056" name="Google Shape;1056;p56:notes">
            <a:extLst>
              <a:ext uri="{FF2B5EF4-FFF2-40B4-BE49-F238E27FC236}">
                <a16:creationId xmlns:a16="http://schemas.microsoft.com/office/drawing/2014/main" id="{262477C6-FF8F-FB76-FE21-AD3BD1A2AE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061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Ensures rigour to use when conferencing with children at end of units etc.</a:t>
            </a:r>
            <a:endParaRPr dirty="0"/>
          </a:p>
        </p:txBody>
      </p:sp>
      <p:sp>
        <p:nvSpPr>
          <p:cNvPr id="1075" name="Google Shape;107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Examples of what schools might want to do under each topic.</a:t>
            </a:r>
          </a:p>
          <a:p>
            <a:pPr marL="0" indent="0"/>
            <a:r>
              <a:rPr lang="en-GB" dirty="0"/>
              <a:t>Use audits on website to systematically assess your school and use to plan actions</a:t>
            </a:r>
          </a:p>
        </p:txBody>
      </p:sp>
      <p:sp>
        <p:nvSpPr>
          <p:cNvPr id="1087" name="Google Shape;108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/>
              <a:t>Some schools use these – can layer in the programme into these goals.  </a:t>
            </a:r>
            <a:endParaRPr lang="en-US"/>
          </a:p>
          <a:p>
            <a:pPr marL="0" indent="0"/>
            <a:r>
              <a:rPr lang="en-GB" dirty="0"/>
              <a:t>Used more with secondary schools.  </a:t>
            </a:r>
          </a:p>
        </p:txBody>
      </p:sp>
      <p:sp>
        <p:nvSpPr>
          <p:cNvPr id="483" name="Google Shape;4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Cant care about something unless you've experienced it.</a:t>
            </a:r>
          </a:p>
          <a:p>
            <a:r>
              <a:rPr lang="en-GB" dirty="0"/>
              <a:t>75% of children spend more time inside than prison inmates</a:t>
            </a:r>
          </a:p>
          <a:p>
            <a:r>
              <a:rPr lang="en-GB" dirty="0"/>
              <a:t>If not going out at home – need to go out at school.</a:t>
            </a:r>
          </a:p>
          <a:p>
            <a:r>
              <a:rPr lang="en-GB" dirty="0"/>
              <a:t>Should wet play be indoors?  Learning outdoors should be embedded in curriculum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36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When children go out – lots of benefits for learning.  Also helping with green skill building</a:t>
            </a:r>
            <a:endParaRPr dirty="0"/>
          </a:p>
        </p:txBody>
      </p:sp>
      <p:sp>
        <p:nvSpPr>
          <p:cNvPr id="805" name="Google Shape;8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0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D7677-EC84-BCF9-8006-3298AC821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E6BEE-2EBF-10B6-203A-3420B6C71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60EA1-2082-90AA-CDA5-43E3AC540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Marc to add map and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9C189-3942-9A1D-66E1-42967FFF5C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1060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Changemakers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831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How much water would we save if we all ate one less burger each week.</a:t>
            </a:r>
            <a:endParaRPr lang="en-US" dirty="0"/>
          </a:p>
          <a:p>
            <a:pPr marL="0" indent="0"/>
            <a:r>
              <a:rPr lang="en-GB"/>
              <a:t>1 burger – needs 2400L of water </a:t>
            </a:r>
          </a:p>
          <a:p>
            <a:pPr marL="0" indent="0"/>
            <a:r>
              <a:rPr lang="en-GB"/>
              <a:t>2400 x pupils in school + their family members</a:t>
            </a:r>
          </a:p>
          <a:p>
            <a:pPr marL="0" indent="0"/>
            <a:r>
              <a:rPr lang="en-GB" dirty="0"/>
              <a:t>X every week of the year</a:t>
            </a:r>
          </a:p>
          <a:p>
            <a:pPr marL="0" indent="0"/>
            <a:r>
              <a:rPr lang="en-GB" dirty="0"/>
              <a:t>X number of schools in the city / hub</a:t>
            </a:r>
          </a:p>
          <a:p>
            <a:pPr marL="0" indent="0"/>
            <a:r>
              <a:rPr lang="en-GB" dirty="0"/>
              <a:t>Shows power of collectivism </a:t>
            </a:r>
          </a:p>
        </p:txBody>
      </p:sp>
      <p:sp>
        <p:nvSpPr>
          <p:cNvPr id="530" name="Google Shape;5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School and children to use language of self care, people, planet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134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Approach fits in with 5 ways to wellbeing – not another layer but integrated</a:t>
            </a:r>
          </a:p>
        </p:txBody>
      </p:sp>
      <p:sp>
        <p:nvSpPr>
          <p:cNvPr id="774" name="Google Shape;77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Builds on social capital – use expertise of local organisations.  Website to document local organisations to make it easy to find changemakers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650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68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5677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What happens when we don’t have elements of the strategy – </a:t>
            </a:r>
            <a:r>
              <a:rPr lang="en-GB" dirty="0" err="1"/>
              <a:t>eg</a:t>
            </a:r>
            <a:r>
              <a:rPr lang="en-GB" dirty="0"/>
              <a:t> no vision – causes confusion etc</a:t>
            </a:r>
            <a:endParaRPr dirty="0"/>
          </a:p>
        </p:txBody>
      </p:sp>
      <p:sp>
        <p:nvSpPr>
          <p:cNvPr id="885" name="Google Shape;88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Teach the Future – driven by young people.  Their research on what makes effective teaching – aligns with OSOW</a:t>
            </a:r>
            <a:endParaRPr dirty="0"/>
          </a:p>
        </p:txBody>
      </p:sp>
      <p:sp>
        <p:nvSpPr>
          <p:cNvPr id="841" name="Google Shape;84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/>
              <a:t>UNESCO 'greening education partnership' also aligns closely with OSOW</a:t>
            </a:r>
            <a:endParaRPr/>
          </a:p>
        </p:txBody>
      </p:sp>
      <p:sp>
        <p:nvSpPr>
          <p:cNvPr id="833" name="Google Shape;83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not already signed up to Let’s Go Zero please complete form now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OSOW is being funded</a:t>
            </a:r>
            <a:r>
              <a:rPr lang="en-GB" baseline="0"/>
              <a:t> for by Let’s Go Zero – we will have a guest speaker join us on Wednesday. </a:t>
            </a:r>
            <a:r>
              <a:rPr lang="en-GB"/>
              <a:t>Please</a:t>
            </a:r>
            <a:r>
              <a:rPr lang="en-GB" baseline="0"/>
              <a:t> complete baseline data form </a:t>
            </a:r>
            <a:endParaRPr/>
          </a:p>
        </p:txBody>
      </p:sp>
      <p:sp>
        <p:nvSpPr>
          <p:cNvPr id="1122" name="Google Shape;112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23879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/>
              <a:t>Marc – intro activity, schools given “cards” with different school initiatives/actions, need to put in order of which to do first (some might need to be done simultaneously)</a:t>
            </a:r>
            <a:endParaRPr/>
          </a:p>
        </p:txBody>
      </p:sp>
      <p:sp>
        <p:nvSpPr>
          <p:cNvPr id="999" name="Google Shape;99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78BAEEF8-B989-1700-0973-546C4DD99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B4CF5AA3-8B23-5933-40AB-FACEBB26F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EF603744-AE35-FAAA-DC23-35AAAB5861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7329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488C103A-ABD1-6FB8-E086-2C034BE0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824EAA9F-BA5A-5B56-C1F1-E3C9047D7C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2D946DC7-C853-B20C-42E7-C407699BD1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70071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15E2D03F-EEB2-9F3B-107C-2059CF8F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7B9FBE68-B777-8833-D28C-C40B9EC5C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0486F6A2-3005-D9AF-1788-805F232DD9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5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/>
              <a:t>Marc to intro agenda, thank venues</a:t>
            </a: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All HTs in Bright &amp; Hove made</a:t>
            </a:r>
            <a:r>
              <a:rPr lang="en-GB" baseline="0"/>
              <a:t> these pledges. Could we do similar as a group of schools in Leicester? Powerful for our young people to hear the commitment and pledge from their HTs – could share this with local community through local newspaper?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7373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530494a8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Marc – will meet with each school next term to help with their planning and implementing</a:t>
            </a:r>
            <a:r>
              <a:rPr lang="en-GB" baseline="0"/>
              <a:t> to ensure they’re ready to launch in the summer term. Online</a:t>
            </a:r>
            <a:endParaRPr/>
          </a:p>
        </p:txBody>
      </p:sp>
      <p:sp>
        <p:nvSpPr>
          <p:cNvPr id="226" name="Google Shape;226;g308530494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Claire</a:t>
            </a:r>
            <a:endParaRPr/>
          </a:p>
        </p:txBody>
      </p:sp>
      <p:sp>
        <p:nvSpPr>
          <p:cNvPr id="1111" name="Google Shape;111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4818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7920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95884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09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Marc – intro</a:t>
            </a:r>
            <a:r>
              <a:rPr lang="en-GB" baseline="0"/>
              <a:t> </a:t>
            </a:r>
            <a:r>
              <a:rPr lang="en-GB" baseline="0" err="1"/>
              <a:t>osow</a:t>
            </a:r>
            <a:r>
              <a:rPr lang="en-GB" baseline="0"/>
              <a:t> framework and the Leicester website</a:t>
            </a: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Marc: What do you see?</a:t>
            </a:r>
            <a:r>
              <a:rPr lang="en-GB" baseline="0"/>
              <a:t> What do you know? What do you wonder?</a:t>
            </a:r>
          </a:p>
          <a:p>
            <a:r>
              <a:rPr lang="en-GB" baseline="0"/>
              <a:t>Think, pair, share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91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9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" y="24487"/>
            <a:ext cx="3917629" cy="14583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1"/>
          <p:cNvSpPr txBox="1">
            <a:spLocks noGrp="1"/>
          </p:cNvSpPr>
          <p:nvPr>
            <p:ph type="title"/>
          </p:nvPr>
        </p:nvSpPr>
        <p:spPr>
          <a:xfrm>
            <a:off x="374072" y="4552603"/>
            <a:ext cx="10167538" cy="102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D5B9-51F9-4439-ACA2-D87E02B8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C5720-A5EA-4ABD-8C01-D3811C0DE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83B1A-0D15-40DB-8E9F-E13F2F2B3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A9C8E-B330-460F-B7CE-B9B11C8D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68DB-2B15-477D-8788-E9AA9CAFD11F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1571D-3AC2-487D-ADB6-49D6DD24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45D89-883E-4506-B333-6244A537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37F1E-90F6-479C-8E78-22DDF4C6B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1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718" r:id="rId11"/>
    <p:sldLayoutId id="2147483661" r:id="rId12"/>
    <p:sldLayoutId id="214748371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WchgajHiUc?feature=oembed" TargetMode="Externa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2.jpe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QiznzU-ot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ow-brent.co.uk/curriculum/framework/" TargetMode="External"/><Relationship Id="rId5" Type="http://schemas.openxmlformats.org/officeDocument/2006/relationships/hyperlink" Target="https://osow-brent.co.uk/curriculum/conceptual-milestones/" TargetMode="External"/><Relationship Id="rId4" Type="http://schemas.openxmlformats.org/officeDocument/2006/relationships/hyperlink" Target="https://osow-brent.co.uk/curriculum/trainin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pb.org.uk/globalassets/downloads/documents/positions/education/top-tips-for-schools-to-engage-with-biodiversity.pdf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wzAJVYlODo?feature=oembed" TargetMode="External"/><Relationship Id="rId5" Type="http://schemas.openxmlformats.org/officeDocument/2006/relationships/image" Target="../media/image95.jpeg"/><Relationship Id="rId4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framewor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ffolkwildlifetrust.org/" TargetMode="External"/><Relationship Id="rId3" Type="http://schemas.openxmlformats.org/officeDocument/2006/relationships/hyperlink" Target="https://www.woodlandtrust.org.uk/blog/2020/03/nature-detectives/" TargetMode="External"/><Relationship Id="rId7" Type="http://schemas.openxmlformats.org/officeDocument/2006/relationships/hyperlink" Target="https://www.rspb.org.uk/helping-nature/support-the-rspb/find-a-local-group-near-you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justonetree.life/" TargetMode="External"/><Relationship Id="rId5" Type="http://schemas.openxmlformats.org/officeDocument/2006/relationships/hyperlink" Target="https://www.wwf.org.uk/updates/8-things-know-about-palm-oil" TargetMode="External"/><Relationship Id="rId4" Type="http://schemas.openxmlformats.org/officeDocument/2006/relationships/hyperlink" Target="http://www.worldwiseschools.ie/downloads/Ethical-Purchasing-Guide.pdf" TargetMode="External"/><Relationship Id="rId9" Type="http://schemas.openxmlformats.org/officeDocument/2006/relationships/image" Target="../media/image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suffolk.co.uk/?page_id=1573&amp;ppwp=1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sa5OBhXz-Q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10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4.jpe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itting at desks&#10;&#10;Description automatically generated">
            <a:extLst>
              <a:ext uri="{FF2B5EF4-FFF2-40B4-BE49-F238E27FC236}">
                <a16:creationId xmlns:a16="http://schemas.microsoft.com/office/drawing/2014/main" id="{95320C8C-DB9B-F18C-DAD9-38E67C3CC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" t="20974" r="66085" b="-229"/>
          <a:stretch/>
        </p:blipFill>
        <p:spPr>
          <a:xfrm>
            <a:off x="21941" y="1459541"/>
            <a:ext cx="4063042" cy="5378580"/>
          </a:xfrm>
          <a:prstGeom prst="rect">
            <a:avLst/>
          </a:prstGeom>
        </p:spPr>
      </p:pic>
      <p:pic>
        <p:nvPicPr>
          <p:cNvPr id="5" name="Picture 4" descr="A group of children sitting at desks&#10;&#10;Description automatically generated">
            <a:extLst>
              <a:ext uri="{FF2B5EF4-FFF2-40B4-BE49-F238E27FC236}">
                <a16:creationId xmlns:a16="http://schemas.microsoft.com/office/drawing/2014/main" id="{D1E03883-58BF-FD25-B745-BD028E60D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16" t="20974" r="-708" b="-229"/>
          <a:stretch/>
        </p:blipFill>
        <p:spPr>
          <a:xfrm>
            <a:off x="8101075" y="1459542"/>
            <a:ext cx="4180956" cy="5378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8F3C75-DFFF-25D4-1DE1-C8A44D8FA45E}"/>
              </a:ext>
            </a:extLst>
          </p:cNvPr>
          <p:cNvSpPr/>
          <p:nvPr/>
        </p:nvSpPr>
        <p:spPr>
          <a:xfrm>
            <a:off x="4095427" y="1556021"/>
            <a:ext cx="3962547" cy="507933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B0B8C-677D-56B7-3228-F4A3C6AC82B7}"/>
              </a:ext>
            </a:extLst>
          </p:cNvPr>
          <p:cNvSpPr txBox="1"/>
          <p:nvPr/>
        </p:nvSpPr>
        <p:spPr>
          <a:xfrm>
            <a:off x="4214190" y="1564243"/>
            <a:ext cx="3844393" cy="58477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 i="1" dirty="0"/>
              <a:t>'The future of all life depends on our willingness to take action now’</a:t>
            </a:r>
          </a:p>
          <a:p>
            <a:pPr algn="ctr"/>
            <a:r>
              <a:rPr lang="en-GB" sz="2000" dirty="0"/>
              <a:t>David Attenborough</a:t>
            </a:r>
          </a:p>
          <a:p>
            <a:pPr algn="ctr"/>
            <a:endParaRPr lang="en-GB" sz="320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r>
              <a:rPr lang="en-GB" sz="1600" b="1" dirty="0"/>
              <a:t>Brighton &amp; Hove City Council</a:t>
            </a:r>
          </a:p>
          <a:p>
            <a:pPr algn="ctr"/>
            <a:r>
              <a:rPr lang="en-GB" sz="1600" dirty="0"/>
              <a:t>Katie Eberstein and Jonathan Cooper</a:t>
            </a:r>
          </a:p>
          <a:p>
            <a:pPr algn="ctr"/>
            <a:endParaRPr lang="en-GB" sz="160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>
              <a:solidFill>
                <a:schemeClr val="tx1"/>
              </a:solidFill>
            </a:endParaRPr>
          </a:p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D8C0D5-D5E6-B433-4DD3-A92A01971D07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</p:grpSpPr>
        <p:sp>
          <p:nvSpPr>
            <p:cNvPr id="12" name="Google Shape;101;p1">
              <a:extLst>
                <a:ext uri="{FF2B5EF4-FFF2-40B4-BE49-F238E27FC236}">
                  <a16:creationId xmlns:a16="http://schemas.microsoft.com/office/drawing/2014/main" id="{6BB60234-5E68-80B6-175B-F0FDF0A189D0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1800">
                  <a:latin typeface="+mn-lt"/>
                </a:rPr>
                <a:t> </a:t>
              </a:r>
              <a:r>
                <a:rPr lang="en-GB" sz="4400" b="1">
                  <a:latin typeface="+mn-lt"/>
                </a:rPr>
                <a:t>Our Schools, Our World</a:t>
              </a:r>
              <a:endParaRPr lang="en-GB" sz="4400">
                <a:latin typeface="+mn-lt"/>
              </a:endParaRPr>
            </a:p>
          </p:txBody>
        </p:sp>
        <p:pic>
          <p:nvPicPr>
            <p:cNvPr id="13" name="Picture 1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553C3C6-C8A0-CD57-6443-3257B5C78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63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arth to COP | #COP26 | Climate Action">
            <a:hlinkClick r:id="" action="ppaction://media"/>
            <a:extLst>
              <a:ext uri="{FF2B5EF4-FFF2-40B4-BE49-F238E27FC236}">
                <a16:creationId xmlns:a16="http://schemas.microsoft.com/office/drawing/2014/main" id="{D933445A-5238-48A2-1112-688A13C078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198927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latin typeface="+mn-lt"/>
                <a:cs typeface="Calibri Light"/>
              </a:rPr>
              <a:t> </a:t>
            </a:r>
            <a:r>
              <a:rPr lang="en-US" sz="3600" b="1">
                <a:latin typeface="+mn-lt"/>
                <a:cs typeface="Calibri Light"/>
              </a:rPr>
              <a:t>Our Schools Our World</a:t>
            </a:r>
            <a:br>
              <a:rPr lang="en-US" sz="3600" b="1">
                <a:latin typeface="+mn-lt"/>
                <a:cs typeface="Calibri Light"/>
              </a:rPr>
            </a:br>
            <a:r>
              <a:rPr lang="en-US" sz="3600" b="1">
                <a:latin typeface="+mn-lt"/>
                <a:cs typeface="Calibri Light"/>
              </a:rPr>
              <a:t> </a:t>
            </a:r>
            <a:r>
              <a:rPr lang="en-US" sz="3600">
                <a:latin typeface="+mn-lt"/>
                <a:cs typeface="Calibri Light"/>
              </a:rPr>
              <a:t>Climate Basics</a:t>
            </a:r>
            <a:endParaRPr lang="en-US" sz="3600">
              <a:latin typeface="+mn-lt"/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70" y="1972290"/>
            <a:ext cx="6370122" cy="3069760"/>
          </a:xfrm>
        </p:spPr>
        <p:txBody>
          <a:bodyPr>
            <a:normAutofit fontScale="92500"/>
          </a:bodyPr>
          <a:lstStyle/>
          <a:p>
            <a:r>
              <a:rPr lang="en-US" sz="3200"/>
              <a:t>Lots of different levels of experience and knowledge within this room </a:t>
            </a:r>
          </a:p>
          <a:p>
            <a:endParaRPr lang="en-US" sz="3200"/>
          </a:p>
          <a:p>
            <a:r>
              <a:rPr lang="en-US" sz="3200"/>
              <a:t>With those around you - Discuss the climate knowledge of your whole staff and pupils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9F08663E-9224-6AC3-248D-6283C040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" y="5890667"/>
            <a:ext cx="12187396" cy="6857916"/>
          </a:xfrm>
          <a:prstGeom prst="rect">
            <a:avLst/>
          </a:prstGeom>
        </p:spPr>
      </p:pic>
      <p:pic>
        <p:nvPicPr>
          <p:cNvPr id="4100" name="Picture 4" descr="Post - It Note Art Gallery | Carnegie-Stout Public Library">
            <a:extLst>
              <a:ext uri="{FF2B5EF4-FFF2-40B4-BE49-F238E27FC236}">
                <a16:creationId xmlns:a16="http://schemas.microsoft.com/office/drawing/2014/main" id="{2EB4EC41-C742-9D8E-2882-8842EA61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597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0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0780AC-CE72-874B-FBCD-7899833F103C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  <a:solidFill>
            <a:srgbClr val="CCCD01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5C8FB7C3-469D-3148-97F8-4A84B479D028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  <a:t>Our Schools, Our World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>
                  <a:latin typeface="Arial" panose="020B0604020202020204" pitchFamily="34" charset="0"/>
                  <a:cs typeface="Arial" panose="020B0604020202020204" pitchFamily="34" charset="0"/>
                </a:rPr>
                <a:t>Climate Change Basics</a:t>
              </a: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F0E021D-CB85-7469-4772-23B9D045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90BA4D-205D-6AEC-C9CF-6B81BB957B26}"/>
              </a:ext>
            </a:extLst>
          </p:cNvPr>
          <p:cNvSpPr txBox="1"/>
          <p:nvPr/>
        </p:nvSpPr>
        <p:spPr>
          <a:xfrm>
            <a:off x="121405" y="1897316"/>
            <a:ext cx="13507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Human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210B8-AFD7-F41B-D13E-6BDC5E5350A8}"/>
              </a:ext>
            </a:extLst>
          </p:cNvPr>
          <p:cNvSpPr txBox="1"/>
          <p:nvPr/>
        </p:nvSpPr>
        <p:spPr>
          <a:xfrm>
            <a:off x="5180652" y="1892637"/>
            <a:ext cx="1948324" cy="71741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Climate Consequences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7DCC9-FA92-92C3-3227-DA2006FA9DD3}"/>
              </a:ext>
            </a:extLst>
          </p:cNvPr>
          <p:cNvSpPr txBox="1"/>
          <p:nvPr/>
        </p:nvSpPr>
        <p:spPr>
          <a:xfrm>
            <a:off x="8844106" y="1880606"/>
            <a:ext cx="13507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Humans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35FB1-CFC3-C467-CFFF-D13660977CBA}"/>
              </a:ext>
            </a:extLst>
          </p:cNvPr>
          <p:cNvSpPr txBox="1"/>
          <p:nvPr/>
        </p:nvSpPr>
        <p:spPr>
          <a:xfrm>
            <a:off x="7352975" y="1878290"/>
            <a:ext cx="13507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the Planet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2A15E-05EC-EC27-1C61-C4E5463C641F}"/>
              </a:ext>
            </a:extLst>
          </p:cNvPr>
          <p:cNvSpPr txBox="1"/>
          <p:nvPr/>
        </p:nvSpPr>
        <p:spPr>
          <a:xfrm>
            <a:off x="10287612" y="1878290"/>
            <a:ext cx="176423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Biodiversity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3B481-8A25-FE5D-5A65-E1D307554B2B}"/>
              </a:ext>
            </a:extLst>
          </p:cNvPr>
          <p:cNvSpPr txBox="1"/>
          <p:nvPr/>
        </p:nvSpPr>
        <p:spPr>
          <a:xfrm>
            <a:off x="1579573" y="1898405"/>
            <a:ext cx="166046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Greenhouse Gases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6D57E-1F88-D949-57AA-321A185F0437}"/>
              </a:ext>
            </a:extLst>
          </p:cNvPr>
          <p:cNvCxnSpPr/>
          <p:nvPr/>
        </p:nvCxnSpPr>
        <p:spPr>
          <a:xfrm>
            <a:off x="3351264" y="1755058"/>
            <a:ext cx="0" cy="4616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6481E5-FAA0-FBF5-9715-717D152E884A}"/>
              </a:ext>
            </a:extLst>
          </p:cNvPr>
          <p:cNvSpPr txBox="1"/>
          <p:nvPr/>
        </p:nvSpPr>
        <p:spPr>
          <a:xfrm>
            <a:off x="795867" y="1507067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CAUSE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6DE2A8-5917-809E-8E0B-E28F52D5D932}"/>
              </a:ext>
            </a:extLst>
          </p:cNvPr>
          <p:cNvSpPr txBox="1"/>
          <p:nvPr/>
        </p:nvSpPr>
        <p:spPr>
          <a:xfrm>
            <a:off x="6149968" y="1524000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CONSEQUENCE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7AD8C5-9879-4145-B702-7CF90427E2AA}"/>
              </a:ext>
            </a:extLst>
          </p:cNvPr>
          <p:cNvSpPr txBox="1"/>
          <p:nvPr/>
        </p:nvSpPr>
        <p:spPr>
          <a:xfrm>
            <a:off x="9394745" y="6185036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SOLUTIONS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1F12D-943B-9A2D-50F7-A99747E5D37C}"/>
              </a:ext>
            </a:extLst>
          </p:cNvPr>
          <p:cNvSpPr txBox="1"/>
          <p:nvPr/>
        </p:nvSpPr>
        <p:spPr>
          <a:xfrm>
            <a:off x="3473951" y="1896958"/>
            <a:ext cx="1531714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Greenhouse Effect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104D70-8A04-51FC-4377-7BCFB353C9C5}"/>
              </a:ext>
            </a:extLst>
          </p:cNvPr>
          <p:cNvCxnSpPr>
            <a:cxnSpLocks/>
          </p:cNvCxnSpPr>
          <p:nvPr/>
        </p:nvCxnSpPr>
        <p:spPr>
          <a:xfrm>
            <a:off x="5056238" y="1764583"/>
            <a:ext cx="0" cy="4616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14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90BA4D-205D-6AEC-C9CF-6B81BB957B26}"/>
              </a:ext>
            </a:extLst>
          </p:cNvPr>
          <p:cNvSpPr txBox="1"/>
          <p:nvPr/>
        </p:nvSpPr>
        <p:spPr>
          <a:xfrm>
            <a:off x="441799" y="382623"/>
            <a:ext cx="135073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Human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210B8-AFD7-F41B-D13E-6BDC5E5350A8}"/>
              </a:ext>
            </a:extLst>
          </p:cNvPr>
          <p:cNvSpPr txBox="1"/>
          <p:nvPr/>
        </p:nvSpPr>
        <p:spPr>
          <a:xfrm>
            <a:off x="5454119" y="372958"/>
            <a:ext cx="182807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Climate Consequences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7DCC9-FA92-92C3-3227-DA2006FA9DD3}"/>
              </a:ext>
            </a:extLst>
          </p:cNvPr>
          <p:cNvSpPr txBox="1"/>
          <p:nvPr/>
        </p:nvSpPr>
        <p:spPr>
          <a:xfrm>
            <a:off x="8987023" y="375826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Humans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35FB1-CFC3-C467-CFFF-D13660977CBA}"/>
              </a:ext>
            </a:extLst>
          </p:cNvPr>
          <p:cNvSpPr txBox="1"/>
          <p:nvPr/>
        </p:nvSpPr>
        <p:spPr>
          <a:xfrm>
            <a:off x="7436351" y="372958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the Planet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2A15E-05EC-EC27-1C61-C4E5463C641F}"/>
              </a:ext>
            </a:extLst>
          </p:cNvPr>
          <p:cNvSpPr txBox="1"/>
          <p:nvPr/>
        </p:nvSpPr>
        <p:spPr>
          <a:xfrm>
            <a:off x="10499595" y="385351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Biodiversity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3B481-8A25-FE5D-5A65-E1D307554B2B}"/>
              </a:ext>
            </a:extLst>
          </p:cNvPr>
          <p:cNvSpPr txBox="1"/>
          <p:nvPr/>
        </p:nvSpPr>
        <p:spPr>
          <a:xfrm>
            <a:off x="1981955" y="373098"/>
            <a:ext cx="147456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Greenhouse Gases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6D57E-1F88-D949-57AA-321A185F0437}"/>
              </a:ext>
            </a:extLst>
          </p:cNvPr>
          <p:cNvCxnSpPr>
            <a:cxnSpLocks/>
          </p:cNvCxnSpPr>
          <p:nvPr/>
        </p:nvCxnSpPr>
        <p:spPr>
          <a:xfrm>
            <a:off x="3628078" y="426048"/>
            <a:ext cx="0" cy="5797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6481E5-FAA0-FBF5-9715-717D152E884A}"/>
              </a:ext>
            </a:extLst>
          </p:cNvPr>
          <p:cNvSpPr txBox="1"/>
          <p:nvPr/>
        </p:nvSpPr>
        <p:spPr>
          <a:xfrm>
            <a:off x="431809" y="10090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CAUSE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6DE2A8-5917-809E-8E0B-E28F52D5D932}"/>
              </a:ext>
            </a:extLst>
          </p:cNvPr>
          <p:cNvSpPr txBox="1"/>
          <p:nvPr/>
        </p:nvSpPr>
        <p:spPr>
          <a:xfrm>
            <a:off x="6438726" y="285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CONSEQUENCE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7AD8C5-9879-4145-B702-7CF90427E2AA}"/>
              </a:ext>
            </a:extLst>
          </p:cNvPr>
          <p:cNvSpPr txBox="1"/>
          <p:nvPr/>
        </p:nvSpPr>
        <p:spPr>
          <a:xfrm>
            <a:off x="9394745" y="6185036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SOLUTIONS ?</a:t>
            </a:r>
          </a:p>
        </p:txBody>
      </p:sp>
      <p:pic>
        <p:nvPicPr>
          <p:cNvPr id="4098" name="Picture 2" descr="Air pollution from fossil fuels costs ...">
            <a:extLst>
              <a:ext uri="{FF2B5EF4-FFF2-40B4-BE49-F238E27FC236}">
                <a16:creationId xmlns:a16="http://schemas.microsoft.com/office/drawing/2014/main" id="{616F4C50-E2B8-82B1-8719-D307C1CA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9" y="1401487"/>
            <a:ext cx="891816" cy="5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0A2E1-BB51-F76A-AA26-B4006C2F7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25" y="3706602"/>
            <a:ext cx="891816" cy="645798"/>
          </a:xfrm>
          <a:prstGeom prst="rect">
            <a:avLst/>
          </a:prstGeom>
        </p:spPr>
      </p:pic>
      <p:pic>
        <p:nvPicPr>
          <p:cNvPr id="4100" name="Picture 4" descr="Agriculture Subsidies Can Fight Climate ...">
            <a:extLst>
              <a:ext uri="{FF2B5EF4-FFF2-40B4-BE49-F238E27FC236}">
                <a16:creationId xmlns:a16="http://schemas.microsoft.com/office/drawing/2014/main" id="{1CE348C4-A950-E485-BB6D-1A2031FA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0" y="2796223"/>
            <a:ext cx="955465" cy="5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oods - Wikipedia">
            <a:extLst>
              <a:ext uri="{FF2B5EF4-FFF2-40B4-BE49-F238E27FC236}">
                <a16:creationId xmlns:a16="http://schemas.microsoft.com/office/drawing/2014/main" id="{D2BE3ABC-CC26-3F30-BECE-8B912CC3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9" y="4664957"/>
            <a:ext cx="866218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ethane in Power Transformers: Fault ...">
            <a:extLst>
              <a:ext uri="{FF2B5EF4-FFF2-40B4-BE49-F238E27FC236}">
                <a16:creationId xmlns:a16="http://schemas.microsoft.com/office/drawing/2014/main" id="{F90D5C2E-880C-27D3-48AB-6945F704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22" y="3429002"/>
            <a:ext cx="735644" cy="8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B20695-25EE-D4F4-46B1-496EED7C83F8}"/>
              </a:ext>
            </a:extLst>
          </p:cNvPr>
          <p:cNvCxnSpPr>
            <a:cxnSpLocks/>
          </p:cNvCxnSpPr>
          <p:nvPr/>
        </p:nvCxnSpPr>
        <p:spPr>
          <a:xfrm>
            <a:off x="1358510" y="3369502"/>
            <a:ext cx="356396" cy="296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2F4CB3-3FF0-E245-521A-33651FDD669A}"/>
              </a:ext>
            </a:extLst>
          </p:cNvPr>
          <p:cNvCxnSpPr>
            <a:stCxn id="3" idx="3"/>
          </p:cNvCxnSpPr>
          <p:nvPr/>
        </p:nvCxnSpPr>
        <p:spPr>
          <a:xfrm flipV="1">
            <a:off x="1983341" y="3923417"/>
            <a:ext cx="561081" cy="106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Understanding Greenhouse gases, Sources ...">
            <a:extLst>
              <a:ext uri="{FF2B5EF4-FFF2-40B4-BE49-F238E27FC236}">
                <a16:creationId xmlns:a16="http://schemas.microsoft.com/office/drawing/2014/main" id="{BDB46E7A-7E5A-71E8-91FC-C4819071A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86" y="1236931"/>
            <a:ext cx="958582" cy="64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45D85E-9D82-F8D9-A10D-251609E267C7}"/>
              </a:ext>
            </a:extLst>
          </p:cNvPr>
          <p:cNvCxnSpPr>
            <a:cxnSpLocks/>
          </p:cNvCxnSpPr>
          <p:nvPr/>
        </p:nvCxnSpPr>
        <p:spPr>
          <a:xfrm flipV="1">
            <a:off x="3318166" y="1916886"/>
            <a:ext cx="866333" cy="16773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610550C-AE36-FC9D-3085-B07802F56B8F}"/>
              </a:ext>
            </a:extLst>
          </p:cNvPr>
          <p:cNvCxnSpPr>
            <a:cxnSpLocks/>
          </p:cNvCxnSpPr>
          <p:nvPr/>
        </p:nvCxnSpPr>
        <p:spPr>
          <a:xfrm>
            <a:off x="5275903" y="426048"/>
            <a:ext cx="0" cy="5797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6C124-D615-2EAB-0955-EE061D13186E}"/>
              </a:ext>
            </a:extLst>
          </p:cNvPr>
          <p:cNvSpPr txBox="1"/>
          <p:nvPr/>
        </p:nvSpPr>
        <p:spPr>
          <a:xfrm>
            <a:off x="3673976" y="372958"/>
            <a:ext cx="1474564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Greenhouse Effect</a:t>
            </a:r>
          </a:p>
        </p:txBody>
      </p:sp>
      <p:pic>
        <p:nvPicPr>
          <p:cNvPr id="6" name="Picture 5" descr="Temperature record (1 AD – present ...">
            <a:extLst>
              <a:ext uri="{FF2B5EF4-FFF2-40B4-BE49-F238E27FC236}">
                <a16:creationId xmlns:a16="http://schemas.microsoft.com/office/drawing/2014/main" id="{36E928E0-D6EB-0C6C-FB26-886C2771F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763" y="2752725"/>
            <a:ext cx="952500" cy="5429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3BBBD6-0E65-F6A3-588C-0968FEE332E8}"/>
              </a:ext>
            </a:extLst>
          </p:cNvPr>
          <p:cNvCxnSpPr>
            <a:cxnSpLocks/>
          </p:cNvCxnSpPr>
          <p:nvPr/>
        </p:nvCxnSpPr>
        <p:spPr>
          <a:xfrm flipH="1">
            <a:off x="4277972" y="1991151"/>
            <a:ext cx="894" cy="760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D4748F-A617-8B97-136C-0062637E2671}"/>
              </a:ext>
            </a:extLst>
          </p:cNvPr>
          <p:cNvCxnSpPr>
            <a:cxnSpLocks/>
          </p:cNvCxnSpPr>
          <p:nvPr/>
        </p:nvCxnSpPr>
        <p:spPr>
          <a:xfrm flipV="1">
            <a:off x="4726541" y="1437391"/>
            <a:ext cx="1142106" cy="1544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1BA290-F288-D22C-E351-C249B2AEBFB4}"/>
              </a:ext>
            </a:extLst>
          </p:cNvPr>
          <p:cNvCxnSpPr>
            <a:cxnSpLocks/>
          </p:cNvCxnSpPr>
          <p:nvPr/>
        </p:nvCxnSpPr>
        <p:spPr>
          <a:xfrm flipV="1">
            <a:off x="4707491" y="2342265"/>
            <a:ext cx="1170681" cy="7633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B4519C-579E-7229-AD2C-31515A1534D3}"/>
              </a:ext>
            </a:extLst>
          </p:cNvPr>
          <p:cNvCxnSpPr>
            <a:cxnSpLocks/>
          </p:cNvCxnSpPr>
          <p:nvPr/>
        </p:nvCxnSpPr>
        <p:spPr>
          <a:xfrm flipV="1">
            <a:off x="4688441" y="3161415"/>
            <a:ext cx="1294506" cy="48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39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0780AC-CE72-874B-FBCD-7899833F103C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  <a:solidFill>
            <a:srgbClr val="CCCD01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5C8FB7C3-469D-3148-97F8-4A84B479D028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  <a:t>Our Schools, Our World</a:t>
              </a: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F0E021D-CB85-7469-4772-23B9D045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D2769-5A3D-837F-14FE-96E68FD04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8" y="2297483"/>
            <a:ext cx="10515600" cy="4351338"/>
          </a:xfrm>
        </p:spPr>
        <p:txBody>
          <a:bodyPr/>
          <a:lstStyle/>
          <a:p>
            <a:r>
              <a:rPr lang="en-GB"/>
              <a:t>What does climate change mean for you </a:t>
            </a:r>
            <a:r>
              <a:rPr lang="en-GB" b="1"/>
              <a:t>personally</a:t>
            </a:r>
            <a:r>
              <a:rPr lang="en-GB"/>
              <a:t>?</a:t>
            </a:r>
          </a:p>
          <a:p>
            <a:r>
              <a:rPr lang="en-GB"/>
              <a:t>What does climate change mean for you </a:t>
            </a:r>
            <a:r>
              <a:rPr lang="en-GB" b="1"/>
              <a:t>professionally</a:t>
            </a:r>
            <a:r>
              <a:rPr lang="en-GB"/>
              <a:t>?</a:t>
            </a:r>
          </a:p>
          <a:p>
            <a:r>
              <a:rPr lang="en-GB"/>
              <a:t>What does climate change mean for your </a:t>
            </a:r>
            <a:r>
              <a:rPr lang="en-GB" b="1"/>
              <a:t>school</a:t>
            </a:r>
            <a:r>
              <a:rPr lang="en-GB"/>
              <a:t>?</a:t>
            </a:r>
          </a:p>
          <a:p>
            <a:endParaRPr lang="en-GB">
              <a:highlight>
                <a:srgbClr val="FFFF00"/>
              </a:highlight>
            </a:endParaRPr>
          </a:p>
          <a:p>
            <a:endParaRPr lang="en-GB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4330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8BF-3F77-1D5E-B546-1D0BEEA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56" y="-152283"/>
            <a:ext cx="10515600" cy="1325563"/>
          </a:xfrm>
        </p:spPr>
        <p:txBody>
          <a:bodyPr/>
          <a:lstStyle/>
          <a:p>
            <a:r>
              <a:rPr lang="en-US"/>
              <a:t>Reasons for optimism</a:t>
            </a:r>
          </a:p>
        </p:txBody>
      </p:sp>
      <p:pic>
        <p:nvPicPr>
          <p:cNvPr id="8" name="Picture 7" descr="An aerial view of a construction site&#10;&#10;Description automatically generated">
            <a:extLst>
              <a:ext uri="{FF2B5EF4-FFF2-40B4-BE49-F238E27FC236}">
                <a16:creationId xmlns:a16="http://schemas.microsoft.com/office/drawing/2014/main" id="{5E36D28F-757A-356D-24CF-127E34A6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467" y="1356776"/>
            <a:ext cx="3753290" cy="21579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49381B-DDA3-7476-6FA7-EB7555BA0978}"/>
              </a:ext>
            </a:extLst>
          </p:cNvPr>
          <p:cNvSpPr txBox="1">
            <a:spLocks/>
          </p:cNvSpPr>
          <p:nvPr/>
        </p:nvSpPr>
        <p:spPr>
          <a:xfrm>
            <a:off x="0" y="7573"/>
            <a:ext cx="12288981" cy="1256900"/>
          </a:xfrm>
          <a:prstGeom prst="rect">
            <a:avLst/>
          </a:prstGeom>
          <a:solidFill>
            <a:srgbClr val="009C6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Our Schools Our World</a:t>
            </a:r>
            <a:b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Reasons for Optimism – nationally &amp; globally</a:t>
            </a:r>
            <a:endParaRPr lang="en-US" sz="3600">
              <a:latin typeface="Calibri" panose="020F0502020204030204" pitchFamily="34" charset="0"/>
              <a:ea typeface="Calibri Light"/>
              <a:cs typeface="Calibri" panose="020F0502020204030204" pitchFamily="34" charset="0"/>
            </a:endParaRPr>
          </a:p>
        </p:txBody>
      </p:sp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54B6337-0D68-F91A-FB00-8C801CBEE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1" y="189219"/>
            <a:ext cx="2525821" cy="7217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last coal-fired power plant shuts down ...">
            <a:extLst>
              <a:ext uri="{FF2B5EF4-FFF2-40B4-BE49-F238E27FC236}">
                <a16:creationId xmlns:a16="http://schemas.microsoft.com/office/drawing/2014/main" id="{FDB0E905-974A-55AB-B366-48147F511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" y="1361030"/>
            <a:ext cx="4170091" cy="2147306"/>
          </a:xfrm>
          <a:prstGeom prst="rect">
            <a:avLst/>
          </a:prstGeom>
        </p:spPr>
      </p:pic>
      <p:pic>
        <p:nvPicPr>
          <p:cNvPr id="15" name="Picture 14" descr="UK electricity from fossil fuels drops to lowest level since 1957">
            <a:extLst>
              <a:ext uri="{FF2B5EF4-FFF2-40B4-BE49-F238E27FC236}">
                <a16:creationId xmlns:a16="http://schemas.microsoft.com/office/drawing/2014/main" id="{0E8BC517-A826-BD8E-E2A2-4665EDD19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127" y="1360332"/>
            <a:ext cx="4447479" cy="3170897"/>
          </a:xfrm>
          <a:prstGeom prst="rect">
            <a:avLst/>
          </a:prstGeom>
        </p:spPr>
      </p:pic>
      <p:pic>
        <p:nvPicPr>
          <p:cNvPr id="16" name="Picture 15" descr="Paris puts people and bicycles at the ...">
            <a:extLst>
              <a:ext uri="{FF2B5EF4-FFF2-40B4-BE49-F238E27FC236}">
                <a16:creationId xmlns:a16="http://schemas.microsoft.com/office/drawing/2014/main" id="{C928D18D-DD6E-587C-EB58-40ED0B5D9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" y="3663292"/>
            <a:ext cx="4171253" cy="2755977"/>
          </a:xfrm>
          <a:prstGeom prst="rect">
            <a:avLst/>
          </a:prstGeom>
        </p:spPr>
      </p:pic>
      <p:pic>
        <p:nvPicPr>
          <p:cNvPr id="17" name="Picture 16" descr="30x30 target: Where does the Hotel ...">
            <a:extLst>
              <a:ext uri="{FF2B5EF4-FFF2-40B4-BE49-F238E27FC236}">
                <a16:creationId xmlns:a16="http://schemas.microsoft.com/office/drawing/2014/main" id="{B004324D-0FA6-E2C9-8C5D-18C8C5917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2264" y="4697691"/>
            <a:ext cx="4436755" cy="2762387"/>
          </a:xfrm>
          <a:prstGeom prst="rect">
            <a:avLst/>
          </a:prstGeom>
        </p:spPr>
      </p:pic>
      <p:pic>
        <p:nvPicPr>
          <p:cNvPr id="6" name="Picture 5" descr="A diagram of a plant&#10;&#10;Description automatically generated">
            <a:extLst>
              <a:ext uri="{FF2B5EF4-FFF2-40B4-BE49-F238E27FC236}">
                <a16:creationId xmlns:a16="http://schemas.microsoft.com/office/drawing/2014/main" id="{86D93BE8-E3AF-7EBB-3F78-50D313B6A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7563" y="3663919"/>
            <a:ext cx="3922438" cy="3020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3DC8D-F49F-0C6D-524A-0691B07ED565}"/>
              </a:ext>
            </a:extLst>
          </p:cNvPr>
          <p:cNvSpPr txBox="1"/>
          <p:nvPr/>
        </p:nvSpPr>
        <p:spPr>
          <a:xfrm>
            <a:off x="2315671" y="342311"/>
            <a:ext cx="89114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>
                <a:highlight>
                  <a:srgbClr val="FFFF00"/>
                </a:highlight>
              </a:rPr>
              <a:t>Replace with more recent slides</a:t>
            </a:r>
            <a:endParaRPr lang="en-GB" sz="48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944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8BF-3F77-1D5E-B546-1D0BEEA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56" y="-152283"/>
            <a:ext cx="10515600" cy="1325563"/>
          </a:xfrm>
        </p:spPr>
        <p:txBody>
          <a:bodyPr/>
          <a:lstStyle/>
          <a:p>
            <a:r>
              <a:rPr lang="en-US"/>
              <a:t>Reasons for optimism</a:t>
            </a:r>
          </a:p>
        </p:txBody>
      </p:sp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54B6337-0D68-F91A-FB00-8C801CBEE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1" y="189219"/>
            <a:ext cx="2525821" cy="7217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230B27-E2BF-A5F1-3865-9736E5CDBBF6}"/>
              </a:ext>
            </a:extLst>
          </p:cNvPr>
          <p:cNvSpPr txBox="1">
            <a:spLocks/>
          </p:cNvSpPr>
          <p:nvPr/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/>
              <a:t> </a:t>
            </a:r>
            <a:r>
              <a:rPr lang="en-US" sz="4000" b="1"/>
              <a:t>Our Schools Our World</a:t>
            </a:r>
            <a:b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/>
              <a:t> </a:t>
            </a:r>
            <a:r>
              <a:rPr lang="en-US" sz="3600"/>
              <a:t>Reasons for Optimism - schools</a:t>
            </a:r>
            <a:endParaRPr lang="en-US" sz="4000">
              <a:latin typeface="Calibri" panose="020F0502020204030204" pitchFamily="34" charset="0"/>
              <a:ea typeface="Calibri Light"/>
              <a:cs typeface="Calibri" panose="020F0502020204030204" pitchFamily="34" charset="0"/>
            </a:endParaRPr>
          </a:p>
        </p:txBody>
      </p:sp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C08AA69-0A65-DF26-3887-B811CAA15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02256220-39F6-0D83-D41B-328E91C60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501" y="1619330"/>
            <a:ext cx="9632244" cy="641684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4400">
                <a:solidFill>
                  <a:schemeClr val="tx1"/>
                </a:solidFill>
                <a:cs typeface="Segoe UI Light"/>
              </a:rPr>
              <a:t>Sharing positive news stories from our schools  </a:t>
            </a:r>
            <a:endParaRPr lang="en-GB" sz="4400">
              <a:solidFill>
                <a:schemeClr val="tx1"/>
              </a:solidFill>
              <a:cs typeface="Segoe UI Light" panose="020B0502040204020203" pitchFamily="34" charset="0"/>
            </a:endParaRPr>
          </a:p>
          <a:p>
            <a:endParaRPr lang="en-GB" sz="2000">
              <a:cs typeface="Segoe UI Light" panose="020B0502040204020203" pitchFamily="34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EF52AF8C-502E-D041-C72B-740DB30D48F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t="50274" r="58125" b="35359"/>
          <a:stretch/>
        </p:blipFill>
        <p:spPr bwMode="auto">
          <a:xfrm>
            <a:off x="509336" y="4634020"/>
            <a:ext cx="866963" cy="931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287B51A1-78FA-21C1-FC0E-C5B2FE4C241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49312" r="66825" b="35359"/>
          <a:stretch/>
        </p:blipFill>
        <p:spPr bwMode="auto">
          <a:xfrm>
            <a:off x="509336" y="3410709"/>
            <a:ext cx="997943" cy="974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C6BE4871-083A-3AF0-9866-A53A2551C9E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0" t="51869" r="47497" b="35359"/>
          <a:stretch/>
        </p:blipFill>
        <p:spPr bwMode="auto">
          <a:xfrm>
            <a:off x="494680" y="2472711"/>
            <a:ext cx="959460" cy="783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239FFF0F-0AC6-EF9D-C0B9-441E7F14C02A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9" t="50274" r="37887" b="35359"/>
          <a:stretch/>
        </p:blipFill>
        <p:spPr bwMode="auto">
          <a:xfrm>
            <a:off x="572521" y="1501515"/>
            <a:ext cx="818312" cy="822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A logo for a company&#10;&#10;Description automatically generated">
            <a:extLst>
              <a:ext uri="{FF2B5EF4-FFF2-40B4-BE49-F238E27FC236}">
                <a16:creationId xmlns:a16="http://schemas.microsoft.com/office/drawing/2014/main" id="{AE1F52B9-AD03-E344-70F7-8EF1F8CBED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87"/>
          <a:stretch/>
        </p:blipFill>
        <p:spPr>
          <a:xfrm>
            <a:off x="572521" y="5808673"/>
            <a:ext cx="803778" cy="7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4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8F81-9CDD-1442-B637-17BAC42D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344" y="2498221"/>
            <a:ext cx="7757365" cy="2142146"/>
          </a:xfrm>
        </p:spPr>
        <p:txBody>
          <a:bodyPr>
            <a:normAutofit/>
          </a:bodyPr>
          <a:lstStyle/>
          <a:p>
            <a:r>
              <a:rPr lang="en-GB" sz="3200" dirty="0"/>
              <a:t>LOCAL CONTEXT</a:t>
            </a:r>
            <a:br>
              <a:rPr lang="en-GB" sz="3200" dirty="0"/>
            </a:br>
            <a:r>
              <a:rPr lang="en-GB" sz="3200" dirty="0"/>
              <a:t>INSERT LOCAL NET ZERO / CLIMATE PLANS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98FC2-C91C-2DE3-F9DC-68E3CBB55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7030"/>
            <a:ext cx="8596668" cy="40447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endParaRPr lang="en-GB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70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A10B57-9E67-D789-82FC-65A1C5A27C0F}"/>
              </a:ext>
            </a:extLst>
          </p:cNvPr>
          <p:cNvSpPr txBox="1"/>
          <p:nvPr/>
        </p:nvSpPr>
        <p:spPr>
          <a:xfrm>
            <a:off x="1314823" y="1284940"/>
            <a:ext cx="5080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0341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C7E8"/>
          </a:solidFill>
        </p:spPr>
        <p:txBody>
          <a:bodyPr/>
          <a:lstStyle/>
          <a:p>
            <a:r>
              <a:rPr lang="en-GB" b="1"/>
              <a:t>Our Schools, Our World</a:t>
            </a:r>
            <a:br>
              <a:rPr lang="en-GB" b="1"/>
            </a:br>
            <a:r>
              <a:rPr lang="en-GB"/>
              <a:t>Current NC provision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57C33-671D-0FBA-D7B8-51A048086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5"/>
          <a:stretch/>
        </p:blipFill>
        <p:spPr>
          <a:xfrm>
            <a:off x="0" y="1361972"/>
            <a:ext cx="12243235" cy="6349335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639014-2786-0989-6AE7-C04F45A9F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8515A1-8211-39F9-1C84-377D92A9E004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</p:grpSpPr>
        <p:sp>
          <p:nvSpPr>
            <p:cNvPr id="3" name="Google Shape;101;p1">
              <a:extLst>
                <a:ext uri="{FF2B5EF4-FFF2-40B4-BE49-F238E27FC236}">
                  <a16:creationId xmlns:a16="http://schemas.microsoft.com/office/drawing/2014/main" id="{3345A44E-BFA6-7EAC-98FE-2F066E210B00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+mn-lt"/>
                  <a:cs typeface="Arial" panose="020B0604020202020204" pitchFamily="34" charset="0"/>
                </a:rPr>
                <a:t>Our Schools, Our World</a:t>
              </a:r>
              <a:br>
                <a:rPr lang="en-GB" sz="3600" b="1">
                  <a:latin typeface="+mn-lt"/>
                  <a:cs typeface="Arial" panose="020B0604020202020204" pitchFamily="34" charset="0"/>
                </a:rPr>
              </a:br>
              <a:r>
                <a:rPr lang="en-GB" sz="3600">
                  <a:latin typeface="+mn-lt"/>
                  <a:cs typeface="Arial" panose="020B0604020202020204" pitchFamily="34" charset="0"/>
                </a:rPr>
                <a:t>Housekeeping</a:t>
              </a:r>
            </a:p>
          </p:txBody>
        </p:sp>
        <p:pic>
          <p:nvPicPr>
            <p:cNvPr id="4" name="Picture 3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92884F2-BA80-EE1B-07F3-D342FC694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1276A0-1F19-FFB3-A196-0EC4602B4BA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Fire exits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Toilets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Photographs 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Tea/Coffee breaks provided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latin typeface="+mn-lt"/>
              </a:rPr>
              <a:t>Wifi</a:t>
            </a:r>
            <a:r>
              <a:rPr lang="en-GB" sz="2800" dirty="0">
                <a:latin typeface="+mn-lt"/>
              </a:rPr>
              <a:t> Password:  inspiring</a:t>
            </a:r>
          </a:p>
        </p:txBody>
      </p:sp>
    </p:spTree>
    <p:extLst>
      <p:ext uri="{BB962C8B-B14F-4D97-AF65-F5344CB8AC3E}">
        <p14:creationId xmlns:p14="http://schemas.microsoft.com/office/powerpoint/2010/main" val="304989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C7E8"/>
          </a:solidFill>
        </p:spPr>
        <p:txBody>
          <a:bodyPr/>
          <a:lstStyle/>
          <a:p>
            <a:r>
              <a:rPr lang="en-GB" b="1"/>
              <a:t>Our Schools, Our World</a:t>
            </a:r>
            <a:br>
              <a:rPr lang="en-GB"/>
            </a:br>
            <a:r>
              <a:rPr lang="en-GB"/>
              <a:t>Our responsibility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6A877-9D24-092E-86B2-D12634B2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134" y="1450812"/>
            <a:ext cx="8898419" cy="4726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0D814-9C97-767C-274A-ACE7297EDA21}"/>
              </a:ext>
            </a:extLst>
          </p:cNvPr>
          <p:cNvSpPr txBox="1"/>
          <p:nvPr/>
        </p:nvSpPr>
        <p:spPr>
          <a:xfrm>
            <a:off x="1367850" y="5523856"/>
            <a:ext cx="10233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>
                <a:solidFill>
                  <a:prstClr val="black"/>
                </a:solidFill>
                <a:latin typeface="Calibri" panose="020F0502020204030204"/>
              </a:rPr>
              <a:t>50% of young people</a:t>
            </a: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unsure of how they can personally help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C86588C-BEBB-5EB8-10C0-E31B0C13F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50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F4147-988F-03A4-D0AA-0FC3FB0D4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5"/>
            <a:ext cx="12635346" cy="1325563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US" sz="4000" b="1">
                <a:latin typeface="Calibri"/>
                <a:ea typeface="Calibri"/>
                <a:cs typeface="Calibri"/>
              </a:rPr>
              <a:t>DfE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8DE28-DFB9-1884-AFBB-CB6FAE71E956}"/>
              </a:ext>
            </a:extLst>
          </p:cNvPr>
          <p:cNvSpPr txBox="1"/>
          <p:nvPr/>
        </p:nvSpPr>
        <p:spPr>
          <a:xfrm>
            <a:off x="678874" y="2740158"/>
            <a:ext cx="1195647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Segoe UI"/>
              </a:rPr>
              <a:t>By 2025:​</a:t>
            </a:r>
          </a:p>
          <a:p>
            <a:endParaRPr lang="en-US" sz="2400">
              <a:ea typeface="Calibri"/>
              <a:cs typeface="Segoe U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0B0C0C"/>
                </a:solidFill>
              </a:rPr>
              <a:t>All</a:t>
            </a:r>
            <a:r>
              <a:rPr lang="en-US" sz="2400">
                <a:solidFill>
                  <a:srgbClr val="0B0C0C"/>
                </a:solidFill>
                <a:cs typeface="Arial"/>
              </a:rPr>
              <a:t> education settings will have nominated a sustainability lead</a:t>
            </a:r>
          </a:p>
          <a:p>
            <a:r>
              <a:rPr lang="en-US" sz="2400">
                <a:solidFill>
                  <a:srgbClr val="0B0C0C"/>
                </a:solidFill>
                <a:cs typeface="Arial"/>
              </a:rPr>
              <a:t> </a:t>
            </a:r>
            <a:r>
              <a:rPr lang="en-US" sz="2400">
                <a:cs typeface="Arial"/>
              </a:rPr>
              <a:t>​</a:t>
            </a:r>
            <a:endParaRPr lang="en-US" sz="2400"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0B0C0C"/>
                </a:solidFill>
                <a:cs typeface="Arial"/>
              </a:rPr>
              <a:t>All education settings will have put in place a climate action plan</a:t>
            </a:r>
          </a:p>
          <a:p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 err="1">
                <a:solidFill>
                  <a:srgbClr val="0B0C0C"/>
                </a:solidFill>
              </a:rPr>
              <a:t>D</a:t>
            </a:r>
            <a:r>
              <a:rPr lang="en-US" sz="2400" b="1" err="1">
                <a:solidFill>
                  <a:srgbClr val="0B0C0C"/>
                </a:solidFill>
                <a:cs typeface="Arial"/>
              </a:rPr>
              <a:t>ecarbonisation</a:t>
            </a:r>
            <a:endParaRPr lang="en-US" sz="2400" b="1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  <a:ea typeface="Calibri"/>
              </a:rPr>
              <a:t>A</a:t>
            </a:r>
            <a:r>
              <a:rPr lang="en-US" sz="2400" b="1">
                <a:solidFill>
                  <a:srgbClr val="0B0C0C"/>
                </a:solidFill>
                <a:ea typeface="Calibri"/>
                <a:cs typeface="Arial"/>
              </a:rPr>
              <a:t>daptation and Resilience</a:t>
            </a:r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  <a:ea typeface="Calibri"/>
              </a:rPr>
              <a:t>B</a:t>
            </a:r>
            <a:r>
              <a:rPr lang="en-US" sz="2400" b="1">
                <a:solidFill>
                  <a:srgbClr val="0B0C0C"/>
                </a:solidFill>
                <a:ea typeface="Calibri"/>
                <a:cs typeface="Arial"/>
              </a:rPr>
              <a:t>iodiversity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</a:rPr>
              <a:t>C</a:t>
            </a:r>
            <a:r>
              <a:rPr lang="en-US" sz="2400" b="1">
                <a:solidFill>
                  <a:srgbClr val="0B0C0C"/>
                </a:solidFill>
                <a:cs typeface="Arial"/>
              </a:rPr>
              <a:t>limate </a:t>
            </a:r>
            <a:r>
              <a:rPr lang="en-US" sz="2400" b="1">
                <a:solidFill>
                  <a:srgbClr val="0B0C0C"/>
                </a:solidFill>
              </a:rPr>
              <a:t>E</a:t>
            </a:r>
            <a:r>
              <a:rPr lang="en-US" sz="2400" b="1">
                <a:solidFill>
                  <a:srgbClr val="0B0C0C"/>
                </a:solidFill>
                <a:cs typeface="Arial"/>
              </a:rPr>
              <a:t>ducation and Green </a:t>
            </a:r>
            <a:r>
              <a:rPr lang="en-US" sz="2400" b="1">
                <a:solidFill>
                  <a:srgbClr val="0B0C0C"/>
                </a:solidFill>
              </a:rPr>
              <a:t>C</a:t>
            </a:r>
            <a:r>
              <a:rPr lang="en-US" sz="2400" b="1">
                <a:solidFill>
                  <a:srgbClr val="0B0C0C"/>
                </a:solidFill>
                <a:cs typeface="Arial"/>
              </a:rPr>
              <a:t>areers</a:t>
            </a:r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</p:txBody>
      </p:sp>
      <p:pic>
        <p:nvPicPr>
          <p:cNvPr id="12" name="Content Placeholder 3" descr="carbon neutral | The Headteacher's Blog">
            <a:hlinkClick r:id="rId3"/>
            <a:extLst>
              <a:ext uri="{FF2B5EF4-FFF2-40B4-BE49-F238E27FC236}">
                <a16:creationId xmlns:a16="http://schemas.microsoft.com/office/drawing/2014/main" id="{8CBCF416-ECA2-2C3D-3F49-B8F8EAF18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1534742"/>
            <a:ext cx="4988283" cy="1909363"/>
          </a:xfr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4A4FC10-4D3D-C33A-2749-ABC10B2CF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Schools,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Defining Sustainability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CE78416-1929-1CB4-B492-1043A898C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7767" y="1875364"/>
            <a:ext cx="5523455" cy="404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4FC9C-A75A-2094-5E69-DC331A4131BA}"/>
              </a:ext>
            </a:extLst>
          </p:cNvPr>
          <p:cNvSpPr txBox="1">
            <a:spLocks/>
          </p:cNvSpPr>
          <p:nvPr/>
        </p:nvSpPr>
        <p:spPr>
          <a:xfrm>
            <a:off x="643469" y="1914685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latin typeface="Montserrat" panose="020B0604020202020204" pitchFamily="2" charset="0"/>
              </a:rPr>
              <a:t>Avoid the depletion of natural resources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Montserrat" panose="020B0604020202020204" pitchFamily="2" charset="0"/>
            </a:endParaRPr>
          </a:p>
          <a:p>
            <a:r>
              <a:rPr lang="en-GB" sz="2000">
                <a:latin typeface="Montserrat" panose="020B0604020202020204" pitchFamily="2" charset="0"/>
              </a:rPr>
              <a:t>Keep an ecological balance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Montserrat" panose="020B0604020202020204" pitchFamily="2" charset="0"/>
            </a:endParaRPr>
          </a:p>
          <a:p>
            <a:r>
              <a:rPr lang="en-GB" sz="2000">
                <a:latin typeface="Montserrat" panose="020B0604020202020204" pitchFamily="2" charset="0"/>
              </a:rPr>
              <a:t>Not allow the quality of life of modern societies and future generations to decrease</a:t>
            </a:r>
            <a:endParaRPr lang="en-GB" sz="2000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E4BBD1C-612B-2B5F-1E3C-F1B2AA2F9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Linear Economy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873FE-89C5-C080-9682-3811B0BA5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5" y="1438939"/>
            <a:ext cx="11699238" cy="6297714"/>
          </a:xfrm>
          <a:prstGeom prst="rect">
            <a:avLst/>
          </a:prstGeom>
        </p:spPr>
      </p:pic>
      <p:pic>
        <p:nvPicPr>
          <p:cNvPr id="1028" name="Picture 4" descr="PEEK, PTFE, Vespel® for Oil &amp; Gas ...">
            <a:extLst>
              <a:ext uri="{FF2B5EF4-FFF2-40B4-BE49-F238E27FC236}">
                <a16:creationId xmlns:a16="http://schemas.microsoft.com/office/drawing/2014/main" id="{43F1F7CF-88A5-F50C-29B4-D27F7CCC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5" y="5134467"/>
            <a:ext cx="2152342" cy="16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FD04E5-5B54-7EFA-6042-1336E12F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22" y="5134467"/>
            <a:ext cx="2457136" cy="1635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4126A-391D-8A18-3303-F14212705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805" y="5134469"/>
            <a:ext cx="1748139" cy="1635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CCF50-2508-733B-F49C-446DE0BB6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313" y="5134469"/>
            <a:ext cx="2457137" cy="1635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2CEC9-155C-4008-DBD0-DFCBD3A53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1969" y="5134468"/>
            <a:ext cx="2457137" cy="163511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F3146-352A-CCEF-1604-B998B535B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0D39A9-5CF7-4624-C015-BCFDA4A2D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000"/>
              <a:t> Ecological Footprint</a:t>
            </a:r>
            <a:endParaRPr sz="3000"/>
          </a:p>
        </p:txBody>
      </p:sp>
      <p:pic>
        <p:nvPicPr>
          <p:cNvPr id="245" name="Google Shape;245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58781" y="1316211"/>
            <a:ext cx="7869836" cy="581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 descr="A black text on a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4185" y="159572"/>
            <a:ext cx="3457815" cy="10019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endParaRPr sz="3600"/>
          </a:p>
        </p:txBody>
      </p:sp>
      <p:sp>
        <p:nvSpPr>
          <p:cNvPr id="256" name="Google Shape;25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pic>
        <p:nvPicPr>
          <p:cNvPr id="257" name="Google Shape;257;p10" descr="A graph of the earth over the eart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358670"/>
            <a:ext cx="10005715" cy="62013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9047897-4917-1B85-985C-D699796B0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endParaRPr sz="3600"/>
          </a:p>
        </p:txBody>
      </p:sp>
      <p:sp>
        <p:nvSpPr>
          <p:cNvPr id="268" name="Google Shape;26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pic>
        <p:nvPicPr>
          <p:cNvPr id="269" name="Google Shape;26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9920" y="1443427"/>
            <a:ext cx="8147077" cy="59467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807EF17-68F3-A187-FA31-8DA22108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Circular Economy</a:t>
            </a:r>
            <a:endParaRPr sz="3000"/>
          </a:p>
        </p:txBody>
      </p:sp>
      <p:pic>
        <p:nvPicPr>
          <p:cNvPr id="292" name="Google Shape;292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22990" y="1520219"/>
            <a:ext cx="6114995" cy="51569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5955BE3-92DB-03DD-1FA0-509C0BBD4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Change Our Approach</a:t>
            </a:r>
            <a:endParaRPr sz="3600"/>
          </a:p>
        </p:txBody>
      </p:sp>
      <p:sp>
        <p:nvSpPr>
          <p:cNvPr id="314" name="Google Shape;31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grpSp>
        <p:nvGrpSpPr>
          <p:cNvPr id="315" name="Google Shape;315;p15"/>
          <p:cNvGrpSpPr/>
          <p:nvPr/>
        </p:nvGrpSpPr>
        <p:grpSpPr>
          <a:xfrm>
            <a:off x="401106" y="2959169"/>
            <a:ext cx="11069093" cy="2113587"/>
            <a:chOff x="98533" y="1462708"/>
            <a:chExt cx="11069093" cy="2113587"/>
          </a:xfrm>
        </p:grpSpPr>
        <p:sp>
          <p:nvSpPr>
            <p:cNvPr id="316" name="Google Shape;316;p15"/>
            <p:cNvSpPr/>
            <p:nvPr/>
          </p:nvSpPr>
          <p:spPr>
            <a:xfrm>
              <a:off x="9672710" y="1772404"/>
              <a:ext cx="1494916" cy="1494459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9723498" y="1822228"/>
              <a:ext cx="1394446" cy="139481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 txBox="1"/>
            <p:nvPr/>
          </p:nvSpPr>
          <p:spPr>
            <a:xfrm>
              <a:off x="9922231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7.RECOVER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 rot="2700000">
              <a:off x="8128854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8178897" y="1822228"/>
              <a:ext cx="1394446" cy="139481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 txBox="1"/>
            <p:nvPr/>
          </p:nvSpPr>
          <p:spPr>
            <a:xfrm>
              <a:off x="8377631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6.RECYCLE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 rot="2700000">
              <a:off x="6585358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6634297" y="1822228"/>
              <a:ext cx="1394446" cy="139481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 txBox="1"/>
            <p:nvPr/>
          </p:nvSpPr>
          <p:spPr>
            <a:xfrm>
              <a:off x="6834135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5.REPURPOSE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 rot="2700000">
              <a:off x="5040758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5090801" y="1822228"/>
              <a:ext cx="1394446" cy="139481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 txBox="1"/>
            <p:nvPr/>
          </p:nvSpPr>
          <p:spPr>
            <a:xfrm>
              <a:off x="5289534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4.REPAIR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 rot="2700000">
              <a:off x="3496157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546201" y="1822228"/>
              <a:ext cx="1394446" cy="139481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 txBox="1"/>
            <p:nvPr/>
          </p:nvSpPr>
          <p:spPr>
            <a:xfrm>
              <a:off x="3744934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3.REUSE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 rot="2700000">
              <a:off x="1952661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2001600" y="1822228"/>
              <a:ext cx="1394446" cy="139481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 txBox="1"/>
            <p:nvPr/>
          </p:nvSpPr>
          <p:spPr>
            <a:xfrm>
              <a:off x="2201438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2.REDUCE     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 rot="2700000">
              <a:off x="408061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458104" y="1822228"/>
              <a:ext cx="1394446" cy="139481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 txBox="1"/>
            <p:nvPr/>
          </p:nvSpPr>
          <p:spPr>
            <a:xfrm>
              <a:off x="656838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1.REFUSE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91A23EB-7012-0866-B9F3-51C7E9777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endParaRPr sz="3600"/>
          </a:p>
        </p:txBody>
      </p:sp>
      <p:pic>
        <p:nvPicPr>
          <p:cNvPr id="280" name="Google Shape;280;p12" descr="Jane Goodall book postponed after ..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90332" y="1910646"/>
            <a:ext cx="5688821" cy="378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2"/>
          <p:cNvSpPr txBox="1"/>
          <p:nvPr/>
        </p:nvSpPr>
        <p:spPr>
          <a:xfrm>
            <a:off x="160769" y="2050581"/>
            <a:ext cx="5095779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‘We have not borrowed our children’s future,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stolen it and we are still stealing it’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Jane Goodall, Naturalist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35557AC-98A0-37C4-36F6-422679277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A99682-ABC3-94C5-2EA6-2B988A9798D5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C345BDC9-3577-74AE-612B-8F035B0F4FD3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  <a:cs typeface="Arial" panose="020B0604020202020204" pitchFamily="34" charset="0"/>
                </a:rPr>
              </a:br>
              <a:r>
                <a:rPr lang="en-GB" sz="3600">
                  <a:latin typeface="+mn-lt"/>
                </a:rPr>
                <a:t>Agenda  </a:t>
              </a:r>
              <a:endParaRPr lang="en-GB" sz="3600">
                <a:solidFill>
                  <a:srgbClr val="FF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5FA122C-A20D-E182-A356-78F6F7BD8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C9B959-54BF-F678-3627-A4262EEB1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947003"/>
              </p:ext>
            </p:extLst>
          </p:nvPr>
        </p:nvGraphicFramePr>
        <p:xfrm>
          <a:off x="983165" y="1548597"/>
          <a:ext cx="10225669" cy="4851803"/>
        </p:xfrm>
        <a:graphic>
          <a:graphicData uri="http://schemas.openxmlformats.org/drawingml/2006/table">
            <a:tbl>
              <a:tblPr firstRow="1" bandRow="1">
                <a:tableStyleId>{27D79DBA-90DA-4C6E-A75F-2542FDFE2968}</a:tableStyleId>
              </a:tblPr>
              <a:tblGrid>
                <a:gridCol w="1611921">
                  <a:extLst>
                    <a:ext uri="{9D8B030D-6E8A-4147-A177-3AD203B41FA5}">
                      <a16:colId xmlns:a16="http://schemas.microsoft.com/office/drawing/2014/main" val="4045235251"/>
                    </a:ext>
                  </a:extLst>
                </a:gridCol>
                <a:gridCol w="8613748">
                  <a:extLst>
                    <a:ext uri="{9D8B030D-6E8A-4147-A177-3AD203B41FA5}">
                      <a16:colId xmlns:a16="http://schemas.microsoft.com/office/drawing/2014/main" val="3004379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n-lt"/>
                          <a:cs typeface="Arial"/>
                        </a:rPr>
                        <a:t>Time</a:t>
                      </a:r>
                    </a:p>
                  </a:txBody>
                  <a:tcPr>
                    <a:solidFill>
                      <a:srgbClr val="35B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+mn-lt"/>
                          <a:cs typeface="Arial"/>
                        </a:rPr>
                        <a:t>Session</a:t>
                      </a:r>
                    </a:p>
                  </a:txBody>
                  <a:tcPr>
                    <a:solidFill>
                      <a:srgbClr val="35B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150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9:00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Attendees arriving 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4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9:05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Introductions 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88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9:25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Climate Basics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700863"/>
                  </a:ext>
                </a:extLst>
              </a:tr>
              <a:tr h="43220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10:10</a:t>
                      </a:r>
                      <a:endParaRPr lang="en-GB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Local Picture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62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10.30</a:t>
                      </a:r>
                      <a:endParaRPr lang="en-GB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Break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636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10.45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Leading for Sustainability – the research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701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12:30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Lunch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45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13:00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Leading for Sustainability – the framework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83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14:15 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Action Planning 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02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15:15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Next steps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96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15:30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rial"/>
                        </a:rPr>
                        <a:t>Finish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121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864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"/>
          <p:cNvSpPr txBox="1">
            <a:spLocks noGrp="1"/>
          </p:cNvSpPr>
          <p:nvPr>
            <p:ph type="title"/>
          </p:nvPr>
        </p:nvSpPr>
        <p:spPr>
          <a:xfrm>
            <a:off x="3901483" y="3891159"/>
            <a:ext cx="7222857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ct val="314285"/>
            </a:pPr>
            <a:r>
              <a:rPr lang="en-US" sz="3600">
                <a:sym typeface="Calibri"/>
              </a:rPr>
              <a:t>LEADERSHIP FOR SUSTAINABILITY</a:t>
            </a:r>
            <a:r>
              <a:rPr lang="en-US" sz="3600"/>
              <a:t> – excellence in practice based on a meta-analysis of research</a:t>
            </a: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/>
              <a:t>Including: Dr David Dixon - Leadership for Sustainability 2022/</a:t>
            </a:r>
            <a:r>
              <a:rPr lang="en-US" sz="1200" err="1"/>
              <a:t>Marouli</a:t>
            </a:r>
            <a:r>
              <a:rPr lang="en-US" sz="1200"/>
              <a:t>, C. (2021). Sustainability education for the future? Challenges and implications for education and pedagogy in the 21st century/</a:t>
            </a:r>
            <a:r>
              <a:rPr lang="en-US" sz="1200" err="1"/>
              <a:t>Mogaji</a:t>
            </a:r>
            <a:r>
              <a:rPr lang="en-US" sz="1200"/>
              <a:t>, I. M., &amp; Newton, P. (2020). School leadership for sustainable development: A scoping review. Journal of Sustainable Development/</a:t>
            </a:r>
            <a:r>
              <a:rPr lang="en-US" sz="1200" err="1"/>
              <a:t>Awodiji</a:t>
            </a:r>
            <a:r>
              <a:rPr lang="en-US" sz="1200"/>
              <a:t> (2023) School leadership development for sustainability in the post-digital era </a:t>
            </a:r>
            <a:endParaRPr sz="1200">
              <a:sym typeface="Calibri"/>
            </a:endParaRPr>
          </a:p>
        </p:txBody>
      </p:sp>
      <p:pic>
        <p:nvPicPr>
          <p:cNvPr id="347" name="Google Shape;347;p16" descr="Graphical user interfac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" b="4496"/>
          <a:stretch/>
        </p:blipFill>
        <p:spPr>
          <a:xfrm>
            <a:off x="20" y="2279205"/>
            <a:ext cx="3564618" cy="456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4">
            <a:alphaModFix/>
          </a:blip>
          <a:srcRect t="14651" r="-1" b="7492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9" name="Google Shape;349;p16"/>
          <p:cNvPicPr preferRelativeResize="0"/>
          <p:nvPr/>
        </p:nvPicPr>
        <p:blipFill rotWithShape="1">
          <a:blip r:embed="rId5">
            <a:alphaModFix/>
          </a:blip>
          <a:srcRect l="23605" r="5209" b="2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 rotWithShape="1">
          <a:blip r:embed="rId6">
            <a:alphaModFix/>
          </a:blip>
          <a:srcRect t="2980" r="3" b="1336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51" name="Google Shape;351;p16"/>
          <p:cNvSpPr txBox="1"/>
          <p:nvPr/>
        </p:nvSpPr>
        <p:spPr>
          <a:xfrm>
            <a:off x="9277564" y="4859676"/>
            <a:ext cx="2095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040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435950" y="546812"/>
                  <a:ext cx="1613755" cy="1506939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100" b="1">
                      <a:solidFill>
                        <a:schemeClr val="tx1"/>
                      </a:solidFill>
                      <a:cs typeface="Calibri"/>
                    </a:rPr>
                    <a:t>Leadership Commitment</a:t>
                  </a:r>
                  <a:endParaRPr lang="en-GB" sz="1100" b="1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  <a:p>
                  <a:pPr algn="ctr"/>
                  <a:r>
                    <a:rPr lang="en-GB" sz="1100" b="1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100" b="1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859652" y="1271753"/>
            <a:ext cx="3025944" cy="4915037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 'driven by moral purpose' </a:t>
            </a:r>
          </a:p>
          <a:p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authentic and creative</a:t>
            </a:r>
          </a:p>
        </p:txBody>
      </p:sp>
    </p:spTree>
    <p:extLst>
      <p:ext uri="{BB962C8B-B14F-4D97-AF65-F5344CB8AC3E}">
        <p14:creationId xmlns:p14="http://schemas.microsoft.com/office/powerpoint/2010/main" val="3517681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46D9-D2FE-4123-ACF9-D659CE90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2437"/>
          </a:xfrm>
        </p:spPr>
        <p:txBody>
          <a:bodyPr/>
          <a:lstStyle/>
          <a:p>
            <a:r>
              <a:rPr lang="en-GB"/>
              <a:t>Roles and responsibilities</a:t>
            </a: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205A7FA-E469-55F0-9F06-5D2E1EBB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7" name="Google Shape;101;p1">
            <a:extLst>
              <a:ext uri="{FF2B5EF4-FFF2-40B4-BE49-F238E27FC236}">
                <a16:creationId xmlns:a16="http://schemas.microsoft.com/office/drawing/2014/main" id="{FE862A97-8C62-02E0-D311-DF5338FA9126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GB" sz="3600" b="1">
                <a:latin typeface="+mn-lt"/>
              </a:rPr>
              <a:t>Our Schools, Our World</a:t>
            </a:r>
            <a:br>
              <a:rPr lang="en-GB" sz="3600" b="1">
                <a:latin typeface="+mn-lt"/>
              </a:rPr>
            </a:br>
            <a:r>
              <a:rPr lang="en-GB" sz="2800">
                <a:latin typeface="+mn-lt"/>
              </a:rPr>
              <a:t>Roles and Responsibilities</a:t>
            </a:r>
            <a:endParaRPr lang="en-GB" sz="2400"/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AC62785-F1C2-01F1-7B38-94652A93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4FC785-4321-0816-2C88-B26615D97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445371"/>
              </p:ext>
            </p:extLst>
          </p:nvPr>
        </p:nvGraphicFramePr>
        <p:xfrm>
          <a:off x="43132" y="1476242"/>
          <a:ext cx="12114425" cy="5306321"/>
        </p:xfrm>
        <a:graphic>
          <a:graphicData uri="http://schemas.openxmlformats.org/drawingml/2006/table">
            <a:tbl>
              <a:tblPr firstRow="1" bandRow="1">
                <a:tableStyleId>{78B3D7A5-DB34-429B-8979-EA91C25A67FA}</a:tableStyleId>
              </a:tblPr>
              <a:tblGrid>
                <a:gridCol w="4038142">
                  <a:extLst>
                    <a:ext uri="{9D8B030D-6E8A-4147-A177-3AD203B41FA5}">
                      <a16:colId xmlns:a16="http://schemas.microsoft.com/office/drawing/2014/main" val="4147859649"/>
                    </a:ext>
                  </a:extLst>
                </a:gridCol>
                <a:gridCol w="4326203">
                  <a:extLst>
                    <a:ext uri="{9D8B030D-6E8A-4147-A177-3AD203B41FA5}">
                      <a16:colId xmlns:a16="http://schemas.microsoft.com/office/drawing/2014/main" val="756539176"/>
                    </a:ext>
                  </a:extLst>
                </a:gridCol>
                <a:gridCol w="3750080">
                  <a:extLst>
                    <a:ext uri="{9D8B030D-6E8A-4147-A177-3AD203B41FA5}">
                      <a16:colId xmlns:a16="http://schemas.microsoft.com/office/drawing/2014/main" val="2362542317"/>
                    </a:ext>
                  </a:extLst>
                </a:gridCol>
              </a:tblGrid>
              <a:tr h="424021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Headteacher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Senior Programme Lead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Lead Governor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512626"/>
                  </a:ext>
                </a:extLst>
              </a:tr>
              <a:tr h="488230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Leading the vision and strategy 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Establishing termly working group for whole school action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Facilitating curriculum development opportunities and CPD opportunities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Ensuring completion and monitoring of OSOW Framework and Climate Action Plan</a:t>
                      </a:r>
                    </a:p>
                    <a:p>
                      <a:endParaRPr lang="en-GB" sz="150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Supporting vision and strategy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Leading on curriculum development strategy (linking to whole school action)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Undergoing training in: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Climate Change/Carbon Literacy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Supporting eco-anxiety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Climate Change curriculum structures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Training other staff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Linking with schools/organisations/initiatives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On-going liaison/joint work with hub leader and climate adviser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Key member of the strategy group</a:t>
                      </a:r>
                      <a:endParaRPr lang="en-GB" sz="1600" b="0" i="0" u="none" strike="noStrike" cap="none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Ensures OSOW/sustainability is key FGB item and on committee agendas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Monitoring and evaluation: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Communication of and engagement with OSOW programme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Vision and OSOW planning</a:t>
                      </a: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Impact of OSOW plan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 Implementation + impact of Climate Action Plan</a:t>
                      </a:r>
                      <a:endParaRPr lang="en-GB" sz="16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Curriculum improvement and impact</a:t>
                      </a:r>
                      <a:endParaRPr lang="en-GB" sz="1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543862"/>
                  </a:ext>
                </a:extLst>
              </a:tr>
            </a:tbl>
          </a:graphicData>
        </a:graphic>
      </p:graphicFrame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4C9A4B11-0453-22D5-8A43-4CBD16AEE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854" y="6218575"/>
            <a:ext cx="895216" cy="563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A0B25-03DB-9428-B065-BD5A09D71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2003" y="6196037"/>
            <a:ext cx="928487" cy="5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95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772685" y="1109543"/>
            <a:ext cx="3169716" cy="5330038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 committed to: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staff </a:t>
            </a:r>
            <a:r>
              <a:rPr lang="en-GB" sz="2200" b="1">
                <a:solidFill>
                  <a:schemeClr val="tx1"/>
                </a:solidFill>
                <a:cs typeface="Arial"/>
              </a:rPr>
              <a:t>development</a:t>
            </a:r>
            <a:endParaRPr lang="en-GB" sz="22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2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induction</a:t>
            </a:r>
            <a:endParaRPr lang="en-GB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succession planning</a:t>
            </a:r>
          </a:p>
        </p:txBody>
      </p:sp>
    </p:spTree>
    <p:extLst>
      <p:ext uri="{BB962C8B-B14F-4D97-AF65-F5344CB8AC3E}">
        <p14:creationId xmlns:p14="http://schemas.microsoft.com/office/powerpoint/2010/main" val="3689626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36" name="Google Shape;836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37" name="Google Shape;83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" y="-179441"/>
            <a:ext cx="11020704" cy="731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1" descr="Education, Science and Culture | United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8361" y="5521678"/>
            <a:ext cx="2278945" cy="1317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F35D0-CA4D-19B5-583A-5FF708C61A6B}"/>
              </a:ext>
            </a:extLst>
          </p:cNvPr>
          <p:cNvSpPr txBox="1"/>
          <p:nvPr/>
        </p:nvSpPr>
        <p:spPr>
          <a:xfrm>
            <a:off x="10840720" y="1026159"/>
            <a:ext cx="1076960" cy="1384995"/>
          </a:xfrm>
          <a:prstGeom prst="rect">
            <a:avLst/>
          </a:prstGeom>
          <a:solidFill>
            <a:srgbClr val="E49EF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Is this needed?  could it just be mentioned?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823F909-6BD4-CB4B-790B-23A979867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26FD2AB-88B0-BDA2-4348-C593AB459C19}"/>
              </a:ext>
            </a:extLst>
          </p:cNvPr>
          <p:cNvSpPr txBox="1"/>
          <p:nvPr/>
        </p:nvSpPr>
        <p:spPr>
          <a:xfrm>
            <a:off x="143714" y="1347088"/>
            <a:ext cx="12096776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Year 1</a:t>
            </a: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Year 2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ED8364D-D437-16A4-5667-E7C6B49D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67A6AC6-542D-E2CA-6496-147696622328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6927" y="4907"/>
            <a:chExt cx="12288981" cy="1339418"/>
          </a:xfrm>
          <a:solidFill>
            <a:srgbClr val="009C64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31B796EE-A57A-C861-4580-31B329400F0E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</a:pPr>
              <a:r>
                <a:rPr lang="en-GB"/>
                <a:t> </a:t>
              </a:r>
              <a:r>
                <a:rPr lang="en-GB" sz="3600" b="1"/>
                <a:t>Our Schools, Our World </a:t>
              </a:r>
            </a:p>
            <a:p>
              <a:pPr>
                <a:lnSpc>
                  <a:spcPct val="90000"/>
                </a:lnSpc>
                <a:buSzPts val="4400"/>
              </a:pPr>
              <a:r>
                <a:rPr lang="en-GB" sz="2800"/>
                <a:t> CPD framework/schedule</a:t>
              </a:r>
              <a:endParaRPr lang="en-GB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ABED2EF6-158E-9C34-C30D-A5C9CA18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E5B548-01D1-3B40-0534-773833158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293507"/>
              </p:ext>
            </p:extLst>
          </p:nvPr>
        </p:nvGraphicFramePr>
        <p:xfrm>
          <a:off x="273049" y="1910410"/>
          <a:ext cx="11424580" cy="2286000"/>
        </p:xfrm>
        <a:graphic>
          <a:graphicData uri="http://schemas.openxmlformats.org/drawingml/2006/table">
            <a:tbl>
              <a:tblPr firstRow="1" bandRow="1">
                <a:tableStyleId>{27D79DBA-90DA-4C6E-A75F-2542FDFE2968}</a:tableStyleId>
              </a:tblPr>
              <a:tblGrid>
                <a:gridCol w="5712290">
                  <a:extLst>
                    <a:ext uri="{9D8B030D-6E8A-4147-A177-3AD203B41FA5}">
                      <a16:colId xmlns:a16="http://schemas.microsoft.com/office/drawing/2014/main" val="3804141399"/>
                    </a:ext>
                  </a:extLst>
                </a:gridCol>
                <a:gridCol w="5712290">
                  <a:extLst>
                    <a:ext uri="{9D8B030D-6E8A-4147-A177-3AD203B41FA5}">
                      <a16:colId xmlns:a16="http://schemas.microsoft.com/office/drawing/2014/main" val="2462989691"/>
                    </a:ext>
                  </a:extLst>
                </a:gridCol>
              </a:tblGrid>
              <a:tr h="417598">
                <a:tc>
                  <a:txBody>
                    <a:bodyPr/>
                    <a:lstStyle/>
                    <a:p>
                      <a:r>
                        <a:rPr lang="en-GB" sz="2000"/>
                        <a:t>Climate Science</a:t>
                      </a:r>
                    </a:p>
                    <a:p>
                      <a:r>
                        <a:rPr lang="en-GB" sz="2000"/>
                        <a:t>Establish 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INSET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09935"/>
                  </a:ext>
                </a:extLst>
              </a:tr>
              <a:tr h="255601">
                <a:tc>
                  <a:txBody>
                    <a:bodyPr/>
                    <a:lstStyle/>
                    <a:p>
                      <a:r>
                        <a:rPr lang="en-GB" sz="2000"/>
                        <a:t>Supporting Eco Anxiety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1 x staff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475893"/>
                  </a:ext>
                </a:extLst>
              </a:tr>
              <a:tr h="255601">
                <a:tc>
                  <a:txBody>
                    <a:bodyPr/>
                    <a:lstStyle/>
                    <a:p>
                      <a:r>
                        <a:rPr lang="en-GB" sz="2000"/>
                        <a:t>Mapping Conceptual 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2 x staff meetings (over 2 terms)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817233"/>
                  </a:ext>
                </a:extLst>
              </a:tr>
              <a:tr h="255601">
                <a:tc>
                  <a:txBody>
                    <a:bodyPr/>
                    <a:lstStyle/>
                    <a:p>
                      <a:r>
                        <a:rPr lang="en-GB" sz="2000"/>
                        <a:t>Greening the Present Curriculum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1 x staff </a:t>
                      </a:r>
                      <a:r>
                        <a:rPr lang="en-GB" sz="2000" err="1"/>
                        <a:t>merting</a:t>
                      </a:r>
                      <a:r>
                        <a:rPr lang="en-GB" sz="2000"/>
                        <a:t> (for 3 terms)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413717"/>
                  </a:ext>
                </a:extLst>
              </a:tr>
              <a:tr h="255601">
                <a:tc>
                  <a:txBody>
                    <a:bodyPr/>
                    <a:lstStyle/>
                    <a:p>
                      <a:r>
                        <a:rPr lang="en-GB" sz="2000"/>
                        <a:t>Creating Assembly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Plan through network and website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84157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B8980F-5F6C-A1E1-E026-59B8D5277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023619"/>
              </p:ext>
            </p:extLst>
          </p:nvPr>
        </p:nvGraphicFramePr>
        <p:xfrm>
          <a:off x="273049" y="4920943"/>
          <a:ext cx="11424580" cy="1212228"/>
        </p:xfrm>
        <a:graphic>
          <a:graphicData uri="http://schemas.openxmlformats.org/drawingml/2006/table">
            <a:tbl>
              <a:tblPr firstRow="1" bandRow="1">
                <a:tableStyleId>{27D79DBA-90DA-4C6E-A75F-2542FDFE2968}</a:tableStyleId>
              </a:tblPr>
              <a:tblGrid>
                <a:gridCol w="5712290">
                  <a:extLst>
                    <a:ext uri="{9D8B030D-6E8A-4147-A177-3AD203B41FA5}">
                      <a16:colId xmlns:a16="http://schemas.microsoft.com/office/drawing/2014/main" val="3856132564"/>
                    </a:ext>
                  </a:extLst>
                </a:gridCol>
                <a:gridCol w="5712290">
                  <a:extLst>
                    <a:ext uri="{9D8B030D-6E8A-4147-A177-3AD203B41FA5}">
                      <a16:colId xmlns:a16="http://schemas.microsoft.com/office/drawing/2014/main" val="173248201"/>
                    </a:ext>
                  </a:extLst>
                </a:gridCol>
              </a:tblGrid>
              <a:tr h="728890">
                <a:tc>
                  <a:txBody>
                    <a:bodyPr/>
                    <a:lstStyle/>
                    <a:p>
                      <a:r>
                        <a:rPr lang="en-GB" sz="2000"/>
                        <a:t>Review Success of Curriculum (based on assessment)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1 x staff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954398"/>
                  </a:ext>
                </a:extLst>
              </a:tr>
              <a:tr h="483338">
                <a:tc>
                  <a:txBody>
                    <a:bodyPr/>
                    <a:lstStyle/>
                    <a:p>
                      <a:r>
                        <a:rPr lang="en-GB" sz="2000"/>
                        <a:t>Outdoor Learning Practice and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2x staff meetings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60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490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3B26A8-1542-8B70-6D9C-C819E6D4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A2805C-E97D-022A-A0F4-7C9AF9511826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6927" y="4907"/>
            <a:chExt cx="12288981" cy="1339418"/>
          </a:xfrm>
          <a:solidFill>
            <a:srgbClr val="009C64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C3CDD305-978E-03CA-3F0C-5C83FECBE8E5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</a:pPr>
              <a:r>
                <a:rPr lang="en-GB"/>
                <a:t> </a:t>
              </a:r>
              <a:r>
                <a:rPr lang="en-GB" sz="3600" b="1"/>
                <a:t>Our Schools, Our World </a:t>
              </a:r>
            </a:p>
            <a:p>
              <a:pPr>
                <a:lnSpc>
                  <a:spcPct val="90000"/>
                </a:lnSpc>
                <a:buSzPts val="4400"/>
              </a:pPr>
              <a:r>
                <a:rPr lang="en-GB" sz="2800"/>
                <a:t> CPD framework/schedule</a:t>
              </a:r>
              <a:endParaRPr lang="en-GB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796F724-E82E-6D47-A3CC-1BB77B97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D87F9A-FFE3-9E3C-A4B7-4AA196F8D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378065"/>
              </p:ext>
            </p:extLst>
          </p:nvPr>
        </p:nvGraphicFramePr>
        <p:xfrm>
          <a:off x="345688" y="1525234"/>
          <a:ext cx="11541512" cy="5120829"/>
        </p:xfrm>
        <a:graphic>
          <a:graphicData uri="http://schemas.openxmlformats.org/drawingml/2006/table">
            <a:tbl>
              <a:tblPr bandRow="1">
                <a:tableStyleId>{78B3D7A5-DB34-429B-8979-EA91C25A67FA}</a:tableStyleId>
              </a:tblPr>
              <a:tblGrid>
                <a:gridCol w="1623028">
                  <a:extLst>
                    <a:ext uri="{9D8B030D-6E8A-4147-A177-3AD203B41FA5}">
                      <a16:colId xmlns:a16="http://schemas.microsoft.com/office/drawing/2014/main" val="3486078386"/>
                    </a:ext>
                  </a:extLst>
                </a:gridCol>
                <a:gridCol w="2874879">
                  <a:extLst>
                    <a:ext uri="{9D8B030D-6E8A-4147-A177-3AD203B41FA5}">
                      <a16:colId xmlns:a16="http://schemas.microsoft.com/office/drawing/2014/main" val="1515766847"/>
                    </a:ext>
                  </a:extLst>
                </a:gridCol>
                <a:gridCol w="1486050">
                  <a:extLst>
                    <a:ext uri="{9D8B030D-6E8A-4147-A177-3AD203B41FA5}">
                      <a16:colId xmlns:a16="http://schemas.microsoft.com/office/drawing/2014/main" val="4089765508"/>
                    </a:ext>
                  </a:extLst>
                </a:gridCol>
                <a:gridCol w="1597153">
                  <a:extLst>
                    <a:ext uri="{9D8B030D-6E8A-4147-A177-3AD203B41FA5}">
                      <a16:colId xmlns:a16="http://schemas.microsoft.com/office/drawing/2014/main" val="3340488760"/>
                    </a:ext>
                  </a:extLst>
                </a:gridCol>
                <a:gridCol w="3960402">
                  <a:extLst>
                    <a:ext uri="{9D8B030D-6E8A-4147-A177-3AD203B41FA5}">
                      <a16:colId xmlns:a16="http://schemas.microsoft.com/office/drawing/2014/main" val="3814738426"/>
                    </a:ext>
                  </a:extLst>
                </a:gridCol>
              </a:tblGrid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Suggested 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Time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Training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When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To whom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Resources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189679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Climate Basics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All school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4"/>
                        </a:rPr>
                        <a:t>‘Great Big Lesson for Climate &amp; Nature’ - video</a:t>
                      </a:r>
                      <a:r>
                        <a:rPr lang="en-GB" sz="1600">
                          <a:effectLst/>
                          <a:latin typeface="Aptos"/>
                        </a:rPr>
                        <a:t> in training section of 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848352"/>
                  </a:ext>
                </a:extLst>
              </a:tr>
              <a:tr h="726845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 or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How to talk to young people about climate change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 / 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 and TAs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4"/>
                        </a:rPr>
                        <a:t>ThoughtBox video</a:t>
                      </a:r>
                      <a:r>
                        <a:rPr lang="en-GB" sz="1600">
                          <a:effectLst/>
                          <a:latin typeface="Aptos"/>
                        </a:rPr>
                        <a:t> in training section of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484643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 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 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‘Conceptual milestones’ X2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5"/>
                        </a:rPr>
                        <a:t>Conceptual Milestones document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575118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 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1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86330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51479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3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30885"/>
                  </a:ext>
                </a:extLst>
              </a:tr>
              <a:tr h="523877"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 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effectLst/>
                          <a:latin typeface="Aptos"/>
                        </a:rPr>
                        <a:t>Reviewing success of initial curriculum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Staff meeting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 staff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u="none" strike="noStrike">
                          <a:solidFill>
                            <a:srgbClr val="0563C1"/>
                          </a:solidFill>
                          <a:effectLst/>
                          <a:latin typeface="Aptos"/>
                        </a:rPr>
                        <a:t>Use of assessment resources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76928"/>
                  </a:ext>
                </a:extLst>
              </a:tr>
              <a:tr h="726845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Outdoor Learning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Practical techniques and planning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Outdoor learning resources on OSOW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948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152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379064" y="482617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08192" y="2827408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754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69877" y="1360910"/>
            <a:ext cx="3066435" cy="4761109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latin typeface="Calibri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develop a strong culture and shared vision for a better world</a:t>
            </a:r>
            <a:endParaRPr lang="en-GB" sz="2400" b="1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661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Bringing People With You - Culture</a:t>
            </a:r>
            <a:endParaRPr sz="3000"/>
          </a:p>
        </p:txBody>
      </p:sp>
      <p:sp>
        <p:nvSpPr>
          <p:cNvPr id="393" name="Google Shape;393;p18"/>
          <p:cNvSpPr txBox="1"/>
          <p:nvPr/>
        </p:nvSpPr>
        <p:spPr>
          <a:xfrm>
            <a:off x="890975" y="1536966"/>
            <a:ext cx="5296146" cy="556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marR="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Passion and commitment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and knowledge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vision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Clear communication of vision and plans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Pupil voice central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Clear roles and expectations – personal and professional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PM structures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Collective impact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Organic developments as well as planned improvements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Regular celebration of impact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0EA1615-66DC-C602-4B50-D1FAF3DDA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379064" y="482617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08192" y="2827408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754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880616" y="1291147"/>
            <a:ext cx="3078669" cy="4622977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latin typeface="Calibri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schools:</a:t>
            </a:r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challenge and focus on solutions </a:t>
            </a:r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0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77E40A5A-06C5-0C04-1833-FDD2EDA0F4EE}"/>
              </a:ext>
            </a:extLst>
          </p:cNvPr>
          <p:cNvSpPr/>
          <p:nvPr/>
        </p:nvSpPr>
        <p:spPr>
          <a:xfrm>
            <a:off x="-33051" y="-38185"/>
            <a:ext cx="3755255" cy="6896185"/>
          </a:xfrm>
          <a:prstGeom prst="flowChartDelay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857C13-2E39-1FD5-5D72-B5E99E9701E2}"/>
              </a:ext>
            </a:extLst>
          </p:cNvPr>
          <p:cNvSpPr txBox="1"/>
          <p:nvPr/>
        </p:nvSpPr>
        <p:spPr>
          <a:xfrm>
            <a:off x="-164099" y="2086973"/>
            <a:ext cx="388296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b="1" dirty="0"/>
              <a:t>Our Schools</a:t>
            </a:r>
          </a:p>
        </p:txBody>
      </p:sp>
    </p:spTree>
    <p:extLst>
      <p:ext uri="{BB962C8B-B14F-4D97-AF65-F5344CB8AC3E}">
        <p14:creationId xmlns:p14="http://schemas.microsoft.com/office/powerpoint/2010/main" val="2540556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Our Mantra!</a:t>
            </a:r>
            <a:endParaRPr sz="3600"/>
          </a:p>
        </p:txBody>
      </p:sp>
      <p:sp>
        <p:nvSpPr>
          <p:cNvPr id="580" name="Google Shape;58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pSp>
        <p:nvGrpSpPr>
          <p:cNvPr id="581" name="Google Shape;581;p28"/>
          <p:cNvGrpSpPr/>
          <p:nvPr/>
        </p:nvGrpSpPr>
        <p:grpSpPr>
          <a:xfrm>
            <a:off x="1431899" y="1435706"/>
            <a:ext cx="9434362" cy="4543492"/>
            <a:chOff x="727552" y="0"/>
            <a:chExt cx="9434362" cy="4543492"/>
          </a:xfrm>
        </p:grpSpPr>
        <p:sp>
          <p:nvSpPr>
            <p:cNvPr id="582" name="Google Shape;582;p28"/>
            <p:cNvSpPr/>
            <p:nvPr/>
          </p:nvSpPr>
          <p:spPr>
            <a:xfrm>
              <a:off x="868627" y="186141"/>
              <a:ext cx="4254891" cy="31655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727552" y="382349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 txBox="1"/>
            <p:nvPr/>
          </p:nvSpPr>
          <p:spPr>
            <a:xfrm>
              <a:off x="727552" y="382349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it green?</a:t>
              </a:r>
              <a:endPara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6046872" y="0"/>
              <a:ext cx="3869881" cy="361033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841914" y="374376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 txBox="1"/>
            <p:nvPr/>
          </p:nvSpPr>
          <p:spPr>
            <a:xfrm>
              <a:off x="5841914" y="374376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Could it be greener?</a:t>
              </a:r>
              <a:endPara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2CACBCC-1E70-61F2-0363-8B7906066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682" y="218360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15669" y="1657680"/>
            <a:ext cx="2994350" cy="4203377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pPr algn="ctr"/>
            <a:endParaRPr lang="en-GB" sz="2400">
              <a:solidFill>
                <a:schemeClr val="tx1"/>
              </a:solidFill>
              <a:latin typeface="Calibri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:</a:t>
            </a:r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GB" sz="2400">
              <a:solidFill>
                <a:schemeClr val="tx1"/>
              </a:solidFill>
              <a:latin typeface="Calibri"/>
              <a:cs typeface="Arial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stakeholder voice is enabled and empowered</a:t>
            </a:r>
          </a:p>
          <a:p>
            <a:pPr marL="342900" indent="-342900">
              <a:buChar char="•"/>
            </a:pPr>
            <a:endParaRPr lang="en-US" sz="2400" b="1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475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/>
              <a:t>  Pupil Voice</a:t>
            </a:r>
            <a:endParaRPr sz="3600"/>
          </a:p>
        </p:txBody>
      </p:sp>
      <p:sp>
        <p:nvSpPr>
          <p:cNvPr id="416" name="Google Shape;416;p20"/>
          <p:cNvSpPr txBox="1"/>
          <p:nvPr/>
        </p:nvSpPr>
        <p:spPr>
          <a:xfrm>
            <a:off x="838200" y="1690688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Understanding the issues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Surveys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Identifying priorities and solutions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Representation on groups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Class/school/family action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Curriculum development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Family influencer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Assemblies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60D830B-CE0D-0D11-E9CD-BEDCEFEB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Engaging Families</a:t>
            </a:r>
            <a:endParaRPr sz="3600"/>
          </a:p>
        </p:txBody>
      </p:sp>
      <p:sp>
        <p:nvSpPr>
          <p:cNvPr id="405" name="Google Shape;405;p19"/>
          <p:cNvSpPr txBox="1"/>
          <p:nvPr/>
        </p:nvSpPr>
        <p:spPr>
          <a:xfrm>
            <a:off x="771358" y="1268538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Regularly sharing plans/targets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curriculum aims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Skills audit/engagement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joint activities/pledges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Speakers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Representation on key groups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Tours of school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Website/twitter</a:t>
            </a:r>
            <a:endParaRPr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EA78394-3D78-9CB4-CB94-7AC69E72E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04647" y="1481381"/>
            <a:ext cx="2958108" cy="4242510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>
                <a:solidFill>
                  <a:schemeClr val="tx1"/>
                </a:solidFill>
                <a:cs typeface="Arial"/>
              </a:rPr>
              <a:t>integrate rather than layer</a:t>
            </a:r>
            <a:endParaRPr lang="en-GB" sz="2400" b="1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767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 </a:t>
            </a:r>
            <a:r>
              <a:rPr lang="en-US" sz="3000"/>
              <a:t>School Values and Learning Attitudes</a:t>
            </a:r>
            <a:endParaRPr sz="3000"/>
          </a:p>
        </p:txBody>
      </p:sp>
      <p:pic>
        <p:nvPicPr>
          <p:cNvPr id="463" name="Google Shape;46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29191" y="1825625"/>
            <a:ext cx="733361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2AB5431-433F-D7BC-4D8F-EE78DBC66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86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1609C5-95FA-2B7A-2F49-5C1EE8A94387}"/>
              </a:ext>
            </a:extLst>
          </p:cNvPr>
          <p:cNvGraphicFramePr/>
          <p:nvPr/>
        </p:nvGraphicFramePr>
        <p:xfrm>
          <a:off x="1316971" y="1047200"/>
          <a:ext cx="10034424" cy="570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627" name="Oval 5626">
            <a:extLst>
              <a:ext uri="{FF2B5EF4-FFF2-40B4-BE49-F238E27FC236}">
                <a16:creationId xmlns:a16="http://schemas.microsoft.com/office/drawing/2014/main" id="{E4C2E99E-9D85-72DD-CA73-DEFD31901A69}"/>
              </a:ext>
            </a:extLst>
          </p:cNvPr>
          <p:cNvSpPr/>
          <p:nvPr/>
        </p:nvSpPr>
        <p:spPr>
          <a:xfrm>
            <a:off x="5200650" y="2905125"/>
            <a:ext cx="2381250" cy="23526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Climate Change Curriculum </a:t>
            </a:r>
            <a:r>
              <a:rPr lang="en-GB"/>
              <a:t> </a:t>
            </a:r>
            <a:r>
              <a:rPr lang="en-GB" sz="1400"/>
              <a:t>zones of provision and influence</a:t>
            </a:r>
          </a:p>
        </p:txBody>
      </p:sp>
      <p:sp>
        <p:nvSpPr>
          <p:cNvPr id="5628" name="Arrow: Right 5627">
            <a:extLst>
              <a:ext uri="{FF2B5EF4-FFF2-40B4-BE49-F238E27FC236}">
                <a16:creationId xmlns:a16="http://schemas.microsoft.com/office/drawing/2014/main" id="{3FC5882B-EAE2-192F-FFEB-4AA2A8900408}"/>
              </a:ext>
            </a:extLst>
          </p:cNvPr>
          <p:cNvSpPr/>
          <p:nvPr/>
        </p:nvSpPr>
        <p:spPr>
          <a:xfrm>
            <a:off x="329104" y="3314699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Pupil voice</a:t>
            </a:r>
          </a:p>
        </p:txBody>
      </p:sp>
      <p:sp>
        <p:nvSpPr>
          <p:cNvPr id="6188" name="Arrow: Right 6187">
            <a:extLst>
              <a:ext uri="{FF2B5EF4-FFF2-40B4-BE49-F238E27FC236}">
                <a16:creationId xmlns:a16="http://schemas.microsoft.com/office/drawing/2014/main" id="{BBEBAD3F-BA48-0454-7128-CAB6DBFD2DAC}"/>
              </a:ext>
            </a:extLst>
          </p:cNvPr>
          <p:cNvSpPr/>
          <p:nvPr/>
        </p:nvSpPr>
        <p:spPr>
          <a:xfrm rot="10800000">
            <a:off x="9747165" y="3251337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A9639EC-F84A-7508-3CA8-13B6DDEF7EE1}"/>
              </a:ext>
            </a:extLst>
          </p:cNvPr>
          <p:cNvSpPr txBox="1"/>
          <p:nvPr/>
        </p:nvSpPr>
        <p:spPr>
          <a:xfrm>
            <a:off x="10112937" y="3511477"/>
            <a:ext cx="20057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Staff / community voice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A5D7EE-3A32-48CB-1231-E07929141342}"/>
              </a:ext>
            </a:extLst>
          </p:cNvPr>
          <p:cNvGrpSpPr/>
          <p:nvPr/>
        </p:nvGrpSpPr>
        <p:grpSpPr>
          <a:xfrm>
            <a:off x="-866" y="-1855"/>
            <a:ext cx="12193731" cy="1044143"/>
            <a:chOff x="40698" y="-4618"/>
            <a:chExt cx="12193731" cy="1044143"/>
          </a:xfrm>
          <a:solidFill>
            <a:srgbClr val="009C64"/>
          </a:solidFill>
        </p:grpSpPr>
        <p:sp>
          <p:nvSpPr>
            <p:cNvPr id="7" name="Google Shape;101;p1">
              <a:extLst>
                <a:ext uri="{FF2B5EF4-FFF2-40B4-BE49-F238E27FC236}">
                  <a16:creationId xmlns:a16="http://schemas.microsoft.com/office/drawing/2014/main" id="{E606FF3B-D35C-35EB-A0C8-009350F05506}"/>
                </a:ext>
              </a:extLst>
            </p:cNvPr>
            <p:cNvSpPr txBox="1">
              <a:spLocks/>
            </p:cNvSpPr>
            <p:nvPr/>
          </p:nvSpPr>
          <p:spPr>
            <a:xfrm>
              <a:off x="40698" y="-4618"/>
              <a:ext cx="12193731" cy="1044143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  <a:t>Our Schools, Our World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>
                  <a:latin typeface="Calibri" panose="020F0502020204030204" pitchFamily="34" charset="0"/>
                  <a:cs typeface="Calibri" panose="020F0502020204030204" pitchFamily="34" charset="0"/>
                </a:rPr>
                <a:t>Curriculum Development - Zones</a:t>
              </a:r>
              <a:endParaRPr lang="en-GB" sz="3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23B27B5F-F92B-2B68-CDAC-6B802D99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30837" y="95318"/>
              <a:ext cx="2925876" cy="83924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017047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Overarching Themes</a:t>
            </a:r>
            <a:endParaRPr sz="3600"/>
          </a:p>
        </p:txBody>
      </p:sp>
      <p:sp>
        <p:nvSpPr>
          <p:cNvPr id="634" name="Google Shape;63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35" name="Google Shape;635;p30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277" y="1664076"/>
            <a:ext cx="11217891" cy="519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4D6ADB8-6406-C817-6F78-EEE217FB3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22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Conceptual Milestones</a:t>
            </a:r>
            <a:endParaRPr sz="3600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A675407-BDCC-B2FA-DDD1-E5022A10A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079B7A-8D38-80FB-24A3-1439E9ED41B8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6F4E08A9-3B9F-E711-DA31-FCB9AB00CBB7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</a:rPr>
              </a:br>
              <a:r>
                <a:rPr lang="en-GB" sz="2800">
                  <a:latin typeface="+mn-lt"/>
                </a:rPr>
                <a:t>Conceptual Milestones  </a:t>
              </a:r>
              <a:endParaRPr lang="en-GB" sz="2400"/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70B3D42-4638-4828-5C00-0317D1EA9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42FC72-0657-817E-137E-8BB155802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067750"/>
              </p:ext>
            </p:extLst>
          </p:nvPr>
        </p:nvGraphicFramePr>
        <p:xfrm>
          <a:off x="976191" y="1508069"/>
          <a:ext cx="9149116" cy="5140760"/>
        </p:xfrm>
        <a:graphic>
          <a:graphicData uri="http://schemas.openxmlformats.org/drawingml/2006/table">
            <a:tbl>
              <a:tblPr firstRow="1" firstCol="1" bandRow="1"/>
              <a:tblGrid>
                <a:gridCol w="4574558">
                  <a:extLst>
                    <a:ext uri="{9D8B030D-6E8A-4147-A177-3AD203B41FA5}">
                      <a16:colId xmlns:a16="http://schemas.microsoft.com/office/drawing/2014/main" val="2686849081"/>
                    </a:ext>
                  </a:extLst>
                </a:gridCol>
                <a:gridCol w="4574558">
                  <a:extLst>
                    <a:ext uri="{9D8B030D-6E8A-4147-A177-3AD203B41FA5}">
                      <a16:colId xmlns:a16="http://schemas.microsoft.com/office/drawing/2014/main" val="88836077"/>
                    </a:ext>
                  </a:extLst>
                </a:gridCol>
              </a:tblGrid>
              <a:tr h="23866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End of Year 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96531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Concepts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Year Group/Term/Subject/Assembly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93036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Local/national/global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03959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Weather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34556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Climate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1573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Environment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2233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Global warming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417165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Monoculture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98638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Biodiversity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73639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Extinction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243250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Rewilding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13817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Wood wide web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82922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Conservation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1271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15461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Waste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5962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Consumption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51525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Pollution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182773"/>
                  </a:ext>
                </a:extLst>
              </a:tr>
              <a:tr h="23866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By end of Year 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60202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Concepts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Year Group/Term/Subject/Assembly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568887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Climate change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47986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Atmosphere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373400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Greenhouse effect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64101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Greenhouse gas emissions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35293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607245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Carbon emissions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66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037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>
          <a:extLst>
            <a:ext uri="{FF2B5EF4-FFF2-40B4-BE49-F238E27FC236}">
              <a16:creationId xmlns:a16="http://schemas.microsoft.com/office/drawing/2014/main" id="{E1B3A6F6-10A6-7D64-212D-0931226C8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6">
            <a:extLst>
              <a:ext uri="{FF2B5EF4-FFF2-40B4-BE49-F238E27FC236}">
                <a16:creationId xmlns:a16="http://schemas.microsoft.com/office/drawing/2014/main" id="{AB06E7EC-F7BF-DC1F-DE34-9CCA4C8BE3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Conceptual Milestones</a:t>
            </a:r>
            <a:endParaRPr sz="3600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3DB916-B3B7-37AA-D904-40FE1790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82AAC7-7601-0D95-42BD-F731671D824E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70A71691-0745-AF2B-3CA1-580CA4C0A008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ct val="130263"/>
              </a:pPr>
              <a:r>
                <a:rPr lang="en-GB" sz="3600" b="1" dirty="0">
                  <a:latin typeface="+mn-lt"/>
                </a:rPr>
                <a:t>Our Schools, Our World</a:t>
              </a:r>
              <a:br>
                <a:rPr lang="en-GB" sz="3600" b="1" dirty="0">
                  <a:latin typeface="+mn-lt"/>
                </a:rPr>
              </a:br>
              <a:r>
                <a:rPr lang="en-GB" sz="2800" dirty="0">
                  <a:latin typeface="+mn-lt"/>
                </a:rPr>
                <a:t>Greening the Curriculum  </a:t>
              </a:r>
              <a:endParaRPr lang="en-GB" sz="2400" dirty="0"/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01C36777-1D13-8B81-ECD2-46660461D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pic>
        <p:nvPicPr>
          <p:cNvPr id="5" name="Picture 4" descr="A diagram of history with green circles and white text&#10;&#10;AI-generated content may be incorrect.">
            <a:extLst>
              <a:ext uri="{FF2B5EF4-FFF2-40B4-BE49-F238E27FC236}">
                <a16:creationId xmlns:a16="http://schemas.microsoft.com/office/drawing/2014/main" id="{F0EC78B0-19DD-5D7E-52F2-7678F5554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024" y="1571724"/>
            <a:ext cx="9112914" cy="50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8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59D0B-25C9-5D58-5F5A-14D7F5766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1BA0EA-25A9-06E2-AC0C-9848FDE4D141}"/>
              </a:ext>
            </a:extLst>
          </p:cNvPr>
          <p:cNvSpPr/>
          <p:nvPr/>
        </p:nvSpPr>
        <p:spPr>
          <a:xfrm>
            <a:off x="2092282" y="701068"/>
            <a:ext cx="896400" cy="86177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??</a:t>
            </a:r>
            <a:endParaRPr 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6" name="Graphic 35" descr="Schoolhouse with solid fill">
            <a:extLst>
              <a:ext uri="{FF2B5EF4-FFF2-40B4-BE49-F238E27FC236}">
                <a16:creationId xmlns:a16="http://schemas.microsoft.com/office/drawing/2014/main" id="{DE0EFBC7-3054-9332-18F3-511E35E51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968" y="433238"/>
            <a:ext cx="1397434" cy="1397434"/>
          </a:xfrm>
          <a:prstGeom prst="rect">
            <a:avLst/>
          </a:prstGeom>
        </p:spPr>
      </p:pic>
      <p:pic>
        <p:nvPicPr>
          <p:cNvPr id="56" name="Graphic 55" descr="Classroom with solid fill">
            <a:extLst>
              <a:ext uri="{FF2B5EF4-FFF2-40B4-BE49-F238E27FC236}">
                <a16:creationId xmlns:a16="http://schemas.microsoft.com/office/drawing/2014/main" id="{DDDE2A1F-41AF-4BED-EC8E-71DD9AB61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602" y="4538401"/>
            <a:ext cx="1396800" cy="1396800"/>
          </a:xfrm>
          <a:prstGeom prst="rect">
            <a:avLst/>
          </a:prstGeom>
        </p:spPr>
      </p:pic>
      <p:pic>
        <p:nvPicPr>
          <p:cNvPr id="60" name="Graphic 59" descr="Children with solid fill">
            <a:extLst>
              <a:ext uri="{FF2B5EF4-FFF2-40B4-BE49-F238E27FC236}">
                <a16:creationId xmlns:a16="http://schemas.microsoft.com/office/drawing/2014/main" id="{A2DF27F6-27BA-E3F9-FC9F-5E9627CA5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968" y="2573367"/>
            <a:ext cx="1397434" cy="139743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0E61216-98E8-7FDD-0138-55F05D1C0F39}"/>
              </a:ext>
            </a:extLst>
          </p:cNvPr>
          <p:cNvSpPr txBox="1"/>
          <p:nvPr/>
        </p:nvSpPr>
        <p:spPr>
          <a:xfrm>
            <a:off x="1754585" y="2841197"/>
            <a:ext cx="1793032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???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8E260-5533-A8F5-F9BC-C791000295C4}"/>
              </a:ext>
            </a:extLst>
          </p:cNvPr>
          <p:cNvSpPr txBox="1"/>
          <p:nvPr/>
        </p:nvSpPr>
        <p:spPr>
          <a:xfrm>
            <a:off x="1814949" y="4805914"/>
            <a:ext cx="1793032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???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A map with blue points on it&#10;&#10;AI-generated content may be incorrect.">
            <a:extLst>
              <a:ext uri="{FF2B5EF4-FFF2-40B4-BE49-F238E27FC236}">
                <a16:creationId xmlns:a16="http://schemas.microsoft.com/office/drawing/2014/main" id="{E439CC93-C74D-1FB8-62B3-11858E681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9593" y="-289"/>
            <a:ext cx="7941540" cy="68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97FD01-1C56-973E-C0C8-E3E8B3D5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78" name="Google Shape;1078;p5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79" name="Google Shape;107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4328" y="1378097"/>
            <a:ext cx="9443341" cy="547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38A359A-82CE-9376-DA6A-893E386A7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88E0E7-890E-0676-45F6-D2DDDEE700B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508257E6-701C-6CA4-B390-14588B5E8762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</a:rPr>
              </a:br>
              <a:r>
                <a:rPr lang="en-GB" sz="2800">
                  <a:latin typeface="+mn-lt"/>
                </a:rPr>
                <a:t>Progression in Skills and Knowledge </a:t>
              </a:r>
              <a:endParaRPr lang="en-GB" sz="2400"/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F00E3B1-4EB5-FF60-BF20-8D5CD3587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0022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Additional Resources</a:t>
            </a:r>
            <a:endParaRPr sz="3600"/>
          </a:p>
        </p:txBody>
      </p:sp>
      <p:sp>
        <p:nvSpPr>
          <p:cNvPr id="1090" name="Google Shape;1090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91" name="Google Shape;1091;p59"/>
          <p:cNvGraphicFramePr/>
          <p:nvPr>
            <p:extLst>
              <p:ext uri="{D42A27DB-BD31-4B8C-83A1-F6EECF244321}">
                <p14:modId xmlns:p14="http://schemas.microsoft.com/office/powerpoint/2010/main" val="3709806861"/>
              </p:ext>
            </p:extLst>
          </p:nvPr>
        </p:nvGraphicFramePr>
        <p:xfrm>
          <a:off x="395750" y="1307458"/>
          <a:ext cx="11483625" cy="5460855"/>
        </p:xfrm>
        <a:graphic>
          <a:graphicData uri="http://schemas.openxmlformats.org/drawingml/2006/table">
            <a:tbl>
              <a:tblPr>
                <a:noFill/>
                <a:tableStyleId>{27D79DBA-90DA-4C6E-A75F-2542FDFE2968}</a:tableStyleId>
              </a:tblPr>
              <a:tblGrid>
                <a:gridCol w="279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3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Biodiversity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3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Autumn 24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Assembly Concepts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Diversity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Assembly Knowledge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Celebration of our natural world - What is biodiversity and why is it important?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Ecosystems and trophic cascade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Our local ecosystem - Our Living Coast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 in June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 impact on biodiversity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school environment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 Sustainable Development Goals 14 and 15 – Protect life on land and in water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 concepts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is biodiversity and what is its value?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Ecosystems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Life in our biosphere - living coast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Impact of actions on biodiversity and ability of planet to adjust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76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Class/School action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https://www.rspb.org.uk/globalassets/downloads/documents/positions/education/top-tips-for-schools-to-engage-with-biodiversity.pdf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help with biodiversity areas – development of specific infant playground area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Development of use of pond and forest garden – more planting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growing projects – plant trees 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Composting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 June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6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Family Commitment/ Pledge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can we encourage biodiversity at home – flats/houses –guides provided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Challenge – learn the names of the trees in our </a:t>
                      </a:r>
                      <a:r>
                        <a:rPr lang="en-US" sz="1050" b="0" i="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neighbourhood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Community celebration – Me and my plants. Photos + names of plants we love at home or on the way to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can you find in a </a:t>
                      </a:r>
                      <a:r>
                        <a:rPr lang="en-US" sz="1050" b="0" i="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metre</a:t>
                      </a: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squared of grass? Competition – types of plants/insects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5BB8190-1B79-F507-F819-91F6A1D1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Sustainable Development Goals</a:t>
            </a:r>
            <a:endParaRPr sz="3000"/>
          </a:p>
        </p:txBody>
      </p:sp>
      <p:pic>
        <p:nvPicPr>
          <p:cNvPr id="486" name="Google Shape;48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129" y="691356"/>
            <a:ext cx="8572500" cy="66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752FD8D-422D-1A16-27DB-C76F578A6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D7BC6069-15A8-CDB1-7925-B1A3E79E781A}"/>
              </a:ext>
            </a:extLst>
          </p:cNvPr>
          <p:cNvSpPr/>
          <p:nvPr/>
        </p:nvSpPr>
        <p:spPr>
          <a:xfrm>
            <a:off x="3289719" y="2048870"/>
            <a:ext cx="1157133" cy="1205573"/>
          </a:xfrm>
          <a:prstGeom prst="ellipse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363268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  <a:ln>
                  <a:solidFill>
                    <a:srgbClr val="E49E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832334" y="4364474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286921"/>
            <a:ext cx="157803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Nature Connection</a:t>
            </a:r>
          </a:p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Audits and Action</a:t>
            </a:r>
            <a:endParaRPr lang="en-GB" sz="14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23917" y="1154520"/>
            <a:ext cx="2985493" cy="4946478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fully recognise the benefits of nature connection</a:t>
            </a:r>
          </a:p>
        </p:txBody>
      </p:sp>
    </p:spTree>
    <p:extLst>
      <p:ext uri="{BB962C8B-B14F-4D97-AF65-F5344CB8AC3E}">
        <p14:creationId xmlns:p14="http://schemas.microsoft.com/office/powerpoint/2010/main" val="223029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377"/>
              <a:t>Research Into The Impact of Environmental </a:t>
            </a:r>
            <a:endParaRPr sz="3377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US" sz="3377"/>
              <a:t>and Sustainability Education</a:t>
            </a:r>
            <a:endParaRPr sz="3377"/>
          </a:p>
        </p:txBody>
      </p:sp>
      <p:grpSp>
        <p:nvGrpSpPr>
          <p:cNvPr id="809" name="Google Shape;809;p40"/>
          <p:cNvGrpSpPr/>
          <p:nvPr/>
        </p:nvGrpSpPr>
        <p:grpSpPr>
          <a:xfrm>
            <a:off x="307647" y="2208877"/>
            <a:ext cx="11236035" cy="3396940"/>
            <a:chOff x="3293" y="477198"/>
            <a:chExt cx="11236035" cy="3396940"/>
          </a:xfrm>
        </p:grpSpPr>
        <p:sp>
          <p:nvSpPr>
            <p:cNvPr id="810" name="Google Shape;810;p40"/>
            <p:cNvSpPr/>
            <p:nvPr/>
          </p:nvSpPr>
          <p:spPr>
            <a:xfrm>
              <a:off x="329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1" name="Google Shape;811;p40"/>
            <p:cNvSpPr txBox="1"/>
            <p:nvPr/>
          </p:nvSpPr>
          <p:spPr>
            <a:xfrm>
              <a:off x="329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Greater well-being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2877628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3" name="Google Shape;813;p40"/>
            <p:cNvSpPr txBox="1"/>
            <p:nvPr/>
          </p:nvSpPr>
          <p:spPr>
            <a:xfrm>
              <a:off x="2877628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Increased social engagement and positive environmental behaviours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575196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5" name="Google Shape;815;p40"/>
            <p:cNvSpPr txBox="1"/>
            <p:nvPr/>
          </p:nvSpPr>
          <p:spPr>
            <a:xfrm>
              <a:off x="575196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Higher levels of concentration and resilience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8626297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7" name="Google Shape;817;p40"/>
            <p:cNvSpPr txBox="1"/>
            <p:nvPr/>
          </p:nvSpPr>
          <p:spPr>
            <a:xfrm>
              <a:off x="8626297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Enhancing critical thinking skills and problem solving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29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9" name="Google Shape;819;p40"/>
            <p:cNvSpPr txBox="1"/>
            <p:nvPr/>
          </p:nvSpPr>
          <p:spPr>
            <a:xfrm>
              <a:off x="329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Effective teamwork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2877628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1" name="Google Shape;821;p40"/>
            <p:cNvSpPr txBox="1"/>
            <p:nvPr/>
          </p:nvSpPr>
          <p:spPr>
            <a:xfrm>
              <a:off x="2877628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Personal growth and life skills including confidence, autonomy, and leadership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575196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3" name="Google Shape;823;p40"/>
            <p:cNvSpPr txBox="1"/>
            <p:nvPr/>
          </p:nvSpPr>
          <p:spPr>
            <a:xfrm>
              <a:off x="575196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More effective acquisition of STEM skills due to purposeful/meaningful context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8626297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5" name="Google Shape;825;p40"/>
            <p:cNvSpPr txBox="1"/>
            <p:nvPr/>
          </p:nvSpPr>
          <p:spPr>
            <a:xfrm>
              <a:off x="8626297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Development of Green Career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AAB49D0-61C8-BCDF-6A37-35A9D281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D7BC6069-15A8-CDB1-7925-B1A3E79E781A}"/>
              </a:ext>
            </a:extLst>
          </p:cNvPr>
          <p:cNvSpPr/>
          <p:nvPr/>
        </p:nvSpPr>
        <p:spPr>
          <a:xfrm>
            <a:off x="3289719" y="2048870"/>
            <a:ext cx="1157133" cy="1205573"/>
          </a:xfrm>
          <a:prstGeom prst="ellipse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363268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832334" y="4364474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050438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02134" y="1447575"/>
            <a:ext cx="3040254" cy="4623588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think </a:t>
            </a:r>
            <a:r>
              <a:rPr lang="en-GB" sz="2000" b="1">
                <a:solidFill>
                  <a:schemeClr val="tx1"/>
                </a:solidFill>
                <a:cs typeface="Arial"/>
              </a:rPr>
              <a:t>systematically</a:t>
            </a:r>
            <a:r>
              <a:rPr lang="en-GB" sz="2400" b="1">
                <a:solidFill>
                  <a:schemeClr val="tx1"/>
                </a:solidFill>
                <a:cs typeface="Arial"/>
              </a:rPr>
              <a:t> and as 'systems thinkers'  </a:t>
            </a:r>
          </a:p>
        </p:txBody>
      </p:sp>
    </p:spTree>
    <p:extLst>
      <p:ext uri="{BB962C8B-B14F-4D97-AF65-F5344CB8AC3E}">
        <p14:creationId xmlns:p14="http://schemas.microsoft.com/office/powerpoint/2010/main" val="2214414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/>
              <a:t>Audits</a:t>
            </a:r>
            <a:endParaRPr sz="3600"/>
          </a:p>
        </p:txBody>
      </p:sp>
      <p:sp>
        <p:nvSpPr>
          <p:cNvPr id="680" name="Google Shape;680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81" name="Google Shape;6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031" y="1520219"/>
            <a:ext cx="11607800" cy="516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381C14D-EE75-407B-1F36-52C63D9E4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ct val="146666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000"/>
              <a:t>A Systematic Approach to School Operational Action Areas</a:t>
            </a:r>
          </a:p>
        </p:txBody>
      </p:sp>
      <p:grpSp>
        <p:nvGrpSpPr>
          <p:cNvPr id="647" name="Google Shape;647;p31"/>
          <p:cNvGrpSpPr/>
          <p:nvPr/>
        </p:nvGrpSpPr>
        <p:grpSpPr>
          <a:xfrm>
            <a:off x="2863780" y="1424122"/>
            <a:ext cx="5767754" cy="5361140"/>
            <a:chOff x="2086635" y="1203059"/>
            <a:chExt cx="5318440" cy="5361140"/>
          </a:xfrm>
        </p:grpSpPr>
        <p:sp>
          <p:nvSpPr>
            <p:cNvPr id="648" name="Google Shape;648;p31"/>
            <p:cNvSpPr/>
            <p:nvPr/>
          </p:nvSpPr>
          <p:spPr>
            <a:xfrm>
              <a:off x="3231444" y="2360897"/>
              <a:ext cx="2987937" cy="3033165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1"/>
            <p:cNvSpPr txBox="1"/>
            <p:nvPr/>
          </p:nvSpPr>
          <p:spPr>
            <a:xfrm>
              <a:off x="3531575" y="2876174"/>
              <a:ext cx="2388034" cy="193899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Captaincy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Curriculum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Campus action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Culture</a:t>
              </a: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5371628" y="5208445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6299704" y="4114291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6358319" y="285405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5654935" y="1691521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4355627" y="120305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046551" y="1505906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2245473" y="260982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2157551" y="3909137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2802320" y="5061906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4033243" y="5540599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31"/>
            <p:cNvSpPr txBox="1"/>
            <p:nvPr/>
          </p:nvSpPr>
          <p:spPr>
            <a:xfrm>
              <a:off x="4298462" y="1494692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Environmental education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1"/>
            <p:cNvSpPr txBox="1"/>
            <p:nvPr/>
          </p:nvSpPr>
          <p:spPr>
            <a:xfrm>
              <a:off x="5597769" y="2071076"/>
              <a:ext cx="1103922" cy="27699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Biodiversity</a:t>
              </a:r>
              <a:endParaRPr/>
            </a:p>
          </p:txBody>
        </p:sp>
        <p:sp>
          <p:nvSpPr>
            <p:cNvPr id="662" name="Google Shape;662;p31"/>
            <p:cNvSpPr txBox="1"/>
            <p:nvPr/>
          </p:nvSpPr>
          <p:spPr>
            <a:xfrm>
              <a:off x="6301153" y="3047999"/>
              <a:ext cx="1103922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Procurement and third parties</a:t>
              </a:r>
              <a:endParaRPr/>
            </a:p>
          </p:txBody>
        </p:sp>
        <p:sp>
          <p:nvSpPr>
            <p:cNvPr id="663" name="Google Shape;663;p31"/>
            <p:cNvSpPr txBox="1"/>
            <p:nvPr/>
          </p:nvSpPr>
          <p:spPr>
            <a:xfrm>
              <a:off x="6223000" y="4425461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Food and catering</a:t>
              </a:r>
              <a:endParaRPr/>
            </a:p>
          </p:txBody>
        </p:sp>
        <p:sp>
          <p:nvSpPr>
            <p:cNvPr id="664" name="Google Shape;664;p31"/>
            <p:cNvSpPr txBox="1"/>
            <p:nvPr/>
          </p:nvSpPr>
          <p:spPr>
            <a:xfrm>
              <a:off x="5314461" y="5392614"/>
              <a:ext cx="1103922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Energy and carbon management</a:t>
              </a:r>
              <a:endParaRPr/>
            </a:p>
          </p:txBody>
        </p:sp>
        <p:sp>
          <p:nvSpPr>
            <p:cNvPr id="665" name="Google Shape;665;p31"/>
            <p:cNvSpPr txBox="1"/>
            <p:nvPr/>
          </p:nvSpPr>
          <p:spPr>
            <a:xfrm>
              <a:off x="3976077" y="5773615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engagement</a:t>
              </a:r>
              <a:endParaRPr/>
            </a:p>
          </p:txBody>
        </p:sp>
        <p:sp>
          <p:nvSpPr>
            <p:cNvPr id="666" name="Google Shape;666;p31"/>
            <p:cNvSpPr txBox="1"/>
            <p:nvPr/>
          </p:nvSpPr>
          <p:spPr>
            <a:xfrm>
              <a:off x="2735384" y="5314460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Building and construction</a:t>
              </a:r>
              <a:endParaRPr/>
            </a:p>
          </p:txBody>
        </p:sp>
        <p:sp>
          <p:nvSpPr>
            <p:cNvPr id="667" name="Google Shape;667;p31"/>
            <p:cNvSpPr txBox="1"/>
            <p:nvPr/>
          </p:nvSpPr>
          <p:spPr>
            <a:xfrm>
              <a:off x="2086635" y="4172521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Waste management</a:t>
              </a:r>
              <a:endParaRPr/>
            </a:p>
          </p:txBody>
        </p:sp>
        <p:sp>
          <p:nvSpPr>
            <p:cNvPr id="668" name="Google Shape;668;p31"/>
            <p:cNvSpPr txBox="1"/>
            <p:nvPr/>
          </p:nvSpPr>
          <p:spPr>
            <a:xfrm>
              <a:off x="2178538" y="2911230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Water management</a:t>
              </a:r>
              <a:endParaRPr/>
            </a:p>
          </p:txBody>
        </p:sp>
        <p:sp>
          <p:nvSpPr>
            <p:cNvPr id="669" name="Google Shape;669;p31"/>
            <p:cNvSpPr txBox="1"/>
            <p:nvPr/>
          </p:nvSpPr>
          <p:spPr>
            <a:xfrm>
              <a:off x="2989385" y="1787769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Travel and transport</a:t>
              </a:r>
              <a:endParaRPr/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1C81A9-DA55-E8F2-999C-4B34E4AF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952" y="356231"/>
            <a:ext cx="2711520" cy="81481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Our Mantra!</a:t>
            </a:r>
            <a:endParaRPr sz="3600"/>
          </a:p>
        </p:txBody>
      </p:sp>
      <p:pic>
        <p:nvPicPr>
          <p:cNvPr id="703" name="Google Shape;703;p34" descr="Systems thinking | Learning La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925594"/>
            <a:ext cx="4787020" cy="415139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704" name="Google Shape;704;p34"/>
          <p:cNvSpPr txBox="1">
            <a:spLocks noGrp="1"/>
          </p:cNvSpPr>
          <p:nvPr>
            <p:ph type="body" idx="1"/>
          </p:nvPr>
        </p:nvSpPr>
        <p:spPr>
          <a:xfrm>
            <a:off x="6096000" y="1825624"/>
            <a:ext cx="573123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111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/>
          </a:p>
          <a:p>
            <a:pPr marL="228600" lvl="0" indent="-25209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300" dirty="0"/>
              <a:t>What’s the impact of:</a:t>
            </a:r>
            <a:endParaRPr dirty="0"/>
          </a:p>
          <a:p>
            <a:pPr marL="22860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300"/>
          </a:p>
          <a:p>
            <a:pPr marL="228600" lvl="0" indent="-25209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300" dirty="0"/>
              <a:t>buying one less t-shirt?</a:t>
            </a:r>
            <a:endParaRPr dirty="0"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D97D159-5421-1D8D-2527-D5CDE4AB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3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Systems Thinking Organisation</a:t>
            </a:r>
            <a:endParaRPr sz="3600"/>
          </a:p>
        </p:txBody>
      </p:sp>
      <p:sp>
        <p:nvSpPr>
          <p:cNvPr id="692" name="Google Shape;692;p33"/>
          <p:cNvSpPr txBox="1"/>
          <p:nvPr/>
        </p:nvSpPr>
        <p:spPr>
          <a:xfrm>
            <a:off x="838200" y="1601640"/>
            <a:ext cx="7268923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Continual awareness of: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impact globally as well as locally of all our decisions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social,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environmental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circular economy approach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understanding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healthy systems generate healthy decisions and healthy actions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6650DB5-7753-638E-5DDF-F2A9EBED3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440533-AD7A-F5F5-A0EC-9B7F8D75B161}"/>
              </a:ext>
            </a:extLst>
          </p:cNvPr>
          <p:cNvSpPr txBox="1"/>
          <p:nvPr/>
        </p:nvSpPr>
        <p:spPr>
          <a:xfrm>
            <a:off x="725960" y="2105561"/>
            <a:ext cx="5526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latin typeface="+mn-lt"/>
                <a:cs typeface="Arial" panose="020B0604020202020204" pitchFamily="34" charset="0"/>
              </a:rPr>
              <a:t>Talk to those around you:</a:t>
            </a:r>
          </a:p>
          <a:p>
            <a:endParaRPr lang="en-GB" sz="280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+mn-lt"/>
                <a:cs typeface="Arial" panose="020B0604020202020204" pitchFamily="34" charset="0"/>
              </a:rPr>
              <a:t>Name, Role,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+mn-lt"/>
                <a:cs typeface="Arial" panose="020B0604020202020204" pitchFamily="34" charset="0"/>
              </a:rPr>
              <a:t>Why are you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EB1F6B-C9C6-DBEF-2A61-203E082C7A7B}"/>
              </a:ext>
            </a:extLst>
          </p:cNvPr>
          <p:cNvGrpSpPr/>
          <p:nvPr/>
        </p:nvGrpSpPr>
        <p:grpSpPr>
          <a:xfrm>
            <a:off x="-6927" y="4907"/>
            <a:ext cx="12198927" cy="1339418"/>
            <a:chOff x="-6927" y="4907"/>
            <a:chExt cx="12288981" cy="1339418"/>
          </a:xfrm>
        </p:grpSpPr>
        <p:sp>
          <p:nvSpPr>
            <p:cNvPr id="9" name="Google Shape;101;p1">
              <a:extLst>
                <a:ext uri="{FF2B5EF4-FFF2-40B4-BE49-F238E27FC236}">
                  <a16:creationId xmlns:a16="http://schemas.microsoft.com/office/drawing/2014/main" id="{8EF6C7CE-CB91-B9B6-8DBC-E82DA23E45DC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4400" b="1">
                  <a:latin typeface="+mn-lt"/>
                </a:rPr>
                <a:t>Our Schools, Our World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200">
                  <a:latin typeface="+mn-lt"/>
                </a:rPr>
                <a:t>Introductions</a:t>
              </a:r>
              <a:endParaRPr lang="en-GB" sz="4400">
                <a:latin typeface="+mn-lt"/>
              </a:endParaRPr>
            </a:p>
          </p:txBody>
        </p:sp>
        <p:pic>
          <p:nvPicPr>
            <p:cNvPr id="10" name="Picture 9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05719F30-71D0-1FDC-67A4-BF0DE9BC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pic>
        <p:nvPicPr>
          <p:cNvPr id="2050" name="Picture 2" descr="2,105,600+ Introductions Stock Photos, Pictures &amp; Royalty-Free Images -  iStock | Handshake, Welcome, Business introduction">
            <a:extLst>
              <a:ext uri="{FF2B5EF4-FFF2-40B4-BE49-F238E27FC236}">
                <a16:creationId xmlns:a16="http://schemas.microsoft.com/office/drawing/2014/main" id="{6EF558F8-C688-39C5-1EFB-22EE8DB0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20" y="2190311"/>
            <a:ext cx="5191442" cy="37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410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04647" y="1516352"/>
            <a:ext cx="3040254" cy="4351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reveals the power of collectivism</a:t>
            </a:r>
          </a:p>
        </p:txBody>
      </p:sp>
    </p:spTree>
    <p:extLst>
      <p:ext uri="{BB962C8B-B14F-4D97-AF65-F5344CB8AC3E}">
        <p14:creationId xmlns:p14="http://schemas.microsoft.com/office/powerpoint/2010/main" val="365188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000"/>
              <a:t> Collectivism</a:t>
            </a:r>
            <a:endParaRPr sz="3000"/>
          </a:p>
        </p:txBody>
      </p:sp>
      <p:pic>
        <p:nvPicPr>
          <p:cNvPr id="533" name="Google Shape;53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722" y="1520219"/>
            <a:ext cx="9150889" cy="47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9AF2970-9CE5-4ACC-CBB6-FA57065D3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E49EF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32829" y="1726960"/>
            <a:ext cx="2985493" cy="4064818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focused on well-being  </a:t>
            </a:r>
          </a:p>
        </p:txBody>
      </p:sp>
    </p:spTree>
    <p:extLst>
      <p:ext uri="{BB962C8B-B14F-4D97-AF65-F5344CB8AC3E}">
        <p14:creationId xmlns:p14="http://schemas.microsoft.com/office/powerpoint/2010/main" val="3843068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Addressing Modern Disconnect</a:t>
            </a:r>
            <a:endParaRPr sz="3600"/>
          </a:p>
        </p:txBody>
      </p:sp>
      <p:pic>
        <p:nvPicPr>
          <p:cNvPr id="763" name="Google Shape;76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413" y="1825625"/>
            <a:ext cx="3739211" cy="38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17592" y="1690714"/>
            <a:ext cx="6529454" cy="43513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65" name="Google Shape;765;p38"/>
          <p:cNvSpPr/>
          <p:nvPr/>
        </p:nvSpPr>
        <p:spPr>
          <a:xfrm>
            <a:off x="5117592" y="3272080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6" name="Google Shape;766;p38" descr="ThoughtBox Education - Global Learning 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53690" y="5700083"/>
            <a:ext cx="2231187" cy="97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C68D93A-545F-C3E8-F2DF-CA1C85DE8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5 Ways to Wellbeing - MIND</a:t>
            </a:r>
            <a:endParaRPr sz="3600"/>
          </a:p>
        </p:txBody>
      </p:sp>
      <p:grpSp>
        <p:nvGrpSpPr>
          <p:cNvPr id="777" name="Google Shape;777;p39"/>
          <p:cNvGrpSpPr/>
          <p:nvPr/>
        </p:nvGrpSpPr>
        <p:grpSpPr>
          <a:xfrm>
            <a:off x="966000" y="2921294"/>
            <a:ext cx="10260000" cy="2160000"/>
            <a:chOff x="127800" y="1095669"/>
            <a:chExt cx="10260000" cy="2160000"/>
          </a:xfrm>
        </p:grpSpPr>
        <p:sp>
          <p:nvSpPr>
            <p:cNvPr id="778" name="Google Shape;778;p39"/>
            <p:cNvSpPr/>
            <p:nvPr/>
          </p:nvSpPr>
          <p:spPr>
            <a:xfrm>
              <a:off x="47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712800" y="1329669"/>
              <a:ext cx="630000" cy="630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12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 txBox="1"/>
            <p:nvPr/>
          </p:nvSpPr>
          <p:spPr>
            <a:xfrm>
              <a:off x="12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ONNECT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2593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2827800" y="1329668"/>
              <a:ext cx="630000" cy="630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224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 txBox="1"/>
            <p:nvPr/>
          </p:nvSpPr>
          <p:spPr>
            <a:xfrm>
              <a:off x="224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 ACTIVE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470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4942800" y="1329668"/>
              <a:ext cx="630000" cy="630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435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 txBox="1"/>
            <p:nvPr/>
          </p:nvSpPr>
          <p:spPr>
            <a:xfrm>
              <a:off x="435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TAKE NOTICE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6823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7057800" y="1329668"/>
              <a:ext cx="630000" cy="6300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647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 txBox="1"/>
            <p:nvPr/>
          </p:nvSpPr>
          <p:spPr>
            <a:xfrm>
              <a:off x="647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KEEP LEARNING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893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9172800" y="1329668"/>
              <a:ext cx="630000" cy="6300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858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 txBox="1"/>
            <p:nvPr/>
          </p:nvSpPr>
          <p:spPr>
            <a:xfrm>
              <a:off x="858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GIVE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371B2D5-924E-30CB-3DA9-A97E3B95C0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solidFill>
                    <a:srgbClr val="E49E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8932829" y="1513890"/>
            <a:ext cx="2985493" cy="4177491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builds on social capital</a:t>
            </a:r>
          </a:p>
        </p:txBody>
      </p:sp>
    </p:spTree>
    <p:extLst>
      <p:ext uri="{BB962C8B-B14F-4D97-AF65-F5344CB8AC3E}">
        <p14:creationId xmlns:p14="http://schemas.microsoft.com/office/powerpoint/2010/main" val="30745766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8FFE71-7CAA-B8AC-97BE-797DF86E831A}"/>
              </a:ext>
            </a:extLst>
          </p:cNvPr>
          <p:cNvSpPr txBox="1"/>
          <p:nvPr/>
        </p:nvSpPr>
        <p:spPr>
          <a:xfrm>
            <a:off x="801414" y="1813034"/>
            <a:ext cx="10510344" cy="129266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Curriculum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Concepts, Greening, Nature Connection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DFB3C-C2C1-AF6E-2DC3-34B50FEB1F50}"/>
              </a:ext>
            </a:extLst>
          </p:cNvPr>
          <p:cNvSpPr txBox="1"/>
          <p:nvPr/>
        </p:nvSpPr>
        <p:spPr>
          <a:xfrm>
            <a:off x="840828" y="4821620"/>
            <a:ext cx="10510344" cy="1292662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School Operations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Working towards Zero Carbon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2F52-8463-88B0-66FD-062F32119955}"/>
              </a:ext>
            </a:extLst>
          </p:cNvPr>
          <p:cNvSpPr txBox="1"/>
          <p:nvPr/>
        </p:nvSpPr>
        <p:spPr>
          <a:xfrm>
            <a:off x="797695" y="3310757"/>
            <a:ext cx="158770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1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10BB8-A465-D15D-BF15-E3398D5EB265}"/>
              </a:ext>
            </a:extLst>
          </p:cNvPr>
          <p:cNvSpPr txBox="1"/>
          <p:nvPr/>
        </p:nvSpPr>
        <p:spPr>
          <a:xfrm>
            <a:off x="2653861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2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65D17-64F9-720A-D644-CFD69AE58DDF}"/>
              </a:ext>
            </a:extLst>
          </p:cNvPr>
          <p:cNvSpPr txBox="1"/>
          <p:nvPr/>
        </p:nvSpPr>
        <p:spPr>
          <a:xfrm>
            <a:off x="4493171" y="3310756"/>
            <a:ext cx="159960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3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4A79E-2DAB-874D-C00F-C0E27468E5AA}"/>
              </a:ext>
            </a:extLst>
          </p:cNvPr>
          <p:cNvSpPr txBox="1"/>
          <p:nvPr/>
        </p:nvSpPr>
        <p:spPr>
          <a:xfrm>
            <a:off x="6293066" y="3310756"/>
            <a:ext cx="1528961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4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8B829-6DB1-4905-72B3-E0159E508CED}"/>
              </a:ext>
            </a:extLst>
          </p:cNvPr>
          <p:cNvSpPr txBox="1"/>
          <p:nvPr/>
        </p:nvSpPr>
        <p:spPr>
          <a:xfrm>
            <a:off x="8022318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5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62FB-292D-DED8-B499-40A4DED76843}"/>
              </a:ext>
            </a:extLst>
          </p:cNvPr>
          <p:cNvSpPr txBox="1"/>
          <p:nvPr/>
        </p:nvSpPr>
        <p:spPr>
          <a:xfrm>
            <a:off x="9824692" y="3310757"/>
            <a:ext cx="1526479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6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85016-34B1-59AE-6114-DBC2DBFCF69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FBF1A146-A35E-9B35-C903-7AF52FD1C18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  <a:t>Our Schools, Our World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800">
                  <a:latin typeface="Calibri" panose="020F0502020204030204" pitchFamily="34" charset="0"/>
                  <a:cs typeface="Calibri" panose="020F0502020204030204" pitchFamily="34" charset="0"/>
                </a:rPr>
                <a:t>2 Year Rolling Programme</a:t>
              </a:r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7C9027C-FF48-CDDE-CF9C-C5AB6488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8062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009" y="681788"/>
            <a:ext cx="10806594" cy="66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4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Ensuring Effective Strategy</a:t>
            </a:r>
            <a:endParaRPr sz="3600"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F9EE69C-4A4F-B59A-F5E0-24ACD8C21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811" y="1019320"/>
            <a:ext cx="10336756" cy="581000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4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Teach the Future – Guiding Principles</a:t>
            </a:r>
            <a:endParaRPr sz="3000"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12923EA-37FE-0160-2680-83F4A04F9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36" name="Google Shape;836;p4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37" name="Google Shape;83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" y="122663"/>
            <a:ext cx="11005438" cy="701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1" descr="Education, Science and Culture | United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8361" y="5521678"/>
            <a:ext cx="2278945" cy="1317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57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Training Overview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body" idx="1"/>
          </p:nvPr>
        </p:nvSpPr>
        <p:spPr>
          <a:xfrm>
            <a:off x="187025" y="1493050"/>
            <a:ext cx="3906900" cy="5196600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u="sng" dirty="0">
                <a:latin typeface="+mn-lt"/>
              </a:rPr>
              <a:t>Day One</a:t>
            </a:r>
            <a:endParaRPr lang="en-US" sz="1600" b="1" u="sng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u="sng" dirty="0">
                <a:latin typeface="+mn-lt"/>
              </a:rPr>
              <a:t>Leading for Sustainability</a:t>
            </a:r>
            <a:endParaRPr sz="1600" u="sng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en-US" sz="1600" b="1" dirty="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i="1" dirty="0">
                <a:latin typeface="+mn-lt"/>
              </a:rPr>
              <a:t>Attending: Heads, governor, SPL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i="1" dirty="0">
                <a:latin typeface="+mn-lt"/>
              </a:rPr>
              <a:t>------------------------------------------------------</a:t>
            </a:r>
            <a:endParaRPr sz="1600" i="1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9.05am – 3.30pm</a:t>
            </a:r>
            <a:endParaRPr sz="160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Climate/Nature Basics 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dirty="0">
                <a:latin typeface="+mn-lt"/>
              </a:rPr>
              <a:t>BREAK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600" dirty="0">
                <a:latin typeface="+mn-lt"/>
              </a:rPr>
              <a:t>The Local Picture: David Walton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Leading for Sustainability – Research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dirty="0">
                <a:latin typeface="+mn-lt"/>
              </a:rPr>
              <a:t>LUNCH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The OSOW Framework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Action Planning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5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3" name="Google Shape;103;p1"/>
          <p:cNvSpPr txBox="1"/>
          <p:nvPr/>
        </p:nvSpPr>
        <p:spPr>
          <a:xfrm>
            <a:off x="4177096" y="1493116"/>
            <a:ext cx="3906900" cy="5196600"/>
          </a:xfrm>
          <a:prstGeom prst="rect">
            <a:avLst/>
          </a:prstGeom>
          <a:solidFill>
            <a:srgbClr val="CDCC0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 dirty="0">
                <a:solidFill>
                  <a:schemeClr val="dk1"/>
                </a:solidFill>
                <a:latin typeface="+mj-lt"/>
              </a:rPr>
              <a:t>Day Two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i="0" u="sng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Development</a:t>
            </a:r>
            <a:endParaRPr sz="1600" u="sng" dirty="0">
              <a:solidFill>
                <a:schemeClr val="dk1"/>
              </a:solidFill>
              <a:latin typeface="+mj-lt"/>
            </a:endParaRPr>
          </a:p>
          <a:p>
            <a:endParaRPr lang="en-US" sz="1600" b="1" dirty="0">
              <a:solidFill>
                <a:schemeClr val="tx1"/>
              </a:solidFill>
              <a:latin typeface="+mj-lt"/>
              <a:ea typeface="Calibri"/>
            </a:endParaRPr>
          </a:p>
          <a:p>
            <a:pPr>
              <a:buClr>
                <a:schemeClr val="dk1"/>
              </a:buClr>
              <a:buSzPts val="2800"/>
            </a:pPr>
            <a:endParaRPr lang="en-US" sz="1600" i="1">
              <a:solidFill>
                <a:schemeClr val="dk1"/>
              </a:solidFill>
              <a:latin typeface="+mj-lt"/>
            </a:endParaRPr>
          </a:p>
          <a:p>
            <a:pPr marL="0" marR="0" lvl="0" indent="0" algn="l">
              <a:spcAft>
                <a:spcPts val="0"/>
              </a:spcAft>
              <a:buSzPts val="2800"/>
              <a:buFont typeface="Arial"/>
              <a:buNone/>
            </a:pPr>
            <a:r>
              <a:rPr lang="en-US" sz="1600" i="1" dirty="0">
                <a:solidFill>
                  <a:schemeClr val="dk1"/>
                </a:solidFill>
                <a:latin typeface="+mj-lt"/>
              </a:rPr>
              <a:t>Attending: 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SPL</a:t>
            </a:r>
            <a:endParaRPr lang="en-GB"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 i="1" dirty="0">
                <a:solidFill>
                  <a:schemeClr val="dk1"/>
                </a:solidFill>
                <a:latin typeface="+mj-lt"/>
              </a:rPr>
              <a:t>------------------------------------------------------</a:t>
            </a:r>
            <a:endParaRPr lang="en-GB" sz="1600" b="0" i="1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9.05am – 3.30pm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Development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</a:rPr>
              <a:t>BREAK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Assessment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</a:rPr>
              <a:t>LUNCH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dirty="0">
                <a:solidFill>
                  <a:schemeClr val="dk1"/>
                </a:solidFill>
                <a:latin typeface="+mj-lt"/>
              </a:rPr>
              <a:t>Nature Connection &amp;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Outdoor Learning 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How to </a:t>
            </a:r>
            <a:r>
              <a:rPr lang="en-US" sz="1600" dirty="0">
                <a:solidFill>
                  <a:schemeClr val="dk1"/>
                </a:solidFill>
                <a:latin typeface="+mj-lt"/>
              </a:rPr>
              <a:t>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alk </a:t>
            </a:r>
            <a:r>
              <a:rPr lang="en-US" sz="1600" dirty="0">
                <a:solidFill>
                  <a:schemeClr val="dk1"/>
                </a:solidFill>
                <a:latin typeface="+mj-lt"/>
              </a:rPr>
              <a:t>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bout Climate Change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+mj-lt"/>
              </a:rPr>
              <a:t>(</a:t>
            </a:r>
            <a:r>
              <a:rPr lang="en-US" sz="1600" dirty="0" err="1">
                <a:solidFill>
                  <a:schemeClr val="dk1"/>
                </a:solidFill>
                <a:latin typeface="+mj-lt"/>
              </a:rPr>
              <a:t>ThoughtBox</a:t>
            </a:r>
            <a:r>
              <a:rPr lang="en-US" sz="1600" dirty="0">
                <a:solidFill>
                  <a:schemeClr val="dk1"/>
                </a:solidFill>
                <a:latin typeface="+mj-lt"/>
              </a:rPr>
              <a:t>)</a:t>
            </a:r>
            <a:endParaRPr sz="16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8167255" y="1493116"/>
            <a:ext cx="3906900" cy="5196600"/>
          </a:xfrm>
          <a:prstGeom prst="rect">
            <a:avLst/>
          </a:prstGeom>
          <a:solidFill>
            <a:srgbClr val="F3E73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 txBox="1"/>
          <p:nvPr/>
        </p:nvSpPr>
        <p:spPr>
          <a:xfrm>
            <a:off x="8167255" y="1493050"/>
            <a:ext cx="3906900" cy="5183100"/>
          </a:xfrm>
          <a:prstGeom prst="rect">
            <a:avLst/>
          </a:prstGeom>
          <a:solidFill>
            <a:srgbClr val="F3E73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 dirty="0">
                <a:solidFill>
                  <a:schemeClr val="dk1"/>
                </a:solidFill>
              </a:rPr>
              <a:t>Day Three</a:t>
            </a:r>
            <a:endParaRPr sz="1600" b="1"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 dirty="0">
                <a:solidFill>
                  <a:schemeClr val="dk1"/>
                </a:solidFill>
              </a:rPr>
              <a:t>Climate Action Planning</a:t>
            </a:r>
            <a:endParaRPr sz="1600" u="sng">
              <a:solidFill>
                <a:schemeClr val="dk1"/>
              </a:solidFill>
            </a:endParaRPr>
          </a:p>
          <a:p>
            <a:pPr>
              <a:buSzPts val="2800"/>
            </a:pPr>
            <a:endParaRPr lang="en-US" sz="1600" b="1" dirty="0">
              <a:solidFill>
                <a:schemeClr val="dk1"/>
              </a:solidFill>
            </a:endParaRP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i="1" dirty="0">
                <a:solidFill>
                  <a:schemeClr val="dk1"/>
                </a:solidFill>
              </a:rPr>
              <a:t>Attending: SBM, Site Manager, SPL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</a:rPr>
              <a:t>------------------------------------------------------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solidFill>
                  <a:schemeClr val="tx1"/>
                </a:solidFill>
              </a:rPr>
              <a:t>9.05am – 3.30pm</a:t>
            </a:r>
          </a:p>
          <a:p>
            <a:pPr marL="0" lvl="0" indent="0" algn="l"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</a:rPr>
              <a:t>Climate/Nature Basics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</a:rPr>
              <a:t>BREAK</a:t>
            </a:r>
            <a:endParaRPr sz="1600">
              <a:solidFill>
                <a:schemeClr val="dk1"/>
              </a:solidFill>
            </a:endParaRP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dirty="0">
                <a:solidFill>
                  <a:schemeClr val="dk1"/>
                </a:solidFill>
              </a:rPr>
              <a:t>Climate Action Planning – background</a:t>
            </a: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dirty="0">
                <a:solidFill>
                  <a:schemeClr val="dk1"/>
                </a:solidFill>
              </a:rPr>
              <a:t>‘Let’s Go Zero’ Climate Action Advisors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</a:rPr>
              <a:t>LUNCH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</a:rPr>
              <a:t>Measuring Carbon</a:t>
            </a:r>
            <a:endParaRPr sz="1600">
              <a:solidFill>
                <a:schemeClr val="dk1"/>
              </a:solidFill>
            </a:endParaRP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dirty="0">
                <a:solidFill>
                  <a:schemeClr val="dk1"/>
                </a:solidFill>
              </a:rPr>
              <a:t>Climate Action Planning - practical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Lunch 12:30– 1:00</a:t>
            </a:r>
            <a:endParaRPr sz="3600"/>
          </a:p>
        </p:txBody>
      </p:sp>
      <p:pic>
        <p:nvPicPr>
          <p:cNvPr id="1125" name="Google Shape;1125;p62" descr="join lgz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031" y="2116869"/>
            <a:ext cx="4736224" cy="473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62"/>
          <p:cNvSpPr txBox="1"/>
          <p:nvPr/>
        </p:nvSpPr>
        <p:spPr>
          <a:xfrm>
            <a:off x="387629" y="1288466"/>
            <a:ext cx="474279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Photo!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Signing up to Let's Go Zero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F1FFCE3-6E27-3302-1BE0-934747473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9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LEADERSHIP FOR SUSTAINABILITY</a:t>
            </a:r>
            <a:r>
              <a:rPr lang="en-US"/>
              <a:t> – Strategy and Framework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6" name="Google Shape;956;p49" descr="Graphical user interfac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" b="4496"/>
          <a:stretch/>
        </p:blipFill>
        <p:spPr>
          <a:xfrm>
            <a:off x="20" y="2279205"/>
            <a:ext cx="3564618" cy="456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49"/>
          <p:cNvPicPr preferRelativeResize="0"/>
          <p:nvPr/>
        </p:nvPicPr>
        <p:blipFill rotWithShape="1">
          <a:blip r:embed="rId4">
            <a:alphaModFix/>
          </a:blip>
          <a:srcRect t="14651" r="-1" b="7492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58" name="Google Shape;958;p49"/>
          <p:cNvPicPr preferRelativeResize="0"/>
          <p:nvPr/>
        </p:nvPicPr>
        <p:blipFill rotWithShape="1">
          <a:blip r:embed="rId5">
            <a:alphaModFix/>
          </a:blip>
          <a:srcRect l="23605" r="5209" b="2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59" name="Google Shape;959;p49"/>
          <p:cNvPicPr preferRelativeResize="0"/>
          <p:nvPr/>
        </p:nvPicPr>
        <p:blipFill rotWithShape="1">
          <a:blip r:embed="rId6">
            <a:alphaModFix/>
          </a:blip>
          <a:srcRect t="2980" r="3" b="1336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60" name="Google Shape;960;p49"/>
          <p:cNvSpPr txBox="1"/>
          <p:nvPr/>
        </p:nvSpPr>
        <p:spPr>
          <a:xfrm>
            <a:off x="9277564" y="4859676"/>
            <a:ext cx="2095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85016-34B1-59AE-6114-DBC2DBFCF69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FBF1A146-A35E-9B35-C903-7AF52FD1C18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ct val="130263"/>
              </a:pPr>
              <a:r>
                <a:rPr lang="en-GB" sz="3600" b="1">
                  <a:latin typeface="Calibri"/>
                  <a:cs typeface="Calibri"/>
                </a:rPr>
                <a:t>Our Schools, Our World</a:t>
              </a:r>
              <a:endParaRPr lang="en-GB" sz="28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en-GB" sz="3600">
                  <a:latin typeface="Calibri"/>
                  <a:cs typeface="Calibri"/>
                </a:rPr>
                <a:t>School Strengths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7C9027C-FF48-CDDE-CF9C-C5AB6488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2F54682-3C25-2B21-07F5-71E59FB7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22" y="316870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/>
              <a:t>Environment (grounds etc)</a:t>
            </a:r>
            <a:br>
              <a:rPr lang="en-GB"/>
            </a:br>
            <a:r>
              <a:rPr lang="en-GB"/>
              <a:t>Curriculum</a:t>
            </a:r>
            <a:br>
              <a:rPr lang="en-GB"/>
            </a:br>
            <a:r>
              <a:rPr lang="en-GB"/>
              <a:t>Community</a:t>
            </a:r>
            <a:br>
              <a:rPr lang="en-GB"/>
            </a:br>
            <a:r>
              <a:rPr lang="en-GB"/>
              <a:t>Campus (emission reduction)</a:t>
            </a:r>
            <a:br>
              <a:rPr lang="en-GB"/>
            </a:br>
            <a:r>
              <a:rPr lang="en-GB"/>
              <a:t>Initiatives/projects</a:t>
            </a:r>
            <a:br>
              <a:rPr lang="en-GB"/>
            </a:br>
            <a:r>
              <a:rPr lang="en-GB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9483687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8FFE71-7CAA-B8AC-97BE-797DF86E831A}"/>
              </a:ext>
            </a:extLst>
          </p:cNvPr>
          <p:cNvSpPr txBox="1"/>
          <p:nvPr/>
        </p:nvSpPr>
        <p:spPr>
          <a:xfrm>
            <a:off x="801414" y="1813034"/>
            <a:ext cx="10510344" cy="129266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Curriculum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Concepts, Greening, Nature Connection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DFB3C-C2C1-AF6E-2DC3-34B50FEB1F50}"/>
              </a:ext>
            </a:extLst>
          </p:cNvPr>
          <p:cNvSpPr txBox="1"/>
          <p:nvPr/>
        </p:nvSpPr>
        <p:spPr>
          <a:xfrm>
            <a:off x="840828" y="4821620"/>
            <a:ext cx="10510344" cy="1292662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School Operations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Working towards Zero Carbon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2F52-8463-88B0-66FD-062F32119955}"/>
              </a:ext>
            </a:extLst>
          </p:cNvPr>
          <p:cNvSpPr txBox="1"/>
          <p:nvPr/>
        </p:nvSpPr>
        <p:spPr>
          <a:xfrm>
            <a:off x="797695" y="3310757"/>
            <a:ext cx="158770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1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10BB8-A465-D15D-BF15-E3398D5EB265}"/>
              </a:ext>
            </a:extLst>
          </p:cNvPr>
          <p:cNvSpPr txBox="1"/>
          <p:nvPr/>
        </p:nvSpPr>
        <p:spPr>
          <a:xfrm>
            <a:off x="2653861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2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65D17-64F9-720A-D644-CFD69AE58DDF}"/>
              </a:ext>
            </a:extLst>
          </p:cNvPr>
          <p:cNvSpPr txBox="1"/>
          <p:nvPr/>
        </p:nvSpPr>
        <p:spPr>
          <a:xfrm>
            <a:off x="4493171" y="3310756"/>
            <a:ext cx="159960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3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4A79E-2DAB-874D-C00F-C0E27468E5AA}"/>
              </a:ext>
            </a:extLst>
          </p:cNvPr>
          <p:cNvSpPr txBox="1"/>
          <p:nvPr/>
        </p:nvSpPr>
        <p:spPr>
          <a:xfrm>
            <a:off x="6293066" y="3310756"/>
            <a:ext cx="1528961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4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8B829-6DB1-4905-72B3-E0159E508CED}"/>
              </a:ext>
            </a:extLst>
          </p:cNvPr>
          <p:cNvSpPr txBox="1"/>
          <p:nvPr/>
        </p:nvSpPr>
        <p:spPr>
          <a:xfrm>
            <a:off x="8022318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5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62FB-292D-DED8-B499-40A4DED76843}"/>
              </a:ext>
            </a:extLst>
          </p:cNvPr>
          <p:cNvSpPr txBox="1"/>
          <p:nvPr/>
        </p:nvSpPr>
        <p:spPr>
          <a:xfrm>
            <a:off x="9824692" y="3310757"/>
            <a:ext cx="1526479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6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85016-34B1-59AE-6114-DBC2DBFCF69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FBF1A146-A35E-9B35-C903-7AF52FD1C18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  <a:t>Our Schools, Our World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800">
                  <a:latin typeface="Calibri" panose="020F0502020204030204" pitchFamily="34" charset="0"/>
                  <a:cs typeface="Calibri" panose="020F0502020204030204" pitchFamily="34" charset="0"/>
                </a:rPr>
                <a:t>2 Year Rolling Programme</a:t>
              </a:r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7C9027C-FF48-CDDE-CF9C-C5AB6488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33821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Ensuring Effective Strategy</a:t>
            </a:r>
            <a:endParaRPr sz="3600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22BDD6C-56E5-94BA-20F6-5175072B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3" name="Online Media 2" title="202410131119 3">
            <a:hlinkClick r:id="" action="ppaction://media"/>
            <a:extLst>
              <a:ext uri="{FF2B5EF4-FFF2-40B4-BE49-F238E27FC236}">
                <a16:creationId xmlns:a16="http://schemas.microsoft.com/office/drawing/2014/main" id="{EBFAF2AF-7D8E-58D3-FFA3-C84361DFBF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08598" y="1365837"/>
            <a:ext cx="9789565" cy="55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840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313995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1. Yellow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2. Grey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3. Orange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4. Green</a:t>
            </a:r>
            <a:br>
              <a:rPr lang="en-GB">
                <a:ea typeface="Calibri Light"/>
                <a:cs typeface="Calibri Light"/>
              </a:rPr>
            </a:br>
            <a:endParaRPr lang="en-GB">
              <a:ea typeface="Calibri Light"/>
              <a:cs typeface="Calibri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85016-34B1-59AE-6114-DBC2DBFCF69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FBF1A146-A35E-9B35-C903-7AF52FD1C18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ct val="130263"/>
              </a:pPr>
              <a:r>
                <a:rPr lang="en-GB" sz="3600" b="1">
                  <a:latin typeface="Calibri"/>
                  <a:cs typeface="Calibri"/>
                </a:rPr>
                <a:t>Our Schools, Our World</a:t>
              </a:r>
              <a:endParaRPr lang="en-GB" sz="28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en-GB" sz="3600">
                  <a:latin typeface="Calibri"/>
                  <a:cs typeface="Calibri"/>
                </a:rPr>
                <a:t>The Framework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7C9027C-FF48-CDDE-CF9C-C5AB6488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8189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The Framework – Stage One</a:t>
            </a:r>
            <a:endParaRPr sz="3600"/>
          </a:p>
        </p:txBody>
      </p:sp>
      <p:sp>
        <p:nvSpPr>
          <p:cNvPr id="1002" name="Google Shape;100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/>
          <p:cNvGraphicFramePr/>
          <p:nvPr>
            <p:extLst>
              <p:ext uri="{D42A27DB-BD31-4B8C-83A1-F6EECF244321}">
                <p14:modId xmlns:p14="http://schemas.microsoft.com/office/powerpoint/2010/main" val="4135133519"/>
              </p:ext>
            </p:extLst>
          </p:nvPr>
        </p:nvGraphicFramePr>
        <p:xfrm>
          <a:off x="338607" y="1623774"/>
          <a:ext cx="11517702" cy="4736325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with governors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Standing item in staff meeting and governors meeting agenda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Survey school community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1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Set up sustainability working group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with staff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Train staff in climate science and eco-anxiety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a sustainability vision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 OSOW into school SIP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Picture 1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AC7E621-C1E7-AE33-503F-C58CB8AF99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7C01543-2DC2-D965-9F8E-0293905F4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05B3F8D0-4F94-F991-B292-7998925DE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6EF698E9-9487-A980-8134-0DA6CBB654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The Framework – Stage Two</a:t>
            </a:r>
            <a:endParaRPr sz="3600"/>
          </a:p>
        </p:txBody>
      </p:sp>
      <p:sp>
        <p:nvSpPr>
          <p:cNvPr id="1002" name="Google Shape;1002;p51">
            <a:extLst>
              <a:ext uri="{FF2B5EF4-FFF2-40B4-BE49-F238E27FC236}">
                <a16:creationId xmlns:a16="http://schemas.microsoft.com/office/drawing/2014/main" id="{69384F13-1389-E515-A9C1-C1AECDF913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7BB2B543-6909-47C2-2959-776125FAC9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4751004"/>
              </p:ext>
            </p:extLst>
          </p:nvPr>
        </p:nvGraphicFramePr>
        <p:xfrm>
          <a:off x="378712" y="1649579"/>
          <a:ext cx="11517702" cy="4541590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‘Green’ the curriculum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Develop assembly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programme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the OSOW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00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Complete carbon audits</a:t>
                      </a: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Plan ‘green events’ – Switch Off Fortnight’, Arts Week etc.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Engage PTFA, families, governors 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Analyse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 procurement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3200"/>
                        <a:t>Add OSOW to newsletter/website/noticeboards</a:t>
                      </a: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29A244A-23B2-DFCB-4264-0D288B6AA6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00A2A7B-9B57-42A1-E6E2-510347D2E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86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6C6862A9-BB18-50DA-3137-9BACCB410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8A245FF1-E035-543A-4C5D-17B91AF98E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The Framework - Stage Three</a:t>
            </a:r>
            <a:endParaRPr sz="3600"/>
          </a:p>
        </p:txBody>
      </p:sp>
      <p:sp>
        <p:nvSpPr>
          <p:cNvPr id="1002" name="Google Shape;1002;p51">
            <a:extLst>
              <a:ext uri="{FF2B5EF4-FFF2-40B4-BE49-F238E27FC236}">
                <a16:creationId xmlns:a16="http://schemas.microsoft.com/office/drawing/2014/main" id="{FC71382A-58A6-B016-D4C3-04058069BB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ECC58215-90FD-6076-6721-AA9204468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964008"/>
              </p:ext>
            </p:extLst>
          </p:nvPr>
        </p:nvGraphicFramePr>
        <p:xfrm>
          <a:off x="378712" y="1563616"/>
          <a:ext cx="11517702" cy="4098892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for </a:t>
                      </a:r>
                      <a:r>
                        <a:rPr lang="en-US" sz="3200" u="none" strike="noStrike" cap="none" err="1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organisation</a:t>
                      </a: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/community/ business engagement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Network with other schools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for nature connection and outdoor learning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1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induction pack for new staff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sustainability in interviewing for new staff</a:t>
                      </a:r>
                      <a:endParaRPr lang="en-US"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OSOW in school presentations for new parents</a:t>
                      </a:r>
                      <a:endParaRPr lang="en-US"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Establish a </a:t>
                      </a:r>
                      <a:r>
                        <a:rPr lang="en-US" sz="320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of assessment/evaluation</a:t>
                      </a:r>
                      <a:endParaRPr lang="en-US"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0008C67-ABC9-BB58-89FF-4CCEE610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DEECCCC-F4C8-16A0-74D3-9F46E5414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4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0C253D45-E606-BD9D-ED3A-CEF813960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337F5D69-56DC-FC60-071A-143CB521A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The Framework – Stage Four</a:t>
            </a:r>
            <a:endParaRPr sz="3600"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9CAA46D9-E49C-D0AA-E444-C4F3835FA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703535"/>
              </p:ext>
            </p:extLst>
          </p:nvPr>
        </p:nvGraphicFramePr>
        <p:xfrm>
          <a:off x="378712" y="1563616"/>
          <a:ext cx="11517702" cy="3267730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Completion of a Net Zero Route Map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 a nature recovery plan to increase biodiversity 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UN Sustainable Development Goals in lesson planning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opportunities for children to support campaigns locally or nationally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 manager and SBM establish sustainability meeting schedule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1C01769D-321F-E1BD-0934-A5EF77129E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FD85841-97D2-42A7-C65C-0A807B1EF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4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2900"/>
              <a:t>Aims of OSOW – Nationally  Pioneering Work</a:t>
            </a:r>
            <a:endParaRPr sz="2900"/>
          </a:p>
        </p:txBody>
      </p:sp>
      <p:sp>
        <p:nvSpPr>
          <p:cNvPr id="189" name="Google Shape;18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74848" y="1375320"/>
            <a:ext cx="12019472" cy="5136991"/>
            <a:chOff x="0" y="734113"/>
            <a:chExt cx="11294566" cy="4026239"/>
          </a:xfrm>
        </p:grpSpPr>
        <p:sp>
          <p:nvSpPr>
            <p:cNvPr id="191" name="Google Shape;191;p5"/>
            <p:cNvSpPr/>
            <p:nvPr/>
          </p:nvSpPr>
          <p:spPr>
            <a:xfrm>
              <a:off x="0" y="734113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46606" y="780719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Develop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 integrated environmental education curriculum gradually and systematically ‘greening’ the curriculum and supporting the development of green skills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0" y="2772838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CCCC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46606" y="2819444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Create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school </a:t>
              </a:r>
              <a:r>
                <a:rPr lang="en-US" sz="240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organisational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systems and practices which support sustainability and the school and regional Carbon Neutral 2030 targets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0" y="1758994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00C7E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 txBox="1"/>
            <p:nvPr/>
          </p:nvSpPr>
          <p:spPr>
            <a:xfrm>
              <a:off x="46606" y="1805600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Enable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children and young people to develop a close connection with nature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3805633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009C6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 txBox="1"/>
            <p:nvPr/>
          </p:nvSpPr>
          <p:spPr>
            <a:xfrm>
              <a:off x="46606" y="3852239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Empower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children and young people and their families to become changemakers both personally and collectively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 and inspire a strong sense of hope for the future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86F8F97-4C01-41B8-FE15-684111AAA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Pledges </a:t>
            </a:r>
            <a:endParaRPr sz="3600"/>
          </a:p>
        </p:txBody>
      </p:sp>
      <p:sp>
        <p:nvSpPr>
          <p:cNvPr id="1059" name="Google Shape;1059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" name="Google Shape;1051;p55">
            <a:extLst>
              <a:ext uri="{FF2B5EF4-FFF2-40B4-BE49-F238E27FC236}">
                <a16:creationId xmlns:a16="http://schemas.microsoft.com/office/drawing/2014/main" id="{F4C23E2C-25CC-53B6-C4EE-1503C5109F7D}"/>
              </a:ext>
            </a:extLst>
          </p:cNvPr>
          <p:cNvSpPr txBox="1"/>
          <p:nvPr/>
        </p:nvSpPr>
        <p:spPr>
          <a:xfrm>
            <a:off x="168395" y="1225729"/>
            <a:ext cx="11851077" cy="563227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Brighton &amp; Hove Primary &amp; SEND School Pledges</a:t>
            </a:r>
            <a:endParaRPr lang="en-US" sz="2400" b="1">
              <a:solidFill>
                <a:schemeClr val="tx1"/>
              </a:solidFill>
              <a:ea typeface="Calibri"/>
            </a:endParaRPr>
          </a:p>
          <a:p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By December 2026 we pledge to: </a:t>
            </a:r>
            <a:endParaRPr lang="en-US" sz="2400" b="1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Waste: 	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Remove single use plastics from our classes, staffroom and catering    operations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Food: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Promote a lower emissions menu, a greater	plant-based offering and a</a:t>
            </a:r>
            <a:endParaRPr lang="en-US" sz="2400">
              <a:solidFill>
                <a:schemeClr val="tx1"/>
              </a:solidFill>
              <a:ea typeface="Calibri"/>
              <a:sym typeface="Calibri"/>
            </a:endParaRPr>
          </a:p>
          <a:p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            significant reduction in food waste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Energy:	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Reduce carbon emissions from energy by 20%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Water: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Reduce water use by 20%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Biodiversity: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Increase the amount of land given over to supporting biodiversity by 10%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Transport: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Reduce staff car travel to school by 20%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Leadership: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Track carbon emissions using the 'Count Your Carbon' tool</a:t>
            </a:r>
          </a:p>
          <a:p>
            <a:endParaRPr lang="en-US" sz="240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3600" b="1">
                <a:solidFill>
                  <a:schemeClr val="tx1"/>
                </a:solidFill>
                <a:latin typeface="Calibri"/>
                <a:cs typeface="Calibri"/>
              </a:rPr>
              <a:t>What would be possible in Suffolk?  </a:t>
            </a:r>
          </a:p>
          <a:p>
            <a:r>
              <a:rPr lang="en-US" sz="3600" b="1">
                <a:solidFill>
                  <a:schemeClr val="tx1"/>
                </a:solidFill>
                <a:latin typeface="Calibri"/>
                <a:cs typeface="Calibri"/>
              </a:rPr>
              <a:t>Climate Action Plans 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2A45E1D-B0D7-B308-B8FD-00CACAB2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73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8530494a8_0_70"/>
          <p:cNvSpPr txBox="1">
            <a:spLocks noGrp="1"/>
          </p:cNvSpPr>
          <p:nvPr>
            <p:ph type="title"/>
          </p:nvPr>
        </p:nvSpPr>
        <p:spPr>
          <a:xfrm>
            <a:off x="-46647" y="-1384"/>
            <a:ext cx="12288900" cy="1339500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4400"/>
            </a:pPr>
            <a:r>
              <a:rPr lang="en-US"/>
              <a:t> 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First Support Visit </a:t>
            </a:r>
            <a:br>
              <a:rPr lang="en-US" sz="3600">
                <a:solidFill>
                  <a:srgbClr val="000000"/>
                </a:solidFill>
              </a:rPr>
            </a:br>
            <a:endParaRPr>
              <a:solidFill>
                <a:srgbClr val="FF0000"/>
              </a:solidFill>
            </a:endParaRPr>
          </a:p>
        </p:txBody>
      </p:sp>
      <p:sp>
        <p:nvSpPr>
          <p:cNvPr id="234" name="Google Shape;234;g308530494a8_0_70"/>
          <p:cNvSpPr txBox="1"/>
          <p:nvPr/>
        </p:nvSpPr>
        <p:spPr>
          <a:xfrm>
            <a:off x="403859" y="2657286"/>
            <a:ext cx="1089379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Add info about support visits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81AE9C-5A8B-1CDE-020B-ABDD3EC5D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endParaRPr sz="3600"/>
          </a:p>
        </p:txBody>
      </p:sp>
      <p:sp>
        <p:nvSpPr>
          <p:cNvPr id="1102" name="Google Shape;1102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103" name="Google Shape;1103;p60"/>
          <p:cNvGraphicFramePr/>
          <p:nvPr>
            <p:extLst>
              <p:ext uri="{D42A27DB-BD31-4B8C-83A1-F6EECF244321}">
                <p14:modId xmlns:p14="http://schemas.microsoft.com/office/powerpoint/2010/main" val="29546000"/>
              </p:ext>
            </p:extLst>
          </p:nvPr>
        </p:nvGraphicFramePr>
        <p:xfrm>
          <a:off x="381400" y="1652348"/>
          <a:ext cx="11512325" cy="4326128"/>
        </p:xfrm>
        <a:graphic>
          <a:graphicData uri="http://schemas.openxmlformats.org/drawingml/2006/table">
            <a:tbl>
              <a:tblPr>
                <a:noFill/>
                <a:tableStyleId>{27D79DBA-90DA-4C6E-A75F-2542FDFE2968}</a:tableStyleId>
              </a:tblPr>
              <a:tblGrid>
                <a:gridCol w="47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Connection with nature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50" u="none" strike="noStrike" cap="none"/>
                      </a:br>
                      <a:endParaRPr sz="1050" u="none" strike="noStrike" cap="none"/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Biodiversity areas development in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Downs and diversity – exploring on trip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Plant a tree campaign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https://www.woodlandtrust.org.uk/blog/2020/03/nature-detectives/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Swift project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Wildlife walk with picnic – whole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David Attenborough film spectacular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Outdoor learning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More outdoor classroom - </a:t>
                      </a: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https://www.ltl.org.uk/free-resources/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Ethical purchasing/sustainable practice as a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Palm oil/local produce/commit to vegan lunch days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http://www.worldwiseschools.ie/downloads/Ethical-Purchasing-Guide.pdf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Political Engagement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 with school lunch company – more vegan options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https://www.wwf.org.uk/updates/8-things-know-about-palm-oil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Campaign against palm oil - letter writing MPs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29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Connecting with local </a:t>
                      </a:r>
                      <a:r>
                        <a:rPr lang="en-US" sz="1050" b="0" i="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organisations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 Talks and Assemblies</a:t>
                      </a:r>
                      <a:br>
                        <a:rPr lang="en-US" sz="1050" u="none" strike="noStrike" cap="none"/>
                      </a:b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Just one tree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https://www.justonetree.life/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RSPB -</a:t>
                      </a:r>
                      <a:r>
                        <a:rPr lang="en-GB" sz="1050">
                          <a:hlinkClick r:id="rId7"/>
                        </a:rPr>
                        <a:t>Find a local group near you</a:t>
                      </a:r>
                      <a:endParaRPr lang="en-GB" sz="10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Local wildlife Campaigners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Suffolk Wildlife Trust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50">
                          <a:hlinkClick r:id="rId8"/>
                        </a:rPr>
                        <a:t>Welcome to Suffolk Wildlife Trust | Suffolk Wildlife Trust</a:t>
                      </a:r>
                      <a:endParaRPr lang="en-GB" sz="1050"/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Staff Behaviour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Environmental volunteering opportunities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Outdoor relaxation area created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Emotional Resilience/Learning Behaviours/Relationships 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Mindfulness within nature activities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BE5435-393E-2E0B-4152-DCB51D50E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6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200"/>
              <a:t>www.osow-</a:t>
            </a:r>
            <a:r>
              <a:rPr lang="en-US" sz="3200">
                <a:solidFill>
                  <a:schemeClr val="tx1"/>
                </a:solidFill>
              </a:rPr>
              <a:t>suffolk</a:t>
            </a:r>
            <a:r>
              <a:rPr lang="en-US" sz="3200"/>
              <a:t>.co.uk</a:t>
            </a:r>
            <a:r>
              <a:rPr lang="en-US" sz="3600"/>
              <a:t> </a:t>
            </a: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271E5-0023-E2E0-359C-D5EE4358C2D8}"/>
              </a:ext>
            </a:extLst>
          </p:cNvPr>
          <p:cNvSpPr txBox="1"/>
          <p:nvPr/>
        </p:nvSpPr>
        <p:spPr>
          <a:xfrm>
            <a:off x="9394098" y="6147640"/>
            <a:ext cx="2771775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Climate999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690F1C1-AD46-E5E9-AB13-7F6F1A2B0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7AE030-6B14-6AA7-7073-A5AA8124C459}"/>
              </a:ext>
            </a:extLst>
          </p:cNvPr>
          <p:cNvGrpSpPr/>
          <p:nvPr/>
        </p:nvGrpSpPr>
        <p:grpSpPr>
          <a:xfrm>
            <a:off x="265409" y="1375320"/>
            <a:ext cx="9675339" cy="4817084"/>
            <a:chOff x="599946" y="1544653"/>
            <a:chExt cx="9675339" cy="48170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AD7FC4-8703-DCA5-4E24-6656BBEC6F2D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99946" y="1544653"/>
              <a:ext cx="9675339" cy="48170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76EC77-E077-38F1-758D-08B3D04475D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583441" y="1893306"/>
              <a:ext cx="2695575" cy="7429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CEC775-065A-8DBC-F28D-DD40DC9F68A7}"/>
                </a:ext>
              </a:extLst>
            </p:cNvPr>
            <p:cNvSpPr/>
            <p:nvPr/>
          </p:nvSpPr>
          <p:spPr>
            <a:xfrm>
              <a:off x="783771" y="1839433"/>
              <a:ext cx="2799670" cy="850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17C366-D4F7-5846-024E-6079976BBF3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83771" y="1893306"/>
              <a:ext cx="1755194" cy="8221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880CD3-5EDE-3BD6-ACFB-21FD86D52B98}"/>
                </a:ext>
              </a:extLst>
            </p:cNvPr>
            <p:cNvSpPr/>
            <p:nvPr/>
          </p:nvSpPr>
          <p:spPr>
            <a:xfrm>
              <a:off x="2010059" y="1609629"/>
              <a:ext cx="2799670" cy="143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Action Planning</a:t>
            </a:r>
            <a:endParaRPr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21321-4997-3E15-3501-CC8514956F46}"/>
              </a:ext>
            </a:extLst>
          </p:cNvPr>
          <p:cNvSpPr txBox="1"/>
          <p:nvPr/>
        </p:nvSpPr>
        <p:spPr>
          <a:xfrm>
            <a:off x="207916" y="5741649"/>
            <a:ext cx="118115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“Process with guidance &amp; advice” Document available here:</a:t>
            </a:r>
          </a:p>
          <a:p>
            <a:r>
              <a:rPr lang="en-US" sz="2400">
                <a:hlinkClick r:id="rId3"/>
              </a:rPr>
              <a:t>OSOW Framework</a:t>
            </a:r>
            <a:endParaRPr lang="en-US" sz="2400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C970547-46C7-5943-4EFC-D799135A4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05" y="1375320"/>
            <a:ext cx="11128054" cy="410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704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13E081-F1F5-111F-3C08-FD2D1DB04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7EC2FA-9E16-D448-D678-090C552A0DDD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561DEAB3-CAB5-561C-2DD4-A7F06CF7A7C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ct val="130263"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</a:rPr>
              </a:br>
              <a:r>
                <a:rPr lang="en-GB" sz="2800">
                  <a:latin typeface="+mn-lt"/>
                </a:rPr>
                <a:t>Tomorrow</a:t>
              </a:r>
              <a:endParaRPr lang="en-GB" sz="4000">
                <a:solidFill>
                  <a:srgbClr val="FF0000"/>
                </a:solidFill>
              </a:endParaRPr>
            </a:p>
          </p:txBody>
        </p:sp>
        <p:pic>
          <p:nvPicPr>
            <p:cNvPr id="10" name="Picture 9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09B6ABE-EBAF-15E3-F16E-D7ED07669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DE6F68-C9EF-FB63-7E15-F9436CBDB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Amend if needed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GB" sz="3200" dirty="0"/>
              <a:t>SPLs to arrive 8.30 for 9:00 start</a:t>
            </a:r>
            <a:endParaRPr lang="en-GB" dirty="0"/>
          </a:p>
          <a:p>
            <a:r>
              <a:rPr lang="en-GB" sz="3200" dirty="0"/>
              <a:t>Please bring laptop and example of medium-term curriculum plans</a:t>
            </a:r>
          </a:p>
          <a:p>
            <a:r>
              <a:rPr lang="en-GB" sz="3200" b="1" u="sng" dirty="0"/>
              <a:t>Please also bring school ID’s </a:t>
            </a:r>
            <a:endParaRPr lang="en-GB" sz="3200" dirty="0"/>
          </a:p>
          <a:p>
            <a:r>
              <a:rPr lang="en-GB" sz="3200" dirty="0"/>
              <a:t>Thursday – please confirm if site managers and business managers are attending and arrange a time to discuss content with them afterwards</a:t>
            </a:r>
          </a:p>
        </p:txBody>
      </p:sp>
    </p:spTree>
    <p:extLst>
      <p:ext uri="{BB962C8B-B14F-4D97-AF65-F5344CB8AC3E}">
        <p14:creationId xmlns:p14="http://schemas.microsoft.com/office/powerpoint/2010/main" val="29159540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Be the change</a:t>
            </a:r>
            <a:endParaRPr sz="3600"/>
          </a:p>
        </p:txBody>
      </p:sp>
      <p:pic>
        <p:nvPicPr>
          <p:cNvPr id="2" name="Online Media 1" title="How Wolves Change Rivers">
            <a:hlinkClick r:id="" action="ppaction://media"/>
            <a:extLst>
              <a:ext uri="{FF2B5EF4-FFF2-40B4-BE49-F238E27FC236}">
                <a16:creationId xmlns:a16="http://schemas.microsoft.com/office/drawing/2014/main" id="{16FDFC2D-DCAB-32A0-2964-25D7EF7E86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99185" y="1346200"/>
            <a:ext cx="9710738" cy="5486400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7E045C4-104E-50D0-5B2D-EEB8F5745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26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Evaluation </a:t>
            </a:r>
            <a:endParaRPr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1CFBD-FD87-B38A-F61D-156F969B5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2600" y="1358265"/>
            <a:ext cx="6248400" cy="4351338"/>
          </a:xfrm>
        </p:spPr>
        <p:txBody>
          <a:bodyPr/>
          <a:lstStyle/>
          <a:p>
            <a:pPr marL="114300" indent="0">
              <a:buNone/>
            </a:pPr>
            <a:r>
              <a:rPr lang="en-GB"/>
              <a:t>Thank you </a:t>
            </a:r>
            <a:endParaRPr lang="en-US"/>
          </a:p>
        </p:txBody>
      </p:sp>
      <p:pic>
        <p:nvPicPr>
          <p:cNvPr id="9" name="Picture 8" descr="Preserving Planet Earth | Sustainable Future Strategies">
            <a:extLst>
              <a:ext uri="{FF2B5EF4-FFF2-40B4-BE49-F238E27FC236}">
                <a16:creationId xmlns:a16="http://schemas.microsoft.com/office/drawing/2014/main" id="{652EEFD2-6F03-92BF-BBAA-ABE2D7E3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010" y="1334770"/>
            <a:ext cx="5509260" cy="5509260"/>
          </a:xfrm>
          <a:prstGeom prst="rect">
            <a:avLst/>
          </a:prstGeom>
        </p:spPr>
      </p:pic>
      <p:pic>
        <p:nvPicPr>
          <p:cNvPr id="2" name="Picture 1" descr="Evaluation QR.png">
            <a:extLst>
              <a:ext uri="{FF2B5EF4-FFF2-40B4-BE49-F238E27FC236}">
                <a16:creationId xmlns:a16="http://schemas.microsoft.com/office/drawing/2014/main" id="{B831067C-24FF-A9CA-C8FE-2B4AC8150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48" y="1592016"/>
            <a:ext cx="5239844" cy="5222326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13E081-F1F5-111F-3C08-FD2D1DB04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99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DFB4A-7753-88C5-6A99-8598287861B3}"/>
              </a:ext>
            </a:extLst>
          </p:cNvPr>
          <p:cNvSpPr/>
          <p:nvPr/>
        </p:nvSpPr>
        <p:spPr>
          <a:xfrm>
            <a:off x="2578568" y="1609294"/>
            <a:ext cx="7449351" cy="3795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F1EF9A-F7F7-94B7-8B02-5453EEC23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719" y="1678977"/>
            <a:ext cx="3503699" cy="3633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ACD4D9-5DF6-9E7C-266A-A86BD932B7CD}"/>
              </a:ext>
            </a:extLst>
          </p:cNvPr>
          <p:cNvSpPr txBox="1"/>
          <p:nvPr/>
        </p:nvSpPr>
        <p:spPr>
          <a:xfrm>
            <a:off x="2783744" y="1678977"/>
            <a:ext cx="377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/>
              <a:t>Sign up your school to Let’s Go Zero</a:t>
            </a:r>
          </a:p>
        </p:txBody>
      </p:sp>
      <p:pic>
        <p:nvPicPr>
          <p:cNvPr id="23" name="Picture 2" descr="UK Climate Change • Let's Go Zero">
            <a:extLst>
              <a:ext uri="{FF2B5EF4-FFF2-40B4-BE49-F238E27FC236}">
                <a16:creationId xmlns:a16="http://schemas.microsoft.com/office/drawing/2014/main" id="{870D18AF-7D2F-4EA6-874E-17959F9B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71" y="2777474"/>
            <a:ext cx="2493358" cy="143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37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Schools,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</a:t>
            </a:r>
            <a:r>
              <a:rPr lang="en-US" sz="3600">
                <a:cs typeface="Calibri Light"/>
              </a:rPr>
              <a:t>Who’s Involved</a:t>
            </a:r>
            <a:endParaRPr lang="en-US" sz="3600">
              <a:ea typeface="Calibri Ligh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04058-75BA-2947-A90B-581741C92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49" y="1582698"/>
            <a:ext cx="11626767" cy="712132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GB" b="1" dirty="0"/>
              <a:t>Suffolk      Devon      Brent      Bedfordshire      Leicester      Brighton &amp; Hove                                                                                   </a:t>
            </a:r>
            <a:endParaRPr lang="en-US" dirty="0"/>
          </a:p>
        </p:txBody>
      </p:sp>
      <p:pic>
        <p:nvPicPr>
          <p:cNvPr id="3" name="Picture 2" descr="A green and blue earth with a white bicycle on it&#10;&#10;Description automatically generated">
            <a:extLst>
              <a:ext uri="{FF2B5EF4-FFF2-40B4-BE49-F238E27FC236}">
                <a16:creationId xmlns:a16="http://schemas.microsoft.com/office/drawing/2014/main" id="{BBB03551-3AF1-88E9-1429-704983CA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87" y="3329881"/>
            <a:ext cx="1454029" cy="596598"/>
          </a:xfrm>
          <a:prstGeom prst="rect">
            <a:avLst/>
          </a:prstGeom>
        </p:spPr>
      </p:pic>
      <p:pic>
        <p:nvPicPr>
          <p:cNvPr id="5" name="Picture 4" descr="A logo with text and a person&amp;#39;s head&#10;&#10;Description automatically generated">
            <a:extLst>
              <a:ext uri="{FF2B5EF4-FFF2-40B4-BE49-F238E27FC236}">
                <a16:creationId xmlns:a16="http://schemas.microsoft.com/office/drawing/2014/main" id="{0A05C743-0D89-C3D7-29EF-469F2DE84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90" y="3806150"/>
            <a:ext cx="1013847" cy="453723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B7F88FDA-765F-09B6-48EC-F09784BD9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42" y="4531969"/>
            <a:ext cx="1929629" cy="818489"/>
          </a:xfrm>
          <a:prstGeom prst="rect">
            <a:avLst/>
          </a:prstGeom>
        </p:spPr>
      </p:pic>
      <p:pic>
        <p:nvPicPr>
          <p:cNvPr id="7" name="Picture 6" descr="A logo of a planet&#10;&#10;Description automatically generated">
            <a:extLst>
              <a:ext uri="{FF2B5EF4-FFF2-40B4-BE49-F238E27FC236}">
                <a16:creationId xmlns:a16="http://schemas.microsoft.com/office/drawing/2014/main" id="{6DBA614A-5A92-5820-EF5E-53AC99BC9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549" y="2211455"/>
            <a:ext cx="1094020" cy="1239033"/>
          </a:xfrm>
          <a:prstGeom prst="rect">
            <a:avLst/>
          </a:prstGeom>
        </p:spPr>
      </p:pic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E72329CF-0F2D-EAE6-F4CD-6BB5CD0B7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944" y="5548140"/>
            <a:ext cx="1040742" cy="880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574064-5363-5037-A1ED-2F5A80B47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965" y="2256425"/>
            <a:ext cx="1500639" cy="958612"/>
          </a:xfrm>
          <a:prstGeom prst="rect">
            <a:avLst/>
          </a:prstGeom>
        </p:spPr>
      </p:pic>
      <p:pic>
        <p:nvPicPr>
          <p:cNvPr id="13" name="Picture 12" descr="A logo with hexagons and text&#10;&#10;Description automatically generated">
            <a:extLst>
              <a:ext uri="{FF2B5EF4-FFF2-40B4-BE49-F238E27FC236}">
                <a16:creationId xmlns:a16="http://schemas.microsoft.com/office/drawing/2014/main" id="{FFC8C7FE-CBDF-C2DC-AF89-B4F9400CE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033" y="3266418"/>
            <a:ext cx="1258379" cy="991858"/>
          </a:xfrm>
          <a:prstGeom prst="rect">
            <a:avLst/>
          </a:prstGeom>
        </p:spPr>
      </p:pic>
      <p:pic>
        <p:nvPicPr>
          <p:cNvPr id="14" name="Picture 13" descr="A logo with hands and recycle arrows&#10;&#10;Description automatically generated">
            <a:extLst>
              <a:ext uri="{FF2B5EF4-FFF2-40B4-BE49-F238E27FC236}">
                <a16:creationId xmlns:a16="http://schemas.microsoft.com/office/drawing/2014/main" id="{0C8DAC6A-801D-AC8C-B651-A514A5268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618" y="4395075"/>
            <a:ext cx="1133296" cy="1086390"/>
          </a:xfrm>
          <a:prstGeom prst="rect">
            <a:avLst/>
          </a:prstGeom>
        </p:spPr>
      </p:pic>
      <p:pic>
        <p:nvPicPr>
          <p:cNvPr id="15" name="Picture 14" descr="A logo with a colorful circle&#10;&#10;Description automatically generated">
            <a:extLst>
              <a:ext uri="{FF2B5EF4-FFF2-40B4-BE49-F238E27FC236}">
                <a16:creationId xmlns:a16="http://schemas.microsoft.com/office/drawing/2014/main" id="{9C8E6EA1-D606-72D5-4716-99433F249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6593" y="2299811"/>
            <a:ext cx="1672019" cy="8284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C4E159-0FDD-1720-E0BD-1F53D9ED63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2480" y="2338080"/>
            <a:ext cx="1004811" cy="963817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C842D933-AD1C-D802-177D-EE36D88D5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7237" y="3385059"/>
            <a:ext cx="1003956" cy="1202933"/>
          </a:xfrm>
          <a:prstGeom prst="rect">
            <a:avLst/>
          </a:prstGeom>
        </p:spPr>
      </p:pic>
      <p:pic>
        <p:nvPicPr>
          <p:cNvPr id="18" name="Picture 17" descr="800px-Brighton_and_Hove_City_Council ...">
            <a:extLst>
              <a:ext uri="{FF2B5EF4-FFF2-40B4-BE49-F238E27FC236}">
                <a16:creationId xmlns:a16="http://schemas.microsoft.com/office/drawing/2014/main" id="{7C24D4E0-2BAF-B0D2-5197-9A573D2534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0897" y="3087007"/>
            <a:ext cx="1252374" cy="904875"/>
          </a:xfrm>
          <a:prstGeom prst="rect">
            <a:avLst/>
          </a:prstGeom>
        </p:spPr>
      </p:pic>
      <p:pic>
        <p:nvPicPr>
          <p:cNvPr id="19" name="Picture 18" descr="sustainable future for The Living Coast ...">
            <a:extLst>
              <a:ext uri="{FF2B5EF4-FFF2-40B4-BE49-F238E27FC236}">
                <a16:creationId xmlns:a16="http://schemas.microsoft.com/office/drawing/2014/main" id="{0B50A276-7415-0D58-96EC-28F195C99C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2331" y="4248479"/>
            <a:ext cx="2033095" cy="891408"/>
          </a:xfrm>
          <a:prstGeom prst="rect">
            <a:avLst/>
          </a:prstGeom>
        </p:spPr>
      </p:pic>
      <p:pic>
        <p:nvPicPr>
          <p:cNvPr id="20" name="Picture 19" descr="Our City, Our World">
            <a:extLst>
              <a:ext uri="{FF2B5EF4-FFF2-40B4-BE49-F238E27FC236}">
                <a16:creationId xmlns:a16="http://schemas.microsoft.com/office/drawing/2014/main" id="{98E4E769-E1A3-1157-B59D-ECF942A5CD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8750" y="2301938"/>
            <a:ext cx="2212100" cy="633248"/>
          </a:xfrm>
          <a:prstGeom prst="rect">
            <a:avLst/>
          </a:prstGeom>
        </p:spPr>
      </p:pic>
      <p:pic>
        <p:nvPicPr>
          <p:cNvPr id="10" name="Picture 9" descr="lgz.png">
            <a:extLst>
              <a:ext uri="{FF2B5EF4-FFF2-40B4-BE49-F238E27FC236}">
                <a16:creationId xmlns:a16="http://schemas.microsoft.com/office/drawing/2014/main" id="{BCAFA109-3AD3-AC06-052F-D5F14BE5BA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51313" y="5291709"/>
            <a:ext cx="1531556" cy="900278"/>
          </a:xfrm>
          <a:prstGeom prst="rect">
            <a:avLst/>
          </a:prstGeom>
        </p:spPr>
      </p:pic>
      <p:pic>
        <p:nvPicPr>
          <p:cNvPr id="24" name="Picture 2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9FBF05D-47B3-A424-07EF-1329D8C69B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8B49D-1334-3EA3-DE82-600CE9BF72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19076" y="4794260"/>
            <a:ext cx="1239329" cy="630913"/>
          </a:xfrm>
          <a:prstGeom prst="rect">
            <a:avLst/>
          </a:prstGeom>
        </p:spPr>
      </p:pic>
      <p:pic>
        <p:nvPicPr>
          <p:cNvPr id="12" name="Picture 11" descr="A yellow and red sign with a leaf&#10;&#10;Description automatically generated">
            <a:extLst>
              <a:ext uri="{FF2B5EF4-FFF2-40B4-BE49-F238E27FC236}">
                <a16:creationId xmlns:a16="http://schemas.microsoft.com/office/drawing/2014/main" id="{A05521B2-119A-9D19-0E71-03E8D8D865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201" y="2258728"/>
            <a:ext cx="2085267" cy="1116246"/>
          </a:xfrm>
          <a:prstGeom prst="rect">
            <a:avLst/>
          </a:prstGeom>
        </p:spPr>
      </p:pic>
      <p:pic>
        <p:nvPicPr>
          <p:cNvPr id="21" name="Picture 20" descr="A logo with a hand and leaves&#10;&#10;AI-generated content may be incorrect.">
            <a:extLst>
              <a:ext uri="{FF2B5EF4-FFF2-40B4-BE49-F238E27FC236}">
                <a16:creationId xmlns:a16="http://schemas.microsoft.com/office/drawing/2014/main" id="{2276D403-B306-6A87-6CA9-018F285EF6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2383" y="3325090"/>
            <a:ext cx="1257959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3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61c5e2-b2e4-4447-8179-6bd331802de7" xsi:nil="true"/>
    <lcf76f155ced4ddcb4097134ff3c332f xmlns="3019b5fa-8b3e-4e19-b64c-2a7b8496bb4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76AE948F15B4E99F78E2A3DBDE559" ma:contentTypeVersion="11" ma:contentTypeDescription="Create a new document." ma:contentTypeScope="" ma:versionID="9c13c1ca507c65c8b923da6c47cee1d3">
  <xsd:schema xmlns:xsd="http://www.w3.org/2001/XMLSchema" xmlns:xs="http://www.w3.org/2001/XMLSchema" xmlns:p="http://schemas.microsoft.com/office/2006/metadata/properties" xmlns:ns2="3019b5fa-8b3e-4e19-b64c-2a7b8496bb4e" xmlns:ns3="df61c5e2-b2e4-4447-8179-6bd331802de7" targetNamespace="http://schemas.microsoft.com/office/2006/metadata/properties" ma:root="true" ma:fieldsID="ec4940a650fe210c18776e8aba94a42b" ns2:_="" ns3:_="">
    <xsd:import namespace="3019b5fa-8b3e-4e19-b64c-2a7b8496bb4e"/>
    <xsd:import namespace="df61c5e2-b2e4-4447-8179-6bd331802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9b5fa-8b3e-4e19-b64c-2a7b8496b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14c1c7-36a5-45a5-9ee9-efc887aa7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1c5e2-b2e4-4447-8179-6bd331802de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df3f26e-6a21-4f1a-8ca0-b2cc7c81e2f9}" ma:internalName="TaxCatchAll" ma:showField="CatchAllData" ma:web="df61c5e2-b2e4-4447-8179-6bd331802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ACFF17-943F-422D-914E-CC1ED1ECA249}">
  <ds:schemaRefs>
    <ds:schemaRef ds:uri="3019b5fa-8b3e-4e19-b64c-2a7b8496bb4e"/>
    <ds:schemaRef ds:uri="df61c5e2-b2e4-4447-8179-6bd331802d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7AD094-25BD-44EA-B11B-302C2A78F5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A86795-7727-4633-B816-4715BDEB0A43}">
  <ds:schemaRefs>
    <ds:schemaRef ds:uri="3019b5fa-8b3e-4e19-b64c-2a7b8496bb4e"/>
    <ds:schemaRef ds:uri="df61c5e2-b2e4-4447-8179-6bd331802d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88</Slides>
  <Notes>77</Notes>
  <HiddenSlides>3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Our Schools, Our World   Training Overview</vt:lpstr>
      <vt:lpstr> Our Schools, Our World   Aims of OSOW – Nationally  Pioneering Work</vt:lpstr>
      <vt:lpstr> Our Schools, Our World   Who’s Involved</vt:lpstr>
      <vt:lpstr>PowerPoint Presentation</vt:lpstr>
      <vt:lpstr> Our Schools Our World  Climate Basics</vt:lpstr>
      <vt:lpstr>PowerPoint Presentation</vt:lpstr>
      <vt:lpstr>PowerPoint Presentation</vt:lpstr>
      <vt:lpstr>PowerPoint Presentation</vt:lpstr>
      <vt:lpstr>Reasons for optimism</vt:lpstr>
      <vt:lpstr>Reasons for optimism</vt:lpstr>
      <vt:lpstr>LOCAL CONTEXT INSERT LOCAL NET ZERO / CLIMATE PLANS</vt:lpstr>
      <vt:lpstr>PowerPoint Presentation</vt:lpstr>
      <vt:lpstr>Our Schools, Our World Current NC provision</vt:lpstr>
      <vt:lpstr>Our Schools, Our World Our responsibility</vt:lpstr>
      <vt:lpstr>DfE requirements</vt:lpstr>
      <vt:lpstr> Our Schools, Our World   Defining Sustainability</vt:lpstr>
      <vt:lpstr> Our Schools Our World   Linear Economy</vt:lpstr>
      <vt:lpstr> Our Schools, Our World   Ecological Footprint</vt:lpstr>
      <vt:lpstr> Our Schools, Our World  </vt:lpstr>
      <vt:lpstr> Our Schools, Our World  </vt:lpstr>
      <vt:lpstr> Our Schools, Our World   Circular Economy</vt:lpstr>
      <vt:lpstr> Our Schools, Our World   Change Our Approach</vt:lpstr>
      <vt:lpstr> Our Schools, Our World  </vt:lpstr>
      <vt:lpstr>LEADERSHIP FOR SUSTAINABILITY – excellence in practice based on a meta-analysis of research  Including: Dr David Dixon - Leadership for Sustainability 2022/Marouli, C. (2021). Sustainability education for the future? Challenges and implications for education and pedagogy in the 21st century/Mogaji, I. M., &amp; Newton, P. (2020). School leadership for sustainable development: A scoping review. Journal of Sustainable Development/Awodiji (2023) School leadership development for sustainability in the post-digital era </vt:lpstr>
      <vt:lpstr>PowerPoint Presentation</vt:lpstr>
      <vt:lpstr>Roles and responsibilities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Our Schools, Our World   Bringing People With You - Culture</vt:lpstr>
      <vt:lpstr>PowerPoint Presentation</vt:lpstr>
      <vt:lpstr> Our Schools, Our World   Our Mantra!</vt:lpstr>
      <vt:lpstr>PowerPoint Presentation</vt:lpstr>
      <vt:lpstr> Our Schools, Our World   Pupil Voice</vt:lpstr>
      <vt:lpstr> Our Schools, Our World   Engaging Families</vt:lpstr>
      <vt:lpstr>PowerPoint Presentation</vt:lpstr>
      <vt:lpstr> Our Schools, Our World   School Values and Learning Attitudes</vt:lpstr>
      <vt:lpstr>PowerPoint Presentation</vt:lpstr>
      <vt:lpstr> Our Schools, Our World   Overarching Themes</vt:lpstr>
      <vt:lpstr> Our Schools, Our World   Conceptual Milestones</vt:lpstr>
      <vt:lpstr> Our Schools, Our World   Conceptual Milestones</vt:lpstr>
      <vt:lpstr>PowerPoint Presentation</vt:lpstr>
      <vt:lpstr> Our Schools, Our World   Additional Resources</vt:lpstr>
      <vt:lpstr> Our Schools, Our World   Sustainable Development Goals</vt:lpstr>
      <vt:lpstr>PowerPoint Presentation</vt:lpstr>
      <vt:lpstr> Our Schools, Our World  Research Into The Impact of Environmental  and Sustainability Education</vt:lpstr>
      <vt:lpstr>PowerPoint Presentation</vt:lpstr>
      <vt:lpstr> Our Schools, Our World Audits</vt:lpstr>
      <vt:lpstr> Our Schools, Our World A Systematic Approach to School Operational Action Areas</vt:lpstr>
      <vt:lpstr> Our Schools, Our World   Our Mantra!</vt:lpstr>
      <vt:lpstr> Our Schools, Our World   Systems Thinking Organisation</vt:lpstr>
      <vt:lpstr>PowerPoint Presentation</vt:lpstr>
      <vt:lpstr> Our Schools, Our World   Collectivism</vt:lpstr>
      <vt:lpstr>PowerPoint Presentation</vt:lpstr>
      <vt:lpstr> Our Schools, Our World   Addressing Modern Disconnect</vt:lpstr>
      <vt:lpstr> Our Schools, Our World   5 Ways to Wellbeing - MIND</vt:lpstr>
      <vt:lpstr>PowerPoint Presentation</vt:lpstr>
      <vt:lpstr>PowerPoint Presentation</vt:lpstr>
      <vt:lpstr> Our Schools, Our World   Ensuring Effective Strategy</vt:lpstr>
      <vt:lpstr> Our Schools, Our World   Teach the Future – Guiding Principles</vt:lpstr>
      <vt:lpstr>PowerPoint Presentation</vt:lpstr>
      <vt:lpstr> Our Schools, Our World  Lunch 12:30– 1:00</vt:lpstr>
      <vt:lpstr>LEADERSHIP FOR SUSTAINABILITY – Strategy and Framework</vt:lpstr>
      <vt:lpstr>Environment (grounds etc) Curriculum Community Campus (emission reduction) Initiatives/projects Other</vt:lpstr>
      <vt:lpstr>PowerPoint Presentation</vt:lpstr>
      <vt:lpstr> Our Schools, Our World   Ensuring Effective Strategy</vt:lpstr>
      <vt:lpstr> 1. Yellow 2. Grey 3. Orange 4. Green </vt:lpstr>
      <vt:lpstr> Our Schools, Our World   The Framework – Stage One</vt:lpstr>
      <vt:lpstr> Our Schools, Our World   The Framework – Stage Two</vt:lpstr>
      <vt:lpstr> Our Schools, Our World   The Framework - Stage Three</vt:lpstr>
      <vt:lpstr> Our Schools, Our World   The Framework – Stage Four</vt:lpstr>
      <vt:lpstr> Our Schools, Our World   Pledges </vt:lpstr>
      <vt:lpstr> Our Schools, Our World  First Support Visit  </vt:lpstr>
      <vt:lpstr> Our Schools, Our World  </vt:lpstr>
      <vt:lpstr> Our Schools Our World  www.osow-suffolk.co.uk </vt:lpstr>
      <vt:lpstr> Our Schools, Our World  Action Planning</vt:lpstr>
      <vt:lpstr>PowerPoint Presentation</vt:lpstr>
      <vt:lpstr> Our Schools, Our World  Be the change</vt:lpstr>
      <vt:lpstr> Our Schools, Our World  Evaluation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Eberstein, Katie</dc:creator>
  <cp:revision>483</cp:revision>
  <dcterms:created xsi:type="dcterms:W3CDTF">2022-05-03T09:21:45Z</dcterms:created>
  <dcterms:modified xsi:type="dcterms:W3CDTF">2025-03-31T13:58:47Z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0x01010055576AE948F15B4E99F78E2A3DBDE559</vt:lpwstr>
  </property>
  <property fmtid="{D5CDD505-2E9C-101B-9397-08002B2CF9AE}" pid="3" name="MediaServiceImageTags">
    <vt:lpwstr/>
  </property>
</Properties>
</file>