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64"/>
  </p:notesMasterIdLst>
  <p:sldIdLst>
    <p:sldId id="800" r:id="rId5"/>
    <p:sldId id="813" r:id="rId6"/>
    <p:sldId id="850" r:id="rId7"/>
    <p:sldId id="2600" r:id="rId8"/>
    <p:sldId id="2604" r:id="rId9"/>
    <p:sldId id="847" r:id="rId10"/>
    <p:sldId id="990" r:id="rId11"/>
    <p:sldId id="825" r:id="rId12"/>
    <p:sldId id="279" r:id="rId13"/>
    <p:sldId id="863" r:id="rId14"/>
    <p:sldId id="284" r:id="rId15"/>
    <p:sldId id="350" r:id="rId16"/>
    <p:sldId id="980" r:id="rId17"/>
    <p:sldId id="989" r:id="rId18"/>
    <p:sldId id="282" r:id="rId19"/>
    <p:sldId id="280" r:id="rId20"/>
    <p:sldId id="857" r:id="rId21"/>
    <p:sldId id="814" r:id="rId22"/>
    <p:sldId id="336" r:id="rId23"/>
    <p:sldId id="312" r:id="rId24"/>
    <p:sldId id="313" r:id="rId25"/>
    <p:sldId id="338" r:id="rId26"/>
    <p:sldId id="984" r:id="rId27"/>
    <p:sldId id="986" r:id="rId28"/>
    <p:sldId id="315" r:id="rId29"/>
    <p:sldId id="316" r:id="rId30"/>
    <p:sldId id="317" r:id="rId31"/>
    <p:sldId id="323" r:id="rId32"/>
    <p:sldId id="858" r:id="rId33"/>
    <p:sldId id="859" r:id="rId34"/>
    <p:sldId id="314" r:id="rId35"/>
    <p:sldId id="2602" r:id="rId36"/>
    <p:sldId id="328" r:id="rId37"/>
    <p:sldId id="329" r:id="rId38"/>
    <p:sldId id="330" r:id="rId39"/>
    <p:sldId id="331" r:id="rId40"/>
    <p:sldId id="332" r:id="rId41"/>
    <p:sldId id="351" r:id="rId42"/>
    <p:sldId id="340" r:id="rId43"/>
    <p:sldId id="269" r:id="rId44"/>
    <p:sldId id="333" r:id="rId45"/>
    <p:sldId id="335" r:id="rId46"/>
    <p:sldId id="355" r:id="rId47"/>
    <p:sldId id="356" r:id="rId48"/>
    <p:sldId id="347" r:id="rId49"/>
    <p:sldId id="346" r:id="rId50"/>
    <p:sldId id="345" r:id="rId51"/>
    <p:sldId id="342" r:id="rId52"/>
    <p:sldId id="827" r:id="rId53"/>
    <p:sldId id="437" r:id="rId54"/>
    <p:sldId id="2603" r:id="rId55"/>
    <p:sldId id="855" r:id="rId56"/>
    <p:sldId id="860" r:id="rId57"/>
    <p:sldId id="821" r:id="rId58"/>
    <p:sldId id="822" r:id="rId59"/>
    <p:sldId id="988" r:id="rId60"/>
    <p:sldId id="824" r:id="rId61"/>
    <p:sldId id="861" r:id="rId62"/>
    <p:sldId id="2605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CA7E239-A872-4D7C-8500-C1FA67E60921}">
          <p14:sldIdLst>
            <p14:sldId id="800"/>
            <p14:sldId id="813"/>
            <p14:sldId id="850"/>
            <p14:sldId id="2600"/>
            <p14:sldId id="2604"/>
            <p14:sldId id="847"/>
            <p14:sldId id="990"/>
            <p14:sldId id="825"/>
            <p14:sldId id="279"/>
            <p14:sldId id="863"/>
            <p14:sldId id="284"/>
            <p14:sldId id="350"/>
            <p14:sldId id="980"/>
            <p14:sldId id="989"/>
            <p14:sldId id="282"/>
            <p14:sldId id="280"/>
            <p14:sldId id="857"/>
            <p14:sldId id="814"/>
            <p14:sldId id="336"/>
            <p14:sldId id="312"/>
            <p14:sldId id="313"/>
            <p14:sldId id="338"/>
            <p14:sldId id="984"/>
            <p14:sldId id="986"/>
            <p14:sldId id="315"/>
            <p14:sldId id="316"/>
            <p14:sldId id="317"/>
            <p14:sldId id="323"/>
            <p14:sldId id="858"/>
            <p14:sldId id="859"/>
            <p14:sldId id="314"/>
            <p14:sldId id="2602"/>
          </p14:sldIdLst>
        </p14:section>
        <p14:section name="assessing" id="{4D6613C5-381B-4A96-8B3D-CA97DBD1AF38}">
          <p14:sldIdLst>
            <p14:sldId id="328"/>
            <p14:sldId id="329"/>
            <p14:sldId id="330"/>
            <p14:sldId id="331"/>
            <p14:sldId id="332"/>
            <p14:sldId id="351"/>
            <p14:sldId id="340"/>
            <p14:sldId id="269"/>
            <p14:sldId id="333"/>
            <p14:sldId id="335"/>
            <p14:sldId id="355"/>
            <p14:sldId id="356"/>
            <p14:sldId id="347"/>
            <p14:sldId id="346"/>
            <p14:sldId id="345"/>
            <p14:sldId id="342"/>
          </p14:sldIdLst>
        </p14:section>
        <p14:section name="Outdoor Learning" id="{FBC7B3E5-6BA8-4A64-B545-74E1293816B1}">
          <p14:sldIdLst>
            <p14:sldId id="827"/>
            <p14:sldId id="437"/>
            <p14:sldId id="2603"/>
            <p14:sldId id="855"/>
            <p14:sldId id="860"/>
            <p14:sldId id="821"/>
          </p14:sldIdLst>
        </p14:section>
        <p14:section name="ThoughtBox" id="{7C5EEB7D-3C2F-4C3A-9235-7AED7DBBABE4}">
          <p14:sldIdLst>
            <p14:sldId id="822"/>
            <p14:sldId id="988"/>
            <p14:sldId id="824"/>
            <p14:sldId id="861"/>
            <p14:sldId id="260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351F4E6-A269-A12E-1404-417DDA92AEF7}" name="Newman, Beth" initials="NB" userId="S::Beth.Newman@brent.gov.uk::1533025c-e9bb-462c-b475-b41f8e31cc3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C64"/>
    <a:srgbClr val="CDCC01"/>
    <a:srgbClr val="F4E7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D5A6F8-A1AD-4960-9A6E-EF0D0A728AD4}" v="126" dt="2025-03-31T14:03:37.9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notesMaster" Target="notesMasters/notesMaster1.xml"/><Relationship Id="rId69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ie Eberstein" userId="S::katie.eberstein@brighton-hove.gov.uk::8552068e-af68-466d-8240-da5ec5ba8e15" providerId="AD" clId="Web-{7CBEB924-718C-41C4-BC7F-D320DF09AEC9}"/>
    <pc:docChg chg="addSld modSld modSection">
      <pc:chgData name="Katie Eberstein" userId="S::katie.eberstein@brighton-hove.gov.uk::8552068e-af68-466d-8240-da5ec5ba8e15" providerId="AD" clId="Web-{7CBEB924-718C-41C4-BC7F-D320DF09AEC9}" dt="2024-11-26T15:45:32.800" v="16"/>
      <pc:docMkLst>
        <pc:docMk/>
      </pc:docMkLst>
      <pc:sldChg chg="modSp">
        <pc:chgData name="Katie Eberstein" userId="S::katie.eberstein@brighton-hove.gov.uk::8552068e-af68-466d-8240-da5ec5ba8e15" providerId="AD" clId="Web-{7CBEB924-718C-41C4-BC7F-D320DF09AEC9}" dt="2024-11-26T15:45:02.814" v="12" actId="1076"/>
        <pc:sldMkLst>
          <pc:docMk/>
          <pc:sldMk cId="2691300753" sldId="279"/>
        </pc:sldMkLst>
      </pc:sldChg>
      <pc:sldChg chg="delSp modSp">
        <pc:chgData name="Katie Eberstein" userId="S::katie.eberstein@brighton-hove.gov.uk::8552068e-af68-466d-8240-da5ec5ba8e15" providerId="AD" clId="Web-{7CBEB924-718C-41C4-BC7F-D320DF09AEC9}" dt="2024-11-26T15:45:32.800" v="16"/>
        <pc:sldMkLst>
          <pc:docMk/>
          <pc:sldMk cId="3055695130" sldId="814"/>
        </pc:sldMkLst>
      </pc:sldChg>
      <pc:sldChg chg="addSp modSp new">
        <pc:chgData name="Katie Eberstein" userId="S::katie.eberstein@brighton-hove.gov.uk::8552068e-af68-466d-8240-da5ec5ba8e15" providerId="AD" clId="Web-{7CBEB924-718C-41C4-BC7F-D320DF09AEC9}" dt="2024-11-26T15:44:07" v="9" actId="20577"/>
        <pc:sldMkLst>
          <pc:docMk/>
          <pc:sldMk cId="2302337140" sldId="864"/>
        </pc:sldMkLst>
      </pc:sldChg>
    </pc:docChg>
  </pc:docChgLst>
  <pc:docChgLst>
    <pc:chgData name="Katie Eberstein" userId="S::katie.eberstein@brighton-hove.gov.uk::8552068e-af68-466d-8240-da5ec5ba8e15" providerId="AD" clId="Web-{71D5A6F8-A1AD-4960-9A6E-EF0D0A728AD4}"/>
    <pc:docChg chg="addSld delSld modSld modSection">
      <pc:chgData name="Katie Eberstein" userId="S::katie.eberstein@brighton-hove.gov.uk::8552068e-af68-466d-8240-da5ec5ba8e15" providerId="AD" clId="Web-{71D5A6F8-A1AD-4960-9A6E-EF0D0A728AD4}" dt="2025-03-31T14:03:37.995" v="84" actId="1076"/>
      <pc:docMkLst>
        <pc:docMk/>
      </pc:docMkLst>
      <pc:sldChg chg="del">
        <pc:chgData name="Katie Eberstein" userId="S::katie.eberstein@brighton-hove.gov.uk::8552068e-af68-466d-8240-da5ec5ba8e15" providerId="AD" clId="Web-{71D5A6F8-A1AD-4960-9A6E-EF0D0A728AD4}" dt="2025-03-31T14:02:50.962" v="74"/>
        <pc:sldMkLst>
          <pc:docMk/>
          <pc:sldMk cId="3114885578" sldId="320"/>
        </pc:sldMkLst>
      </pc:sldChg>
      <pc:sldChg chg="modSp">
        <pc:chgData name="Katie Eberstein" userId="S::katie.eberstein@brighton-hove.gov.uk::8552068e-af68-466d-8240-da5ec5ba8e15" providerId="AD" clId="Web-{71D5A6F8-A1AD-4960-9A6E-EF0D0A728AD4}" dt="2025-03-31T14:01:52.085" v="60" actId="20577"/>
        <pc:sldMkLst>
          <pc:docMk/>
          <pc:sldMk cId="3659335431" sldId="342"/>
        </pc:sldMkLst>
        <pc:spChg chg="mod">
          <ac:chgData name="Katie Eberstein" userId="S::katie.eberstein@brighton-hove.gov.uk::8552068e-af68-466d-8240-da5ec5ba8e15" providerId="AD" clId="Web-{71D5A6F8-A1AD-4960-9A6E-EF0D0A728AD4}" dt="2025-03-31T14:01:52.085" v="60" actId="20577"/>
          <ac:spMkLst>
            <pc:docMk/>
            <pc:sldMk cId="3659335431" sldId="342"/>
            <ac:spMk id="4" creationId="{3FB0D9AA-11F8-8E99-1714-DD59602DA00D}"/>
          </ac:spMkLst>
        </pc:spChg>
      </pc:sldChg>
      <pc:sldChg chg="del">
        <pc:chgData name="Katie Eberstein" userId="S::katie.eberstein@brighton-hove.gov.uk::8552068e-af68-466d-8240-da5ec5ba8e15" providerId="AD" clId="Web-{71D5A6F8-A1AD-4960-9A6E-EF0D0A728AD4}" dt="2025-03-31T14:01:02.146" v="58"/>
        <pc:sldMkLst>
          <pc:docMk/>
          <pc:sldMk cId="2880904634" sldId="590"/>
        </pc:sldMkLst>
      </pc:sldChg>
      <pc:sldChg chg="modSp">
        <pc:chgData name="Katie Eberstein" userId="S::katie.eberstein@brighton-hove.gov.uk::8552068e-af68-466d-8240-da5ec5ba8e15" providerId="AD" clId="Web-{71D5A6F8-A1AD-4960-9A6E-EF0D0A728AD4}" dt="2025-03-31T13:59:21.611" v="6" actId="20577"/>
        <pc:sldMkLst>
          <pc:docMk/>
          <pc:sldMk cId="3948561106" sldId="800"/>
        </pc:sldMkLst>
        <pc:spChg chg="mod">
          <ac:chgData name="Katie Eberstein" userId="S::katie.eberstein@brighton-hove.gov.uk::8552068e-af68-466d-8240-da5ec5ba8e15" providerId="AD" clId="Web-{71D5A6F8-A1AD-4960-9A6E-EF0D0A728AD4}" dt="2025-03-31T13:59:21.611" v="6" actId="20577"/>
          <ac:spMkLst>
            <pc:docMk/>
            <pc:sldMk cId="3948561106" sldId="800"/>
            <ac:spMk id="9" creationId="{007B0B8C-677D-56B7-3228-F4A3C6AC82B7}"/>
          </ac:spMkLst>
        </pc:spChg>
      </pc:sldChg>
      <pc:sldChg chg="modSp">
        <pc:chgData name="Katie Eberstein" userId="S::katie.eberstein@brighton-hove.gov.uk::8552068e-af68-466d-8240-da5ec5ba8e15" providerId="AD" clId="Web-{71D5A6F8-A1AD-4960-9A6E-EF0D0A728AD4}" dt="2025-03-31T13:59:28.986" v="12" actId="20577"/>
        <pc:sldMkLst>
          <pc:docMk/>
          <pc:sldMk cId="0" sldId="813"/>
        </pc:sldMkLst>
        <pc:spChg chg="mod">
          <ac:chgData name="Katie Eberstein" userId="S::katie.eberstein@brighton-hove.gov.uk::8552068e-af68-466d-8240-da5ec5ba8e15" providerId="AD" clId="Web-{71D5A6F8-A1AD-4960-9A6E-EF0D0A728AD4}" dt="2025-03-31T13:59:24.955" v="8" actId="20577"/>
          <ac:spMkLst>
            <pc:docMk/>
            <pc:sldMk cId="0" sldId="813"/>
            <ac:spMk id="102" creationId="{00000000-0000-0000-0000-000000000000}"/>
          </ac:spMkLst>
        </pc:spChg>
        <pc:spChg chg="mod">
          <ac:chgData name="Katie Eberstein" userId="S::katie.eberstein@brighton-hove.gov.uk::8552068e-af68-466d-8240-da5ec5ba8e15" providerId="AD" clId="Web-{71D5A6F8-A1AD-4960-9A6E-EF0D0A728AD4}" dt="2025-03-31T13:59:27.018" v="10" actId="20577"/>
          <ac:spMkLst>
            <pc:docMk/>
            <pc:sldMk cId="0" sldId="813"/>
            <ac:spMk id="103" creationId="{00000000-0000-0000-0000-000000000000}"/>
          </ac:spMkLst>
        </pc:spChg>
        <pc:spChg chg="mod">
          <ac:chgData name="Katie Eberstein" userId="S::katie.eberstein@brighton-hove.gov.uk::8552068e-af68-466d-8240-da5ec5ba8e15" providerId="AD" clId="Web-{71D5A6F8-A1AD-4960-9A6E-EF0D0A728AD4}" dt="2025-03-31T13:59:28.986" v="12" actId="20577"/>
          <ac:spMkLst>
            <pc:docMk/>
            <pc:sldMk cId="0" sldId="813"/>
            <ac:spMk id="108" creationId="{00000000-0000-0000-0000-000000000000}"/>
          </ac:spMkLst>
        </pc:spChg>
      </pc:sldChg>
      <pc:sldChg chg="modSp">
        <pc:chgData name="Katie Eberstein" userId="S::katie.eberstein@brighton-hove.gov.uk::8552068e-af68-466d-8240-da5ec5ba8e15" providerId="AD" clId="Web-{71D5A6F8-A1AD-4960-9A6E-EF0D0A728AD4}" dt="2025-03-31T14:02:39.196" v="72" actId="20577"/>
        <pc:sldMkLst>
          <pc:docMk/>
          <pc:sldMk cId="1167466623" sldId="824"/>
        </pc:sldMkLst>
        <pc:spChg chg="mod">
          <ac:chgData name="Katie Eberstein" userId="S::katie.eberstein@brighton-hove.gov.uk::8552068e-af68-466d-8240-da5ec5ba8e15" providerId="AD" clId="Web-{71D5A6F8-A1AD-4960-9A6E-EF0D0A728AD4}" dt="2025-03-31T14:02:39.196" v="72" actId="20577"/>
          <ac:spMkLst>
            <pc:docMk/>
            <pc:sldMk cId="1167466623" sldId="824"/>
            <ac:spMk id="4" creationId="{5C63DA60-25AE-BF78-4B7B-53AC0AFA12AB}"/>
          </ac:spMkLst>
        </pc:spChg>
      </pc:sldChg>
      <pc:sldChg chg="delSp modSp">
        <pc:chgData name="Katie Eberstein" userId="S::katie.eberstein@brighton-hove.gov.uk::8552068e-af68-466d-8240-da5ec5ba8e15" providerId="AD" clId="Web-{71D5A6F8-A1AD-4960-9A6E-EF0D0A728AD4}" dt="2025-03-31T13:59:44.643" v="30"/>
        <pc:sldMkLst>
          <pc:docMk/>
          <pc:sldMk cId="4226579083" sldId="850"/>
        </pc:sldMkLst>
        <pc:spChg chg="del mod">
          <ac:chgData name="Katie Eberstein" userId="S::katie.eberstein@brighton-hove.gov.uk::8552068e-af68-466d-8240-da5ec5ba8e15" providerId="AD" clId="Web-{71D5A6F8-A1AD-4960-9A6E-EF0D0A728AD4}" dt="2025-03-31T13:59:44.643" v="30"/>
          <ac:spMkLst>
            <pc:docMk/>
            <pc:sldMk cId="4226579083" sldId="850"/>
            <ac:spMk id="10" creationId="{54904B01-AE8E-39B9-4A46-FC92594D7425}"/>
          </ac:spMkLst>
        </pc:spChg>
        <pc:picChg chg="del">
          <ac:chgData name="Katie Eberstein" userId="S::katie.eberstein@brighton-hove.gov.uk::8552068e-af68-466d-8240-da5ec5ba8e15" providerId="AD" clId="Web-{71D5A6F8-A1AD-4960-9A6E-EF0D0A728AD4}" dt="2025-03-31T13:59:33.815" v="15"/>
          <ac:picMkLst>
            <pc:docMk/>
            <pc:sldMk cId="4226579083" sldId="850"/>
            <ac:picMk id="3" creationId="{924A89C3-BCDD-2FFF-26C4-F04327970B6F}"/>
          </ac:picMkLst>
        </pc:picChg>
        <pc:picChg chg="del">
          <ac:chgData name="Katie Eberstein" userId="S::katie.eberstein@brighton-hove.gov.uk::8552068e-af68-466d-8240-da5ec5ba8e15" providerId="AD" clId="Web-{71D5A6F8-A1AD-4960-9A6E-EF0D0A728AD4}" dt="2025-03-31T13:59:37.377" v="22"/>
          <ac:picMkLst>
            <pc:docMk/>
            <pc:sldMk cId="4226579083" sldId="850"/>
            <ac:picMk id="4" creationId="{65302004-872B-6F10-52AB-2EA443BFA4A8}"/>
          </ac:picMkLst>
        </pc:picChg>
        <pc:picChg chg="del">
          <ac:chgData name="Katie Eberstein" userId="S::katie.eberstein@brighton-hove.gov.uk::8552068e-af68-466d-8240-da5ec5ba8e15" providerId="AD" clId="Web-{71D5A6F8-A1AD-4960-9A6E-EF0D0A728AD4}" dt="2025-03-31T13:59:34.846" v="17"/>
          <ac:picMkLst>
            <pc:docMk/>
            <pc:sldMk cId="4226579083" sldId="850"/>
            <ac:picMk id="5" creationId="{E08F6201-D09D-0BF1-ED7E-21FF222E78E4}"/>
          </ac:picMkLst>
        </pc:picChg>
        <pc:picChg chg="del">
          <ac:chgData name="Katie Eberstein" userId="S::katie.eberstein@brighton-hove.gov.uk::8552068e-af68-466d-8240-da5ec5ba8e15" providerId="AD" clId="Web-{71D5A6F8-A1AD-4960-9A6E-EF0D0A728AD4}" dt="2025-03-31T13:59:39.127" v="26"/>
          <ac:picMkLst>
            <pc:docMk/>
            <pc:sldMk cId="4226579083" sldId="850"/>
            <ac:picMk id="6" creationId="{3041DFAE-B975-507A-774D-43A274A539DA}"/>
          </ac:picMkLst>
        </pc:picChg>
        <pc:picChg chg="del">
          <ac:chgData name="Katie Eberstein" userId="S::katie.eberstein@brighton-hove.gov.uk::8552068e-af68-466d-8240-da5ec5ba8e15" providerId="AD" clId="Web-{71D5A6F8-A1AD-4960-9A6E-EF0D0A728AD4}" dt="2025-03-31T13:59:36.237" v="20"/>
          <ac:picMkLst>
            <pc:docMk/>
            <pc:sldMk cId="4226579083" sldId="850"/>
            <ac:picMk id="7" creationId="{CDBC4B81-17AD-580D-D7E7-186217C66330}"/>
          </ac:picMkLst>
        </pc:picChg>
        <pc:picChg chg="del">
          <ac:chgData name="Katie Eberstein" userId="S::katie.eberstein@brighton-hove.gov.uk::8552068e-af68-466d-8240-da5ec5ba8e15" providerId="AD" clId="Web-{71D5A6F8-A1AD-4960-9A6E-EF0D0A728AD4}" dt="2025-03-31T13:59:38.659" v="25"/>
          <ac:picMkLst>
            <pc:docMk/>
            <pc:sldMk cId="4226579083" sldId="850"/>
            <ac:picMk id="8" creationId="{FB9A40F3-69D4-8183-DBB8-C0582E533397}"/>
          </ac:picMkLst>
        </pc:picChg>
        <pc:picChg chg="del">
          <ac:chgData name="Katie Eberstein" userId="S::katie.eberstein@brighton-hove.gov.uk::8552068e-af68-466d-8240-da5ec5ba8e15" providerId="AD" clId="Web-{71D5A6F8-A1AD-4960-9A6E-EF0D0A728AD4}" dt="2025-03-31T13:59:41.909" v="29"/>
          <ac:picMkLst>
            <pc:docMk/>
            <pc:sldMk cId="4226579083" sldId="850"/>
            <ac:picMk id="9" creationId="{F3FD45F3-08E1-289C-D4BC-495B2EEE5B1B}"/>
          </ac:picMkLst>
        </pc:picChg>
        <pc:picChg chg="del">
          <ac:chgData name="Katie Eberstein" userId="S::katie.eberstein@brighton-hove.gov.uk::8552068e-af68-466d-8240-da5ec5ba8e15" providerId="AD" clId="Web-{71D5A6F8-A1AD-4960-9A6E-EF0D0A728AD4}" dt="2025-03-31T13:59:38.284" v="24"/>
          <ac:picMkLst>
            <pc:docMk/>
            <pc:sldMk cId="4226579083" sldId="850"/>
            <ac:picMk id="11" creationId="{C63954A2-9ABC-8581-C21A-183C556B009E}"/>
          </ac:picMkLst>
        </pc:picChg>
        <pc:picChg chg="del">
          <ac:chgData name="Katie Eberstein" userId="S::katie.eberstein@brighton-hove.gov.uk::8552068e-af68-466d-8240-da5ec5ba8e15" providerId="AD" clId="Web-{71D5A6F8-A1AD-4960-9A6E-EF0D0A728AD4}" dt="2025-03-31T13:59:35.518" v="18"/>
          <ac:picMkLst>
            <pc:docMk/>
            <pc:sldMk cId="4226579083" sldId="850"/>
            <ac:picMk id="13" creationId="{6937E91E-2FF4-E234-C540-FB2C731477E0}"/>
          </ac:picMkLst>
        </pc:picChg>
        <pc:picChg chg="del">
          <ac:chgData name="Katie Eberstein" userId="S::katie.eberstein@brighton-hove.gov.uk::8552068e-af68-466d-8240-da5ec5ba8e15" providerId="AD" clId="Web-{71D5A6F8-A1AD-4960-9A6E-EF0D0A728AD4}" dt="2025-03-31T13:59:33.127" v="14"/>
          <ac:picMkLst>
            <pc:docMk/>
            <pc:sldMk cId="4226579083" sldId="850"/>
            <ac:picMk id="15" creationId="{32F1D0D7-8BBB-5E24-E98D-4EB389B7D6F3}"/>
          </ac:picMkLst>
        </pc:picChg>
        <pc:picChg chg="del">
          <ac:chgData name="Katie Eberstein" userId="S::katie.eberstein@brighton-hove.gov.uk::8552068e-af68-466d-8240-da5ec5ba8e15" providerId="AD" clId="Web-{71D5A6F8-A1AD-4960-9A6E-EF0D0A728AD4}" dt="2025-03-31T13:59:36.752" v="21"/>
          <ac:picMkLst>
            <pc:docMk/>
            <pc:sldMk cId="4226579083" sldId="850"/>
            <ac:picMk id="16" creationId="{8C4F03AF-A1DB-9A3C-232C-D37D42FE1220}"/>
          </ac:picMkLst>
        </pc:picChg>
        <pc:picChg chg="del">
          <ac:chgData name="Katie Eberstein" userId="S::katie.eberstein@brighton-hove.gov.uk::8552068e-af68-466d-8240-da5ec5ba8e15" providerId="AD" clId="Web-{71D5A6F8-A1AD-4960-9A6E-EF0D0A728AD4}" dt="2025-03-31T13:59:34.268" v="16"/>
          <ac:picMkLst>
            <pc:docMk/>
            <pc:sldMk cId="4226579083" sldId="850"/>
            <ac:picMk id="17" creationId="{D1ACA171-F822-725F-0978-1D7EAF4FF0F9}"/>
          </ac:picMkLst>
        </pc:picChg>
        <pc:picChg chg="del">
          <ac:chgData name="Katie Eberstein" userId="S::katie.eberstein@brighton-hove.gov.uk::8552068e-af68-466d-8240-da5ec5ba8e15" providerId="AD" clId="Web-{71D5A6F8-A1AD-4960-9A6E-EF0D0A728AD4}" dt="2025-03-31T13:59:39.627" v="27"/>
          <ac:picMkLst>
            <pc:docMk/>
            <pc:sldMk cId="4226579083" sldId="850"/>
            <ac:picMk id="19" creationId="{F72520FB-28E4-39F7-C83E-DCD29EE89C11}"/>
          </ac:picMkLst>
        </pc:picChg>
        <pc:picChg chg="del">
          <ac:chgData name="Katie Eberstein" userId="S::katie.eberstein@brighton-hove.gov.uk::8552068e-af68-466d-8240-da5ec5ba8e15" providerId="AD" clId="Web-{71D5A6F8-A1AD-4960-9A6E-EF0D0A728AD4}" dt="2025-03-31T13:59:37.690" v="23"/>
          <ac:picMkLst>
            <pc:docMk/>
            <pc:sldMk cId="4226579083" sldId="850"/>
            <ac:picMk id="1028" creationId="{19766153-E4D8-AB79-C90F-44F3B3CBF350}"/>
          </ac:picMkLst>
        </pc:picChg>
        <pc:picChg chg="del">
          <ac:chgData name="Katie Eberstein" userId="S::katie.eberstein@brighton-hove.gov.uk::8552068e-af68-466d-8240-da5ec5ba8e15" providerId="AD" clId="Web-{71D5A6F8-A1AD-4960-9A6E-EF0D0A728AD4}" dt="2025-03-31T13:59:31.424" v="13"/>
          <ac:picMkLst>
            <pc:docMk/>
            <pc:sldMk cId="4226579083" sldId="850"/>
            <ac:picMk id="1032" creationId="{A29D1D53-AF7C-8120-A437-4866B7949288}"/>
          </ac:picMkLst>
        </pc:picChg>
        <pc:picChg chg="del">
          <ac:chgData name="Katie Eberstein" userId="S::katie.eberstein@brighton-hove.gov.uk::8552068e-af68-466d-8240-da5ec5ba8e15" providerId="AD" clId="Web-{71D5A6F8-A1AD-4960-9A6E-EF0D0A728AD4}" dt="2025-03-31T13:59:35.815" v="19"/>
          <ac:picMkLst>
            <pc:docMk/>
            <pc:sldMk cId="4226579083" sldId="850"/>
            <ac:picMk id="1034" creationId="{4B0A23E3-49B0-8070-63E9-CF2783E0B41C}"/>
          </ac:picMkLst>
        </pc:picChg>
      </pc:sldChg>
      <pc:sldChg chg="addSp modSp">
        <pc:chgData name="Katie Eberstein" userId="S::katie.eberstein@brighton-hove.gov.uk::8552068e-af68-466d-8240-da5ec5ba8e15" providerId="AD" clId="Web-{71D5A6F8-A1AD-4960-9A6E-EF0D0A728AD4}" dt="2025-03-31T14:02:23.492" v="69" actId="20577"/>
        <pc:sldMkLst>
          <pc:docMk/>
          <pc:sldMk cId="1918121761" sldId="988"/>
        </pc:sldMkLst>
        <pc:spChg chg="add mod">
          <ac:chgData name="Katie Eberstein" userId="S::katie.eberstein@brighton-hove.gov.uk::8552068e-af68-466d-8240-da5ec5ba8e15" providerId="AD" clId="Web-{71D5A6F8-A1AD-4960-9A6E-EF0D0A728AD4}" dt="2025-03-31T14:02:23.492" v="69" actId="20577"/>
          <ac:spMkLst>
            <pc:docMk/>
            <pc:sldMk cId="1918121761" sldId="988"/>
            <ac:spMk id="2" creationId="{1CFA0E03-993F-E2EB-75DD-2525C5FB5AFC}"/>
          </ac:spMkLst>
        </pc:spChg>
      </pc:sldChg>
      <pc:sldChg chg="del">
        <pc:chgData name="Katie Eberstein" userId="S::katie.eberstein@brighton-hove.gov.uk::8552068e-af68-466d-8240-da5ec5ba8e15" providerId="AD" clId="Web-{71D5A6F8-A1AD-4960-9A6E-EF0D0A728AD4}" dt="2025-03-31T14:02:40.586" v="73"/>
        <pc:sldMkLst>
          <pc:docMk/>
          <pc:sldMk cId="3475940458" sldId="2597"/>
        </pc:sldMkLst>
      </pc:sldChg>
      <pc:sldChg chg="modSp">
        <pc:chgData name="Katie Eberstein" userId="S::katie.eberstein@brighton-hove.gov.uk::8552068e-af68-466d-8240-da5ec5ba8e15" providerId="AD" clId="Web-{71D5A6F8-A1AD-4960-9A6E-EF0D0A728AD4}" dt="2025-03-31T13:59:53.143" v="34" actId="20577"/>
        <pc:sldMkLst>
          <pc:docMk/>
          <pc:sldMk cId="769764903" sldId="2600"/>
        </pc:sldMkLst>
        <pc:spChg chg="mod">
          <ac:chgData name="Katie Eberstein" userId="S::katie.eberstein@brighton-hove.gov.uk::8552068e-af68-466d-8240-da5ec5ba8e15" providerId="AD" clId="Web-{71D5A6F8-A1AD-4960-9A6E-EF0D0A728AD4}" dt="2025-03-31T13:59:49.409" v="32" actId="20577"/>
          <ac:spMkLst>
            <pc:docMk/>
            <pc:sldMk cId="769764903" sldId="2600"/>
            <ac:spMk id="4" creationId="{481BA0EA-25A9-06E2-AC0C-9848FDE4D141}"/>
          </ac:spMkLst>
        </pc:spChg>
        <pc:spChg chg="mod">
          <ac:chgData name="Katie Eberstein" userId="S::katie.eberstein@brighton-hove.gov.uk::8552068e-af68-466d-8240-da5ec5ba8e15" providerId="AD" clId="Web-{71D5A6F8-A1AD-4960-9A6E-EF0D0A728AD4}" dt="2025-03-31T13:59:53.143" v="34" actId="20577"/>
          <ac:spMkLst>
            <pc:docMk/>
            <pc:sldMk cId="769764903" sldId="2600"/>
            <ac:spMk id="8" creationId="{8C68E260-5533-A8F5-F9BC-C791000295C4}"/>
          </ac:spMkLst>
        </pc:spChg>
        <pc:spChg chg="mod">
          <ac:chgData name="Katie Eberstein" userId="S::katie.eberstein@brighton-hove.gov.uk::8552068e-af68-466d-8240-da5ec5ba8e15" providerId="AD" clId="Web-{71D5A6F8-A1AD-4960-9A6E-EF0D0A728AD4}" dt="2025-03-31T13:59:51.487" v="33" actId="20577"/>
          <ac:spMkLst>
            <pc:docMk/>
            <pc:sldMk cId="769764903" sldId="2600"/>
            <ac:spMk id="62" creationId="{20E61216-98E8-7FDD-0138-55F05D1C0F39}"/>
          </ac:spMkLst>
        </pc:spChg>
      </pc:sldChg>
      <pc:sldChg chg="del">
        <pc:chgData name="Katie Eberstein" userId="S::katie.eberstein@brighton-hove.gov.uk::8552068e-af68-466d-8240-da5ec5ba8e15" providerId="AD" clId="Web-{71D5A6F8-A1AD-4960-9A6E-EF0D0A728AD4}" dt="2025-03-31T14:01:36.991" v="59"/>
        <pc:sldMkLst>
          <pc:docMk/>
          <pc:sldMk cId="2915515405" sldId="2601"/>
        </pc:sldMkLst>
      </pc:sldChg>
      <pc:sldChg chg="addSp delSp modSp add replId">
        <pc:chgData name="Katie Eberstein" userId="S::katie.eberstein@brighton-hove.gov.uk::8552068e-af68-466d-8240-da5ec5ba8e15" providerId="AD" clId="Web-{71D5A6F8-A1AD-4960-9A6E-EF0D0A728AD4}" dt="2025-03-31T14:00:57.817" v="57" actId="1076"/>
        <pc:sldMkLst>
          <pc:docMk/>
          <pc:sldMk cId="332214407" sldId="2604"/>
        </pc:sldMkLst>
        <pc:spChg chg="mod">
          <ac:chgData name="Katie Eberstein" userId="S::katie.eberstein@brighton-hove.gov.uk::8552068e-af68-466d-8240-da5ec5ba8e15" providerId="AD" clId="Web-{71D5A6F8-A1AD-4960-9A6E-EF0D0A728AD4}" dt="2025-03-31T14:00:14.566" v="47" actId="20577"/>
          <ac:spMkLst>
            <pc:docMk/>
            <pc:sldMk cId="332214407" sldId="2604"/>
            <ac:spMk id="7" creationId="{0DC82682-24C3-56CF-C221-1C5780712E2F}"/>
          </ac:spMkLst>
        </pc:spChg>
        <pc:spChg chg="add mod">
          <ac:chgData name="Katie Eberstein" userId="S::katie.eberstein@brighton-hove.gov.uk::8552068e-af68-466d-8240-da5ec5ba8e15" providerId="AD" clId="Web-{71D5A6F8-A1AD-4960-9A6E-EF0D0A728AD4}" dt="2025-03-31T14:00:54.677" v="56" actId="1076"/>
          <ac:spMkLst>
            <pc:docMk/>
            <pc:sldMk cId="332214407" sldId="2604"/>
            <ac:spMk id="10" creationId="{E781E56C-9E08-B32F-8D90-A55D1CE80A2D}"/>
          </ac:spMkLst>
        </pc:spChg>
        <pc:graphicFrameChg chg="del">
          <ac:chgData name="Katie Eberstein" userId="S::katie.eberstein@brighton-hove.gov.uk::8552068e-af68-466d-8240-da5ec5ba8e15" providerId="AD" clId="Web-{71D5A6F8-A1AD-4960-9A6E-EF0D0A728AD4}" dt="2025-03-31T14:00:17.082" v="48"/>
          <ac:graphicFrameMkLst>
            <pc:docMk/>
            <pc:sldMk cId="332214407" sldId="2604"/>
            <ac:graphicFrameMk id="9" creationId="{FA42C1AA-74F4-C1AF-21D6-DB523F9912B3}"/>
          </ac:graphicFrameMkLst>
        </pc:graphicFrameChg>
        <pc:picChg chg="add mod">
          <ac:chgData name="Katie Eberstein" userId="S::katie.eberstein@brighton-hove.gov.uk::8552068e-af68-466d-8240-da5ec5ba8e15" providerId="AD" clId="Web-{71D5A6F8-A1AD-4960-9A6E-EF0D0A728AD4}" dt="2025-03-31T14:00:57.817" v="57" actId="1076"/>
          <ac:picMkLst>
            <pc:docMk/>
            <pc:sldMk cId="332214407" sldId="2604"/>
            <ac:picMk id="3" creationId="{C4FBC86E-D145-80C2-AD43-4EC9B68951CF}"/>
          </ac:picMkLst>
        </pc:picChg>
      </pc:sldChg>
      <pc:sldChg chg="addSp delSp modSp add replId">
        <pc:chgData name="Katie Eberstein" userId="S::katie.eberstein@brighton-hove.gov.uk::8552068e-af68-466d-8240-da5ec5ba8e15" providerId="AD" clId="Web-{71D5A6F8-A1AD-4960-9A6E-EF0D0A728AD4}" dt="2025-03-31T14:03:37.995" v="84" actId="1076"/>
        <pc:sldMkLst>
          <pc:docMk/>
          <pc:sldMk cId="3069318334" sldId="2605"/>
        </pc:sldMkLst>
        <pc:spChg chg="add del mod">
          <ac:chgData name="Katie Eberstein" userId="S::katie.eberstein@brighton-hove.gov.uk::8552068e-af68-466d-8240-da5ec5ba8e15" providerId="AD" clId="Web-{71D5A6F8-A1AD-4960-9A6E-EF0D0A728AD4}" dt="2025-03-31T14:03:26.994" v="80"/>
          <ac:spMkLst>
            <pc:docMk/>
            <pc:sldMk cId="3069318334" sldId="2605"/>
            <ac:spMk id="3" creationId="{F384A583-A8B6-5E25-ACDA-868C91BA9595}"/>
          </ac:spMkLst>
        </pc:spChg>
        <pc:spChg chg="del mod">
          <ac:chgData name="Katie Eberstein" userId="S::katie.eberstein@brighton-hove.gov.uk::8552068e-af68-466d-8240-da5ec5ba8e15" providerId="AD" clId="Web-{71D5A6F8-A1AD-4960-9A6E-EF0D0A728AD4}" dt="2025-03-31T14:03:08.900" v="77"/>
          <ac:spMkLst>
            <pc:docMk/>
            <pc:sldMk cId="3069318334" sldId="2605"/>
            <ac:spMk id="4" creationId="{3CC906F4-1145-850E-18B7-4D5C077A3F80}"/>
          </ac:spMkLst>
        </pc:spChg>
        <pc:spChg chg="mod">
          <ac:chgData name="Katie Eberstein" userId="S::katie.eberstein@brighton-hove.gov.uk::8552068e-af68-466d-8240-da5ec5ba8e15" providerId="AD" clId="Web-{71D5A6F8-A1AD-4960-9A6E-EF0D0A728AD4}" dt="2025-03-31T14:03:26.822" v="79" actId="20577"/>
          <ac:spMkLst>
            <pc:docMk/>
            <pc:sldMk cId="3069318334" sldId="2605"/>
            <ac:spMk id="8" creationId="{E3E93364-71B5-3679-94CF-62F06B2C8BD6}"/>
          </ac:spMkLst>
        </pc:spChg>
        <pc:picChg chg="add mod ord">
          <ac:chgData name="Katie Eberstein" userId="S::katie.eberstein@brighton-hove.gov.uk::8552068e-af68-466d-8240-da5ec5ba8e15" providerId="AD" clId="Web-{71D5A6F8-A1AD-4960-9A6E-EF0D0A728AD4}" dt="2025-03-31T14:03:37.995" v="84" actId="1076"/>
          <ac:picMkLst>
            <pc:docMk/>
            <pc:sldMk cId="3069318334" sldId="2605"/>
            <ac:picMk id="6" creationId="{C545E060-15A4-2F3D-0A22-3E90E362F62D}"/>
          </ac:picMkLst>
        </pc:picChg>
      </pc:sldChg>
    </pc:docChg>
  </pc:docChgLst>
  <pc:docChgLst>
    <pc:chgData name="Katie Eberstein" userId="S::katie.eberstein@brighton-hove.gov.uk::8552068e-af68-466d-8240-da5ec5ba8e15" providerId="AD" clId="Web-{3F5B666A-766E-474C-950B-266778FC32F1}"/>
    <pc:docChg chg="addSld modSld sldOrd modSection">
      <pc:chgData name="Katie Eberstein" userId="S::katie.eberstein@brighton-hove.gov.uk::8552068e-af68-466d-8240-da5ec5ba8e15" providerId="AD" clId="Web-{3F5B666A-766E-474C-950B-266778FC32F1}" dt="2024-11-27T09:15:22.435" v="54" actId="14100"/>
      <pc:docMkLst>
        <pc:docMk/>
      </pc:docMkLst>
      <pc:sldChg chg="ord">
        <pc:chgData name="Katie Eberstein" userId="S::katie.eberstein@brighton-hove.gov.uk::8552068e-af68-466d-8240-da5ec5ba8e15" providerId="AD" clId="Web-{3F5B666A-766E-474C-950B-266778FC32F1}" dt="2024-11-27T08:49:53.657" v="1"/>
        <pc:sldMkLst>
          <pc:docMk/>
          <pc:sldMk cId="3299993022" sldId="282"/>
        </pc:sldMkLst>
      </pc:sldChg>
      <pc:sldChg chg="mod modShow">
        <pc:chgData name="Katie Eberstein" userId="S::katie.eberstein@brighton-hove.gov.uk::8552068e-af68-466d-8240-da5ec5ba8e15" providerId="AD" clId="Web-{3F5B666A-766E-474C-950B-266778FC32F1}" dt="2024-11-27T08:50:45.050" v="3"/>
        <pc:sldMkLst>
          <pc:docMk/>
          <pc:sldMk cId="2605863871" sldId="336"/>
        </pc:sldMkLst>
      </pc:sldChg>
      <pc:sldChg chg="modSp">
        <pc:chgData name="Katie Eberstein" userId="S::katie.eberstein@brighton-hove.gov.uk::8552068e-af68-466d-8240-da5ec5ba8e15" providerId="AD" clId="Web-{3F5B666A-766E-474C-950B-266778FC32F1}" dt="2024-11-27T09:09:42.672" v="5" actId="1076"/>
        <pc:sldMkLst>
          <pc:docMk/>
          <pc:sldMk cId="3948561106" sldId="800"/>
        </pc:sldMkLst>
      </pc:sldChg>
      <pc:sldChg chg="modSp">
        <pc:chgData name="Katie Eberstein" userId="S::katie.eberstein@brighton-hove.gov.uk::8552068e-af68-466d-8240-da5ec5ba8e15" providerId="AD" clId="Web-{3F5B666A-766E-474C-950B-266778FC32F1}" dt="2024-11-27T09:15:22.435" v="54" actId="14100"/>
        <pc:sldMkLst>
          <pc:docMk/>
          <pc:sldMk cId="1547086794" sldId="831"/>
        </pc:sldMkLst>
      </pc:sldChg>
      <pc:sldChg chg="add replId">
        <pc:chgData name="Katie Eberstein" userId="S::katie.eberstein@brighton-hove.gov.uk::8552068e-af68-466d-8240-da5ec5ba8e15" providerId="AD" clId="Web-{3F5B666A-766E-474C-950B-266778FC32F1}" dt="2024-11-27T08:52:24.897" v="4"/>
        <pc:sldMkLst>
          <pc:docMk/>
          <pc:sldMk cId="4271274372" sldId="982"/>
        </pc:sldMkLst>
      </pc:sldChg>
    </pc:docChg>
  </pc:docChgLst>
  <pc:docChgLst>
    <pc:chgData name="Marc Tench" userId="S::marc.tench_leicester.gov.uk#ext#@brightonandhovecc.onmicrosoft.com::9bf5dfe4-9234-423e-af9b-5ff8bb517447" providerId="AD" clId="Web-{AD67D1F5-6F0B-99F7-F397-BDF12AAE6ADE}"/>
    <pc:docChg chg="addSld delSld modSld modSection">
      <pc:chgData name="Marc Tench" userId="S::marc.tench_leicester.gov.uk#ext#@brightonandhovecc.onmicrosoft.com::9bf5dfe4-9234-423e-af9b-5ff8bb517447" providerId="AD" clId="Web-{AD67D1F5-6F0B-99F7-F397-BDF12AAE6ADE}" dt="2024-11-26T19:39:00.556" v="129" actId="20577"/>
      <pc:docMkLst>
        <pc:docMk/>
      </pc:docMkLst>
      <pc:sldChg chg="modSp">
        <pc:chgData name="Marc Tench" userId="S::marc.tench_leicester.gov.uk#ext#@brightonandhovecc.onmicrosoft.com::9bf5dfe4-9234-423e-af9b-5ff8bb517447" providerId="AD" clId="Web-{AD67D1F5-6F0B-99F7-F397-BDF12AAE6ADE}" dt="2024-11-26T19:24:14.283" v="69" actId="20577"/>
        <pc:sldMkLst>
          <pc:docMk/>
          <pc:sldMk cId="3659335431" sldId="342"/>
        </pc:sldMkLst>
      </pc:sldChg>
      <pc:sldChg chg="add">
        <pc:chgData name="Marc Tench" userId="S::marc.tench_leicester.gov.uk#ext#@brightonandhovecc.onmicrosoft.com::9bf5dfe4-9234-423e-af9b-5ff8bb517447" providerId="AD" clId="Web-{AD67D1F5-6F0B-99F7-F397-BDF12AAE6ADE}" dt="2024-11-26T19:21:33.639" v="29"/>
        <pc:sldMkLst>
          <pc:docMk/>
          <pc:sldMk cId="2880904634" sldId="590"/>
        </pc:sldMkLst>
      </pc:sldChg>
      <pc:sldChg chg="modSp">
        <pc:chgData name="Marc Tench" userId="S::marc.tench_leicester.gov.uk#ext#@brightonandhovecc.onmicrosoft.com::9bf5dfe4-9234-423e-af9b-5ff8bb517447" providerId="AD" clId="Web-{AD67D1F5-6F0B-99F7-F397-BDF12AAE6ADE}" dt="2024-11-26T19:20:04.370" v="14" actId="20577"/>
        <pc:sldMkLst>
          <pc:docMk/>
          <pc:sldMk cId="3948561106" sldId="800"/>
        </pc:sldMkLst>
      </pc:sldChg>
      <pc:sldChg chg="modSp">
        <pc:chgData name="Marc Tench" userId="S::marc.tench_leicester.gov.uk#ext#@brightonandhovecc.onmicrosoft.com::9bf5dfe4-9234-423e-af9b-5ff8bb517447" providerId="AD" clId="Web-{AD67D1F5-6F0B-99F7-F397-BDF12AAE6ADE}" dt="2024-11-26T19:20:26.965" v="28" actId="20577"/>
        <pc:sldMkLst>
          <pc:docMk/>
          <pc:sldMk cId="0" sldId="813"/>
        </pc:sldMkLst>
      </pc:sldChg>
      <pc:sldChg chg="modSp">
        <pc:chgData name="Marc Tench" userId="S::marc.tench_leicester.gov.uk#ext#@brightonandhovecc.onmicrosoft.com::9bf5dfe4-9234-423e-af9b-5ff8bb517447" providerId="AD" clId="Web-{AD67D1F5-6F0B-99F7-F397-BDF12AAE6ADE}" dt="2024-11-26T19:39:00.556" v="129" actId="20577"/>
        <pc:sldMkLst>
          <pc:docMk/>
          <pc:sldMk cId="570233260" sldId="821"/>
        </pc:sldMkLst>
      </pc:sldChg>
      <pc:sldChg chg="modSp">
        <pc:chgData name="Marc Tench" userId="S::marc.tench_leicester.gov.uk#ext#@brightonandhovecc.onmicrosoft.com::9bf5dfe4-9234-423e-af9b-5ff8bb517447" providerId="AD" clId="Web-{AD67D1F5-6F0B-99F7-F397-BDF12AAE6ADE}" dt="2024-11-26T19:19:42.135" v="1" actId="20577"/>
        <pc:sldMkLst>
          <pc:docMk/>
          <pc:sldMk cId="1547086794" sldId="831"/>
        </pc:sldMkLst>
      </pc:sldChg>
      <pc:sldChg chg="modSp">
        <pc:chgData name="Marc Tench" userId="S::marc.tench_leicester.gov.uk#ext#@brightonandhovecc.onmicrosoft.com::9bf5dfe4-9234-423e-af9b-5ff8bb517447" providerId="AD" clId="Web-{AD67D1F5-6F0B-99F7-F397-BDF12AAE6ADE}" dt="2024-11-26T19:22:26.124" v="65" actId="20577"/>
        <pc:sldMkLst>
          <pc:docMk/>
          <pc:sldMk cId="2794320427" sldId="847"/>
        </pc:sldMkLst>
      </pc:sldChg>
      <pc:sldChg chg="modSp">
        <pc:chgData name="Marc Tench" userId="S::marc.tench_leicester.gov.uk#ext#@brightonandhovecc.onmicrosoft.com::9bf5dfe4-9234-423e-af9b-5ff8bb517447" providerId="AD" clId="Web-{AD67D1F5-6F0B-99F7-F397-BDF12AAE6ADE}" dt="2024-11-26T19:34:50.345" v="127" actId="20577"/>
        <pc:sldMkLst>
          <pc:docMk/>
          <pc:sldMk cId="654512580" sldId="860"/>
        </pc:sldMkLst>
      </pc:sldChg>
      <pc:sldChg chg="del">
        <pc:chgData name="Marc Tench" userId="S::marc.tench_leicester.gov.uk#ext#@brightonandhovecc.onmicrosoft.com::9bf5dfe4-9234-423e-af9b-5ff8bb517447" providerId="AD" clId="Web-{AD67D1F5-6F0B-99F7-F397-BDF12AAE6ADE}" dt="2024-11-26T19:21:39.139" v="30"/>
        <pc:sldMkLst>
          <pc:docMk/>
          <pc:sldMk cId="2302337140" sldId="864"/>
        </pc:sldMkLst>
      </pc:sldChg>
      <pc:sldChg chg="addSp modSp new">
        <pc:chgData name="Marc Tench" userId="S::marc.tench_leicester.gov.uk#ext#@brightonandhovecc.onmicrosoft.com::9bf5dfe4-9234-423e-af9b-5ff8bb517447" providerId="AD" clId="Web-{AD67D1F5-6F0B-99F7-F397-BDF12AAE6ADE}" dt="2024-11-26T19:32:12.590" v="113" actId="1076"/>
        <pc:sldMkLst>
          <pc:docMk/>
          <pc:sldMk cId="3074596624" sldId="981"/>
        </pc:sldMkLst>
      </pc:sldChg>
    </pc:docChg>
  </pc:docChgLst>
  <pc:docChgLst>
    <pc:chgData name="Katie Eberstein" userId="S::katie.eberstein@brighton-hove.gov.uk::8552068e-af68-466d-8240-da5ec5ba8e15" providerId="AD" clId="Web-{BB2B986C-17FF-413D-9029-C73CA83DBCB3}"/>
    <pc:docChg chg="addSld delSld modSld sldOrd addSection modSection">
      <pc:chgData name="Katie Eberstein" userId="S::katie.eberstein@brighton-hove.gov.uk::8552068e-af68-466d-8240-da5ec5ba8e15" providerId="AD" clId="Web-{BB2B986C-17FF-413D-9029-C73CA83DBCB3}" dt="2024-11-14T12:47:23.433" v="172"/>
      <pc:docMkLst>
        <pc:docMk/>
      </pc:docMkLst>
      <pc:sldChg chg="modSp">
        <pc:chgData name="Katie Eberstein" userId="S::katie.eberstein@brighton-hove.gov.uk::8552068e-af68-466d-8240-da5ec5ba8e15" providerId="AD" clId="Web-{BB2B986C-17FF-413D-9029-C73CA83DBCB3}" dt="2024-11-14T12:42:06.722" v="79" actId="20577"/>
        <pc:sldMkLst>
          <pc:docMk/>
          <pc:sldMk cId="0" sldId="266"/>
        </pc:sldMkLst>
      </pc:sldChg>
      <pc:sldChg chg="del">
        <pc:chgData name="Katie Eberstein" userId="S::katie.eberstein@brighton-hove.gov.uk::8552068e-af68-466d-8240-da5ec5ba8e15" providerId="AD" clId="Web-{BB2B986C-17FF-413D-9029-C73CA83DBCB3}" dt="2024-11-14T12:41:14.830" v="74"/>
        <pc:sldMkLst>
          <pc:docMk/>
          <pc:sldMk cId="3680948451" sldId="286"/>
        </pc:sldMkLst>
      </pc:sldChg>
      <pc:sldChg chg="mod modShow">
        <pc:chgData name="Katie Eberstein" userId="S::katie.eberstein@brighton-hove.gov.uk::8552068e-af68-466d-8240-da5ec5ba8e15" providerId="AD" clId="Web-{BB2B986C-17FF-413D-9029-C73CA83DBCB3}" dt="2024-11-14T12:47:23.433" v="172"/>
        <pc:sldMkLst>
          <pc:docMk/>
          <pc:sldMk cId="3114885578" sldId="320"/>
        </pc:sldMkLst>
      </pc:sldChg>
      <pc:sldChg chg="del">
        <pc:chgData name="Katie Eberstein" userId="S::katie.eberstein@brighton-hove.gov.uk::8552068e-af68-466d-8240-da5ec5ba8e15" providerId="AD" clId="Web-{BB2B986C-17FF-413D-9029-C73CA83DBCB3}" dt="2024-11-14T12:42:44.629" v="84"/>
        <pc:sldMkLst>
          <pc:docMk/>
          <pc:sldMk cId="2069449291" sldId="337"/>
        </pc:sldMkLst>
      </pc:sldChg>
      <pc:sldChg chg="del">
        <pc:chgData name="Katie Eberstein" userId="S::katie.eberstein@brighton-hove.gov.uk::8552068e-af68-466d-8240-da5ec5ba8e15" providerId="AD" clId="Web-{BB2B986C-17FF-413D-9029-C73CA83DBCB3}" dt="2024-11-14T12:42:45.582" v="85"/>
        <pc:sldMkLst>
          <pc:docMk/>
          <pc:sldMk cId="253310113" sldId="339"/>
        </pc:sldMkLst>
      </pc:sldChg>
      <pc:sldChg chg="modSp">
        <pc:chgData name="Katie Eberstein" userId="S::katie.eberstein@brighton-hove.gov.uk::8552068e-af68-466d-8240-da5ec5ba8e15" providerId="AD" clId="Web-{BB2B986C-17FF-413D-9029-C73CA83DBCB3}" dt="2024-11-14T12:43:41.005" v="90" actId="20577"/>
        <pc:sldMkLst>
          <pc:docMk/>
          <pc:sldMk cId="3659335431" sldId="342"/>
        </pc:sldMkLst>
      </pc:sldChg>
      <pc:sldChg chg="del">
        <pc:chgData name="Katie Eberstein" userId="S::katie.eberstein@brighton-hove.gov.uk::8552068e-af68-466d-8240-da5ec5ba8e15" providerId="AD" clId="Web-{BB2B986C-17FF-413D-9029-C73CA83DBCB3}" dt="2024-11-14T12:43:35.271" v="89"/>
        <pc:sldMkLst>
          <pc:docMk/>
          <pc:sldMk cId="3612797749" sldId="354"/>
        </pc:sldMkLst>
      </pc:sldChg>
      <pc:sldChg chg="modSp add ord">
        <pc:chgData name="Katie Eberstein" userId="S::katie.eberstein@brighton-hove.gov.uk::8552068e-af68-466d-8240-da5ec5ba8e15" providerId="AD" clId="Web-{BB2B986C-17FF-413D-9029-C73CA83DBCB3}" dt="2024-11-14T12:37:55.622" v="13"/>
        <pc:sldMkLst>
          <pc:docMk/>
          <pc:sldMk cId="3948561106" sldId="800"/>
        </pc:sldMkLst>
      </pc:sldChg>
      <pc:sldChg chg="del">
        <pc:chgData name="Katie Eberstein" userId="S::katie.eberstein@brighton-hove.gov.uk::8552068e-af68-466d-8240-da5ec5ba8e15" providerId="AD" clId="Web-{BB2B986C-17FF-413D-9029-C73CA83DBCB3}" dt="2024-11-14T12:39:29.858" v="51"/>
        <pc:sldMkLst>
          <pc:docMk/>
          <pc:sldMk cId="117836697" sldId="815"/>
        </pc:sldMkLst>
      </pc:sldChg>
      <pc:sldChg chg="del">
        <pc:chgData name="Katie Eberstein" userId="S::katie.eberstein@brighton-hove.gov.uk::8552068e-af68-466d-8240-da5ec5ba8e15" providerId="AD" clId="Web-{BB2B986C-17FF-413D-9029-C73CA83DBCB3}" dt="2024-11-14T12:44:09.272" v="94"/>
        <pc:sldMkLst>
          <pc:docMk/>
          <pc:sldMk cId="2622640059" sldId="819"/>
        </pc:sldMkLst>
      </pc:sldChg>
      <pc:sldChg chg="delSp modSp">
        <pc:chgData name="Katie Eberstein" userId="S::katie.eberstein@brighton-hove.gov.uk::8552068e-af68-466d-8240-da5ec5ba8e15" providerId="AD" clId="Web-{BB2B986C-17FF-413D-9029-C73CA83DBCB3}" dt="2024-11-14T12:47:20.526" v="171" actId="20577"/>
        <pc:sldMkLst>
          <pc:docMk/>
          <pc:sldMk cId="1167466623" sldId="824"/>
        </pc:sldMkLst>
      </pc:sldChg>
      <pc:sldChg chg="del">
        <pc:chgData name="Katie Eberstein" userId="S::katie.eberstein@brighton-hove.gov.uk::8552068e-af68-466d-8240-da5ec5ba8e15" providerId="AD" clId="Web-{BB2B986C-17FF-413D-9029-C73CA83DBCB3}" dt="2024-11-14T12:43:34.114" v="88"/>
        <pc:sldMkLst>
          <pc:docMk/>
          <pc:sldMk cId="2375591778" sldId="826"/>
        </pc:sldMkLst>
      </pc:sldChg>
      <pc:sldChg chg="modSp mod modShow">
        <pc:chgData name="Katie Eberstein" userId="S::katie.eberstein@brighton-hove.gov.uk::8552068e-af68-466d-8240-da5ec5ba8e15" providerId="AD" clId="Web-{BB2B986C-17FF-413D-9029-C73CA83DBCB3}" dt="2024-11-14T12:44:03.162" v="93"/>
        <pc:sldMkLst>
          <pc:docMk/>
          <pc:sldMk cId="630630825" sldId="827"/>
        </pc:sldMkLst>
      </pc:sldChg>
      <pc:sldChg chg="modSp">
        <pc:chgData name="Katie Eberstein" userId="S::katie.eberstein@brighton-hove.gov.uk::8552068e-af68-466d-8240-da5ec5ba8e15" providerId="AD" clId="Web-{BB2B986C-17FF-413D-9029-C73CA83DBCB3}" dt="2024-11-14T12:38:31.716" v="29" actId="20577"/>
        <pc:sldMkLst>
          <pc:docMk/>
          <pc:sldMk cId="3189637351" sldId="829"/>
        </pc:sldMkLst>
      </pc:sldChg>
      <pc:sldChg chg="addSp modSp new ord">
        <pc:chgData name="Katie Eberstein" userId="S::katie.eberstein@brighton-hove.gov.uk::8552068e-af68-466d-8240-da5ec5ba8e15" providerId="AD" clId="Web-{BB2B986C-17FF-413D-9029-C73CA83DBCB3}" dt="2024-11-14T12:38:17.044" v="21"/>
        <pc:sldMkLst>
          <pc:docMk/>
          <pc:sldMk cId="1547086794" sldId="831"/>
        </pc:sldMkLst>
      </pc:sldChg>
      <pc:sldChg chg="modSp add">
        <pc:chgData name="Katie Eberstein" userId="S::katie.eberstein@brighton-hove.gov.uk::8552068e-af68-466d-8240-da5ec5ba8e15" providerId="AD" clId="Web-{BB2B986C-17FF-413D-9029-C73CA83DBCB3}" dt="2024-11-14T12:39:27.296" v="50" actId="20577"/>
        <pc:sldMkLst>
          <pc:docMk/>
          <pc:sldMk cId="2794320427" sldId="847"/>
        </pc:sldMkLst>
      </pc:sldChg>
      <pc:sldChg chg="modSp add">
        <pc:chgData name="Katie Eberstein" userId="S::katie.eberstein@brighton-hove.gov.uk::8552068e-af68-466d-8240-da5ec5ba8e15" providerId="AD" clId="Web-{BB2B986C-17FF-413D-9029-C73CA83DBCB3}" dt="2024-11-14T12:39:07.452" v="40" actId="20577"/>
        <pc:sldMkLst>
          <pc:docMk/>
          <pc:sldMk cId="1647626412" sldId="849"/>
        </pc:sldMkLst>
      </pc:sldChg>
      <pc:sldChg chg="modSp new">
        <pc:chgData name="Katie Eberstein" userId="S::katie.eberstein@brighton-hove.gov.uk::8552068e-af68-466d-8240-da5ec5ba8e15" providerId="AD" clId="Web-{BB2B986C-17FF-413D-9029-C73CA83DBCB3}" dt="2024-11-14T12:40:05.391" v="71" actId="20577"/>
        <pc:sldMkLst>
          <pc:docMk/>
          <pc:sldMk cId="955357526" sldId="850"/>
        </pc:sldMkLst>
      </pc:sldChg>
      <pc:sldChg chg="add">
        <pc:chgData name="Katie Eberstein" userId="S::katie.eberstein@brighton-hove.gov.uk::8552068e-af68-466d-8240-da5ec5ba8e15" providerId="AD" clId="Web-{BB2B986C-17FF-413D-9029-C73CA83DBCB3}" dt="2024-11-14T12:44:28.600" v="95"/>
        <pc:sldMkLst>
          <pc:docMk/>
          <pc:sldMk cId="173869007" sldId="855"/>
        </pc:sldMkLst>
      </pc:sldChg>
      <pc:sldChg chg="modSp add">
        <pc:chgData name="Katie Eberstein" userId="S::katie.eberstein@brighton-hove.gov.uk::8552068e-af68-466d-8240-da5ec5ba8e15" providerId="AD" clId="Web-{BB2B986C-17FF-413D-9029-C73CA83DBCB3}" dt="2024-11-14T12:41:10.564" v="73"/>
        <pc:sldMkLst>
          <pc:docMk/>
          <pc:sldMk cId="4041032486" sldId="857"/>
        </pc:sldMkLst>
      </pc:sldChg>
      <pc:sldChg chg="delSp add">
        <pc:chgData name="Katie Eberstein" userId="S::katie.eberstein@brighton-hove.gov.uk::8552068e-af68-466d-8240-da5ec5ba8e15" providerId="AD" clId="Web-{BB2B986C-17FF-413D-9029-C73CA83DBCB3}" dt="2024-11-14T12:42:40.379" v="83"/>
        <pc:sldMkLst>
          <pc:docMk/>
          <pc:sldMk cId="2109978312" sldId="858"/>
        </pc:sldMkLst>
      </pc:sldChg>
      <pc:sldChg chg="delSp add">
        <pc:chgData name="Katie Eberstein" userId="S::katie.eberstein@brighton-hove.gov.uk::8552068e-af68-466d-8240-da5ec5ba8e15" providerId="AD" clId="Web-{BB2B986C-17FF-413D-9029-C73CA83DBCB3}" dt="2024-11-14T12:42:34.582" v="82"/>
        <pc:sldMkLst>
          <pc:docMk/>
          <pc:sldMk cId="2624835484" sldId="859"/>
        </pc:sldMkLst>
      </pc:sldChg>
      <pc:sldChg chg="delSp modSp add delAnim">
        <pc:chgData name="Katie Eberstein" userId="S::katie.eberstein@brighton-hove.gov.uk::8552068e-af68-466d-8240-da5ec5ba8e15" providerId="AD" clId="Web-{BB2B986C-17FF-413D-9029-C73CA83DBCB3}" dt="2024-11-14T12:45:24.930" v="110" actId="20577"/>
        <pc:sldMkLst>
          <pc:docMk/>
          <pc:sldMk cId="654512580" sldId="860"/>
        </pc:sldMkLst>
      </pc:sldChg>
      <pc:sldChg chg="add">
        <pc:chgData name="Katie Eberstein" userId="S::katie.eberstein@brighton-hove.gov.uk::8552068e-af68-466d-8240-da5ec5ba8e15" providerId="AD" clId="Web-{BB2B986C-17FF-413D-9029-C73CA83DBCB3}" dt="2024-11-14T12:46:07.165" v="115"/>
        <pc:sldMkLst>
          <pc:docMk/>
          <pc:sldMk cId="2605452210" sldId="861"/>
        </pc:sldMkLst>
      </pc:sldChg>
    </pc:docChg>
  </pc:docChgLst>
  <pc:docChgLst>
    <pc:chgData name="Louisa Antonioli" userId="S::louisa.antonioli_suffolk.gov.uk#ext#@brightonandhovecc.onmicrosoft.com::4819a051-def5-4749-8cc6-153f9a6c47d4" providerId="AD" clId="Web-{0C0A4542-6EB6-F096-35FF-5003CBEA83A5}"/>
    <pc:docChg chg="addSld modSld modSection">
      <pc:chgData name="Louisa Antonioli" userId="S::louisa.antonioli_suffolk.gov.uk#ext#@brightonandhovecc.onmicrosoft.com::4819a051-def5-4749-8cc6-153f9a6c47d4" providerId="AD" clId="Web-{0C0A4542-6EB6-F096-35FF-5003CBEA83A5}" dt="2025-03-05T07:02:08.902" v="35"/>
      <pc:docMkLst>
        <pc:docMk/>
      </pc:docMkLst>
      <pc:sldChg chg="modSp">
        <pc:chgData name="Louisa Antonioli" userId="S::louisa.antonioli_suffolk.gov.uk#ext#@brightonandhovecc.onmicrosoft.com::4819a051-def5-4749-8cc6-153f9a6c47d4" providerId="AD" clId="Web-{0C0A4542-6EB6-F096-35FF-5003CBEA83A5}" dt="2025-03-05T06:59:50.367" v="25" actId="20577"/>
        <pc:sldMkLst>
          <pc:docMk/>
          <pc:sldMk cId="3659335431" sldId="342"/>
        </pc:sldMkLst>
        <pc:spChg chg="mod">
          <ac:chgData name="Louisa Antonioli" userId="S::louisa.antonioli_suffolk.gov.uk#ext#@brightonandhovecc.onmicrosoft.com::4819a051-def5-4749-8cc6-153f9a6c47d4" providerId="AD" clId="Web-{0C0A4542-6EB6-F096-35FF-5003CBEA83A5}" dt="2025-03-05T06:59:50.367" v="25" actId="20577"/>
          <ac:spMkLst>
            <pc:docMk/>
            <pc:sldMk cId="3659335431" sldId="342"/>
            <ac:spMk id="4" creationId="{3FB0D9AA-11F8-8E99-1714-DD59602DA00D}"/>
          </ac:spMkLst>
        </pc:spChg>
      </pc:sldChg>
      <pc:sldChg chg="modSp">
        <pc:chgData name="Louisa Antonioli" userId="S::louisa.antonioli_suffolk.gov.uk#ext#@brightonandhovecc.onmicrosoft.com::4819a051-def5-4749-8cc6-153f9a6c47d4" providerId="AD" clId="Web-{0C0A4542-6EB6-F096-35FF-5003CBEA83A5}" dt="2025-03-05T06:56:37.095" v="6" actId="20577"/>
        <pc:sldMkLst>
          <pc:docMk/>
          <pc:sldMk cId="0" sldId="813"/>
        </pc:sldMkLst>
        <pc:spChg chg="mod">
          <ac:chgData name="Louisa Antonioli" userId="S::louisa.antonioli_suffolk.gov.uk#ext#@brightonandhovecc.onmicrosoft.com::4819a051-def5-4749-8cc6-153f9a6c47d4" providerId="AD" clId="Web-{0C0A4542-6EB6-F096-35FF-5003CBEA83A5}" dt="2025-03-05T06:56:37.095" v="6" actId="20577"/>
          <ac:spMkLst>
            <pc:docMk/>
            <pc:sldMk cId="0" sldId="813"/>
            <ac:spMk id="102" creationId="{00000000-0000-0000-0000-000000000000}"/>
          </ac:spMkLst>
        </pc:spChg>
        <pc:spChg chg="mod">
          <ac:chgData name="Louisa Antonioli" userId="S::louisa.antonioli_suffolk.gov.uk#ext#@brightonandhovecc.onmicrosoft.com::4819a051-def5-4749-8cc6-153f9a6c47d4" providerId="AD" clId="Web-{0C0A4542-6EB6-F096-35FF-5003CBEA83A5}" dt="2025-03-05T06:56:22.283" v="4" actId="20577"/>
          <ac:spMkLst>
            <pc:docMk/>
            <pc:sldMk cId="0" sldId="813"/>
            <ac:spMk id="103" creationId="{00000000-0000-0000-0000-000000000000}"/>
          </ac:spMkLst>
        </pc:spChg>
        <pc:spChg chg="mod">
          <ac:chgData name="Louisa Antonioli" userId="S::louisa.antonioli_suffolk.gov.uk#ext#@brightonandhovecc.onmicrosoft.com::4819a051-def5-4749-8cc6-153f9a6c47d4" providerId="AD" clId="Web-{0C0A4542-6EB6-F096-35FF-5003CBEA83A5}" dt="2025-03-05T06:56:20.939" v="2" actId="20577"/>
          <ac:spMkLst>
            <pc:docMk/>
            <pc:sldMk cId="0" sldId="813"/>
            <ac:spMk id="108" creationId="{00000000-0000-0000-0000-000000000000}"/>
          </ac:spMkLst>
        </pc:spChg>
      </pc:sldChg>
      <pc:sldChg chg="modSp">
        <pc:chgData name="Louisa Antonioli" userId="S::louisa.antonioli_suffolk.gov.uk#ext#@brightonandhovecc.onmicrosoft.com::4819a051-def5-4749-8cc6-153f9a6c47d4" providerId="AD" clId="Web-{0C0A4542-6EB6-F096-35FF-5003CBEA83A5}" dt="2025-03-05T07:01:18.744" v="34" actId="1076"/>
        <pc:sldMkLst>
          <pc:docMk/>
          <pc:sldMk cId="1167466623" sldId="824"/>
        </pc:sldMkLst>
        <pc:picChg chg="mod">
          <ac:chgData name="Louisa Antonioli" userId="S::louisa.antonioli_suffolk.gov.uk#ext#@brightonandhovecc.onmicrosoft.com::4819a051-def5-4749-8cc6-153f9a6c47d4" providerId="AD" clId="Web-{0C0A4542-6EB6-F096-35FF-5003CBEA83A5}" dt="2025-03-05T07:01:18.744" v="34" actId="1076"/>
          <ac:picMkLst>
            <pc:docMk/>
            <pc:sldMk cId="1167466623" sldId="824"/>
            <ac:picMk id="3" creationId="{EB771130-2FDA-EC3D-FA21-AE1FFB7F062A}"/>
          </ac:picMkLst>
        </pc:picChg>
      </pc:sldChg>
      <pc:sldChg chg="modSp">
        <pc:chgData name="Louisa Antonioli" userId="S::louisa.antonioli_suffolk.gov.uk#ext#@brightonandhovecc.onmicrosoft.com::4819a051-def5-4749-8cc6-153f9a6c47d4" providerId="AD" clId="Web-{0C0A4542-6EB6-F096-35FF-5003CBEA83A5}" dt="2025-03-05T06:59:54.726" v="31"/>
        <pc:sldMkLst>
          <pc:docMk/>
          <pc:sldMk cId="2794320427" sldId="847"/>
        </pc:sldMkLst>
        <pc:graphicFrameChg chg="mod modGraphic">
          <ac:chgData name="Louisa Antonioli" userId="S::louisa.antonioli_suffolk.gov.uk#ext#@brightonandhovecc.onmicrosoft.com::4819a051-def5-4749-8cc6-153f9a6c47d4" providerId="AD" clId="Web-{0C0A4542-6EB6-F096-35FF-5003CBEA83A5}" dt="2025-03-05T06:59:54.726" v="31"/>
          <ac:graphicFrameMkLst>
            <pc:docMk/>
            <pc:sldMk cId="2794320427" sldId="847"/>
            <ac:graphicFrameMk id="9" creationId="{A2326977-F784-FD60-CAB5-398C702FDFD5}"/>
          </ac:graphicFrameMkLst>
        </pc:graphicFrameChg>
      </pc:sldChg>
      <pc:sldChg chg="modSp">
        <pc:chgData name="Louisa Antonioli" userId="S::louisa.antonioli_suffolk.gov.uk#ext#@brightonandhovecc.onmicrosoft.com::4819a051-def5-4749-8cc6-153f9a6c47d4" providerId="AD" clId="Web-{0C0A4542-6EB6-F096-35FF-5003CBEA83A5}" dt="2025-03-05T06:58:33.052" v="22" actId="20577"/>
        <pc:sldMkLst>
          <pc:docMk/>
          <pc:sldMk cId="0" sldId="863"/>
        </pc:sldMkLst>
        <pc:spChg chg="mod">
          <ac:chgData name="Louisa Antonioli" userId="S::louisa.antonioli_suffolk.gov.uk#ext#@brightonandhovecc.onmicrosoft.com::4819a051-def5-4749-8cc6-153f9a6c47d4" providerId="AD" clId="Web-{0C0A4542-6EB6-F096-35FF-5003CBEA83A5}" dt="2025-03-05T06:58:33.052" v="22" actId="20577"/>
          <ac:spMkLst>
            <pc:docMk/>
            <pc:sldMk cId="0" sldId="863"/>
            <ac:spMk id="1113" creationId="{00000000-0000-0000-0000-000000000000}"/>
          </ac:spMkLst>
        </pc:spChg>
      </pc:sldChg>
      <pc:sldChg chg="modSp">
        <pc:chgData name="Louisa Antonioli" userId="S::louisa.antonioli_suffolk.gov.uk#ext#@brightonandhovecc.onmicrosoft.com::4819a051-def5-4749-8cc6-153f9a6c47d4" providerId="AD" clId="Web-{0C0A4542-6EB6-F096-35FF-5003CBEA83A5}" dt="2025-03-05T07:01:09.744" v="33" actId="20577"/>
        <pc:sldMkLst>
          <pc:docMk/>
          <pc:sldMk cId="1918121761" sldId="988"/>
        </pc:sldMkLst>
        <pc:spChg chg="mod">
          <ac:chgData name="Louisa Antonioli" userId="S::louisa.antonioli_suffolk.gov.uk#ext#@brightonandhovecc.onmicrosoft.com::4819a051-def5-4749-8cc6-153f9a6c47d4" providerId="AD" clId="Web-{0C0A4542-6EB6-F096-35FF-5003CBEA83A5}" dt="2025-03-05T07:01:09.744" v="33" actId="20577"/>
          <ac:spMkLst>
            <pc:docMk/>
            <pc:sldMk cId="1918121761" sldId="988"/>
            <ac:spMk id="6" creationId="{1C7CFB50-E08F-596A-5878-993DA0AD3750}"/>
          </ac:spMkLst>
        </pc:spChg>
      </pc:sldChg>
      <pc:sldChg chg="add">
        <pc:chgData name="Louisa Antonioli" userId="S::louisa.antonioli_suffolk.gov.uk#ext#@brightonandhovecc.onmicrosoft.com::4819a051-def5-4749-8cc6-153f9a6c47d4" providerId="AD" clId="Web-{0C0A4542-6EB6-F096-35FF-5003CBEA83A5}" dt="2025-03-05T07:02:08.902" v="35"/>
        <pc:sldMkLst>
          <pc:docMk/>
          <pc:sldMk cId="3475940458" sldId="2597"/>
        </pc:sldMkLst>
      </pc:sldChg>
    </pc:docChg>
  </pc:docChgLst>
  <pc:docChgLst>
    <pc:chgData name="Katie Eberstein" userId="S::katie.eberstein@brighton-hove.gov.uk::8552068e-af68-466d-8240-da5ec5ba8e15" providerId="AD" clId="Web-{40119FA8-0E46-448F-BE52-F1F6FA8FB028}"/>
    <pc:docChg chg="modSld">
      <pc:chgData name="Katie Eberstein" userId="S::katie.eberstein@brighton-hove.gov.uk::8552068e-af68-466d-8240-da5ec5ba8e15" providerId="AD" clId="Web-{40119FA8-0E46-448F-BE52-F1F6FA8FB028}" dt="2024-11-21T15:44:25.322" v="0" actId="1076"/>
      <pc:docMkLst>
        <pc:docMk/>
      </pc:docMkLst>
      <pc:sldChg chg="modSp">
        <pc:chgData name="Katie Eberstein" userId="S::katie.eberstein@brighton-hove.gov.uk::8552068e-af68-466d-8240-da5ec5ba8e15" providerId="AD" clId="Web-{40119FA8-0E46-448F-BE52-F1F6FA8FB028}" dt="2024-11-21T15:44:25.322" v="0" actId="1076"/>
        <pc:sldMkLst>
          <pc:docMk/>
          <pc:sldMk cId="0" sldId="863"/>
        </pc:sldMkLst>
      </pc:sldChg>
    </pc:docChg>
  </pc:docChgLst>
  <pc:docChgLst>
    <pc:chgData name="Katie Eberstein" userId="S::katie.eberstein@brighton-hove.gov.uk::8552068e-af68-466d-8240-da5ec5ba8e15" providerId="AD" clId="Web-{305896BD-7760-4F4E-A305-AC5970602339}"/>
    <pc:docChg chg="addSld sldOrd modSection">
      <pc:chgData name="Katie Eberstein" userId="S::katie.eberstein@brighton-hove.gov.uk::8552068e-af68-466d-8240-da5ec5ba8e15" providerId="AD" clId="Web-{305896BD-7760-4F4E-A305-AC5970602339}" dt="2025-03-05T10:51:22.350" v="4"/>
      <pc:docMkLst>
        <pc:docMk/>
      </pc:docMkLst>
      <pc:sldChg chg="ord">
        <pc:chgData name="Katie Eberstein" userId="S::katie.eberstein@brighton-hove.gov.uk::8552068e-af68-466d-8240-da5ec5ba8e15" providerId="AD" clId="Web-{305896BD-7760-4F4E-A305-AC5970602339}" dt="2025-03-05T10:48:45.985" v="1"/>
        <pc:sldMkLst>
          <pc:docMk/>
          <pc:sldMk cId="3280255010" sldId="314"/>
        </pc:sldMkLst>
      </pc:sldChg>
      <pc:sldChg chg="ord">
        <pc:chgData name="Katie Eberstein" userId="S::katie.eberstein@brighton-hove.gov.uk::8552068e-af68-466d-8240-da5ec5ba8e15" providerId="AD" clId="Web-{305896BD-7760-4F4E-A305-AC5970602339}" dt="2025-03-05T10:51:17.740" v="3"/>
        <pc:sldMkLst>
          <pc:docMk/>
          <pc:sldMk cId="2624835484" sldId="859"/>
        </pc:sldMkLst>
      </pc:sldChg>
      <pc:sldChg chg="ord">
        <pc:chgData name="Katie Eberstein" userId="S::katie.eberstein@brighton-hove.gov.uk::8552068e-af68-466d-8240-da5ec5ba8e15" providerId="AD" clId="Web-{305896BD-7760-4F4E-A305-AC5970602339}" dt="2025-03-05T10:51:15.928" v="2"/>
        <pc:sldMkLst>
          <pc:docMk/>
          <pc:sldMk cId="2915515405" sldId="2601"/>
        </pc:sldMkLst>
      </pc:sldChg>
      <pc:sldChg chg="add replId">
        <pc:chgData name="Katie Eberstein" userId="S::katie.eberstein@brighton-hove.gov.uk::8552068e-af68-466d-8240-da5ec5ba8e15" providerId="AD" clId="Web-{305896BD-7760-4F4E-A305-AC5970602339}" dt="2025-03-05T10:51:22.350" v="4"/>
        <pc:sldMkLst>
          <pc:docMk/>
          <pc:sldMk cId="3877006167" sldId="2602"/>
        </pc:sldMkLst>
      </pc:sldChg>
    </pc:docChg>
  </pc:docChgLst>
  <pc:docChgLst>
    <pc:chgData name="Katie Eberstein" userId="S::katie.eberstein@brighton-hove.gov.uk::8552068e-af68-466d-8240-da5ec5ba8e15" providerId="AD" clId="Web-{E7487857-7E66-43A5-B93B-53A9957C8B9B}"/>
    <pc:docChg chg="modSld">
      <pc:chgData name="Katie Eberstein" userId="S::katie.eberstein@brighton-hove.gov.uk::8552068e-af68-466d-8240-da5ec5ba8e15" providerId="AD" clId="Web-{E7487857-7E66-43A5-B93B-53A9957C8B9B}" dt="2024-11-26T17:58:52.032" v="5" actId="1076"/>
      <pc:docMkLst>
        <pc:docMk/>
      </pc:docMkLst>
      <pc:sldChg chg="addSp delSp modSp">
        <pc:chgData name="Katie Eberstein" userId="S::katie.eberstein@brighton-hove.gov.uk::8552068e-af68-466d-8240-da5ec5ba8e15" providerId="AD" clId="Web-{E7487857-7E66-43A5-B93B-53A9957C8B9B}" dt="2024-11-26T17:58:52.032" v="5" actId="1076"/>
        <pc:sldMkLst>
          <pc:docMk/>
          <pc:sldMk cId="955357526" sldId="850"/>
        </pc:sldMkLst>
      </pc:sldChg>
    </pc:docChg>
  </pc:docChgLst>
  <pc:docChgLst>
    <pc:chgData name="Louisa Antonioli" userId="S::louisa.antonioli_suffolk.gov.uk#ext#@brightonandhovecc.onmicrosoft.com::4819a051-def5-4749-8cc6-153f9a6c47d4" providerId="AD" clId="Web-{A3FD4B62-FC8D-59A1-06D2-C1E169C14D6B}"/>
    <pc:docChg chg="sldOrd">
      <pc:chgData name="Louisa Antonioli" userId="S::louisa.antonioli_suffolk.gov.uk#ext#@brightonandhovecc.onmicrosoft.com::4819a051-def5-4749-8cc6-153f9a6c47d4" providerId="AD" clId="Web-{A3FD4B62-FC8D-59A1-06D2-C1E169C14D6B}" dt="2025-03-06T10:30:59.028" v="0"/>
      <pc:docMkLst>
        <pc:docMk/>
      </pc:docMkLst>
      <pc:sldChg chg="ord">
        <pc:chgData name="Louisa Antonioli" userId="S::louisa.antonioli_suffolk.gov.uk#ext#@brightonandhovecc.onmicrosoft.com::4819a051-def5-4749-8cc6-153f9a6c47d4" providerId="AD" clId="Web-{A3FD4B62-FC8D-59A1-06D2-C1E169C14D6B}" dt="2025-03-06T10:30:59.028" v="0"/>
        <pc:sldMkLst>
          <pc:docMk/>
          <pc:sldMk cId="2794320427" sldId="847"/>
        </pc:sldMkLst>
      </pc:sldChg>
    </pc:docChg>
  </pc:docChgLst>
  <pc:docChgLst>
    <pc:chgData name="Katie Eberstein" userId="S::katie.eberstein@brighton-hove.gov.uk::8552068e-af68-466d-8240-da5ec5ba8e15" providerId="AD" clId="Web-{E2E3C2DE-046E-430D-BFB2-9E0E0BA3C1E8}"/>
    <pc:docChg chg="modSld">
      <pc:chgData name="Katie Eberstein" userId="S::katie.eberstein@brighton-hove.gov.uk::8552068e-af68-466d-8240-da5ec5ba8e15" providerId="AD" clId="Web-{E2E3C2DE-046E-430D-BFB2-9E0E0BA3C1E8}" dt="2024-11-14T12:50:06.754" v="4" actId="20577"/>
      <pc:docMkLst>
        <pc:docMk/>
      </pc:docMkLst>
      <pc:sldChg chg="modSp">
        <pc:chgData name="Katie Eberstein" userId="S::katie.eberstein@brighton-hove.gov.uk::8552068e-af68-466d-8240-da5ec5ba8e15" providerId="AD" clId="Web-{E2E3C2DE-046E-430D-BFB2-9E0E0BA3C1E8}" dt="2024-11-14T12:50:06.754" v="4" actId="20577"/>
        <pc:sldMkLst>
          <pc:docMk/>
          <pc:sldMk cId="3948561106" sldId="800"/>
        </pc:sldMkLst>
      </pc:sldChg>
    </pc:docChg>
  </pc:docChgLst>
  <pc:docChgLst>
    <pc:chgData name="Marc Tench" userId="S::marc.tench_leicester.gov.uk#ext#@brightonandhovecc.onmicrosoft.com::9bf5dfe4-9234-423e-af9b-5ff8bb517447" providerId="AD" clId="Web-{45B456B3-9700-4BD7-7E46-1B0CA1A6E89B}"/>
    <pc:docChg chg="modSld">
      <pc:chgData name="Marc Tench" userId="S::marc.tench_leicester.gov.uk#ext#@brightonandhovecc.onmicrosoft.com::9bf5dfe4-9234-423e-af9b-5ff8bb517447" providerId="AD" clId="Web-{45B456B3-9700-4BD7-7E46-1B0CA1A6E89B}" dt="2024-11-21T10:37:42.387" v="57"/>
      <pc:docMkLst>
        <pc:docMk/>
      </pc:docMkLst>
      <pc:sldChg chg="modSp">
        <pc:chgData name="Marc Tench" userId="S::marc.tench_leicester.gov.uk#ext#@brightonandhovecc.onmicrosoft.com::9bf5dfe4-9234-423e-af9b-5ff8bb517447" providerId="AD" clId="Web-{45B456B3-9700-4BD7-7E46-1B0CA1A6E89B}" dt="2024-11-21T10:25:15.916" v="22" actId="20577"/>
        <pc:sldMkLst>
          <pc:docMk/>
          <pc:sldMk cId="3189637351" sldId="829"/>
        </pc:sldMkLst>
      </pc:sldChg>
      <pc:sldChg chg="addSp modSp">
        <pc:chgData name="Marc Tench" userId="S::marc.tench_leicester.gov.uk#ext#@brightonandhovecc.onmicrosoft.com::9bf5dfe4-9234-423e-af9b-5ff8bb517447" providerId="AD" clId="Web-{45B456B3-9700-4BD7-7E46-1B0CA1A6E89B}" dt="2024-11-21T10:37:42.387" v="57"/>
        <pc:sldMkLst>
          <pc:docMk/>
          <pc:sldMk cId="2794320427" sldId="847"/>
        </pc:sldMkLst>
      </pc:sldChg>
    </pc:docChg>
  </pc:docChgLst>
  <pc:docChgLst>
    <pc:chgData name="Marc Tench" userId="3e24c2b5-9de9-4501-b5b5-fed78673bcaf" providerId="ADAL" clId="{3FFBCE96-2E25-4693-9CA3-119A5C86E5B8}"/>
    <pc:docChg chg="undo custSel addSld delSld modSld modSection">
      <pc:chgData name="Marc Tench" userId="3e24c2b5-9de9-4501-b5b5-fed78673bcaf" providerId="ADAL" clId="{3FFBCE96-2E25-4693-9CA3-119A5C86E5B8}" dt="2024-11-22T16:08:46.956" v="110" actId="21"/>
      <pc:docMkLst>
        <pc:docMk/>
      </pc:docMkLst>
      <pc:sldChg chg="add del">
        <pc:chgData name="Marc Tench" userId="3e24c2b5-9de9-4501-b5b5-fed78673bcaf" providerId="ADAL" clId="{3FFBCE96-2E25-4693-9CA3-119A5C86E5B8}" dt="2024-11-21T13:31:10.098" v="48" actId="47"/>
        <pc:sldMkLst>
          <pc:docMk/>
          <pc:sldMk cId="0" sldId="266"/>
        </pc:sldMkLst>
      </pc:sldChg>
      <pc:sldChg chg="addSp delSp modSp mod">
        <pc:chgData name="Marc Tench" userId="3e24c2b5-9de9-4501-b5b5-fed78673bcaf" providerId="ADAL" clId="{3FFBCE96-2E25-4693-9CA3-119A5C86E5B8}" dt="2024-11-21T13:27:56.800" v="44" actId="1076"/>
        <pc:sldMkLst>
          <pc:docMk/>
          <pc:sldMk cId="2691300753" sldId="279"/>
        </pc:sldMkLst>
      </pc:sldChg>
      <pc:sldChg chg="addSp modSp mod">
        <pc:chgData name="Marc Tench" userId="3e24c2b5-9de9-4501-b5b5-fed78673bcaf" providerId="ADAL" clId="{3FFBCE96-2E25-4693-9CA3-119A5C86E5B8}" dt="2024-11-21T13:36:26.934" v="109" actId="1076"/>
        <pc:sldMkLst>
          <pc:docMk/>
          <pc:sldMk cId="3114885578" sldId="320"/>
        </pc:sldMkLst>
      </pc:sldChg>
      <pc:sldChg chg="addSp delSp modSp mod">
        <pc:chgData name="Marc Tench" userId="3e24c2b5-9de9-4501-b5b5-fed78673bcaf" providerId="ADAL" clId="{3FFBCE96-2E25-4693-9CA3-119A5C86E5B8}" dt="2024-11-21T13:33:39.094" v="63" actId="1076"/>
        <pc:sldMkLst>
          <pc:docMk/>
          <pc:sldMk cId="4027589166" sldId="351"/>
        </pc:sldMkLst>
      </pc:sldChg>
      <pc:sldChg chg="modSp mod">
        <pc:chgData name="Marc Tench" userId="3e24c2b5-9de9-4501-b5b5-fed78673bcaf" providerId="ADAL" clId="{3FFBCE96-2E25-4693-9CA3-119A5C86E5B8}" dt="2024-11-21T10:39:29.468" v="31" actId="20577"/>
        <pc:sldMkLst>
          <pc:docMk/>
          <pc:sldMk cId="3948561106" sldId="800"/>
        </pc:sldMkLst>
      </pc:sldChg>
      <pc:sldChg chg="modSp mod">
        <pc:chgData name="Marc Tench" userId="3e24c2b5-9de9-4501-b5b5-fed78673bcaf" providerId="ADAL" clId="{3FFBCE96-2E25-4693-9CA3-119A5C86E5B8}" dt="2024-11-21T13:35:06.145" v="86" actId="20577"/>
        <pc:sldMkLst>
          <pc:docMk/>
          <pc:sldMk cId="1167466623" sldId="824"/>
        </pc:sldMkLst>
      </pc:sldChg>
      <pc:sldChg chg="modSp mod">
        <pc:chgData name="Marc Tench" userId="3e24c2b5-9de9-4501-b5b5-fed78673bcaf" providerId="ADAL" clId="{3FFBCE96-2E25-4693-9CA3-119A5C86E5B8}" dt="2024-11-21T13:26:53.522" v="41" actId="20577"/>
        <pc:sldMkLst>
          <pc:docMk/>
          <pc:sldMk cId="1150971413" sldId="825"/>
        </pc:sldMkLst>
      </pc:sldChg>
      <pc:sldChg chg="modSp del mod">
        <pc:chgData name="Marc Tench" userId="3e24c2b5-9de9-4501-b5b5-fed78673bcaf" providerId="ADAL" clId="{3FFBCE96-2E25-4693-9CA3-119A5C86E5B8}" dt="2024-11-21T13:25:27.067" v="34" actId="47"/>
        <pc:sldMkLst>
          <pc:docMk/>
          <pc:sldMk cId="3189637351" sldId="829"/>
        </pc:sldMkLst>
      </pc:sldChg>
      <pc:sldChg chg="del">
        <pc:chgData name="Marc Tench" userId="3e24c2b5-9de9-4501-b5b5-fed78673bcaf" providerId="ADAL" clId="{3FFBCE96-2E25-4693-9CA3-119A5C86E5B8}" dt="2024-11-21T13:28:18.683" v="45" actId="47"/>
        <pc:sldMkLst>
          <pc:docMk/>
          <pc:sldMk cId="3643313538" sldId="830"/>
        </pc:sldMkLst>
      </pc:sldChg>
      <pc:sldChg chg="delSp mod">
        <pc:chgData name="Marc Tench" userId="3e24c2b5-9de9-4501-b5b5-fed78673bcaf" providerId="ADAL" clId="{3FFBCE96-2E25-4693-9CA3-119A5C86E5B8}" dt="2024-11-22T16:08:46.956" v="110" actId="21"/>
        <pc:sldMkLst>
          <pc:docMk/>
          <pc:sldMk cId="2794320427" sldId="847"/>
        </pc:sldMkLst>
      </pc:sldChg>
      <pc:sldChg chg="modSp add del mod">
        <pc:chgData name="Marc Tench" userId="3e24c2b5-9de9-4501-b5b5-fed78673bcaf" providerId="ADAL" clId="{3FFBCE96-2E25-4693-9CA3-119A5C86E5B8}" dt="2024-11-21T13:26:09.966" v="37" actId="47"/>
        <pc:sldMkLst>
          <pc:docMk/>
          <pc:sldMk cId="1647626412" sldId="849"/>
        </pc:sldMkLst>
      </pc:sldChg>
      <pc:sldChg chg="modNotesTx">
        <pc:chgData name="Marc Tench" userId="3e24c2b5-9de9-4501-b5b5-fed78673bcaf" providerId="ADAL" clId="{3FFBCE96-2E25-4693-9CA3-119A5C86E5B8}" dt="2024-11-21T13:34:23.018" v="64" actId="20577"/>
        <pc:sldMkLst>
          <pc:docMk/>
          <pc:sldMk cId="654512580" sldId="860"/>
        </pc:sldMkLst>
      </pc:sldChg>
    </pc:docChg>
  </pc:docChgLst>
  <pc:docChgLst>
    <pc:chgData name="Jonathan Cooper" userId="S::jonathancooper637_gmail.com#ext#@brightonandhovecc.onmicrosoft.com::aa3eb880-81ba-44d1-aba9-8d274de502e8" providerId="AD" clId="Web-{076580CA-2701-13D4-A786-86FF9AE3276C}"/>
    <pc:docChg chg="addSld delSld modSld modSection">
      <pc:chgData name="Jonathan Cooper" userId="S::jonathancooper637_gmail.com#ext#@brightonandhovecc.onmicrosoft.com::aa3eb880-81ba-44d1-aba9-8d274de502e8" providerId="AD" clId="Web-{076580CA-2701-13D4-A786-86FF9AE3276C}" dt="2024-11-26T17:43:30.791" v="202"/>
      <pc:docMkLst>
        <pc:docMk/>
      </pc:docMkLst>
      <pc:sldChg chg="del">
        <pc:chgData name="Jonathan Cooper" userId="S::jonathancooper637_gmail.com#ext#@brightonandhovecc.onmicrosoft.com::aa3eb880-81ba-44d1-aba9-8d274de502e8" providerId="AD" clId="Web-{076580CA-2701-13D4-A786-86FF9AE3276C}" dt="2024-11-26T17:19:58.239" v="1"/>
        <pc:sldMkLst>
          <pc:docMk/>
          <pc:sldMk cId="2814565345" sldId="285"/>
        </pc:sldMkLst>
      </pc:sldChg>
      <pc:sldChg chg="mod modShow">
        <pc:chgData name="Jonathan Cooper" userId="S::jonathancooper637_gmail.com#ext#@brightonandhovecc.onmicrosoft.com::aa3eb880-81ba-44d1-aba9-8d274de502e8" providerId="AD" clId="Web-{076580CA-2701-13D4-A786-86FF9AE3276C}" dt="2024-11-26T17:23:01.635" v="2"/>
        <pc:sldMkLst>
          <pc:docMk/>
          <pc:sldMk cId="3603706610" sldId="308"/>
        </pc:sldMkLst>
      </pc:sldChg>
      <pc:sldChg chg="modSp">
        <pc:chgData name="Jonathan Cooper" userId="S::jonathancooper637_gmail.com#ext#@brightonandhovecc.onmicrosoft.com::aa3eb880-81ba-44d1-aba9-8d274de502e8" providerId="AD" clId="Web-{076580CA-2701-13D4-A786-86FF9AE3276C}" dt="2024-11-26T17:36:27.905" v="188"/>
        <pc:sldMkLst>
          <pc:docMk/>
          <pc:sldMk cId="3077331867" sldId="309"/>
        </pc:sldMkLst>
      </pc:sldChg>
      <pc:sldChg chg="modSp">
        <pc:chgData name="Jonathan Cooper" userId="S::jonathancooper637_gmail.com#ext#@brightonandhovecc.onmicrosoft.com::aa3eb880-81ba-44d1-aba9-8d274de502e8" providerId="AD" clId="Web-{076580CA-2701-13D4-A786-86FF9AE3276C}" dt="2024-11-26T17:28:59.706" v="113"/>
        <pc:sldMkLst>
          <pc:docMk/>
          <pc:sldMk cId="3918985873" sldId="310"/>
        </pc:sldMkLst>
      </pc:sldChg>
      <pc:sldChg chg="modSp">
        <pc:chgData name="Jonathan Cooper" userId="S::jonathancooper637_gmail.com#ext#@brightonandhovecc.onmicrosoft.com::aa3eb880-81ba-44d1-aba9-8d274de502e8" providerId="AD" clId="Web-{076580CA-2701-13D4-A786-86FF9AE3276C}" dt="2024-11-26T17:38:48.940" v="189" actId="20577"/>
        <pc:sldMkLst>
          <pc:docMk/>
          <pc:sldMk cId="3280255010" sldId="314"/>
        </pc:sldMkLst>
      </pc:sldChg>
      <pc:sldChg chg="addAnim delAnim">
        <pc:chgData name="Jonathan Cooper" userId="S::jonathancooper637_gmail.com#ext#@brightonandhovecc.onmicrosoft.com::aa3eb880-81ba-44d1-aba9-8d274de502e8" providerId="AD" clId="Web-{076580CA-2701-13D4-A786-86FF9AE3276C}" dt="2024-11-26T17:39:20.504" v="190"/>
        <pc:sldMkLst>
          <pc:docMk/>
          <pc:sldMk cId="141641136" sldId="328"/>
        </pc:sldMkLst>
      </pc:sldChg>
      <pc:sldChg chg="modSp">
        <pc:chgData name="Jonathan Cooper" userId="S::jonathancooper637_gmail.com#ext#@brightonandhovecc.onmicrosoft.com::aa3eb880-81ba-44d1-aba9-8d274de502e8" providerId="AD" clId="Web-{076580CA-2701-13D4-A786-86FF9AE3276C}" dt="2024-11-26T17:43:30.791" v="202"/>
        <pc:sldMkLst>
          <pc:docMk/>
          <pc:sldMk cId="4027589166" sldId="351"/>
        </pc:sldMkLst>
      </pc:sldChg>
      <pc:sldChg chg="add">
        <pc:chgData name="Jonathan Cooper" userId="S::jonathancooper637_gmail.com#ext#@brightonandhovecc.onmicrosoft.com::aa3eb880-81ba-44d1-aba9-8d274de502e8" providerId="AD" clId="Web-{076580CA-2701-13D4-A786-86FF9AE3276C}" dt="2024-11-26T17:19:42.223" v="0"/>
        <pc:sldMkLst>
          <pc:docMk/>
          <pc:sldMk cId="3744152164" sldId="980"/>
        </pc:sldMkLst>
      </pc:sldChg>
    </pc:docChg>
  </pc:docChgLst>
  <pc:docChgLst>
    <pc:chgData name="Katie Eberstein" userId="S::katie.eberstein@brighton-hove.gov.uk::8552068e-af68-466d-8240-da5ec5ba8e15" providerId="AD" clId="Web-{FB2808D9-E012-4DF9-96C8-82E8DB52B52C}"/>
    <pc:docChg chg="modSld">
      <pc:chgData name="Katie Eberstein" userId="S::katie.eberstein@brighton-hove.gov.uk::8552068e-af68-466d-8240-da5ec5ba8e15" providerId="AD" clId="Web-{FB2808D9-E012-4DF9-96C8-82E8DB52B52C}" dt="2024-11-15T11:49:18.439" v="39" actId="20577"/>
      <pc:docMkLst>
        <pc:docMk/>
      </pc:docMkLst>
      <pc:sldChg chg="modSp">
        <pc:chgData name="Katie Eberstein" userId="S::katie.eberstein@brighton-hove.gov.uk::8552068e-af68-466d-8240-da5ec5ba8e15" providerId="AD" clId="Web-{FB2808D9-E012-4DF9-96C8-82E8DB52B52C}" dt="2024-11-15T11:48:35.734" v="33" actId="20577"/>
        <pc:sldMkLst>
          <pc:docMk/>
          <pc:sldMk cId="0" sldId="266"/>
        </pc:sldMkLst>
      </pc:sldChg>
      <pc:sldChg chg="modSp">
        <pc:chgData name="Katie Eberstein" userId="S::katie.eberstein@brighton-hove.gov.uk::8552068e-af68-466d-8240-da5ec5ba8e15" providerId="AD" clId="Web-{FB2808D9-E012-4DF9-96C8-82E8DB52B52C}" dt="2024-11-15T11:47:45.514" v="17" actId="20577"/>
        <pc:sldMkLst>
          <pc:docMk/>
          <pc:sldMk cId="3189637351" sldId="829"/>
        </pc:sldMkLst>
      </pc:sldChg>
      <pc:sldChg chg="modSp">
        <pc:chgData name="Katie Eberstein" userId="S::katie.eberstein@brighton-hove.gov.uk::8552068e-af68-466d-8240-da5ec5ba8e15" providerId="AD" clId="Web-{FB2808D9-E012-4DF9-96C8-82E8DB52B52C}" dt="2024-11-15T11:47:38.920" v="16" actId="20577"/>
        <pc:sldMkLst>
          <pc:docMk/>
          <pc:sldMk cId="1547086794" sldId="831"/>
        </pc:sldMkLst>
      </pc:sldChg>
      <pc:sldChg chg="modSp">
        <pc:chgData name="Katie Eberstein" userId="S::katie.eberstein@brighton-hove.gov.uk::8552068e-af68-466d-8240-da5ec5ba8e15" providerId="AD" clId="Web-{FB2808D9-E012-4DF9-96C8-82E8DB52B52C}" dt="2024-11-15T11:48:01.468" v="28" actId="20577"/>
        <pc:sldMkLst>
          <pc:docMk/>
          <pc:sldMk cId="2794320427" sldId="847"/>
        </pc:sldMkLst>
      </pc:sldChg>
      <pc:sldChg chg="modSp">
        <pc:chgData name="Katie Eberstein" userId="S::katie.eberstein@brighton-hove.gov.uk::8552068e-af68-466d-8240-da5ec5ba8e15" providerId="AD" clId="Web-{FB2808D9-E012-4DF9-96C8-82E8DB52B52C}" dt="2024-11-15T11:47:54.468" v="26" actId="20577"/>
        <pc:sldMkLst>
          <pc:docMk/>
          <pc:sldMk cId="1647626412" sldId="849"/>
        </pc:sldMkLst>
      </pc:sldChg>
      <pc:sldChg chg="modSp">
        <pc:chgData name="Katie Eberstein" userId="S::katie.eberstein@brighton-hove.gov.uk::8552068e-af68-466d-8240-da5ec5ba8e15" providerId="AD" clId="Web-{FB2808D9-E012-4DF9-96C8-82E8DB52B52C}" dt="2024-11-15T11:48:13.140" v="30" actId="20577"/>
        <pc:sldMkLst>
          <pc:docMk/>
          <pc:sldMk cId="955357526" sldId="850"/>
        </pc:sldMkLst>
      </pc:sldChg>
      <pc:sldChg chg="delSp modSp">
        <pc:chgData name="Katie Eberstein" userId="S::katie.eberstein@brighton-hove.gov.uk::8552068e-af68-466d-8240-da5ec5ba8e15" providerId="AD" clId="Web-{FB2808D9-E012-4DF9-96C8-82E8DB52B52C}" dt="2024-11-15T11:49:18.439" v="39" actId="20577"/>
        <pc:sldMkLst>
          <pc:docMk/>
          <pc:sldMk cId="654512580" sldId="860"/>
        </pc:sldMkLst>
      </pc:sldChg>
    </pc:docChg>
  </pc:docChgLst>
  <pc:docChgLst>
    <pc:chgData name="Louisa Antonioli" userId="S::louisa.antonioli_suffolk.gov.uk#ext#@brightonandhovecc.onmicrosoft.com::4819a051-def5-4749-8cc6-153f9a6c47d4" providerId="AD" clId="Web-{CFCD550E-AE54-0863-473B-C619B64CA690}"/>
    <pc:docChg chg="addSld modSection">
      <pc:chgData name="Louisa Antonioli" userId="S::louisa.antonioli_suffolk.gov.uk#ext#@brightonandhovecc.onmicrosoft.com::4819a051-def5-4749-8cc6-153f9a6c47d4" providerId="AD" clId="Web-{CFCD550E-AE54-0863-473B-C619B64CA690}" dt="2025-03-03T11:54:27.999" v="0"/>
      <pc:docMkLst>
        <pc:docMk/>
      </pc:docMkLst>
      <pc:sldChg chg="add">
        <pc:chgData name="Louisa Antonioli" userId="S::louisa.antonioli_suffolk.gov.uk#ext#@brightonandhovecc.onmicrosoft.com::4819a051-def5-4749-8cc6-153f9a6c47d4" providerId="AD" clId="Web-{CFCD550E-AE54-0863-473B-C619B64CA690}" dt="2025-03-03T11:54:27.999" v="0"/>
        <pc:sldMkLst>
          <pc:docMk/>
          <pc:sldMk cId="769764903" sldId="2600"/>
        </pc:sldMkLst>
      </pc:sldChg>
    </pc:docChg>
  </pc:docChgLst>
  <pc:docChgLst>
    <pc:chgData name="Marc Tench" userId="3e24c2b5-9de9-4501-b5b5-fed78673bcaf" providerId="ADAL" clId="{2BDFB270-BCF4-4254-9328-8FC40CE387C1}"/>
    <pc:docChg chg="delSld modSection">
      <pc:chgData name="Marc Tench" userId="3e24c2b5-9de9-4501-b5b5-fed78673bcaf" providerId="ADAL" clId="{2BDFB270-BCF4-4254-9328-8FC40CE387C1}" dt="2024-12-08T21:07:18.816" v="0" actId="47"/>
      <pc:docMkLst>
        <pc:docMk/>
      </pc:docMkLst>
      <pc:sldChg chg="del">
        <pc:chgData name="Marc Tench" userId="3e24c2b5-9de9-4501-b5b5-fed78673bcaf" providerId="ADAL" clId="{2BDFB270-BCF4-4254-9328-8FC40CE387C1}" dt="2024-12-08T21:07:18.816" v="0" actId="47"/>
        <pc:sldMkLst>
          <pc:docMk/>
          <pc:sldMk cId="1547086794" sldId="831"/>
        </pc:sldMkLst>
      </pc:sldChg>
    </pc:docChg>
  </pc:docChgLst>
  <pc:docChgLst>
    <pc:chgData name="Katie Eberstein" userId="S::katie.eberstein@brighton-hove.gov.uk::8552068e-af68-466d-8240-da5ec5ba8e15" providerId="AD" clId="Web-{938BBE83-29EE-4C4F-8457-A2BE02DB1C13}"/>
    <pc:docChg chg="addSld modSld modSection">
      <pc:chgData name="Katie Eberstein" userId="S::katie.eberstein@brighton-hove.gov.uk::8552068e-af68-466d-8240-da5ec5ba8e15" providerId="AD" clId="Web-{938BBE83-29EE-4C4F-8457-A2BE02DB1C13}" dt="2025-03-05T12:29:33.631" v="401" actId="1076"/>
      <pc:docMkLst>
        <pc:docMk/>
      </pc:docMkLst>
      <pc:sldChg chg="modNotes">
        <pc:chgData name="Katie Eberstein" userId="S::katie.eberstein@brighton-hove.gov.uk::8552068e-af68-466d-8240-da5ec5ba8e15" providerId="AD" clId="Web-{938BBE83-29EE-4C4F-8457-A2BE02DB1C13}" dt="2025-03-05T12:01:29.202" v="180"/>
        <pc:sldMkLst>
          <pc:docMk/>
          <pc:sldMk cId="3351870046" sldId="329"/>
        </pc:sldMkLst>
      </pc:sldChg>
      <pc:sldChg chg="modNotes">
        <pc:chgData name="Katie Eberstein" userId="S::katie.eberstein@brighton-hove.gov.uk::8552068e-af68-466d-8240-da5ec5ba8e15" providerId="AD" clId="Web-{938BBE83-29EE-4C4F-8457-A2BE02DB1C13}" dt="2025-03-05T12:02:20.360" v="215"/>
        <pc:sldMkLst>
          <pc:docMk/>
          <pc:sldMk cId="2755651916" sldId="330"/>
        </pc:sldMkLst>
      </pc:sldChg>
      <pc:sldChg chg="modNotes">
        <pc:chgData name="Katie Eberstein" userId="S::katie.eberstein@brighton-hove.gov.uk::8552068e-af68-466d-8240-da5ec5ba8e15" providerId="AD" clId="Web-{938BBE83-29EE-4C4F-8457-A2BE02DB1C13}" dt="2025-03-05T12:05:49.852" v="320"/>
        <pc:sldMkLst>
          <pc:docMk/>
          <pc:sldMk cId="3218609172" sldId="333"/>
        </pc:sldMkLst>
      </pc:sldChg>
      <pc:sldChg chg="modNotes">
        <pc:chgData name="Katie Eberstein" userId="S::katie.eberstein@brighton-hove.gov.uk::8552068e-af68-466d-8240-da5ec5ba8e15" providerId="AD" clId="Web-{938BBE83-29EE-4C4F-8457-A2BE02DB1C13}" dt="2025-03-05T12:03:48.863" v="304"/>
        <pc:sldMkLst>
          <pc:docMk/>
          <pc:sldMk cId="4027589166" sldId="351"/>
        </pc:sldMkLst>
      </pc:sldChg>
      <pc:sldChg chg="modNotes">
        <pc:chgData name="Katie Eberstein" userId="S::katie.eberstein@brighton-hove.gov.uk::8552068e-af68-466d-8240-da5ec5ba8e15" providerId="AD" clId="Web-{938BBE83-29EE-4C4F-8457-A2BE02DB1C13}" dt="2025-03-05T12:07:30.496" v="364"/>
        <pc:sldMkLst>
          <pc:docMk/>
          <pc:sldMk cId="1693175417" sldId="356"/>
        </pc:sldMkLst>
      </pc:sldChg>
      <pc:sldChg chg="addSp delSp modSp add replId">
        <pc:chgData name="Katie Eberstein" userId="S::katie.eberstein@brighton-hove.gov.uk::8552068e-af68-466d-8240-da5ec5ba8e15" providerId="AD" clId="Web-{938BBE83-29EE-4C4F-8457-A2BE02DB1C13}" dt="2025-03-05T12:29:33.631" v="401" actId="1076"/>
        <pc:sldMkLst>
          <pc:docMk/>
          <pc:sldMk cId="2390294732" sldId="2603"/>
        </pc:sldMkLst>
        <pc:spChg chg="del mod">
          <ac:chgData name="Katie Eberstein" userId="S::katie.eberstein@brighton-hove.gov.uk::8552068e-af68-466d-8240-da5ec5ba8e15" providerId="AD" clId="Web-{938BBE83-29EE-4C4F-8457-A2BE02DB1C13}" dt="2025-03-05T12:26:14.747" v="368"/>
          <ac:spMkLst>
            <pc:docMk/>
            <pc:sldMk cId="2390294732" sldId="2603"/>
            <ac:spMk id="7" creationId="{CB2A73B1-2024-4E6B-871E-2266645B8DB2}"/>
          </ac:spMkLst>
        </pc:spChg>
        <pc:spChg chg="add mod">
          <ac:chgData name="Katie Eberstein" userId="S::katie.eberstein@brighton-hove.gov.uk::8552068e-af68-466d-8240-da5ec5ba8e15" providerId="AD" clId="Web-{938BBE83-29EE-4C4F-8457-A2BE02DB1C13}" dt="2025-03-05T12:29:33.631" v="401" actId="1076"/>
          <ac:spMkLst>
            <pc:docMk/>
            <pc:sldMk cId="2390294732" sldId="2603"/>
            <ac:spMk id="8" creationId="{C596DC63-AB52-6D19-E8B8-242EB4036FFE}"/>
          </ac:spMkLst>
        </pc:spChg>
        <pc:spChg chg="add mod">
          <ac:chgData name="Katie Eberstein" userId="S::katie.eberstein@brighton-hove.gov.uk::8552068e-af68-466d-8240-da5ec5ba8e15" providerId="AD" clId="Web-{938BBE83-29EE-4C4F-8457-A2BE02DB1C13}" dt="2025-03-05T12:29:23.459" v="398" actId="1076"/>
          <ac:spMkLst>
            <pc:docMk/>
            <pc:sldMk cId="2390294732" sldId="2603"/>
            <ac:spMk id="9" creationId="{BF5D4A0C-6355-8607-B565-76C43EE2F1CE}"/>
          </ac:spMkLst>
        </pc:spChg>
        <pc:picChg chg="add mod">
          <ac:chgData name="Katie Eberstein" userId="S::katie.eberstein@brighton-hove.gov.uk::8552068e-af68-466d-8240-da5ec5ba8e15" providerId="AD" clId="Web-{938BBE83-29EE-4C4F-8457-A2BE02DB1C13}" dt="2025-03-05T12:26:20.654" v="371" actId="14100"/>
          <ac:picMkLst>
            <pc:docMk/>
            <pc:sldMk cId="2390294732" sldId="2603"/>
            <ac:picMk id="3" creationId="{D98A60C7-AC74-6292-445A-8C4246D8F458}"/>
          </ac:picMkLst>
        </pc:picChg>
        <pc:picChg chg="add mod">
          <ac:chgData name="Katie Eberstein" userId="S::katie.eberstein@brighton-hove.gov.uk::8552068e-af68-466d-8240-da5ec5ba8e15" providerId="AD" clId="Web-{938BBE83-29EE-4C4F-8457-A2BE02DB1C13}" dt="2025-03-05T12:27:31.579" v="374" actId="1076"/>
          <ac:picMkLst>
            <pc:docMk/>
            <pc:sldMk cId="2390294732" sldId="2603"/>
            <ac:picMk id="4" creationId="{06CEBB7B-651A-0A36-FE83-82D10B192B77}"/>
          </ac:picMkLst>
        </pc:picChg>
        <pc:picChg chg="add mod">
          <ac:chgData name="Katie Eberstein" userId="S::katie.eberstein@brighton-hove.gov.uk::8552068e-af68-466d-8240-da5ec5ba8e15" providerId="AD" clId="Web-{938BBE83-29EE-4C4F-8457-A2BE02DB1C13}" dt="2025-03-05T12:28:09.127" v="377" actId="1076"/>
          <ac:picMkLst>
            <pc:docMk/>
            <pc:sldMk cId="2390294732" sldId="2603"/>
            <ac:picMk id="6" creationId="{24453089-0F93-0D95-FD70-54A752CCEDDD}"/>
          </ac:picMkLst>
        </pc:picChg>
      </pc:sldChg>
    </pc:docChg>
  </pc:docChgLst>
  <pc:docChgLst>
    <pc:chgData name="Katie Eberstein" userId="S::katie.eberstein@brighton-hove.gov.uk::8552068e-af68-466d-8240-da5ec5ba8e15" providerId="AD" clId="Web-{99CDF130-4978-4732-A084-8AF258191C41}"/>
    <pc:docChg chg="modSld">
      <pc:chgData name="Katie Eberstein" userId="S::katie.eberstein@brighton-hove.gov.uk::8552068e-af68-466d-8240-da5ec5ba8e15" providerId="AD" clId="Web-{99CDF130-4978-4732-A084-8AF258191C41}" dt="2024-11-14T12:49:18.647" v="35"/>
      <pc:docMkLst>
        <pc:docMk/>
      </pc:docMkLst>
      <pc:sldChg chg="delSp">
        <pc:chgData name="Katie Eberstein" userId="S::katie.eberstein@brighton-hove.gov.uk::8552068e-af68-466d-8240-da5ec5ba8e15" providerId="AD" clId="Web-{99CDF130-4978-4732-A084-8AF258191C41}" dt="2024-11-14T12:48:00.581" v="1"/>
        <pc:sldMkLst>
          <pc:docMk/>
          <pc:sldMk cId="3948561106" sldId="800"/>
        </pc:sldMkLst>
      </pc:sldChg>
      <pc:sldChg chg="delSp">
        <pc:chgData name="Katie Eberstein" userId="S::katie.eberstein@brighton-hove.gov.uk::8552068e-af68-466d-8240-da5ec5ba8e15" providerId="AD" clId="Web-{99CDF130-4978-4732-A084-8AF258191C41}" dt="2024-11-14T12:47:56.613" v="0"/>
        <pc:sldMkLst>
          <pc:docMk/>
          <pc:sldMk cId="2794320427" sldId="847"/>
        </pc:sldMkLst>
      </pc:sldChg>
      <pc:sldChg chg="delSp">
        <pc:chgData name="Katie Eberstein" userId="S::katie.eberstein@brighton-hove.gov.uk::8552068e-af68-466d-8240-da5ec5ba8e15" providerId="AD" clId="Web-{99CDF130-4978-4732-A084-8AF258191C41}" dt="2024-11-14T12:48:11.035" v="2"/>
        <pc:sldMkLst>
          <pc:docMk/>
          <pc:sldMk cId="4041032486" sldId="857"/>
        </pc:sldMkLst>
      </pc:sldChg>
      <pc:sldChg chg="addSp delSp modSp">
        <pc:chgData name="Katie Eberstein" userId="S::katie.eberstein@brighton-hove.gov.uk::8552068e-af68-466d-8240-da5ec5ba8e15" providerId="AD" clId="Web-{99CDF130-4978-4732-A084-8AF258191C41}" dt="2024-11-14T12:48:51.365" v="34" actId="20577"/>
        <pc:sldMkLst>
          <pc:docMk/>
          <pc:sldMk cId="654512580" sldId="860"/>
        </pc:sldMkLst>
      </pc:sldChg>
      <pc:sldChg chg="delSp">
        <pc:chgData name="Katie Eberstein" userId="S::katie.eberstein@brighton-hove.gov.uk::8552068e-af68-466d-8240-da5ec5ba8e15" providerId="AD" clId="Web-{99CDF130-4978-4732-A084-8AF258191C41}" dt="2024-11-14T12:49:18.647" v="35"/>
        <pc:sldMkLst>
          <pc:docMk/>
          <pc:sldMk cId="2605452210" sldId="861"/>
        </pc:sldMkLst>
      </pc:sldChg>
    </pc:docChg>
  </pc:docChgLst>
  <pc:docChgLst>
    <pc:chgData name="Katie Eberstein" userId="S::katie.eberstein@brighton-hove.gov.uk::8552068e-af68-466d-8240-da5ec5ba8e15" providerId="AD" clId="Web-{75F37C16-935F-4073-B725-665C5D7F6F44}"/>
    <pc:docChg chg="modSld">
      <pc:chgData name="Katie Eberstein" userId="S::katie.eberstein@brighton-hove.gov.uk::8552068e-af68-466d-8240-da5ec5ba8e15" providerId="AD" clId="Web-{75F37C16-935F-4073-B725-665C5D7F6F44}" dt="2025-01-21T15:44:22.859" v="0" actId="1076"/>
      <pc:docMkLst>
        <pc:docMk/>
      </pc:docMkLst>
      <pc:sldChg chg="modSp">
        <pc:chgData name="Katie Eberstein" userId="S::katie.eberstein@brighton-hove.gov.uk::8552068e-af68-466d-8240-da5ec5ba8e15" providerId="AD" clId="Web-{75F37C16-935F-4073-B725-665C5D7F6F44}" dt="2025-01-21T15:44:22.859" v="0" actId="1076"/>
        <pc:sldMkLst>
          <pc:docMk/>
          <pc:sldMk cId="1096873196" sldId="822"/>
        </pc:sldMkLst>
        <pc:picChg chg="mod">
          <ac:chgData name="Katie Eberstein" userId="S::katie.eberstein@brighton-hove.gov.uk::8552068e-af68-466d-8240-da5ec5ba8e15" providerId="AD" clId="Web-{75F37C16-935F-4073-B725-665C5D7F6F44}" dt="2025-01-21T15:44:22.859" v="0" actId="1076"/>
          <ac:picMkLst>
            <pc:docMk/>
            <pc:sldMk cId="1096873196" sldId="822"/>
            <ac:picMk id="3" creationId="{2F5ED92B-4432-A2F5-6674-7D1A2B852B88}"/>
          </ac:picMkLst>
        </pc:picChg>
      </pc:sldChg>
    </pc:docChg>
  </pc:docChgLst>
  <pc:docChgLst>
    <pc:chgData name="Louisa Antonioli" userId="S::louisa.antonioli_suffolk.gov.uk#ext#@brightonandhovecc.onmicrosoft.com::4819a051-def5-4749-8cc6-153f9a6c47d4" providerId="AD" clId="Web-{89C458FD-E544-F116-1DD5-D6E58E0151B8}"/>
    <pc:docChg chg="addSld delSld modSection">
      <pc:chgData name="Louisa Antonioli" userId="S::louisa.antonioli_suffolk.gov.uk#ext#@brightonandhovecc.onmicrosoft.com::4819a051-def5-4749-8cc6-153f9a6c47d4" providerId="AD" clId="Web-{89C458FD-E544-F116-1DD5-D6E58E0151B8}" dt="2025-03-03T11:44:49.525" v="1"/>
      <pc:docMkLst>
        <pc:docMk/>
      </pc:docMkLst>
      <pc:sldChg chg="add">
        <pc:chgData name="Louisa Antonioli" userId="S::louisa.antonioli_suffolk.gov.uk#ext#@brightonandhovecc.onmicrosoft.com::4819a051-def5-4749-8cc6-153f9a6c47d4" providerId="AD" clId="Web-{89C458FD-E544-F116-1DD5-D6E58E0151B8}" dt="2025-03-03T11:44:43.525" v="0"/>
        <pc:sldMkLst>
          <pc:docMk/>
          <pc:sldMk cId="4226579083" sldId="850"/>
        </pc:sldMkLst>
      </pc:sldChg>
      <pc:sldChg chg="del">
        <pc:chgData name="Louisa Antonioli" userId="S::louisa.antonioli_suffolk.gov.uk#ext#@brightonandhovecc.onmicrosoft.com::4819a051-def5-4749-8cc6-153f9a6c47d4" providerId="AD" clId="Web-{89C458FD-E544-F116-1DD5-D6E58E0151B8}" dt="2025-03-03T11:44:49.525" v="1"/>
        <pc:sldMkLst>
          <pc:docMk/>
          <pc:sldMk cId="4226579083" sldId="983"/>
        </pc:sldMkLst>
      </pc:sldChg>
    </pc:docChg>
  </pc:docChgLst>
  <pc:docChgLst>
    <pc:chgData name="Louisa Antonioli" userId="9e995a3c-977e-4318-bf05-897f426f4c92" providerId="ADAL" clId="{61F7F121-3EC7-4BB4-9F76-24AD0013F827}"/>
    <pc:docChg chg="undo custSel addSld delSld modSld modSection">
      <pc:chgData name="Louisa Antonioli" userId="9e995a3c-977e-4318-bf05-897f426f4c92" providerId="ADAL" clId="{61F7F121-3EC7-4BB4-9F76-24AD0013F827}" dt="2025-03-03T11:35:51.415" v="894" actId="1076"/>
      <pc:docMkLst>
        <pc:docMk/>
      </pc:docMkLst>
      <pc:sldChg chg="modSp mod">
        <pc:chgData name="Louisa Antonioli" userId="9e995a3c-977e-4318-bf05-897f426f4c92" providerId="ADAL" clId="{61F7F121-3EC7-4BB4-9F76-24AD0013F827}" dt="2025-02-26T08:42:12.529" v="123" actId="1036"/>
        <pc:sldMkLst>
          <pc:docMk/>
          <pc:sldMk cId="3299993022" sldId="282"/>
        </pc:sldMkLst>
        <pc:picChg chg="mod">
          <ac:chgData name="Louisa Antonioli" userId="9e995a3c-977e-4318-bf05-897f426f4c92" providerId="ADAL" clId="{61F7F121-3EC7-4BB4-9F76-24AD0013F827}" dt="2025-02-26T08:42:12.529" v="123" actId="1036"/>
          <ac:picMkLst>
            <pc:docMk/>
            <pc:sldMk cId="3299993022" sldId="282"/>
            <ac:picMk id="3" creationId="{9EB5D8E0-811F-5CB2-AD0F-6273F71F447C}"/>
          </ac:picMkLst>
        </pc:picChg>
      </pc:sldChg>
      <pc:sldChg chg="modSp del mod">
        <pc:chgData name="Louisa Antonioli" userId="9e995a3c-977e-4318-bf05-897f426f4c92" providerId="ADAL" clId="{61F7F121-3EC7-4BB4-9F76-24AD0013F827}" dt="2025-02-26T13:01:03.295" v="370" actId="47"/>
        <pc:sldMkLst>
          <pc:docMk/>
          <pc:sldMk cId="3077331867" sldId="309"/>
        </pc:sldMkLst>
      </pc:sldChg>
      <pc:sldChg chg="modSp del mod">
        <pc:chgData name="Louisa Antonioli" userId="9e995a3c-977e-4318-bf05-897f426f4c92" providerId="ADAL" clId="{61F7F121-3EC7-4BB4-9F76-24AD0013F827}" dt="2025-02-26T13:01:07.723" v="371" actId="47"/>
        <pc:sldMkLst>
          <pc:docMk/>
          <pc:sldMk cId="3918985873" sldId="310"/>
        </pc:sldMkLst>
      </pc:sldChg>
      <pc:sldChg chg="modSp mod">
        <pc:chgData name="Louisa Antonioli" userId="9e995a3c-977e-4318-bf05-897f426f4c92" providerId="ADAL" clId="{61F7F121-3EC7-4BB4-9F76-24AD0013F827}" dt="2025-02-27T09:34:14.384" v="619" actId="1076"/>
        <pc:sldMkLst>
          <pc:docMk/>
          <pc:sldMk cId="3869120644" sldId="312"/>
        </pc:sldMkLst>
        <pc:spChg chg="mod">
          <ac:chgData name="Louisa Antonioli" userId="9e995a3c-977e-4318-bf05-897f426f4c92" providerId="ADAL" clId="{61F7F121-3EC7-4BB4-9F76-24AD0013F827}" dt="2025-02-27T09:34:14.384" v="619" actId="1076"/>
          <ac:spMkLst>
            <pc:docMk/>
            <pc:sldMk cId="3869120644" sldId="312"/>
            <ac:spMk id="4" creationId="{2E2C03CC-0660-4608-B9A4-13C92154EA6E}"/>
          </ac:spMkLst>
        </pc:spChg>
      </pc:sldChg>
      <pc:sldChg chg="modSp mod">
        <pc:chgData name="Louisa Antonioli" userId="9e995a3c-977e-4318-bf05-897f426f4c92" providerId="ADAL" clId="{61F7F121-3EC7-4BB4-9F76-24AD0013F827}" dt="2025-02-27T09:35:37.815" v="627" actId="14100"/>
        <pc:sldMkLst>
          <pc:docMk/>
          <pc:sldMk cId="2107252001" sldId="317"/>
        </pc:sldMkLst>
        <pc:spChg chg="mod">
          <ac:chgData name="Louisa Antonioli" userId="9e995a3c-977e-4318-bf05-897f426f4c92" providerId="ADAL" clId="{61F7F121-3EC7-4BB4-9F76-24AD0013F827}" dt="2025-02-27T09:35:37.815" v="627" actId="14100"/>
          <ac:spMkLst>
            <pc:docMk/>
            <pc:sldMk cId="2107252001" sldId="317"/>
            <ac:spMk id="5" creationId="{FAB1FD95-3CD6-AAB3-CA97-3A0F7A834856}"/>
          </ac:spMkLst>
        </pc:spChg>
        <pc:picChg chg="mod">
          <ac:chgData name="Louisa Antonioli" userId="9e995a3c-977e-4318-bf05-897f426f4c92" providerId="ADAL" clId="{61F7F121-3EC7-4BB4-9F76-24AD0013F827}" dt="2025-02-27T09:35:11.360" v="623" actId="1076"/>
          <ac:picMkLst>
            <pc:docMk/>
            <pc:sldMk cId="2107252001" sldId="317"/>
            <ac:picMk id="3" creationId="{3E18DFE3-0A9B-3F7C-361F-048A9FB83A72}"/>
          </ac:picMkLst>
        </pc:picChg>
      </pc:sldChg>
      <pc:sldChg chg="addSp delSp modSp mod">
        <pc:chgData name="Louisa Antonioli" userId="9e995a3c-977e-4318-bf05-897f426f4c92" providerId="ADAL" clId="{61F7F121-3EC7-4BB4-9F76-24AD0013F827}" dt="2025-02-26T13:19:17.627" v="550" actId="1036"/>
        <pc:sldMkLst>
          <pc:docMk/>
          <pc:sldMk cId="3114885578" sldId="320"/>
        </pc:sldMkLst>
        <pc:spChg chg="mod">
          <ac:chgData name="Louisa Antonioli" userId="9e995a3c-977e-4318-bf05-897f426f4c92" providerId="ADAL" clId="{61F7F121-3EC7-4BB4-9F76-24AD0013F827}" dt="2025-02-26T13:18:59.854" v="545" actId="1076"/>
          <ac:spMkLst>
            <pc:docMk/>
            <pc:sldMk cId="3114885578" sldId="320"/>
            <ac:spMk id="5" creationId="{8CDDB092-16CF-5A14-37B7-918F8452B931}"/>
          </ac:spMkLst>
        </pc:spChg>
        <pc:spChg chg="add mod">
          <ac:chgData name="Louisa Antonioli" userId="9e995a3c-977e-4318-bf05-897f426f4c92" providerId="ADAL" clId="{61F7F121-3EC7-4BB4-9F76-24AD0013F827}" dt="2025-02-26T13:19:17.627" v="550" actId="1036"/>
          <ac:spMkLst>
            <pc:docMk/>
            <pc:sldMk cId="3114885578" sldId="320"/>
            <ac:spMk id="6" creationId="{45F3059C-3413-D647-6C47-C5DBB9E7460B}"/>
          </ac:spMkLst>
        </pc:spChg>
      </pc:sldChg>
      <pc:sldChg chg="modSp mod">
        <pc:chgData name="Louisa Antonioli" userId="9e995a3c-977e-4318-bf05-897f426f4c92" providerId="ADAL" clId="{61F7F121-3EC7-4BB4-9F76-24AD0013F827}" dt="2025-02-27T09:35:58.019" v="628" actId="1076"/>
        <pc:sldMkLst>
          <pc:docMk/>
          <pc:sldMk cId="141641136" sldId="328"/>
        </pc:sldMkLst>
        <pc:spChg chg="mod">
          <ac:chgData name="Louisa Antonioli" userId="9e995a3c-977e-4318-bf05-897f426f4c92" providerId="ADAL" clId="{61F7F121-3EC7-4BB4-9F76-24AD0013F827}" dt="2025-02-27T09:35:58.019" v="628" actId="1076"/>
          <ac:spMkLst>
            <pc:docMk/>
            <pc:sldMk cId="141641136" sldId="328"/>
            <ac:spMk id="6" creationId="{B34538BC-ACE3-2114-91EC-B7D3AC46799B}"/>
          </ac:spMkLst>
        </pc:spChg>
      </pc:sldChg>
      <pc:sldChg chg="modSp mod">
        <pc:chgData name="Louisa Antonioli" userId="9e995a3c-977e-4318-bf05-897f426f4c92" providerId="ADAL" clId="{61F7F121-3EC7-4BB4-9F76-24AD0013F827}" dt="2025-02-27T09:36:05.705" v="629" actId="14100"/>
        <pc:sldMkLst>
          <pc:docMk/>
          <pc:sldMk cId="2755651916" sldId="330"/>
        </pc:sldMkLst>
        <pc:spChg chg="mod">
          <ac:chgData name="Louisa Antonioli" userId="9e995a3c-977e-4318-bf05-897f426f4c92" providerId="ADAL" clId="{61F7F121-3EC7-4BB4-9F76-24AD0013F827}" dt="2025-02-27T09:36:05.705" v="629" actId="14100"/>
          <ac:spMkLst>
            <pc:docMk/>
            <pc:sldMk cId="2755651916" sldId="330"/>
            <ac:spMk id="3" creationId="{92C334F3-2928-FD76-5BF8-07CE71D46C9F}"/>
          </ac:spMkLst>
        </pc:spChg>
      </pc:sldChg>
      <pc:sldChg chg="modSp mod">
        <pc:chgData name="Louisa Antonioli" userId="9e995a3c-977e-4318-bf05-897f426f4c92" providerId="ADAL" clId="{61F7F121-3EC7-4BB4-9F76-24AD0013F827}" dt="2025-02-27T09:36:23.711" v="633" actId="1076"/>
        <pc:sldMkLst>
          <pc:docMk/>
          <pc:sldMk cId="169971474" sldId="331"/>
        </pc:sldMkLst>
        <pc:spChg chg="mod">
          <ac:chgData name="Louisa Antonioli" userId="9e995a3c-977e-4318-bf05-897f426f4c92" providerId="ADAL" clId="{61F7F121-3EC7-4BB4-9F76-24AD0013F827}" dt="2025-02-27T09:36:23.711" v="633" actId="1076"/>
          <ac:spMkLst>
            <pc:docMk/>
            <pc:sldMk cId="169971474" sldId="331"/>
            <ac:spMk id="4" creationId="{A272D243-9BFF-BDEC-9F5F-EDE8041E1E47}"/>
          </ac:spMkLst>
        </pc:spChg>
        <pc:spChg chg="mod">
          <ac:chgData name="Louisa Antonioli" userId="9e995a3c-977e-4318-bf05-897f426f4c92" providerId="ADAL" clId="{61F7F121-3EC7-4BB4-9F76-24AD0013F827}" dt="2025-02-27T09:36:14.192" v="630" actId="1076"/>
          <ac:spMkLst>
            <pc:docMk/>
            <pc:sldMk cId="169971474" sldId="331"/>
            <ac:spMk id="6" creationId="{C9D06743-DC92-A184-E9BA-EA30FE2E0897}"/>
          </ac:spMkLst>
        </pc:spChg>
        <pc:picChg chg="mod">
          <ac:chgData name="Louisa Antonioli" userId="9e995a3c-977e-4318-bf05-897f426f4c92" providerId="ADAL" clId="{61F7F121-3EC7-4BB4-9F76-24AD0013F827}" dt="2025-02-27T09:36:18.601" v="632" actId="1076"/>
          <ac:picMkLst>
            <pc:docMk/>
            <pc:sldMk cId="169971474" sldId="331"/>
            <ac:picMk id="7" creationId="{F60C523E-C77B-5B77-DEE2-59A1F58108AE}"/>
          </ac:picMkLst>
        </pc:picChg>
      </pc:sldChg>
      <pc:sldChg chg="modSp mod">
        <pc:chgData name="Louisa Antonioli" userId="9e995a3c-977e-4318-bf05-897f426f4c92" providerId="ADAL" clId="{61F7F121-3EC7-4BB4-9F76-24AD0013F827}" dt="2025-02-26T08:58:36.022" v="361" actId="20577"/>
        <pc:sldMkLst>
          <pc:docMk/>
          <pc:sldMk cId="1908064053" sldId="338"/>
        </pc:sldMkLst>
        <pc:spChg chg="mod">
          <ac:chgData name="Louisa Antonioli" userId="9e995a3c-977e-4318-bf05-897f426f4c92" providerId="ADAL" clId="{61F7F121-3EC7-4BB4-9F76-24AD0013F827}" dt="2025-02-26T08:58:36.022" v="361" actId="20577"/>
          <ac:spMkLst>
            <pc:docMk/>
            <pc:sldMk cId="1908064053" sldId="338"/>
            <ac:spMk id="3" creationId="{BBF318A7-2DAE-33FD-98E1-9FF92CB25A1C}"/>
          </ac:spMkLst>
        </pc:spChg>
      </pc:sldChg>
      <pc:sldChg chg="modSp mod">
        <pc:chgData name="Louisa Antonioli" userId="9e995a3c-977e-4318-bf05-897f426f4c92" providerId="ADAL" clId="{61F7F121-3EC7-4BB4-9F76-24AD0013F827}" dt="2025-02-26T10:27:04.070" v="369" actId="113"/>
        <pc:sldMkLst>
          <pc:docMk/>
          <pc:sldMk cId="1963689910" sldId="346"/>
        </pc:sldMkLst>
        <pc:spChg chg="mod">
          <ac:chgData name="Louisa Antonioli" userId="9e995a3c-977e-4318-bf05-897f426f4c92" providerId="ADAL" clId="{61F7F121-3EC7-4BB4-9F76-24AD0013F827}" dt="2025-02-26T10:27:04.070" v="369" actId="113"/>
          <ac:spMkLst>
            <pc:docMk/>
            <pc:sldMk cId="1963689910" sldId="346"/>
            <ac:spMk id="3" creationId="{BFAD42CA-4383-145B-4ED7-7C74446918BE}"/>
          </ac:spMkLst>
        </pc:spChg>
      </pc:sldChg>
      <pc:sldChg chg="modSp mod">
        <pc:chgData name="Louisa Antonioli" userId="9e995a3c-977e-4318-bf05-897f426f4c92" providerId="ADAL" clId="{61F7F121-3EC7-4BB4-9F76-24AD0013F827}" dt="2025-03-03T11:35:43.216" v="891" actId="20577"/>
        <pc:sldMkLst>
          <pc:docMk/>
          <pc:sldMk cId="1246173234" sldId="355"/>
        </pc:sldMkLst>
        <pc:spChg chg="mod">
          <ac:chgData name="Louisa Antonioli" userId="9e995a3c-977e-4318-bf05-897f426f4c92" providerId="ADAL" clId="{61F7F121-3EC7-4BB4-9F76-24AD0013F827}" dt="2025-03-03T11:35:43.216" v="891" actId="20577"/>
          <ac:spMkLst>
            <pc:docMk/>
            <pc:sldMk cId="1246173234" sldId="355"/>
            <ac:spMk id="4" creationId="{77E9C309-581F-3A19-7D6B-DB7E1666A1B6}"/>
          </ac:spMkLst>
        </pc:spChg>
      </pc:sldChg>
      <pc:sldChg chg="modSp mod">
        <pc:chgData name="Louisa Antonioli" userId="9e995a3c-977e-4318-bf05-897f426f4c92" providerId="ADAL" clId="{61F7F121-3EC7-4BB4-9F76-24AD0013F827}" dt="2025-03-03T11:35:51.415" v="894" actId="1076"/>
        <pc:sldMkLst>
          <pc:docMk/>
          <pc:sldMk cId="1693175417" sldId="356"/>
        </pc:sldMkLst>
        <pc:spChg chg="mod">
          <ac:chgData name="Louisa Antonioli" userId="9e995a3c-977e-4318-bf05-897f426f4c92" providerId="ADAL" clId="{61F7F121-3EC7-4BB4-9F76-24AD0013F827}" dt="2025-03-03T11:35:51.415" v="894" actId="1076"/>
          <ac:spMkLst>
            <pc:docMk/>
            <pc:sldMk cId="1693175417" sldId="356"/>
            <ac:spMk id="6" creationId="{893D95E3-A1F1-F768-B71E-79A805A4FE43}"/>
          </ac:spMkLst>
        </pc:spChg>
      </pc:sldChg>
      <pc:sldChg chg="del">
        <pc:chgData name="Louisa Antonioli" userId="9e995a3c-977e-4318-bf05-897f426f4c92" providerId="ADAL" clId="{61F7F121-3EC7-4BB4-9F76-24AD0013F827}" dt="2025-02-27T09:33:04.826" v="613" actId="47"/>
        <pc:sldMkLst>
          <pc:docMk/>
          <pc:sldMk cId="2032481286" sldId="472"/>
        </pc:sldMkLst>
      </pc:sldChg>
      <pc:sldChg chg="modSp mod">
        <pc:chgData name="Louisa Antonioli" userId="9e995a3c-977e-4318-bf05-897f426f4c92" providerId="ADAL" clId="{61F7F121-3EC7-4BB4-9F76-24AD0013F827}" dt="2025-02-27T09:30:04.335" v="591" actId="20577"/>
        <pc:sldMkLst>
          <pc:docMk/>
          <pc:sldMk cId="3948561106" sldId="800"/>
        </pc:sldMkLst>
        <pc:spChg chg="mod">
          <ac:chgData name="Louisa Antonioli" userId="9e995a3c-977e-4318-bf05-897f426f4c92" providerId="ADAL" clId="{61F7F121-3EC7-4BB4-9F76-24AD0013F827}" dt="2025-02-27T09:30:04.335" v="591" actId="20577"/>
          <ac:spMkLst>
            <pc:docMk/>
            <pc:sldMk cId="3948561106" sldId="800"/>
            <ac:spMk id="9" creationId="{007B0B8C-677D-56B7-3228-F4A3C6AC82B7}"/>
          </ac:spMkLst>
        </pc:spChg>
      </pc:sldChg>
      <pc:sldChg chg="modSp add del mod">
        <pc:chgData name="Louisa Antonioli" userId="9e995a3c-977e-4318-bf05-897f426f4c92" providerId="ADAL" clId="{61F7F121-3EC7-4BB4-9F76-24AD0013F827}" dt="2025-03-03T11:23:33.891" v="715" actId="20577"/>
        <pc:sldMkLst>
          <pc:docMk/>
          <pc:sldMk cId="0" sldId="813"/>
        </pc:sldMkLst>
        <pc:spChg chg="mod">
          <ac:chgData name="Louisa Antonioli" userId="9e995a3c-977e-4318-bf05-897f426f4c92" providerId="ADAL" clId="{61F7F121-3EC7-4BB4-9F76-24AD0013F827}" dt="2025-03-03T11:23:17.908" v="673" actId="20577"/>
          <ac:spMkLst>
            <pc:docMk/>
            <pc:sldMk cId="0" sldId="813"/>
            <ac:spMk id="102" creationId="{00000000-0000-0000-0000-000000000000}"/>
          </ac:spMkLst>
        </pc:spChg>
        <pc:spChg chg="mod">
          <ac:chgData name="Louisa Antonioli" userId="9e995a3c-977e-4318-bf05-897f426f4c92" providerId="ADAL" clId="{61F7F121-3EC7-4BB4-9F76-24AD0013F827}" dt="2025-03-03T11:23:27.121" v="694" actId="20577"/>
          <ac:spMkLst>
            <pc:docMk/>
            <pc:sldMk cId="0" sldId="813"/>
            <ac:spMk id="103" creationId="{00000000-0000-0000-0000-000000000000}"/>
          </ac:spMkLst>
        </pc:spChg>
        <pc:spChg chg="mod">
          <ac:chgData name="Louisa Antonioli" userId="9e995a3c-977e-4318-bf05-897f426f4c92" providerId="ADAL" clId="{61F7F121-3EC7-4BB4-9F76-24AD0013F827}" dt="2025-03-03T11:23:33.891" v="715" actId="20577"/>
          <ac:spMkLst>
            <pc:docMk/>
            <pc:sldMk cId="0" sldId="813"/>
            <ac:spMk id="108" creationId="{00000000-0000-0000-0000-000000000000}"/>
          </ac:spMkLst>
        </pc:spChg>
      </pc:sldChg>
      <pc:sldChg chg="modSp mod">
        <pc:chgData name="Louisa Antonioli" userId="9e995a3c-977e-4318-bf05-897f426f4c92" providerId="ADAL" clId="{61F7F121-3EC7-4BB4-9F76-24AD0013F827}" dt="2025-02-27T09:33:22.229" v="615" actId="1076"/>
        <pc:sldMkLst>
          <pc:docMk/>
          <pc:sldMk cId="3055695130" sldId="814"/>
        </pc:sldMkLst>
        <pc:picChg chg="mod">
          <ac:chgData name="Louisa Antonioli" userId="9e995a3c-977e-4318-bf05-897f426f4c92" providerId="ADAL" clId="{61F7F121-3EC7-4BB4-9F76-24AD0013F827}" dt="2025-02-27T09:33:22.229" v="615" actId="1076"/>
          <ac:picMkLst>
            <pc:docMk/>
            <pc:sldMk cId="3055695130" sldId="814"/>
            <ac:picMk id="9" creationId="{CE604308-5132-305C-705E-DE200E5B06A4}"/>
          </ac:picMkLst>
        </pc:picChg>
      </pc:sldChg>
      <pc:sldChg chg="modSp mod">
        <pc:chgData name="Louisa Antonioli" userId="9e995a3c-977e-4318-bf05-897f426f4c92" providerId="ADAL" clId="{61F7F121-3EC7-4BB4-9F76-24AD0013F827}" dt="2025-02-27T00:47:21.040" v="558" actId="1035"/>
        <pc:sldMkLst>
          <pc:docMk/>
          <pc:sldMk cId="570233260" sldId="821"/>
        </pc:sldMkLst>
        <pc:picChg chg="mod">
          <ac:chgData name="Louisa Antonioli" userId="9e995a3c-977e-4318-bf05-897f426f4c92" providerId="ADAL" clId="{61F7F121-3EC7-4BB4-9F76-24AD0013F827}" dt="2025-02-27T00:47:21.040" v="558" actId="1035"/>
          <ac:picMkLst>
            <pc:docMk/>
            <pc:sldMk cId="570233260" sldId="821"/>
            <ac:picMk id="4" creationId="{D735A90E-B0C3-AA42-C37C-BAFB964D20B8}"/>
          </ac:picMkLst>
        </pc:picChg>
      </pc:sldChg>
      <pc:sldChg chg="modSp mod">
        <pc:chgData name="Louisa Antonioli" userId="9e995a3c-977e-4318-bf05-897f426f4c92" providerId="ADAL" clId="{61F7F121-3EC7-4BB4-9F76-24AD0013F827}" dt="2025-02-26T13:11:27.038" v="447" actId="1076"/>
        <pc:sldMkLst>
          <pc:docMk/>
          <pc:sldMk cId="1167466623" sldId="824"/>
        </pc:sldMkLst>
        <pc:spChg chg="mod">
          <ac:chgData name="Louisa Antonioli" userId="9e995a3c-977e-4318-bf05-897f426f4c92" providerId="ADAL" clId="{61F7F121-3EC7-4BB4-9F76-24AD0013F827}" dt="2025-02-26T13:11:21.620" v="445" actId="1076"/>
          <ac:spMkLst>
            <pc:docMk/>
            <pc:sldMk cId="1167466623" sldId="824"/>
            <ac:spMk id="4" creationId="{5C63DA60-25AE-BF78-4B7B-53AC0AFA12AB}"/>
          </ac:spMkLst>
        </pc:spChg>
        <pc:spChg chg="mod">
          <ac:chgData name="Louisa Antonioli" userId="9e995a3c-977e-4318-bf05-897f426f4c92" providerId="ADAL" clId="{61F7F121-3EC7-4BB4-9F76-24AD0013F827}" dt="2025-02-26T13:11:27.038" v="447" actId="1076"/>
          <ac:spMkLst>
            <pc:docMk/>
            <pc:sldMk cId="1167466623" sldId="824"/>
            <ac:spMk id="7" creationId="{1AF6BD44-3EF6-4746-93D5-0CBDC8A675C2}"/>
          </ac:spMkLst>
        </pc:spChg>
        <pc:picChg chg="mod">
          <ac:chgData name="Louisa Antonioli" userId="9e995a3c-977e-4318-bf05-897f426f4c92" providerId="ADAL" clId="{61F7F121-3EC7-4BB4-9F76-24AD0013F827}" dt="2025-02-26T13:11:15.735" v="443" actId="1076"/>
          <ac:picMkLst>
            <pc:docMk/>
            <pc:sldMk cId="1167466623" sldId="824"/>
            <ac:picMk id="3" creationId="{EB771130-2FDA-EC3D-FA21-AE1FFB7F062A}"/>
          </ac:picMkLst>
        </pc:picChg>
      </pc:sldChg>
      <pc:sldChg chg="modSp mod">
        <pc:chgData name="Louisa Antonioli" userId="9e995a3c-977e-4318-bf05-897f426f4c92" providerId="ADAL" clId="{61F7F121-3EC7-4BB4-9F76-24AD0013F827}" dt="2025-03-03T11:25:50.554" v="719" actId="20577"/>
        <pc:sldMkLst>
          <pc:docMk/>
          <pc:sldMk cId="2794320427" sldId="847"/>
        </pc:sldMkLst>
        <pc:graphicFrameChg chg="modGraphic">
          <ac:chgData name="Louisa Antonioli" userId="9e995a3c-977e-4318-bf05-897f426f4c92" providerId="ADAL" clId="{61F7F121-3EC7-4BB4-9F76-24AD0013F827}" dt="2025-03-03T11:25:50.554" v="719" actId="20577"/>
          <ac:graphicFrameMkLst>
            <pc:docMk/>
            <pc:sldMk cId="2794320427" sldId="847"/>
            <ac:graphicFrameMk id="9" creationId="{A2326977-F784-FD60-CAB5-398C702FDFD5}"/>
          </ac:graphicFrameMkLst>
        </pc:graphicFrameChg>
      </pc:sldChg>
      <pc:sldChg chg="del">
        <pc:chgData name="Louisa Antonioli" userId="9e995a3c-977e-4318-bf05-897f426f4c92" providerId="ADAL" clId="{61F7F121-3EC7-4BB4-9F76-24AD0013F827}" dt="2025-03-02T19:58:18.281" v="640" actId="47"/>
        <pc:sldMkLst>
          <pc:docMk/>
          <pc:sldMk cId="955357526" sldId="850"/>
        </pc:sldMkLst>
      </pc:sldChg>
      <pc:sldChg chg="del">
        <pc:chgData name="Louisa Antonioli" userId="9e995a3c-977e-4318-bf05-897f426f4c92" providerId="ADAL" clId="{61F7F121-3EC7-4BB4-9F76-24AD0013F827}" dt="2025-02-26T08:32:59.501" v="72" actId="47"/>
        <pc:sldMkLst>
          <pc:docMk/>
          <pc:sldMk cId="4226579083" sldId="862"/>
        </pc:sldMkLst>
      </pc:sldChg>
      <pc:sldChg chg="addSp delSp modSp mod">
        <pc:chgData name="Louisa Antonioli" userId="9e995a3c-977e-4318-bf05-897f426f4c92" providerId="ADAL" clId="{61F7F121-3EC7-4BB4-9F76-24AD0013F827}" dt="2025-02-26T08:41:27.549" v="122" actId="34135"/>
        <pc:sldMkLst>
          <pc:docMk/>
          <pc:sldMk cId="0" sldId="863"/>
        </pc:sldMkLst>
        <pc:spChg chg="mod">
          <ac:chgData name="Louisa Antonioli" userId="9e995a3c-977e-4318-bf05-897f426f4c92" providerId="ADAL" clId="{61F7F121-3EC7-4BB4-9F76-24AD0013F827}" dt="2025-02-26T08:41:07.771" v="120" actId="1076"/>
          <ac:spMkLst>
            <pc:docMk/>
            <pc:sldMk cId="0" sldId="863"/>
            <ac:spMk id="3" creationId="{013271E5-0023-E2E0-359C-D5EE4358C2D8}"/>
          </ac:spMkLst>
        </pc:spChg>
        <pc:spChg chg="add mod">
          <ac:chgData name="Louisa Antonioli" userId="9e995a3c-977e-4318-bf05-897f426f4c92" providerId="ADAL" clId="{61F7F121-3EC7-4BB4-9F76-24AD0013F827}" dt="2025-02-26T08:41:27.549" v="122" actId="34135"/>
          <ac:spMkLst>
            <pc:docMk/>
            <pc:sldMk cId="0" sldId="863"/>
            <ac:spMk id="9" creationId="{4AA187CB-1EDA-54F7-88E4-1CF2FCC4E733}"/>
          </ac:spMkLst>
        </pc:spChg>
        <pc:spChg chg="add mod">
          <ac:chgData name="Louisa Antonioli" userId="9e995a3c-977e-4318-bf05-897f426f4c92" providerId="ADAL" clId="{61F7F121-3EC7-4BB4-9F76-24AD0013F827}" dt="2025-02-26T08:41:27.549" v="122" actId="34135"/>
          <ac:spMkLst>
            <pc:docMk/>
            <pc:sldMk cId="0" sldId="863"/>
            <ac:spMk id="10" creationId="{1DF7A21D-AA85-BBD3-A12E-AEAC6E010592}"/>
          </ac:spMkLst>
        </pc:spChg>
        <pc:spChg chg="mod">
          <ac:chgData name="Louisa Antonioli" userId="9e995a3c-977e-4318-bf05-897f426f4c92" providerId="ADAL" clId="{61F7F121-3EC7-4BB4-9F76-24AD0013F827}" dt="2025-02-26T08:40:38.965" v="115" actId="1076"/>
          <ac:spMkLst>
            <pc:docMk/>
            <pc:sldMk cId="0" sldId="863"/>
            <ac:spMk id="1113" creationId="{00000000-0000-0000-0000-000000000000}"/>
          </ac:spMkLst>
        </pc:spChg>
        <pc:grpChg chg="add mod">
          <ac:chgData name="Louisa Antonioli" userId="9e995a3c-977e-4318-bf05-897f426f4c92" providerId="ADAL" clId="{61F7F121-3EC7-4BB4-9F76-24AD0013F827}" dt="2025-02-26T08:41:27.549" v="122" actId="34135"/>
          <ac:grpSpMkLst>
            <pc:docMk/>
            <pc:sldMk cId="0" sldId="863"/>
            <ac:grpSpMk id="11" creationId="{3C980D0B-75E6-775A-D433-467D069E794E}"/>
          </ac:grpSpMkLst>
        </pc:grpChg>
        <pc:picChg chg="add del mod">
          <ac:chgData name="Louisa Antonioli" userId="9e995a3c-977e-4318-bf05-897f426f4c92" providerId="ADAL" clId="{61F7F121-3EC7-4BB4-9F76-24AD0013F827}" dt="2025-02-26T08:41:27.549" v="122" actId="34135"/>
          <ac:picMkLst>
            <pc:docMk/>
            <pc:sldMk cId="0" sldId="863"/>
            <ac:picMk id="4" creationId="{8ABD3518-1746-0D8F-91F2-47E216C02927}"/>
          </ac:picMkLst>
        </pc:picChg>
        <pc:picChg chg="add mod ord">
          <ac:chgData name="Louisa Antonioli" userId="9e995a3c-977e-4318-bf05-897f426f4c92" providerId="ADAL" clId="{61F7F121-3EC7-4BB4-9F76-24AD0013F827}" dt="2025-02-26T08:41:27.549" v="122" actId="34135"/>
          <ac:picMkLst>
            <pc:docMk/>
            <pc:sldMk cId="0" sldId="863"/>
            <ac:picMk id="6" creationId="{BEEFA335-B1F3-AC34-EC4A-60DA081F9C31}"/>
          </ac:picMkLst>
        </pc:picChg>
        <pc:picChg chg="add mod">
          <ac:chgData name="Louisa Antonioli" userId="9e995a3c-977e-4318-bf05-897f426f4c92" providerId="ADAL" clId="{61F7F121-3EC7-4BB4-9F76-24AD0013F827}" dt="2025-02-26T08:41:27.549" v="122" actId="34135"/>
          <ac:picMkLst>
            <pc:docMk/>
            <pc:sldMk cId="0" sldId="863"/>
            <ac:picMk id="8" creationId="{B86D0FE4-7905-5026-9890-A04AAD192806}"/>
          </ac:picMkLst>
        </pc:picChg>
      </pc:sldChg>
      <pc:sldChg chg="modSp mod">
        <pc:chgData name="Louisa Antonioli" userId="9e995a3c-977e-4318-bf05-897f426f4c92" providerId="ADAL" clId="{61F7F121-3EC7-4BB4-9F76-24AD0013F827}" dt="2025-03-03T11:34:36.248" v="889" actId="207"/>
        <pc:sldMkLst>
          <pc:docMk/>
          <pc:sldMk cId="3744152164" sldId="980"/>
        </pc:sldMkLst>
        <pc:graphicFrameChg chg="mod modGraphic">
          <ac:chgData name="Louisa Antonioli" userId="9e995a3c-977e-4318-bf05-897f426f4c92" providerId="ADAL" clId="{61F7F121-3EC7-4BB4-9F76-24AD0013F827}" dt="2025-03-03T11:34:36.248" v="889" actId="207"/>
          <ac:graphicFrameMkLst>
            <pc:docMk/>
            <pc:sldMk cId="3744152164" sldId="980"/>
            <ac:graphicFrameMk id="4" creationId="{00D87F9A-FFE3-9E3C-A4B7-4AA196F8DA73}"/>
          </ac:graphicFrameMkLst>
        </pc:graphicFrameChg>
      </pc:sldChg>
      <pc:sldChg chg="modSp del mod">
        <pc:chgData name="Louisa Antonioli" userId="9e995a3c-977e-4318-bf05-897f426f4c92" providerId="ADAL" clId="{61F7F121-3EC7-4BB4-9F76-24AD0013F827}" dt="2025-02-26T13:06:19.453" v="373" actId="47"/>
        <pc:sldMkLst>
          <pc:docMk/>
          <pc:sldMk cId="3074596624" sldId="981"/>
        </pc:sldMkLst>
      </pc:sldChg>
      <pc:sldChg chg="delSp modSp del mod">
        <pc:chgData name="Louisa Antonioli" userId="9e995a3c-977e-4318-bf05-897f426f4c92" providerId="ADAL" clId="{61F7F121-3EC7-4BB4-9F76-24AD0013F827}" dt="2025-02-26T08:57:53.515" v="357" actId="47"/>
        <pc:sldMkLst>
          <pc:docMk/>
          <pc:sldMk cId="4271274372" sldId="982"/>
        </pc:sldMkLst>
      </pc:sldChg>
      <pc:sldChg chg="addSp delSp modSp add mod">
        <pc:chgData name="Louisa Antonioli" userId="9e995a3c-977e-4318-bf05-897f426f4c92" providerId="ADAL" clId="{61F7F121-3EC7-4BB4-9F76-24AD0013F827}" dt="2025-02-26T08:48:29.099" v="201" actId="1076"/>
        <pc:sldMkLst>
          <pc:docMk/>
          <pc:sldMk cId="3127045706" sldId="984"/>
        </pc:sldMkLst>
        <pc:graphicFrameChg chg="add mod modGraphic">
          <ac:chgData name="Louisa Antonioli" userId="9e995a3c-977e-4318-bf05-897f426f4c92" providerId="ADAL" clId="{61F7F121-3EC7-4BB4-9F76-24AD0013F827}" dt="2025-02-26T08:48:29.099" v="201" actId="1076"/>
          <ac:graphicFrameMkLst>
            <pc:docMk/>
            <pc:sldMk cId="3127045706" sldId="984"/>
            <ac:graphicFrameMk id="3" creationId="{0C2204EE-ADF6-C8D1-386D-5543B043AD40}"/>
          </ac:graphicFrameMkLst>
        </pc:graphicFrameChg>
      </pc:sldChg>
      <pc:sldChg chg="addSp delSp modSp add mod">
        <pc:chgData name="Louisa Antonioli" userId="9e995a3c-977e-4318-bf05-897f426f4c92" providerId="ADAL" clId="{61F7F121-3EC7-4BB4-9F76-24AD0013F827}" dt="2025-02-26T08:51:17.332" v="253" actId="113"/>
        <pc:sldMkLst>
          <pc:docMk/>
          <pc:sldMk cId="1133977428" sldId="985"/>
        </pc:sldMkLst>
      </pc:sldChg>
      <pc:sldChg chg="modSp add mod">
        <pc:chgData name="Louisa Antonioli" userId="9e995a3c-977e-4318-bf05-897f426f4c92" providerId="ADAL" clId="{61F7F121-3EC7-4BB4-9F76-24AD0013F827}" dt="2025-02-27T00:46:40.532" v="552" actId="948"/>
        <pc:sldMkLst>
          <pc:docMk/>
          <pc:sldMk cId="625120516" sldId="986"/>
        </pc:sldMkLst>
        <pc:graphicFrameChg chg="mod modGraphic">
          <ac:chgData name="Louisa Antonioli" userId="9e995a3c-977e-4318-bf05-897f426f4c92" providerId="ADAL" clId="{61F7F121-3EC7-4BB4-9F76-24AD0013F827}" dt="2025-02-27T00:46:40.532" v="552" actId="948"/>
          <ac:graphicFrameMkLst>
            <pc:docMk/>
            <pc:sldMk cId="625120516" sldId="986"/>
            <ac:graphicFrameMk id="3" creationId="{34852FD3-1CFB-BE74-7A33-C8F267123B75}"/>
          </ac:graphicFrameMkLst>
        </pc:graphicFrameChg>
      </pc:sldChg>
      <pc:sldChg chg="del">
        <pc:chgData name="Louisa Antonioli" userId="9e995a3c-977e-4318-bf05-897f426f4c92" providerId="ADAL" clId="{61F7F121-3EC7-4BB4-9F76-24AD0013F827}" dt="2025-02-26T14:28:21.007" v="551" actId="47"/>
        <pc:sldMkLst>
          <pc:docMk/>
          <pc:sldMk cId="1812087150" sldId="987"/>
        </pc:sldMkLst>
      </pc:sldChg>
      <pc:sldChg chg="addSp delSp modSp new mod">
        <pc:chgData name="Louisa Antonioli" userId="9e995a3c-977e-4318-bf05-897f426f4c92" providerId="ADAL" clId="{61F7F121-3EC7-4BB4-9F76-24AD0013F827}" dt="2025-02-27T09:38:00.823" v="637" actId="14100"/>
        <pc:sldMkLst>
          <pc:docMk/>
          <pc:sldMk cId="1918121761" sldId="988"/>
        </pc:sldMkLst>
        <pc:spChg chg="add mod">
          <ac:chgData name="Louisa Antonioli" userId="9e995a3c-977e-4318-bf05-897f426f4c92" providerId="ADAL" clId="{61F7F121-3EC7-4BB4-9F76-24AD0013F827}" dt="2025-02-26T13:09:56.602" v="408" actId="1076"/>
          <ac:spMkLst>
            <pc:docMk/>
            <pc:sldMk cId="1918121761" sldId="988"/>
            <ac:spMk id="6" creationId="{1C7CFB50-E08F-596A-5878-993DA0AD3750}"/>
          </ac:spMkLst>
        </pc:spChg>
        <pc:picChg chg="add mod">
          <ac:chgData name="Louisa Antonioli" userId="9e995a3c-977e-4318-bf05-897f426f4c92" providerId="ADAL" clId="{61F7F121-3EC7-4BB4-9F76-24AD0013F827}" dt="2025-02-26T13:10:27.412" v="412" actId="1076"/>
          <ac:picMkLst>
            <pc:docMk/>
            <pc:sldMk cId="1918121761" sldId="988"/>
            <ac:picMk id="5" creationId="{FAA46BB6-0426-1366-5124-578F58F1CE73}"/>
          </ac:picMkLst>
        </pc:picChg>
        <pc:picChg chg="add mod">
          <ac:chgData name="Louisa Antonioli" userId="9e995a3c-977e-4318-bf05-897f426f4c92" providerId="ADAL" clId="{61F7F121-3EC7-4BB4-9F76-24AD0013F827}" dt="2025-02-27T09:38:00.823" v="637" actId="14100"/>
          <ac:picMkLst>
            <pc:docMk/>
            <pc:sldMk cId="1918121761" sldId="988"/>
            <ac:picMk id="11" creationId="{B2D5C02C-1C6F-28E3-6CE9-E906C7A512F9}"/>
          </ac:picMkLst>
        </pc:picChg>
        <pc:cxnChg chg="add mod">
          <ac:chgData name="Louisa Antonioli" userId="9e995a3c-977e-4318-bf05-897f426f4c92" providerId="ADAL" clId="{61F7F121-3EC7-4BB4-9F76-24AD0013F827}" dt="2025-02-26T13:10:35.216" v="414" actId="14100"/>
          <ac:cxnSpMkLst>
            <pc:docMk/>
            <pc:sldMk cId="1918121761" sldId="988"/>
            <ac:cxnSpMk id="8" creationId="{C12C6860-DFF2-869C-FE66-CD1C3BE997B3}"/>
          </ac:cxnSpMkLst>
        </pc:cxnChg>
      </pc:sldChg>
      <pc:sldChg chg="add">
        <pc:chgData name="Louisa Antonioli" userId="9e995a3c-977e-4318-bf05-897f426f4c92" providerId="ADAL" clId="{61F7F121-3EC7-4BB4-9F76-24AD0013F827}" dt="2025-02-27T09:33:02.665" v="612"/>
        <pc:sldMkLst>
          <pc:docMk/>
          <pc:sldMk cId="2576806984" sldId="989"/>
        </pc:sldMkLst>
      </pc:sldChg>
      <pc:sldChg chg="addSp delSp modSp new mod modAnim">
        <pc:chgData name="Louisa Antonioli" userId="9e995a3c-977e-4318-bf05-897f426f4c92" providerId="ADAL" clId="{61F7F121-3EC7-4BB4-9F76-24AD0013F827}" dt="2025-03-02T19:58:33.747" v="643" actId="14100"/>
        <pc:sldMkLst>
          <pc:docMk/>
          <pc:sldMk cId="1939578656" sldId="990"/>
        </pc:sldMkLst>
        <pc:picChg chg="add mod">
          <ac:chgData name="Louisa Antonioli" userId="9e995a3c-977e-4318-bf05-897f426f4c92" providerId="ADAL" clId="{61F7F121-3EC7-4BB4-9F76-24AD0013F827}" dt="2025-03-02T19:58:33.747" v="643" actId="14100"/>
          <ac:picMkLst>
            <pc:docMk/>
            <pc:sldMk cId="1939578656" sldId="990"/>
            <ac:picMk id="4" creationId="{F1F90A84-0E28-7907-E45A-8F80FD139DF1}"/>
          </ac:picMkLst>
        </pc:picChg>
      </pc:sldChg>
    </pc:docChg>
  </pc:docChgLst>
  <pc:docChgLst>
    <pc:chgData name="Katie Eberstein" userId="S::katie.eberstein@brighton-hove.gov.uk::8552068e-af68-466d-8240-da5ec5ba8e15" providerId="AD" clId="Web-{16909080-37EA-4741-AB63-44DD3866EF38}"/>
    <pc:docChg chg="addSld delSld modSld sldOrd modSection">
      <pc:chgData name="Katie Eberstein" userId="S::katie.eberstein@brighton-hove.gov.uk::8552068e-af68-466d-8240-da5ec5ba8e15" providerId="AD" clId="Web-{16909080-37EA-4741-AB63-44DD3866EF38}" dt="2025-03-05T10:15:38.252" v="1048" actId="20577"/>
      <pc:docMkLst>
        <pc:docMk/>
      </pc:docMkLst>
      <pc:sldChg chg="modNotes">
        <pc:chgData name="Katie Eberstein" userId="S::katie.eberstein@brighton-hove.gov.uk::8552068e-af68-466d-8240-da5ec5ba8e15" providerId="AD" clId="Web-{16909080-37EA-4741-AB63-44DD3866EF38}" dt="2025-03-05T09:26:09.637" v="51"/>
        <pc:sldMkLst>
          <pc:docMk/>
          <pc:sldMk cId="2691300753" sldId="279"/>
        </pc:sldMkLst>
      </pc:sldChg>
      <pc:sldChg chg="modNotes">
        <pc:chgData name="Katie Eberstein" userId="S::katie.eberstein@brighton-hove.gov.uk::8552068e-af68-466d-8240-da5ec5ba8e15" providerId="AD" clId="Web-{16909080-37EA-4741-AB63-44DD3866EF38}" dt="2025-03-05T09:49:34.466" v="562"/>
        <pc:sldMkLst>
          <pc:docMk/>
          <pc:sldMk cId="414712879" sldId="280"/>
        </pc:sldMkLst>
      </pc:sldChg>
      <pc:sldChg chg="modNotes">
        <pc:chgData name="Katie Eberstein" userId="S::katie.eberstein@brighton-hove.gov.uk::8552068e-af68-466d-8240-da5ec5ba8e15" providerId="AD" clId="Web-{16909080-37EA-4741-AB63-44DD3866EF38}" dt="2025-03-05T09:49:00.216" v="484"/>
        <pc:sldMkLst>
          <pc:docMk/>
          <pc:sldMk cId="3299993022" sldId="282"/>
        </pc:sldMkLst>
      </pc:sldChg>
      <pc:sldChg chg="modNotes">
        <pc:chgData name="Katie Eberstein" userId="S::katie.eberstein@brighton-hove.gov.uk::8552068e-af68-466d-8240-da5ec5ba8e15" providerId="AD" clId="Web-{16909080-37EA-4741-AB63-44DD3866EF38}" dt="2025-03-05T09:33:21.554" v="215"/>
        <pc:sldMkLst>
          <pc:docMk/>
          <pc:sldMk cId="3626124546" sldId="284"/>
        </pc:sldMkLst>
      </pc:sldChg>
      <pc:sldChg chg="del">
        <pc:chgData name="Katie Eberstein" userId="S::katie.eberstein@brighton-hove.gov.uk::8552068e-af68-466d-8240-da5ec5ba8e15" providerId="AD" clId="Web-{16909080-37EA-4741-AB63-44DD3866EF38}" dt="2025-03-05T10:04:44.221" v="740"/>
        <pc:sldMkLst>
          <pc:docMk/>
          <pc:sldMk cId="3603706610" sldId="308"/>
        </pc:sldMkLst>
      </pc:sldChg>
      <pc:sldChg chg="ord">
        <pc:chgData name="Katie Eberstein" userId="S::katie.eberstein@brighton-hove.gov.uk::8552068e-af68-466d-8240-da5ec5ba8e15" providerId="AD" clId="Web-{16909080-37EA-4741-AB63-44DD3866EF38}" dt="2025-03-05T10:05:22.004" v="741"/>
        <pc:sldMkLst>
          <pc:docMk/>
          <pc:sldMk cId="3869120644" sldId="312"/>
        </pc:sldMkLst>
      </pc:sldChg>
      <pc:sldChg chg="ord modNotes">
        <pc:chgData name="Katie Eberstein" userId="S::katie.eberstein@brighton-hove.gov.uk::8552068e-af68-466d-8240-da5ec5ba8e15" providerId="AD" clId="Web-{16909080-37EA-4741-AB63-44DD3866EF38}" dt="2025-03-05T10:06:19.255" v="788"/>
        <pc:sldMkLst>
          <pc:docMk/>
          <pc:sldMk cId="3209351258" sldId="313"/>
        </pc:sldMkLst>
      </pc:sldChg>
      <pc:sldChg chg="modNotes">
        <pc:chgData name="Katie Eberstein" userId="S::katie.eberstein@brighton-hove.gov.uk::8552068e-af68-466d-8240-da5ec5ba8e15" providerId="AD" clId="Web-{16909080-37EA-4741-AB63-44DD3866EF38}" dt="2025-03-05T10:07:59.320" v="861"/>
        <pc:sldMkLst>
          <pc:docMk/>
          <pc:sldMk cId="704083395" sldId="315"/>
        </pc:sldMkLst>
      </pc:sldChg>
      <pc:sldChg chg="modNotes">
        <pc:chgData name="Katie Eberstein" userId="S::katie.eberstein@brighton-hove.gov.uk::8552068e-af68-466d-8240-da5ec5ba8e15" providerId="AD" clId="Web-{16909080-37EA-4741-AB63-44DD3866EF38}" dt="2025-03-05T10:08:36.742" v="907"/>
        <pc:sldMkLst>
          <pc:docMk/>
          <pc:sldMk cId="3027157968" sldId="316"/>
        </pc:sldMkLst>
      </pc:sldChg>
      <pc:sldChg chg="modNotes">
        <pc:chgData name="Katie Eberstein" userId="S::katie.eberstein@brighton-hove.gov.uk::8552068e-af68-466d-8240-da5ec5ba8e15" providerId="AD" clId="Web-{16909080-37EA-4741-AB63-44DD3866EF38}" dt="2025-03-05T10:09:20.572" v="933"/>
        <pc:sldMkLst>
          <pc:docMk/>
          <pc:sldMk cId="2107252001" sldId="317"/>
        </pc:sldMkLst>
      </pc:sldChg>
      <pc:sldChg chg="modNotes">
        <pc:chgData name="Katie Eberstein" userId="S::katie.eberstein@brighton-hove.gov.uk::8552068e-af68-466d-8240-da5ec5ba8e15" providerId="AD" clId="Web-{16909080-37EA-4741-AB63-44DD3866EF38}" dt="2025-03-05T10:10:18.948" v="1014"/>
        <pc:sldMkLst>
          <pc:docMk/>
          <pc:sldMk cId="4038161314" sldId="323"/>
        </pc:sldMkLst>
      </pc:sldChg>
      <pc:sldChg chg="ord modNotes">
        <pc:chgData name="Katie Eberstein" userId="S::katie.eberstein@brighton-hove.gov.uk::8552068e-af68-466d-8240-da5ec5ba8e15" providerId="AD" clId="Web-{16909080-37EA-4741-AB63-44DD3866EF38}" dt="2025-03-05T10:04:41.425" v="739"/>
        <pc:sldMkLst>
          <pc:docMk/>
          <pc:sldMk cId="2605863871" sldId="336"/>
        </pc:sldMkLst>
      </pc:sldChg>
      <pc:sldChg chg="ord">
        <pc:chgData name="Katie Eberstein" userId="S::katie.eberstein@brighton-hove.gov.uk::8552068e-af68-466d-8240-da5ec5ba8e15" providerId="AD" clId="Web-{16909080-37EA-4741-AB63-44DD3866EF38}" dt="2025-03-05T10:06:22.427" v="789"/>
        <pc:sldMkLst>
          <pc:docMk/>
          <pc:sldMk cId="1908064053" sldId="338"/>
        </pc:sldMkLst>
      </pc:sldChg>
      <pc:sldChg chg="modNotes">
        <pc:chgData name="Katie Eberstein" userId="S::katie.eberstein@brighton-hove.gov.uk::8552068e-af68-466d-8240-da5ec5ba8e15" providerId="AD" clId="Web-{16909080-37EA-4741-AB63-44DD3866EF38}" dt="2025-03-05T09:34:39.087" v="259"/>
        <pc:sldMkLst>
          <pc:docMk/>
          <pc:sldMk cId="199488721" sldId="350"/>
        </pc:sldMkLst>
      </pc:sldChg>
      <pc:sldChg chg="modSp">
        <pc:chgData name="Katie Eberstein" userId="S::katie.eberstein@brighton-hove.gov.uk::8552068e-af68-466d-8240-da5ec5ba8e15" providerId="AD" clId="Web-{16909080-37EA-4741-AB63-44DD3866EF38}" dt="2025-03-05T09:32:43.443" v="177"/>
        <pc:sldMkLst>
          <pc:docMk/>
          <pc:sldMk cId="0" sldId="813"/>
        </pc:sldMkLst>
        <pc:spChg chg="mod">
          <ac:chgData name="Katie Eberstein" userId="S::katie.eberstein@brighton-hove.gov.uk::8552068e-af68-466d-8240-da5ec5ba8e15" providerId="AD" clId="Web-{16909080-37EA-4741-AB63-44DD3866EF38}" dt="2025-03-05T09:32:43.443" v="177"/>
          <ac:spMkLst>
            <pc:docMk/>
            <pc:sldMk cId="0" sldId="813"/>
            <ac:spMk id="101" creationId="{00000000-0000-0000-0000-000000000000}"/>
          </ac:spMkLst>
        </pc:spChg>
      </pc:sldChg>
      <pc:sldChg chg="ord modNotes">
        <pc:chgData name="Katie Eberstein" userId="S::katie.eberstein@brighton-hove.gov.uk::8552068e-af68-466d-8240-da5ec5ba8e15" providerId="AD" clId="Web-{16909080-37EA-4741-AB63-44DD3866EF38}" dt="2025-03-05T10:03:54.439" v="697"/>
        <pc:sldMkLst>
          <pc:docMk/>
          <pc:sldMk cId="3055695130" sldId="814"/>
        </pc:sldMkLst>
      </pc:sldChg>
      <pc:sldChg chg="modNotes">
        <pc:chgData name="Katie Eberstein" userId="S::katie.eberstein@brighton-hove.gov.uk::8552068e-af68-466d-8240-da5ec5ba8e15" providerId="AD" clId="Web-{16909080-37EA-4741-AB63-44DD3866EF38}" dt="2025-03-05T09:26:04.465" v="50"/>
        <pc:sldMkLst>
          <pc:docMk/>
          <pc:sldMk cId="1150971413" sldId="825"/>
        </pc:sldMkLst>
      </pc:sldChg>
      <pc:sldChg chg="modNotes">
        <pc:chgData name="Katie Eberstein" userId="S::katie.eberstein@brighton-hove.gov.uk::8552068e-af68-466d-8240-da5ec5ba8e15" providerId="AD" clId="Web-{16909080-37EA-4741-AB63-44DD3866EF38}" dt="2025-03-05T09:50:28.171" v="629"/>
        <pc:sldMkLst>
          <pc:docMk/>
          <pc:sldMk cId="4041032486" sldId="857"/>
        </pc:sldMkLst>
      </pc:sldChg>
      <pc:sldChg chg="modNotes">
        <pc:chgData name="Katie Eberstein" userId="S::katie.eberstein@brighton-hove.gov.uk::8552068e-af68-466d-8240-da5ec5ba8e15" providerId="AD" clId="Web-{16909080-37EA-4741-AB63-44DD3866EF38}" dt="2025-03-05T10:10:49.824" v="1042"/>
        <pc:sldMkLst>
          <pc:docMk/>
          <pc:sldMk cId="2109978312" sldId="858"/>
        </pc:sldMkLst>
      </pc:sldChg>
      <pc:sldChg chg="modSp modNotes">
        <pc:chgData name="Katie Eberstein" userId="S::katie.eberstein@brighton-hove.gov.uk::8552068e-af68-466d-8240-da5ec5ba8e15" providerId="AD" clId="Web-{16909080-37EA-4741-AB63-44DD3866EF38}" dt="2025-03-05T09:32:32.177" v="176"/>
        <pc:sldMkLst>
          <pc:docMk/>
          <pc:sldMk cId="0" sldId="863"/>
        </pc:sldMkLst>
        <pc:spChg chg="mod">
          <ac:chgData name="Katie Eberstein" userId="S::katie.eberstein@brighton-hove.gov.uk::8552068e-af68-466d-8240-da5ec5ba8e15" providerId="AD" clId="Web-{16909080-37EA-4741-AB63-44DD3866EF38}" dt="2025-03-05T09:32:32.177" v="176"/>
          <ac:spMkLst>
            <pc:docMk/>
            <pc:sldMk cId="0" sldId="863"/>
            <ac:spMk id="1113" creationId="{00000000-0000-0000-0000-000000000000}"/>
          </ac:spMkLst>
        </pc:spChg>
      </pc:sldChg>
      <pc:sldChg chg="modSp modNotes">
        <pc:chgData name="Katie Eberstein" userId="S::katie.eberstein@brighton-hove.gov.uk::8552068e-af68-466d-8240-da5ec5ba8e15" providerId="AD" clId="Web-{16909080-37EA-4741-AB63-44DD3866EF38}" dt="2025-03-05T09:39:14.468" v="404"/>
        <pc:sldMkLst>
          <pc:docMk/>
          <pc:sldMk cId="3744152164" sldId="980"/>
        </pc:sldMkLst>
        <pc:spChg chg="mod">
          <ac:chgData name="Katie Eberstein" userId="S::katie.eberstein@brighton-hove.gov.uk::8552068e-af68-466d-8240-da5ec5ba8e15" providerId="AD" clId="Web-{16909080-37EA-4741-AB63-44DD3866EF38}" dt="2025-03-05T09:34:43.430" v="260"/>
          <ac:spMkLst>
            <pc:docMk/>
            <pc:sldMk cId="3744152164" sldId="980"/>
            <ac:spMk id="8" creationId="{C3CDD305-978E-03CA-3F0C-5C83FECBE8E5}"/>
          </ac:spMkLst>
        </pc:spChg>
      </pc:sldChg>
      <pc:sldChg chg="del">
        <pc:chgData name="Katie Eberstein" userId="S::katie.eberstein@brighton-hove.gov.uk::8552068e-af68-466d-8240-da5ec5ba8e15" providerId="AD" clId="Web-{16909080-37EA-4741-AB63-44DD3866EF38}" dt="2025-03-05T10:07:05.443" v="790"/>
        <pc:sldMkLst>
          <pc:docMk/>
          <pc:sldMk cId="1133977428" sldId="985"/>
        </pc:sldMkLst>
      </pc:sldChg>
      <pc:sldChg chg="modSp">
        <pc:chgData name="Katie Eberstein" userId="S::katie.eberstein@brighton-hove.gov.uk::8552068e-af68-466d-8240-da5ec5ba8e15" providerId="AD" clId="Web-{16909080-37EA-4741-AB63-44DD3866EF38}" dt="2025-03-05T09:34:54.665" v="261"/>
        <pc:sldMkLst>
          <pc:docMk/>
          <pc:sldMk cId="2576806984" sldId="989"/>
        </pc:sldMkLst>
        <pc:spChg chg="mod">
          <ac:chgData name="Katie Eberstein" userId="S::katie.eberstein@brighton-hove.gov.uk::8552068e-af68-466d-8240-da5ec5ba8e15" providerId="AD" clId="Web-{16909080-37EA-4741-AB63-44DD3866EF38}" dt="2025-03-05T09:34:54.665" v="261"/>
          <ac:spMkLst>
            <pc:docMk/>
            <pc:sldMk cId="2576806984" sldId="989"/>
            <ac:spMk id="2" creationId="{227D09D0-A279-D873-7A52-F3196AA0FF70}"/>
          </ac:spMkLst>
        </pc:spChg>
      </pc:sldChg>
      <pc:sldChg chg="modNotes">
        <pc:chgData name="Katie Eberstein" userId="S::katie.eberstein@brighton-hove.gov.uk::8552068e-af68-466d-8240-da5ec5ba8e15" providerId="AD" clId="Web-{16909080-37EA-4741-AB63-44DD3866EF38}" dt="2025-03-05T09:19:39.957" v="15"/>
        <pc:sldMkLst>
          <pc:docMk/>
          <pc:sldMk cId="1939578656" sldId="990"/>
        </pc:sldMkLst>
      </pc:sldChg>
      <pc:sldChg chg="modSp new">
        <pc:chgData name="Katie Eberstein" userId="S::katie.eberstein@brighton-hove.gov.uk::8552068e-af68-466d-8240-da5ec5ba8e15" providerId="AD" clId="Web-{16909080-37EA-4741-AB63-44DD3866EF38}" dt="2025-03-05T10:15:38.252" v="1048" actId="20577"/>
        <pc:sldMkLst>
          <pc:docMk/>
          <pc:sldMk cId="2915515405" sldId="2601"/>
        </pc:sldMkLst>
        <pc:spChg chg="mod">
          <ac:chgData name="Katie Eberstein" userId="S::katie.eberstein@brighton-hove.gov.uk::8552068e-af68-466d-8240-da5ec5ba8e15" providerId="AD" clId="Web-{16909080-37EA-4741-AB63-44DD3866EF38}" dt="2025-03-05T10:15:38.252" v="1048" actId="20577"/>
          <ac:spMkLst>
            <pc:docMk/>
            <pc:sldMk cId="2915515405" sldId="2601"/>
            <ac:spMk id="2" creationId="{E57ECADC-8F30-04B3-CBAB-D5BBE53D777C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B0804A-A112-4C25-8A7F-E9C39EC8D317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ED24D17-DA18-4070-8379-1211F1FD12C2}">
      <dgm:prSet phldrT="[Text]" phldr="0" custT="1"/>
      <dgm:spPr/>
      <dgm:t>
        <a:bodyPr/>
        <a:lstStyle/>
        <a:p>
          <a:pPr rtl="0"/>
          <a:r>
            <a:rPr lang="en-GB" sz="1400">
              <a:solidFill>
                <a:schemeClr val="tx1"/>
              </a:solidFill>
              <a:latin typeface="Aptos Display" panose="020F0302020204030204"/>
            </a:rPr>
            <a:t>Interwoven in lessons</a:t>
          </a:r>
          <a:endParaRPr lang="en-GB" sz="1400">
            <a:solidFill>
              <a:schemeClr val="tx1"/>
            </a:solidFill>
          </a:endParaRPr>
        </a:p>
      </dgm:t>
    </dgm:pt>
    <dgm:pt modelId="{6A5128B7-6FD5-4143-9E3C-D9A6EFD39DFD}" type="parTrans" cxnId="{93782E66-F191-4552-8B44-389DA214A310}">
      <dgm:prSet/>
      <dgm:spPr/>
      <dgm:t>
        <a:bodyPr/>
        <a:lstStyle/>
        <a:p>
          <a:endParaRPr lang="en-GB"/>
        </a:p>
      </dgm:t>
    </dgm:pt>
    <dgm:pt modelId="{662A1A14-CB79-4007-97DF-805588F2D20C}" type="sibTrans" cxnId="{93782E66-F191-4552-8B44-389DA214A310}">
      <dgm:prSet/>
      <dgm:spPr/>
      <dgm:t>
        <a:bodyPr/>
        <a:lstStyle/>
        <a:p>
          <a:endParaRPr lang="en-GB"/>
        </a:p>
      </dgm:t>
    </dgm:pt>
    <dgm:pt modelId="{33BD7478-B6AD-422C-BD7C-B6B77576207C}">
      <dgm:prSet phldrT="[Text]" phldr="0" custT="1"/>
      <dgm:spPr/>
      <dgm:t>
        <a:bodyPr/>
        <a:lstStyle/>
        <a:p>
          <a:pPr rtl="0"/>
          <a:r>
            <a:rPr lang="en-GB" sz="1400">
              <a:solidFill>
                <a:schemeClr val="tx1"/>
              </a:solidFill>
              <a:latin typeface="Aptos Display" panose="020F0302020204030204"/>
            </a:rPr>
            <a:t>Action and empowerment</a:t>
          </a:r>
          <a:endParaRPr lang="en-GB" sz="1400">
            <a:solidFill>
              <a:schemeClr val="tx1"/>
            </a:solidFill>
          </a:endParaRPr>
        </a:p>
      </dgm:t>
    </dgm:pt>
    <dgm:pt modelId="{13317036-0A6E-402E-8531-B8E55BF15E69}" type="parTrans" cxnId="{78C8113B-4DAB-478A-838B-A97223775DC7}">
      <dgm:prSet/>
      <dgm:spPr/>
      <dgm:t>
        <a:bodyPr/>
        <a:lstStyle/>
        <a:p>
          <a:endParaRPr lang="en-GB"/>
        </a:p>
      </dgm:t>
    </dgm:pt>
    <dgm:pt modelId="{22FD3886-4969-4966-B67F-44BBAA87AF10}" type="sibTrans" cxnId="{78C8113B-4DAB-478A-838B-A97223775DC7}">
      <dgm:prSet/>
      <dgm:spPr/>
      <dgm:t>
        <a:bodyPr/>
        <a:lstStyle/>
        <a:p>
          <a:endParaRPr lang="en-GB"/>
        </a:p>
      </dgm:t>
    </dgm:pt>
    <dgm:pt modelId="{4E1AC4E2-6E97-45E9-A482-549A2A27C691}">
      <dgm:prSet phldrT="[Text]" phldr="0" custT="1"/>
      <dgm:spPr/>
      <dgm:t>
        <a:bodyPr/>
        <a:lstStyle/>
        <a:p>
          <a:pPr rtl="0"/>
          <a:r>
            <a:rPr lang="en-GB" sz="1400">
              <a:solidFill>
                <a:schemeClr val="tx1"/>
              </a:solidFill>
              <a:latin typeface="Aptos Display" panose="020F0302020204030204"/>
            </a:rPr>
            <a:t>Connections with nature</a:t>
          </a:r>
          <a:endParaRPr lang="en-GB" sz="1400">
            <a:solidFill>
              <a:schemeClr val="tx1"/>
            </a:solidFill>
          </a:endParaRPr>
        </a:p>
      </dgm:t>
    </dgm:pt>
    <dgm:pt modelId="{E98D896C-C027-4E41-B34B-3AE2F0B89BF3}" type="parTrans" cxnId="{F0BFC341-34A4-4262-8341-F8B9BDB7A6BF}">
      <dgm:prSet/>
      <dgm:spPr/>
      <dgm:t>
        <a:bodyPr/>
        <a:lstStyle/>
        <a:p>
          <a:endParaRPr lang="en-GB"/>
        </a:p>
      </dgm:t>
    </dgm:pt>
    <dgm:pt modelId="{4A77168A-AFDE-415C-9449-1791A4ACEA7D}" type="sibTrans" cxnId="{F0BFC341-34A4-4262-8341-F8B9BDB7A6BF}">
      <dgm:prSet/>
      <dgm:spPr/>
      <dgm:t>
        <a:bodyPr/>
        <a:lstStyle/>
        <a:p>
          <a:endParaRPr lang="en-GB"/>
        </a:p>
      </dgm:t>
    </dgm:pt>
    <dgm:pt modelId="{4941EE44-5FFA-4A53-AF2D-96A28F0D3059}">
      <dgm:prSet phldrT="[Text]" phldr="0" custT="1"/>
      <dgm:spPr/>
      <dgm:t>
        <a:bodyPr/>
        <a:lstStyle/>
        <a:p>
          <a:r>
            <a:rPr lang="en-GB" sz="1400">
              <a:solidFill>
                <a:schemeClr val="tx1"/>
              </a:solidFill>
              <a:latin typeface="Aptos Display" panose="020F0302020204030204"/>
            </a:rPr>
            <a:t>Culture</a:t>
          </a:r>
          <a:endParaRPr lang="en-GB" sz="1400">
            <a:solidFill>
              <a:schemeClr val="tx1"/>
            </a:solidFill>
          </a:endParaRPr>
        </a:p>
      </dgm:t>
    </dgm:pt>
    <dgm:pt modelId="{04B4C876-6A9E-4B10-A02D-DCF5E5CE77B6}" type="parTrans" cxnId="{B51FD07F-DD4F-4113-B1B6-DCACD5007D65}">
      <dgm:prSet/>
      <dgm:spPr/>
      <dgm:t>
        <a:bodyPr/>
        <a:lstStyle/>
        <a:p>
          <a:endParaRPr lang="en-GB"/>
        </a:p>
      </dgm:t>
    </dgm:pt>
    <dgm:pt modelId="{E46DBD2E-EBFE-4FA1-8353-B0243B2A0632}" type="sibTrans" cxnId="{B51FD07F-DD4F-4113-B1B6-DCACD5007D65}">
      <dgm:prSet/>
      <dgm:spPr/>
      <dgm:t>
        <a:bodyPr/>
        <a:lstStyle/>
        <a:p>
          <a:endParaRPr lang="en-GB"/>
        </a:p>
      </dgm:t>
    </dgm:pt>
    <dgm:pt modelId="{D7BBA0CA-446C-4EE7-B8CF-F8E2616D94E9}">
      <dgm:prSet phldrT="[Text]" phldr="0" custT="1"/>
      <dgm:spPr/>
      <dgm:t>
        <a:bodyPr/>
        <a:lstStyle/>
        <a:p>
          <a:pPr rtl="0"/>
          <a:r>
            <a:rPr lang="en-GB" sz="1400">
              <a:solidFill>
                <a:schemeClr val="tx1"/>
              </a:solidFill>
              <a:latin typeface="Aptos Display" panose="020F0302020204030204"/>
            </a:rPr>
            <a:t>School organisation – sustainable practices</a:t>
          </a:r>
          <a:endParaRPr lang="en-GB" sz="1400">
            <a:solidFill>
              <a:schemeClr val="tx1"/>
            </a:solidFill>
          </a:endParaRPr>
        </a:p>
      </dgm:t>
    </dgm:pt>
    <dgm:pt modelId="{5051A349-34F1-4FFD-91A1-9AB9F8419C63}" type="parTrans" cxnId="{65FD83F3-CB06-4957-AE5E-C2F6A5A2FF05}">
      <dgm:prSet/>
      <dgm:spPr/>
      <dgm:t>
        <a:bodyPr/>
        <a:lstStyle/>
        <a:p>
          <a:endParaRPr lang="en-GB"/>
        </a:p>
      </dgm:t>
    </dgm:pt>
    <dgm:pt modelId="{05603A58-1950-4613-8428-0FC316797E32}" type="sibTrans" cxnId="{65FD83F3-CB06-4957-AE5E-C2F6A5A2FF05}">
      <dgm:prSet/>
      <dgm:spPr/>
      <dgm:t>
        <a:bodyPr/>
        <a:lstStyle/>
        <a:p>
          <a:endParaRPr lang="en-GB"/>
        </a:p>
      </dgm:t>
    </dgm:pt>
    <dgm:pt modelId="{DA2B57C1-1DE6-4C3F-A937-DF6269BBB104}">
      <dgm:prSet phldr="0" custT="1"/>
      <dgm:spPr/>
      <dgm:t>
        <a:bodyPr/>
        <a:lstStyle/>
        <a:p>
          <a:pPr rtl="0"/>
          <a:r>
            <a:rPr lang="en-GB" sz="1400">
              <a:solidFill>
                <a:schemeClr val="tx1"/>
              </a:solidFill>
              <a:latin typeface="Aptos Display" panose="020F0302020204030204"/>
            </a:rPr>
            <a:t>Link to the UN SDGs</a:t>
          </a:r>
        </a:p>
      </dgm:t>
    </dgm:pt>
    <dgm:pt modelId="{0EA22FBB-0733-4925-922D-0042D8459BE3}" type="parTrans" cxnId="{57E063D9-48A8-4391-AD55-61C566962C30}">
      <dgm:prSet/>
      <dgm:spPr/>
      <dgm:t>
        <a:bodyPr/>
        <a:lstStyle/>
        <a:p>
          <a:endParaRPr lang="en-GB"/>
        </a:p>
      </dgm:t>
    </dgm:pt>
    <dgm:pt modelId="{F39CC426-BDD6-488D-AD01-D6033929D744}" type="sibTrans" cxnId="{57E063D9-48A8-4391-AD55-61C566962C30}">
      <dgm:prSet/>
      <dgm:spPr/>
      <dgm:t>
        <a:bodyPr/>
        <a:lstStyle/>
        <a:p>
          <a:endParaRPr lang="en-GB"/>
        </a:p>
      </dgm:t>
    </dgm:pt>
    <dgm:pt modelId="{80FFED6A-0BC4-4F0E-B22F-C539E82D1F4E}">
      <dgm:prSet phldr="0" custT="1"/>
      <dgm:spPr/>
      <dgm:t>
        <a:bodyPr/>
        <a:lstStyle/>
        <a:p>
          <a:pPr rtl="0"/>
          <a:r>
            <a:rPr lang="en-GB" sz="1400">
              <a:solidFill>
                <a:schemeClr val="tx1"/>
              </a:solidFill>
              <a:latin typeface="Aptos Display" panose="020F0302020204030204"/>
            </a:rPr>
            <a:t>Assemblies</a:t>
          </a:r>
        </a:p>
      </dgm:t>
    </dgm:pt>
    <dgm:pt modelId="{43129C20-B6D5-40E6-90BB-5C4C4D680305}" type="parTrans" cxnId="{A97B5A3E-3AB5-444C-8653-E902A071D9C9}">
      <dgm:prSet/>
      <dgm:spPr/>
      <dgm:t>
        <a:bodyPr/>
        <a:lstStyle/>
        <a:p>
          <a:endParaRPr lang="en-GB"/>
        </a:p>
      </dgm:t>
    </dgm:pt>
    <dgm:pt modelId="{5C5BF77B-A928-43DC-A05E-9EA4309A9CE0}" type="sibTrans" cxnId="{A97B5A3E-3AB5-444C-8653-E902A071D9C9}">
      <dgm:prSet/>
      <dgm:spPr/>
      <dgm:t>
        <a:bodyPr/>
        <a:lstStyle/>
        <a:p>
          <a:endParaRPr lang="en-GB"/>
        </a:p>
      </dgm:t>
    </dgm:pt>
    <dgm:pt modelId="{9C64A377-BA64-4B14-A063-04581ADFFC40}">
      <dgm:prSet phldr="0" custT="1"/>
      <dgm:spPr/>
      <dgm:t>
        <a:bodyPr/>
        <a:lstStyle/>
        <a:p>
          <a:pPr rtl="0"/>
          <a:r>
            <a:rPr lang="en-GB" sz="1400">
              <a:solidFill>
                <a:schemeClr val="tx1"/>
              </a:solidFill>
              <a:latin typeface="Aptos Display" panose="020F0302020204030204"/>
            </a:rPr>
            <a:t>Connecting locally, nationally and internationally</a:t>
          </a:r>
        </a:p>
      </dgm:t>
    </dgm:pt>
    <dgm:pt modelId="{2B7FF1BB-4F27-422B-A440-7E1DCDF85B4E}" type="parTrans" cxnId="{B808B364-FC0C-4541-B49B-5F2B037548BE}">
      <dgm:prSet/>
      <dgm:spPr/>
      <dgm:t>
        <a:bodyPr/>
        <a:lstStyle/>
        <a:p>
          <a:endParaRPr lang="en-GB"/>
        </a:p>
      </dgm:t>
    </dgm:pt>
    <dgm:pt modelId="{9E194196-1314-4F0A-843A-FD6523FAE031}" type="sibTrans" cxnId="{B808B364-FC0C-4541-B49B-5F2B037548BE}">
      <dgm:prSet/>
      <dgm:spPr/>
      <dgm:t>
        <a:bodyPr/>
        <a:lstStyle/>
        <a:p>
          <a:endParaRPr lang="en-GB"/>
        </a:p>
      </dgm:t>
    </dgm:pt>
    <dgm:pt modelId="{1913CF55-9388-43BB-B3D8-9871937EB660}">
      <dgm:prSet phldr="0" custT="1"/>
      <dgm:spPr/>
      <dgm:t>
        <a:bodyPr/>
        <a:lstStyle/>
        <a:p>
          <a:pPr rtl="0"/>
          <a:r>
            <a:rPr lang="en-GB" sz="1400">
              <a:solidFill>
                <a:schemeClr val="tx1"/>
              </a:solidFill>
              <a:latin typeface="Aptos Display" panose="020F0302020204030204"/>
            </a:rPr>
            <a:t>Family and local community</a:t>
          </a:r>
        </a:p>
      </dgm:t>
    </dgm:pt>
    <dgm:pt modelId="{B5BBE0F6-5E9F-4152-83E3-9C392A7ADF90}" type="parTrans" cxnId="{C482DC61-4F26-4A98-94CE-72B4F529A68B}">
      <dgm:prSet/>
      <dgm:spPr/>
      <dgm:t>
        <a:bodyPr/>
        <a:lstStyle/>
        <a:p>
          <a:endParaRPr lang="en-GB"/>
        </a:p>
      </dgm:t>
    </dgm:pt>
    <dgm:pt modelId="{2E00546C-311C-4A7B-AC5E-F0E5C0B3BBE1}" type="sibTrans" cxnId="{C482DC61-4F26-4A98-94CE-72B4F529A68B}">
      <dgm:prSet/>
      <dgm:spPr/>
      <dgm:t>
        <a:bodyPr/>
        <a:lstStyle/>
        <a:p>
          <a:endParaRPr lang="en-GB"/>
        </a:p>
      </dgm:t>
    </dgm:pt>
    <dgm:pt modelId="{76277234-7FEE-4B0D-82A6-E8290019B5FC}">
      <dgm:prSet phldr="0" custT="1"/>
      <dgm:spPr/>
      <dgm:t>
        <a:bodyPr/>
        <a:lstStyle/>
        <a:p>
          <a:pPr rtl="0"/>
          <a:r>
            <a:rPr lang="en-GB" sz="1400">
              <a:solidFill>
                <a:schemeClr val="tx1"/>
              </a:solidFill>
              <a:latin typeface="Aptos Display" panose="020F0302020204030204"/>
            </a:rPr>
            <a:t>Special projects</a:t>
          </a:r>
          <a:endParaRPr lang="en-GB" sz="1400">
            <a:solidFill>
              <a:schemeClr val="tx1"/>
            </a:solidFill>
          </a:endParaRPr>
        </a:p>
      </dgm:t>
    </dgm:pt>
    <dgm:pt modelId="{8A082DEB-C013-4DF9-85A8-3C7FBD13172E}" type="parTrans" cxnId="{629A1FFE-BC28-40EC-AEA3-0F705DF7725C}">
      <dgm:prSet/>
      <dgm:spPr/>
      <dgm:t>
        <a:bodyPr/>
        <a:lstStyle/>
        <a:p>
          <a:endParaRPr lang="en-GB"/>
        </a:p>
      </dgm:t>
    </dgm:pt>
    <dgm:pt modelId="{B1C9B1EF-D2A9-493E-95AA-83327A52C3EE}" type="sibTrans" cxnId="{629A1FFE-BC28-40EC-AEA3-0F705DF7725C}">
      <dgm:prSet/>
      <dgm:spPr/>
      <dgm:t>
        <a:bodyPr/>
        <a:lstStyle/>
        <a:p>
          <a:endParaRPr lang="en-GB"/>
        </a:p>
      </dgm:t>
    </dgm:pt>
    <dgm:pt modelId="{380E5BFE-CE13-4B78-A0C2-058B759FC8DD}">
      <dgm:prSet phldr="0" custT="1"/>
      <dgm:spPr/>
      <dgm:t>
        <a:bodyPr/>
        <a:lstStyle/>
        <a:p>
          <a:pPr rtl="0"/>
          <a:r>
            <a:rPr lang="en-GB" sz="1400">
              <a:solidFill>
                <a:schemeClr val="tx1"/>
              </a:solidFill>
              <a:latin typeface="Aptos Display" panose="020F0302020204030204"/>
            </a:rPr>
            <a:t>Staff commitment through pledges</a:t>
          </a:r>
        </a:p>
      </dgm:t>
    </dgm:pt>
    <dgm:pt modelId="{24007177-F2D8-4609-B389-04DFC47B2EBB}" type="parTrans" cxnId="{36AE8A8E-3603-45D9-8B97-7D6BF339DC32}">
      <dgm:prSet/>
      <dgm:spPr/>
      <dgm:t>
        <a:bodyPr/>
        <a:lstStyle/>
        <a:p>
          <a:endParaRPr lang="en-GB"/>
        </a:p>
      </dgm:t>
    </dgm:pt>
    <dgm:pt modelId="{91679F46-46BF-488F-AE68-032ED401FA94}" type="sibTrans" cxnId="{36AE8A8E-3603-45D9-8B97-7D6BF339DC32}">
      <dgm:prSet/>
      <dgm:spPr/>
      <dgm:t>
        <a:bodyPr/>
        <a:lstStyle/>
        <a:p>
          <a:endParaRPr lang="en-GB"/>
        </a:p>
      </dgm:t>
    </dgm:pt>
    <dgm:pt modelId="{BAF2AD80-333C-4B53-9ECD-E69CB8EE45D3}">
      <dgm:prSet phldr="0" custT="1"/>
      <dgm:spPr/>
      <dgm:t>
        <a:bodyPr/>
        <a:lstStyle/>
        <a:p>
          <a:pPr rtl="0"/>
          <a:r>
            <a:rPr lang="en-GB" sz="1400">
              <a:solidFill>
                <a:schemeClr val="tx1"/>
              </a:solidFill>
              <a:latin typeface="Aptos Display" panose="020F0302020204030204"/>
            </a:rPr>
            <a:t>School values and learning attitudes</a:t>
          </a:r>
        </a:p>
      </dgm:t>
    </dgm:pt>
    <dgm:pt modelId="{ABAE4A64-858B-4167-8953-99FF146227E0}" type="parTrans" cxnId="{C43F09F9-AA6E-467A-A955-2C77658F4B22}">
      <dgm:prSet/>
      <dgm:spPr/>
      <dgm:t>
        <a:bodyPr/>
        <a:lstStyle/>
        <a:p>
          <a:endParaRPr lang="en-GB"/>
        </a:p>
      </dgm:t>
    </dgm:pt>
    <dgm:pt modelId="{7B6AD555-BA34-429E-B865-25FEA994A9C7}" type="sibTrans" cxnId="{C43F09F9-AA6E-467A-A955-2C77658F4B22}">
      <dgm:prSet/>
      <dgm:spPr/>
      <dgm:t>
        <a:bodyPr/>
        <a:lstStyle/>
        <a:p>
          <a:endParaRPr lang="en-GB"/>
        </a:p>
      </dgm:t>
    </dgm:pt>
    <dgm:pt modelId="{05E8EB6E-EDBF-41E2-B8CA-1777A1A76DE4}" type="pres">
      <dgm:prSet presAssocID="{4DB0804A-A112-4C25-8A7F-E9C39EC8D317}" presName="cycle" presStyleCnt="0">
        <dgm:presLayoutVars>
          <dgm:dir/>
          <dgm:resizeHandles val="exact"/>
        </dgm:presLayoutVars>
      </dgm:prSet>
      <dgm:spPr/>
    </dgm:pt>
    <dgm:pt modelId="{A3740E8B-6C74-49E4-8010-A06AF50AA83E}" type="pres">
      <dgm:prSet presAssocID="{AED24D17-DA18-4070-8379-1211F1FD12C2}" presName="node" presStyleLbl="node1" presStyleIdx="0" presStyleCnt="12" custScaleX="214839" custScaleY="120310" custRadScaleRad="96096">
        <dgm:presLayoutVars>
          <dgm:bulletEnabled val="1"/>
        </dgm:presLayoutVars>
      </dgm:prSet>
      <dgm:spPr>
        <a:solidFill>
          <a:srgbClr val="92D050"/>
        </a:solidFill>
      </dgm:spPr>
    </dgm:pt>
    <dgm:pt modelId="{0B33886A-BB56-4771-9ABE-CB598B8FD6AB}" type="pres">
      <dgm:prSet presAssocID="{662A1A14-CB79-4007-97DF-805588F2D20C}" presName="sibTrans" presStyleLbl="sibTrans2D1" presStyleIdx="0" presStyleCnt="12"/>
      <dgm:spPr>
        <a:solidFill>
          <a:srgbClr val="92D050"/>
        </a:solidFill>
      </dgm:spPr>
    </dgm:pt>
    <dgm:pt modelId="{BBA3119E-3647-4E55-AE80-7A8B00F6A55A}" type="pres">
      <dgm:prSet presAssocID="{662A1A14-CB79-4007-97DF-805588F2D20C}" presName="connectorText" presStyleLbl="sibTrans2D1" presStyleIdx="0" presStyleCnt="12"/>
      <dgm:spPr/>
    </dgm:pt>
    <dgm:pt modelId="{3F89E491-2488-4EE5-AD77-FDBD2B02D4F1}" type="pres">
      <dgm:prSet presAssocID="{80FFED6A-0BC4-4F0E-B22F-C539E82D1F4E}" presName="node" presStyleLbl="node1" presStyleIdx="1" presStyleCnt="12" custScaleX="214839" custScaleY="120310" custRadScaleRad="101787" custRadScaleInc="59570">
        <dgm:presLayoutVars>
          <dgm:bulletEnabled val="1"/>
        </dgm:presLayoutVars>
      </dgm:prSet>
      <dgm:spPr>
        <a:solidFill>
          <a:srgbClr val="92D050"/>
        </a:solidFill>
      </dgm:spPr>
    </dgm:pt>
    <dgm:pt modelId="{CF1C62E1-A67A-4765-8CB0-9CF5DFBCE4E5}" type="pres">
      <dgm:prSet presAssocID="{5C5BF77B-A928-43DC-A05E-9EA4309A9CE0}" presName="sibTrans" presStyleLbl="sibTrans2D1" presStyleIdx="1" presStyleCnt="12"/>
      <dgm:spPr>
        <a:solidFill>
          <a:srgbClr val="92D050"/>
        </a:solidFill>
      </dgm:spPr>
    </dgm:pt>
    <dgm:pt modelId="{A7AC4274-1667-48AA-875C-B0C87420B5EF}" type="pres">
      <dgm:prSet presAssocID="{5C5BF77B-A928-43DC-A05E-9EA4309A9CE0}" presName="connectorText" presStyleLbl="sibTrans2D1" presStyleIdx="1" presStyleCnt="12"/>
      <dgm:spPr/>
    </dgm:pt>
    <dgm:pt modelId="{B5B3057E-2647-4081-B254-68AAAC9C8CBA}" type="pres">
      <dgm:prSet presAssocID="{33BD7478-B6AD-422C-BD7C-B6B77576207C}" presName="node" presStyleLbl="node1" presStyleIdx="2" presStyleCnt="12" custScaleX="214839" custScaleY="120310" custRadScaleRad="98105" custRadScaleInc="13179">
        <dgm:presLayoutVars>
          <dgm:bulletEnabled val="1"/>
        </dgm:presLayoutVars>
      </dgm:prSet>
      <dgm:spPr>
        <a:solidFill>
          <a:srgbClr val="92D050"/>
        </a:solidFill>
      </dgm:spPr>
    </dgm:pt>
    <dgm:pt modelId="{2460B8A6-47F0-4BE1-B40A-B15B89A52F5A}" type="pres">
      <dgm:prSet presAssocID="{22FD3886-4969-4966-B67F-44BBAA87AF10}" presName="sibTrans" presStyleLbl="sibTrans2D1" presStyleIdx="2" presStyleCnt="12"/>
      <dgm:spPr>
        <a:solidFill>
          <a:srgbClr val="92D050"/>
        </a:solidFill>
      </dgm:spPr>
    </dgm:pt>
    <dgm:pt modelId="{EDD209AC-141C-40A0-BF02-DD2C6621BCD6}" type="pres">
      <dgm:prSet presAssocID="{22FD3886-4969-4966-B67F-44BBAA87AF10}" presName="connectorText" presStyleLbl="sibTrans2D1" presStyleIdx="2" presStyleCnt="12"/>
      <dgm:spPr/>
    </dgm:pt>
    <dgm:pt modelId="{B8969EAA-8F85-4D6E-8467-6B3F923278E6}" type="pres">
      <dgm:prSet presAssocID="{4E1AC4E2-6E97-45E9-A482-549A2A27C691}" presName="node" presStyleLbl="node1" presStyleIdx="3" presStyleCnt="12" custScaleX="214839" custScaleY="120310" custRadScaleRad="100077" custRadScaleInc="14919">
        <dgm:presLayoutVars>
          <dgm:bulletEnabled val="1"/>
        </dgm:presLayoutVars>
      </dgm:prSet>
      <dgm:spPr>
        <a:solidFill>
          <a:srgbClr val="92D050"/>
        </a:solidFill>
      </dgm:spPr>
    </dgm:pt>
    <dgm:pt modelId="{408F2746-2589-40CB-A1DA-7F8CB302AC65}" type="pres">
      <dgm:prSet presAssocID="{4A77168A-AFDE-415C-9449-1791A4ACEA7D}" presName="sibTrans" presStyleLbl="sibTrans2D1" presStyleIdx="3" presStyleCnt="12"/>
      <dgm:spPr>
        <a:solidFill>
          <a:srgbClr val="92D050"/>
        </a:solidFill>
      </dgm:spPr>
    </dgm:pt>
    <dgm:pt modelId="{1B10F94C-8441-4770-A1B6-B628CFC61D12}" type="pres">
      <dgm:prSet presAssocID="{4A77168A-AFDE-415C-9449-1791A4ACEA7D}" presName="connectorText" presStyleLbl="sibTrans2D1" presStyleIdx="3" presStyleCnt="12"/>
      <dgm:spPr/>
    </dgm:pt>
    <dgm:pt modelId="{1309D985-99F5-41F1-8BBE-41320A525A18}" type="pres">
      <dgm:prSet presAssocID="{1913CF55-9388-43BB-B3D8-9871937EB660}" presName="node" presStyleLbl="node1" presStyleIdx="4" presStyleCnt="12" custScaleX="214839" custScaleY="120310" custRadScaleRad="102010" custRadScaleInc="12674">
        <dgm:presLayoutVars>
          <dgm:bulletEnabled val="1"/>
        </dgm:presLayoutVars>
      </dgm:prSet>
      <dgm:spPr>
        <a:solidFill>
          <a:srgbClr val="92D050"/>
        </a:solidFill>
      </dgm:spPr>
    </dgm:pt>
    <dgm:pt modelId="{530DA9F7-F24A-439F-AD9B-BEC23FC021DC}" type="pres">
      <dgm:prSet presAssocID="{2E00546C-311C-4A7B-AC5E-F0E5C0B3BBE1}" presName="sibTrans" presStyleLbl="sibTrans2D1" presStyleIdx="4" presStyleCnt="12"/>
      <dgm:spPr>
        <a:solidFill>
          <a:srgbClr val="92D050"/>
        </a:solidFill>
      </dgm:spPr>
    </dgm:pt>
    <dgm:pt modelId="{40272766-F3F7-4666-8A7E-A63CBF2CDB9C}" type="pres">
      <dgm:prSet presAssocID="{2E00546C-311C-4A7B-AC5E-F0E5C0B3BBE1}" presName="connectorText" presStyleLbl="sibTrans2D1" presStyleIdx="4" presStyleCnt="12"/>
      <dgm:spPr/>
    </dgm:pt>
    <dgm:pt modelId="{75C521DD-D6FE-4AB6-AF33-CF97E616B84A}" type="pres">
      <dgm:prSet presAssocID="{76277234-7FEE-4B0D-82A6-E8290019B5FC}" presName="node" presStyleLbl="node1" presStyleIdx="5" presStyleCnt="12" custScaleX="214839" custScaleY="120310" custRadScaleRad="112862" custRadScaleInc="-47310">
        <dgm:presLayoutVars>
          <dgm:bulletEnabled val="1"/>
        </dgm:presLayoutVars>
      </dgm:prSet>
      <dgm:spPr>
        <a:solidFill>
          <a:srgbClr val="92D050"/>
        </a:solidFill>
      </dgm:spPr>
    </dgm:pt>
    <dgm:pt modelId="{C3CDE3F0-56A6-4A8B-934B-069F3847B3E6}" type="pres">
      <dgm:prSet presAssocID="{B1C9B1EF-D2A9-493E-95AA-83327A52C3EE}" presName="sibTrans" presStyleLbl="sibTrans2D1" presStyleIdx="5" presStyleCnt="12"/>
      <dgm:spPr>
        <a:solidFill>
          <a:srgbClr val="92D050"/>
        </a:solidFill>
      </dgm:spPr>
    </dgm:pt>
    <dgm:pt modelId="{C6311EEA-8E99-4428-961E-C1AAE094C3D4}" type="pres">
      <dgm:prSet presAssocID="{B1C9B1EF-D2A9-493E-95AA-83327A52C3EE}" presName="connectorText" presStyleLbl="sibTrans2D1" presStyleIdx="5" presStyleCnt="12"/>
      <dgm:spPr/>
    </dgm:pt>
    <dgm:pt modelId="{C0A74276-42DE-4C4F-B73A-1B60E9395EA4}" type="pres">
      <dgm:prSet presAssocID="{4941EE44-5FFA-4A53-AF2D-96A28F0D3059}" presName="node" presStyleLbl="node1" presStyleIdx="6" presStyleCnt="12" custScaleX="214839" custScaleY="120310" custRadScaleRad="100488">
        <dgm:presLayoutVars>
          <dgm:bulletEnabled val="1"/>
        </dgm:presLayoutVars>
      </dgm:prSet>
      <dgm:spPr>
        <a:solidFill>
          <a:srgbClr val="92D050"/>
        </a:solidFill>
      </dgm:spPr>
    </dgm:pt>
    <dgm:pt modelId="{B8FD8D43-187B-475D-A0CF-609764AAEB85}" type="pres">
      <dgm:prSet presAssocID="{E46DBD2E-EBFE-4FA1-8353-B0243B2A0632}" presName="sibTrans" presStyleLbl="sibTrans2D1" presStyleIdx="6" presStyleCnt="12"/>
      <dgm:spPr>
        <a:solidFill>
          <a:srgbClr val="92D050"/>
        </a:solidFill>
      </dgm:spPr>
    </dgm:pt>
    <dgm:pt modelId="{8FD548D6-FE14-4C44-85AC-7016A7CB1D83}" type="pres">
      <dgm:prSet presAssocID="{E46DBD2E-EBFE-4FA1-8353-B0243B2A0632}" presName="connectorText" presStyleLbl="sibTrans2D1" presStyleIdx="6" presStyleCnt="12"/>
      <dgm:spPr/>
    </dgm:pt>
    <dgm:pt modelId="{5BB4813C-D292-4EBF-9610-654CA2318A50}" type="pres">
      <dgm:prSet presAssocID="{D7BBA0CA-446C-4EE7-B8CF-F8E2616D94E9}" presName="node" presStyleLbl="node1" presStyleIdx="7" presStyleCnt="12" custScaleX="214839" custScaleY="120310" custRadScaleRad="108056" custRadScaleInc="23882">
        <dgm:presLayoutVars>
          <dgm:bulletEnabled val="1"/>
        </dgm:presLayoutVars>
      </dgm:prSet>
      <dgm:spPr>
        <a:solidFill>
          <a:srgbClr val="92D050"/>
        </a:solidFill>
      </dgm:spPr>
    </dgm:pt>
    <dgm:pt modelId="{7335915C-6167-4D32-BFAB-D76FE05CE256}" type="pres">
      <dgm:prSet presAssocID="{05603A58-1950-4613-8428-0FC316797E32}" presName="sibTrans" presStyleLbl="sibTrans2D1" presStyleIdx="7" presStyleCnt="12"/>
      <dgm:spPr>
        <a:solidFill>
          <a:srgbClr val="92D050"/>
        </a:solidFill>
      </dgm:spPr>
    </dgm:pt>
    <dgm:pt modelId="{4ABD8383-E607-436C-888C-0D9D0262667E}" type="pres">
      <dgm:prSet presAssocID="{05603A58-1950-4613-8428-0FC316797E32}" presName="connectorText" presStyleLbl="sibTrans2D1" presStyleIdx="7" presStyleCnt="12"/>
      <dgm:spPr/>
    </dgm:pt>
    <dgm:pt modelId="{67BE73C5-43AD-4E75-A87D-6C6CC86F7C11}" type="pres">
      <dgm:prSet presAssocID="{DA2B57C1-1DE6-4C3F-A937-DF6269BBB104}" presName="node" presStyleLbl="node1" presStyleIdx="8" presStyleCnt="12" custScaleX="214839" custScaleY="120310" custRadScaleRad="102010" custRadScaleInc="-12674">
        <dgm:presLayoutVars>
          <dgm:bulletEnabled val="1"/>
        </dgm:presLayoutVars>
      </dgm:prSet>
      <dgm:spPr>
        <a:solidFill>
          <a:srgbClr val="92D050"/>
        </a:solidFill>
      </dgm:spPr>
    </dgm:pt>
    <dgm:pt modelId="{247D1306-6568-481E-B5EA-18B43318C065}" type="pres">
      <dgm:prSet presAssocID="{F39CC426-BDD6-488D-AD01-D6033929D744}" presName="sibTrans" presStyleLbl="sibTrans2D1" presStyleIdx="8" presStyleCnt="12"/>
      <dgm:spPr>
        <a:solidFill>
          <a:srgbClr val="92D050"/>
        </a:solidFill>
      </dgm:spPr>
    </dgm:pt>
    <dgm:pt modelId="{7A66B423-68D9-4F11-805B-D852CA11841A}" type="pres">
      <dgm:prSet presAssocID="{F39CC426-BDD6-488D-AD01-D6033929D744}" presName="connectorText" presStyleLbl="sibTrans2D1" presStyleIdx="8" presStyleCnt="12"/>
      <dgm:spPr/>
    </dgm:pt>
    <dgm:pt modelId="{1A30B5F6-7AE3-4F9A-9BA8-9FC5133EF442}" type="pres">
      <dgm:prSet presAssocID="{9C64A377-BA64-4B14-A063-04581ADFFC40}" presName="node" presStyleLbl="node1" presStyleIdx="9" presStyleCnt="12" custScaleX="214839" custScaleY="120310" custRadScaleRad="100077" custRadScaleInc="-14919">
        <dgm:presLayoutVars>
          <dgm:bulletEnabled val="1"/>
        </dgm:presLayoutVars>
      </dgm:prSet>
      <dgm:spPr>
        <a:solidFill>
          <a:srgbClr val="92D050"/>
        </a:solidFill>
      </dgm:spPr>
    </dgm:pt>
    <dgm:pt modelId="{51290D41-640D-4532-B101-4CFCA4CE76BE}" type="pres">
      <dgm:prSet presAssocID="{9E194196-1314-4F0A-843A-FD6523FAE031}" presName="sibTrans" presStyleLbl="sibTrans2D1" presStyleIdx="9" presStyleCnt="12"/>
      <dgm:spPr>
        <a:solidFill>
          <a:srgbClr val="92D050"/>
        </a:solidFill>
      </dgm:spPr>
    </dgm:pt>
    <dgm:pt modelId="{EE68F027-A4BD-43C3-9950-DC0B216B1208}" type="pres">
      <dgm:prSet presAssocID="{9E194196-1314-4F0A-843A-FD6523FAE031}" presName="connectorText" presStyleLbl="sibTrans2D1" presStyleIdx="9" presStyleCnt="12"/>
      <dgm:spPr/>
    </dgm:pt>
    <dgm:pt modelId="{DD8B8207-1AE8-43EA-A830-45F8DAC39E14}" type="pres">
      <dgm:prSet presAssocID="{380E5BFE-CE13-4B78-A0C2-058B759FC8DD}" presName="node" presStyleLbl="node1" presStyleIdx="10" presStyleCnt="12" custScaleX="214839" custScaleY="120310" custRadScaleRad="98105" custRadScaleInc="-13179">
        <dgm:presLayoutVars>
          <dgm:bulletEnabled val="1"/>
        </dgm:presLayoutVars>
      </dgm:prSet>
      <dgm:spPr>
        <a:solidFill>
          <a:srgbClr val="92D050"/>
        </a:solidFill>
      </dgm:spPr>
    </dgm:pt>
    <dgm:pt modelId="{0C392A23-C9D5-4316-B8F6-3CFE1B8F72BF}" type="pres">
      <dgm:prSet presAssocID="{91679F46-46BF-488F-AE68-032ED401FA94}" presName="sibTrans" presStyleLbl="sibTrans2D1" presStyleIdx="10" presStyleCnt="12"/>
      <dgm:spPr>
        <a:solidFill>
          <a:srgbClr val="92D050"/>
        </a:solidFill>
      </dgm:spPr>
    </dgm:pt>
    <dgm:pt modelId="{66F12A0B-6C8C-44C1-AB39-8EB817FF0A7E}" type="pres">
      <dgm:prSet presAssocID="{91679F46-46BF-488F-AE68-032ED401FA94}" presName="connectorText" presStyleLbl="sibTrans2D1" presStyleIdx="10" presStyleCnt="12"/>
      <dgm:spPr/>
    </dgm:pt>
    <dgm:pt modelId="{D298B01C-E102-4B30-9B12-462EFAF636D8}" type="pres">
      <dgm:prSet presAssocID="{BAF2AD80-333C-4B53-9ECD-E69CB8EE45D3}" presName="node" presStyleLbl="node1" presStyleIdx="11" presStyleCnt="12" custScaleX="214839" custScaleY="120310" custRadScaleRad="100092" custRadScaleInc="-51456">
        <dgm:presLayoutVars>
          <dgm:bulletEnabled val="1"/>
        </dgm:presLayoutVars>
      </dgm:prSet>
      <dgm:spPr>
        <a:solidFill>
          <a:srgbClr val="92D050"/>
        </a:solidFill>
      </dgm:spPr>
    </dgm:pt>
    <dgm:pt modelId="{82C8F9A4-9EE1-4FF6-81CB-8E6009EA2489}" type="pres">
      <dgm:prSet presAssocID="{7B6AD555-BA34-429E-B865-25FEA994A9C7}" presName="sibTrans" presStyleLbl="sibTrans2D1" presStyleIdx="11" presStyleCnt="12"/>
      <dgm:spPr>
        <a:solidFill>
          <a:srgbClr val="92D050"/>
        </a:solidFill>
      </dgm:spPr>
    </dgm:pt>
    <dgm:pt modelId="{B0881357-8D50-4938-AECC-27F5A032D38C}" type="pres">
      <dgm:prSet presAssocID="{7B6AD555-BA34-429E-B865-25FEA994A9C7}" presName="connectorText" presStyleLbl="sibTrans2D1" presStyleIdx="11" presStyleCnt="12"/>
      <dgm:spPr/>
    </dgm:pt>
  </dgm:ptLst>
  <dgm:cxnLst>
    <dgm:cxn modelId="{F6F55C12-6EEA-4051-A9E2-14FEE83A43EC}" type="presOf" srcId="{9C64A377-BA64-4B14-A063-04581ADFFC40}" destId="{1A30B5F6-7AE3-4F9A-9BA8-9FC5133EF442}" srcOrd="0" destOrd="0" presId="urn:microsoft.com/office/officeart/2005/8/layout/cycle2"/>
    <dgm:cxn modelId="{C8414D20-2BD0-4835-8009-2AE00AB7759C}" type="presOf" srcId="{7B6AD555-BA34-429E-B865-25FEA994A9C7}" destId="{B0881357-8D50-4938-AECC-27F5A032D38C}" srcOrd="1" destOrd="0" presId="urn:microsoft.com/office/officeart/2005/8/layout/cycle2"/>
    <dgm:cxn modelId="{5748E621-B5D9-49A2-9DBB-36BD3D764062}" type="presOf" srcId="{662A1A14-CB79-4007-97DF-805588F2D20C}" destId="{0B33886A-BB56-4771-9ABE-CB598B8FD6AB}" srcOrd="0" destOrd="0" presId="urn:microsoft.com/office/officeart/2005/8/layout/cycle2"/>
    <dgm:cxn modelId="{30A17D25-818D-4A4D-804C-D2F914C8CB21}" type="presOf" srcId="{F39CC426-BDD6-488D-AD01-D6033929D744}" destId="{247D1306-6568-481E-B5EA-18B43318C065}" srcOrd="0" destOrd="0" presId="urn:microsoft.com/office/officeart/2005/8/layout/cycle2"/>
    <dgm:cxn modelId="{792D832B-819C-4BDC-BE6C-B0F35CEB1482}" type="presOf" srcId="{4941EE44-5FFA-4A53-AF2D-96A28F0D3059}" destId="{C0A74276-42DE-4C4F-B73A-1B60E9395EA4}" srcOrd="0" destOrd="0" presId="urn:microsoft.com/office/officeart/2005/8/layout/cycle2"/>
    <dgm:cxn modelId="{3346EC2C-BD3A-4BC3-BF6E-DAD8D34574F7}" type="presOf" srcId="{5C5BF77B-A928-43DC-A05E-9EA4309A9CE0}" destId="{A7AC4274-1667-48AA-875C-B0C87420B5EF}" srcOrd="1" destOrd="0" presId="urn:microsoft.com/office/officeart/2005/8/layout/cycle2"/>
    <dgm:cxn modelId="{93CCD72E-6005-4A35-B0E8-8A15D978148E}" type="presOf" srcId="{B1C9B1EF-D2A9-493E-95AA-83327A52C3EE}" destId="{C6311EEA-8E99-4428-961E-C1AAE094C3D4}" srcOrd="1" destOrd="0" presId="urn:microsoft.com/office/officeart/2005/8/layout/cycle2"/>
    <dgm:cxn modelId="{78C8113B-4DAB-478A-838B-A97223775DC7}" srcId="{4DB0804A-A112-4C25-8A7F-E9C39EC8D317}" destId="{33BD7478-B6AD-422C-BD7C-B6B77576207C}" srcOrd="2" destOrd="0" parTransId="{13317036-0A6E-402E-8531-B8E55BF15E69}" sibTransId="{22FD3886-4969-4966-B67F-44BBAA87AF10}"/>
    <dgm:cxn modelId="{E7753F3E-ADD8-4E95-BA46-5FCCDEE2519A}" type="presOf" srcId="{4A77168A-AFDE-415C-9449-1791A4ACEA7D}" destId="{1B10F94C-8441-4770-A1B6-B628CFC61D12}" srcOrd="1" destOrd="0" presId="urn:microsoft.com/office/officeart/2005/8/layout/cycle2"/>
    <dgm:cxn modelId="{A97B5A3E-3AB5-444C-8653-E902A071D9C9}" srcId="{4DB0804A-A112-4C25-8A7F-E9C39EC8D317}" destId="{80FFED6A-0BC4-4F0E-B22F-C539E82D1F4E}" srcOrd="1" destOrd="0" parTransId="{43129C20-B6D5-40E6-90BB-5C4C4D680305}" sibTransId="{5C5BF77B-A928-43DC-A05E-9EA4309A9CE0}"/>
    <dgm:cxn modelId="{71DBFD3F-1B27-4A85-93D7-E1A905C65983}" type="presOf" srcId="{F39CC426-BDD6-488D-AD01-D6033929D744}" destId="{7A66B423-68D9-4F11-805B-D852CA11841A}" srcOrd="1" destOrd="0" presId="urn:microsoft.com/office/officeart/2005/8/layout/cycle2"/>
    <dgm:cxn modelId="{25DF335C-300B-452C-A3B5-D2DDCA00EBF0}" type="presOf" srcId="{DA2B57C1-1DE6-4C3F-A937-DF6269BBB104}" destId="{67BE73C5-43AD-4E75-A87D-6C6CC86F7C11}" srcOrd="0" destOrd="0" presId="urn:microsoft.com/office/officeart/2005/8/layout/cycle2"/>
    <dgm:cxn modelId="{8939215F-0033-4A52-A80E-432DE06E56BE}" type="presOf" srcId="{B1C9B1EF-D2A9-493E-95AA-83327A52C3EE}" destId="{C3CDE3F0-56A6-4A8B-934B-069F3847B3E6}" srcOrd="0" destOrd="0" presId="urn:microsoft.com/office/officeart/2005/8/layout/cycle2"/>
    <dgm:cxn modelId="{7CFF9B5F-D906-41D1-B9B0-6322CB3C9675}" type="presOf" srcId="{80FFED6A-0BC4-4F0E-B22F-C539E82D1F4E}" destId="{3F89E491-2488-4EE5-AD77-FDBD2B02D4F1}" srcOrd="0" destOrd="0" presId="urn:microsoft.com/office/officeart/2005/8/layout/cycle2"/>
    <dgm:cxn modelId="{F0BFC341-34A4-4262-8341-F8B9BDB7A6BF}" srcId="{4DB0804A-A112-4C25-8A7F-E9C39EC8D317}" destId="{4E1AC4E2-6E97-45E9-A482-549A2A27C691}" srcOrd="3" destOrd="0" parTransId="{E98D896C-C027-4E41-B34B-3AE2F0B89BF3}" sibTransId="{4A77168A-AFDE-415C-9449-1791A4ACEA7D}"/>
    <dgm:cxn modelId="{C482DC61-4F26-4A98-94CE-72B4F529A68B}" srcId="{4DB0804A-A112-4C25-8A7F-E9C39EC8D317}" destId="{1913CF55-9388-43BB-B3D8-9871937EB660}" srcOrd="4" destOrd="0" parTransId="{B5BBE0F6-5E9F-4152-83E3-9C392A7ADF90}" sibTransId="{2E00546C-311C-4A7B-AC5E-F0E5C0B3BBE1}"/>
    <dgm:cxn modelId="{EF820243-F6F8-4A91-A01A-60C189F394E3}" type="presOf" srcId="{9E194196-1314-4F0A-843A-FD6523FAE031}" destId="{EE68F027-A4BD-43C3-9950-DC0B216B1208}" srcOrd="1" destOrd="0" presId="urn:microsoft.com/office/officeart/2005/8/layout/cycle2"/>
    <dgm:cxn modelId="{B808B364-FC0C-4541-B49B-5F2B037548BE}" srcId="{4DB0804A-A112-4C25-8A7F-E9C39EC8D317}" destId="{9C64A377-BA64-4B14-A063-04581ADFFC40}" srcOrd="9" destOrd="0" parTransId="{2B7FF1BB-4F27-422B-A440-7E1DCDF85B4E}" sibTransId="{9E194196-1314-4F0A-843A-FD6523FAE031}"/>
    <dgm:cxn modelId="{BB036665-D5F0-4704-BBBA-E47976755C17}" type="presOf" srcId="{2E00546C-311C-4A7B-AC5E-F0E5C0B3BBE1}" destId="{40272766-F3F7-4666-8A7E-A63CBF2CDB9C}" srcOrd="1" destOrd="0" presId="urn:microsoft.com/office/officeart/2005/8/layout/cycle2"/>
    <dgm:cxn modelId="{80399145-D887-4274-A84E-F8D2BB891B27}" type="presOf" srcId="{76277234-7FEE-4B0D-82A6-E8290019B5FC}" destId="{75C521DD-D6FE-4AB6-AF33-CF97E616B84A}" srcOrd="0" destOrd="0" presId="urn:microsoft.com/office/officeart/2005/8/layout/cycle2"/>
    <dgm:cxn modelId="{93782E66-F191-4552-8B44-389DA214A310}" srcId="{4DB0804A-A112-4C25-8A7F-E9C39EC8D317}" destId="{AED24D17-DA18-4070-8379-1211F1FD12C2}" srcOrd="0" destOrd="0" parTransId="{6A5128B7-6FD5-4143-9E3C-D9A6EFD39DFD}" sibTransId="{662A1A14-CB79-4007-97DF-805588F2D20C}"/>
    <dgm:cxn modelId="{ABC6D949-516C-4C50-90A0-BB2014FF7629}" type="presOf" srcId="{4A77168A-AFDE-415C-9449-1791A4ACEA7D}" destId="{408F2746-2589-40CB-A1DA-7F8CB302AC65}" srcOrd="0" destOrd="0" presId="urn:microsoft.com/office/officeart/2005/8/layout/cycle2"/>
    <dgm:cxn modelId="{FD0D1B4A-89F7-4846-ACE4-830CA265F643}" type="presOf" srcId="{33BD7478-B6AD-422C-BD7C-B6B77576207C}" destId="{B5B3057E-2647-4081-B254-68AAAC9C8CBA}" srcOrd="0" destOrd="0" presId="urn:microsoft.com/office/officeart/2005/8/layout/cycle2"/>
    <dgm:cxn modelId="{516CF84B-10F8-4AA1-A705-2E5B25975A2E}" type="presOf" srcId="{2E00546C-311C-4A7B-AC5E-F0E5C0B3BBE1}" destId="{530DA9F7-F24A-439F-AD9B-BEC23FC021DC}" srcOrd="0" destOrd="0" presId="urn:microsoft.com/office/officeart/2005/8/layout/cycle2"/>
    <dgm:cxn modelId="{463FB94C-1E8E-456A-9E59-81C138F7F92A}" type="presOf" srcId="{BAF2AD80-333C-4B53-9ECD-E69CB8EE45D3}" destId="{D298B01C-E102-4B30-9B12-462EFAF636D8}" srcOrd="0" destOrd="0" presId="urn:microsoft.com/office/officeart/2005/8/layout/cycle2"/>
    <dgm:cxn modelId="{59A4C44D-295C-44FF-BDF1-11EABB7130B7}" type="presOf" srcId="{22FD3886-4969-4966-B67F-44BBAA87AF10}" destId="{2460B8A6-47F0-4BE1-B40A-B15B89A52F5A}" srcOrd="0" destOrd="0" presId="urn:microsoft.com/office/officeart/2005/8/layout/cycle2"/>
    <dgm:cxn modelId="{C9F8C76D-9F45-4CAB-9265-EEB5F3C8D7CC}" type="presOf" srcId="{E46DBD2E-EBFE-4FA1-8353-B0243B2A0632}" destId="{8FD548D6-FE14-4C44-85AC-7016A7CB1D83}" srcOrd="1" destOrd="0" presId="urn:microsoft.com/office/officeart/2005/8/layout/cycle2"/>
    <dgm:cxn modelId="{CB19D26E-83CE-4471-9CF5-38254F830846}" type="presOf" srcId="{22FD3886-4969-4966-B67F-44BBAA87AF10}" destId="{EDD209AC-141C-40A0-BF02-DD2C6621BCD6}" srcOrd="1" destOrd="0" presId="urn:microsoft.com/office/officeart/2005/8/layout/cycle2"/>
    <dgm:cxn modelId="{45719053-3F86-4302-BBA4-24EDBCF2F3E2}" type="presOf" srcId="{91679F46-46BF-488F-AE68-032ED401FA94}" destId="{0C392A23-C9D5-4316-B8F6-3CFE1B8F72BF}" srcOrd="0" destOrd="0" presId="urn:microsoft.com/office/officeart/2005/8/layout/cycle2"/>
    <dgm:cxn modelId="{DF57B573-BBF7-4FB7-A792-531ABC9E5A76}" type="presOf" srcId="{D7BBA0CA-446C-4EE7-B8CF-F8E2616D94E9}" destId="{5BB4813C-D292-4EBF-9610-654CA2318A50}" srcOrd="0" destOrd="0" presId="urn:microsoft.com/office/officeart/2005/8/layout/cycle2"/>
    <dgm:cxn modelId="{21452B74-7921-4766-94CD-9E84910E9D85}" type="presOf" srcId="{9E194196-1314-4F0A-843A-FD6523FAE031}" destId="{51290D41-640D-4532-B101-4CFCA4CE76BE}" srcOrd="0" destOrd="0" presId="urn:microsoft.com/office/officeart/2005/8/layout/cycle2"/>
    <dgm:cxn modelId="{86E23554-939A-4BC5-A074-1A509C43E5B1}" type="presOf" srcId="{91679F46-46BF-488F-AE68-032ED401FA94}" destId="{66F12A0B-6C8C-44C1-AB39-8EB817FF0A7E}" srcOrd="1" destOrd="0" presId="urn:microsoft.com/office/officeart/2005/8/layout/cycle2"/>
    <dgm:cxn modelId="{B51FD07F-DD4F-4113-B1B6-DCACD5007D65}" srcId="{4DB0804A-A112-4C25-8A7F-E9C39EC8D317}" destId="{4941EE44-5FFA-4A53-AF2D-96A28F0D3059}" srcOrd="6" destOrd="0" parTransId="{04B4C876-6A9E-4B10-A02D-DCF5E5CE77B6}" sibTransId="{E46DBD2E-EBFE-4FA1-8353-B0243B2A0632}"/>
    <dgm:cxn modelId="{36AE8A8E-3603-45D9-8B97-7D6BF339DC32}" srcId="{4DB0804A-A112-4C25-8A7F-E9C39EC8D317}" destId="{380E5BFE-CE13-4B78-A0C2-058B759FC8DD}" srcOrd="10" destOrd="0" parTransId="{24007177-F2D8-4609-B389-04DFC47B2EBB}" sibTransId="{91679F46-46BF-488F-AE68-032ED401FA94}"/>
    <dgm:cxn modelId="{515B8093-77C3-40BE-ADF7-57F7A64FBCA4}" type="presOf" srcId="{7B6AD555-BA34-429E-B865-25FEA994A9C7}" destId="{82C8F9A4-9EE1-4FF6-81CB-8E6009EA2489}" srcOrd="0" destOrd="0" presId="urn:microsoft.com/office/officeart/2005/8/layout/cycle2"/>
    <dgm:cxn modelId="{9E5FE198-FD02-4051-B5A2-51F0E86CCB94}" type="presOf" srcId="{AED24D17-DA18-4070-8379-1211F1FD12C2}" destId="{A3740E8B-6C74-49E4-8010-A06AF50AA83E}" srcOrd="0" destOrd="0" presId="urn:microsoft.com/office/officeart/2005/8/layout/cycle2"/>
    <dgm:cxn modelId="{932DF39D-766E-4576-92FC-ED59F818B5C2}" type="presOf" srcId="{E46DBD2E-EBFE-4FA1-8353-B0243B2A0632}" destId="{B8FD8D43-187B-475D-A0CF-609764AAEB85}" srcOrd="0" destOrd="0" presId="urn:microsoft.com/office/officeart/2005/8/layout/cycle2"/>
    <dgm:cxn modelId="{EBD6AEB9-42E4-420B-9E62-23D3507A475B}" type="presOf" srcId="{662A1A14-CB79-4007-97DF-805588F2D20C}" destId="{BBA3119E-3647-4E55-AE80-7A8B00F6A55A}" srcOrd="1" destOrd="0" presId="urn:microsoft.com/office/officeart/2005/8/layout/cycle2"/>
    <dgm:cxn modelId="{792F64BB-E5CA-455F-9AE1-3CDDF2D02706}" type="presOf" srcId="{5C5BF77B-A928-43DC-A05E-9EA4309A9CE0}" destId="{CF1C62E1-A67A-4765-8CB0-9CF5DFBCE4E5}" srcOrd="0" destOrd="0" presId="urn:microsoft.com/office/officeart/2005/8/layout/cycle2"/>
    <dgm:cxn modelId="{3B23A0D1-EDF9-4F41-BC34-BE1F78CA8072}" type="presOf" srcId="{05603A58-1950-4613-8428-0FC316797E32}" destId="{7335915C-6167-4D32-BFAB-D76FE05CE256}" srcOrd="0" destOrd="0" presId="urn:microsoft.com/office/officeart/2005/8/layout/cycle2"/>
    <dgm:cxn modelId="{003352D5-F6DB-4727-9861-E59756340F72}" type="presOf" srcId="{1913CF55-9388-43BB-B3D8-9871937EB660}" destId="{1309D985-99F5-41F1-8BBE-41320A525A18}" srcOrd="0" destOrd="0" presId="urn:microsoft.com/office/officeart/2005/8/layout/cycle2"/>
    <dgm:cxn modelId="{57E063D9-48A8-4391-AD55-61C566962C30}" srcId="{4DB0804A-A112-4C25-8A7F-E9C39EC8D317}" destId="{DA2B57C1-1DE6-4C3F-A937-DF6269BBB104}" srcOrd="8" destOrd="0" parTransId="{0EA22FBB-0733-4925-922D-0042D8459BE3}" sibTransId="{F39CC426-BDD6-488D-AD01-D6033929D744}"/>
    <dgm:cxn modelId="{B33DE0DA-39AE-4F91-976B-D65BCAB10747}" type="presOf" srcId="{380E5BFE-CE13-4B78-A0C2-058B759FC8DD}" destId="{DD8B8207-1AE8-43EA-A830-45F8DAC39E14}" srcOrd="0" destOrd="0" presId="urn:microsoft.com/office/officeart/2005/8/layout/cycle2"/>
    <dgm:cxn modelId="{32AA6FE5-7A5A-4144-8FD9-AA6F07E30060}" type="presOf" srcId="{05603A58-1950-4613-8428-0FC316797E32}" destId="{4ABD8383-E607-436C-888C-0D9D0262667E}" srcOrd="1" destOrd="0" presId="urn:microsoft.com/office/officeart/2005/8/layout/cycle2"/>
    <dgm:cxn modelId="{2BC69BF2-E6CE-4BEE-8B43-95BE88A09D81}" type="presOf" srcId="{4DB0804A-A112-4C25-8A7F-E9C39EC8D317}" destId="{05E8EB6E-EDBF-41E2-B8CA-1777A1A76DE4}" srcOrd="0" destOrd="0" presId="urn:microsoft.com/office/officeart/2005/8/layout/cycle2"/>
    <dgm:cxn modelId="{65FD83F3-CB06-4957-AE5E-C2F6A5A2FF05}" srcId="{4DB0804A-A112-4C25-8A7F-E9C39EC8D317}" destId="{D7BBA0CA-446C-4EE7-B8CF-F8E2616D94E9}" srcOrd="7" destOrd="0" parTransId="{5051A349-34F1-4FFD-91A1-9AB9F8419C63}" sibTransId="{05603A58-1950-4613-8428-0FC316797E32}"/>
    <dgm:cxn modelId="{A5E18AF8-905E-423C-9272-79E9EA872418}" type="presOf" srcId="{4E1AC4E2-6E97-45E9-A482-549A2A27C691}" destId="{B8969EAA-8F85-4D6E-8467-6B3F923278E6}" srcOrd="0" destOrd="0" presId="urn:microsoft.com/office/officeart/2005/8/layout/cycle2"/>
    <dgm:cxn modelId="{C43F09F9-AA6E-467A-A955-2C77658F4B22}" srcId="{4DB0804A-A112-4C25-8A7F-E9C39EC8D317}" destId="{BAF2AD80-333C-4B53-9ECD-E69CB8EE45D3}" srcOrd="11" destOrd="0" parTransId="{ABAE4A64-858B-4167-8953-99FF146227E0}" sibTransId="{7B6AD555-BA34-429E-B865-25FEA994A9C7}"/>
    <dgm:cxn modelId="{629A1FFE-BC28-40EC-AEA3-0F705DF7725C}" srcId="{4DB0804A-A112-4C25-8A7F-E9C39EC8D317}" destId="{76277234-7FEE-4B0D-82A6-E8290019B5FC}" srcOrd="5" destOrd="0" parTransId="{8A082DEB-C013-4DF9-85A8-3C7FBD13172E}" sibTransId="{B1C9B1EF-D2A9-493E-95AA-83327A52C3EE}"/>
    <dgm:cxn modelId="{7D33D4EF-F615-447D-8F20-F2975A4FBDD4}" type="presParOf" srcId="{05E8EB6E-EDBF-41E2-B8CA-1777A1A76DE4}" destId="{A3740E8B-6C74-49E4-8010-A06AF50AA83E}" srcOrd="0" destOrd="0" presId="urn:microsoft.com/office/officeart/2005/8/layout/cycle2"/>
    <dgm:cxn modelId="{9313C3ED-0450-484B-B41F-364D979D78D4}" type="presParOf" srcId="{05E8EB6E-EDBF-41E2-B8CA-1777A1A76DE4}" destId="{0B33886A-BB56-4771-9ABE-CB598B8FD6AB}" srcOrd="1" destOrd="0" presId="urn:microsoft.com/office/officeart/2005/8/layout/cycle2"/>
    <dgm:cxn modelId="{31D2119B-AD87-4825-8322-C3E5469F3641}" type="presParOf" srcId="{0B33886A-BB56-4771-9ABE-CB598B8FD6AB}" destId="{BBA3119E-3647-4E55-AE80-7A8B00F6A55A}" srcOrd="0" destOrd="0" presId="urn:microsoft.com/office/officeart/2005/8/layout/cycle2"/>
    <dgm:cxn modelId="{C88336DD-B2CE-49F8-A19D-195BF96422FB}" type="presParOf" srcId="{05E8EB6E-EDBF-41E2-B8CA-1777A1A76DE4}" destId="{3F89E491-2488-4EE5-AD77-FDBD2B02D4F1}" srcOrd="2" destOrd="0" presId="urn:microsoft.com/office/officeart/2005/8/layout/cycle2"/>
    <dgm:cxn modelId="{F634C4F1-D719-4120-A607-AA503FDC9855}" type="presParOf" srcId="{05E8EB6E-EDBF-41E2-B8CA-1777A1A76DE4}" destId="{CF1C62E1-A67A-4765-8CB0-9CF5DFBCE4E5}" srcOrd="3" destOrd="0" presId="urn:microsoft.com/office/officeart/2005/8/layout/cycle2"/>
    <dgm:cxn modelId="{333A2CE2-1860-4E6E-A6AB-2342E591B900}" type="presParOf" srcId="{CF1C62E1-A67A-4765-8CB0-9CF5DFBCE4E5}" destId="{A7AC4274-1667-48AA-875C-B0C87420B5EF}" srcOrd="0" destOrd="0" presId="urn:microsoft.com/office/officeart/2005/8/layout/cycle2"/>
    <dgm:cxn modelId="{B508124A-F2EC-46E9-A629-0C12E9B28183}" type="presParOf" srcId="{05E8EB6E-EDBF-41E2-B8CA-1777A1A76DE4}" destId="{B5B3057E-2647-4081-B254-68AAAC9C8CBA}" srcOrd="4" destOrd="0" presId="urn:microsoft.com/office/officeart/2005/8/layout/cycle2"/>
    <dgm:cxn modelId="{FA7A4FDC-EE52-4F28-928E-E239D4109019}" type="presParOf" srcId="{05E8EB6E-EDBF-41E2-B8CA-1777A1A76DE4}" destId="{2460B8A6-47F0-4BE1-B40A-B15B89A52F5A}" srcOrd="5" destOrd="0" presId="urn:microsoft.com/office/officeart/2005/8/layout/cycle2"/>
    <dgm:cxn modelId="{A3B7BB3C-0143-4944-AB8C-ABECB20164B3}" type="presParOf" srcId="{2460B8A6-47F0-4BE1-B40A-B15B89A52F5A}" destId="{EDD209AC-141C-40A0-BF02-DD2C6621BCD6}" srcOrd="0" destOrd="0" presId="urn:microsoft.com/office/officeart/2005/8/layout/cycle2"/>
    <dgm:cxn modelId="{9F65BB65-060F-448A-8E84-8C57AAA56259}" type="presParOf" srcId="{05E8EB6E-EDBF-41E2-B8CA-1777A1A76DE4}" destId="{B8969EAA-8F85-4D6E-8467-6B3F923278E6}" srcOrd="6" destOrd="0" presId="urn:microsoft.com/office/officeart/2005/8/layout/cycle2"/>
    <dgm:cxn modelId="{3828B29E-832A-44B9-AC11-D14684B2F34D}" type="presParOf" srcId="{05E8EB6E-EDBF-41E2-B8CA-1777A1A76DE4}" destId="{408F2746-2589-40CB-A1DA-7F8CB302AC65}" srcOrd="7" destOrd="0" presId="urn:microsoft.com/office/officeart/2005/8/layout/cycle2"/>
    <dgm:cxn modelId="{34E78716-F612-46E6-A900-AEE363576F43}" type="presParOf" srcId="{408F2746-2589-40CB-A1DA-7F8CB302AC65}" destId="{1B10F94C-8441-4770-A1B6-B628CFC61D12}" srcOrd="0" destOrd="0" presId="urn:microsoft.com/office/officeart/2005/8/layout/cycle2"/>
    <dgm:cxn modelId="{AC90D458-4263-494A-BE3E-E01240BC472F}" type="presParOf" srcId="{05E8EB6E-EDBF-41E2-B8CA-1777A1A76DE4}" destId="{1309D985-99F5-41F1-8BBE-41320A525A18}" srcOrd="8" destOrd="0" presId="urn:microsoft.com/office/officeart/2005/8/layout/cycle2"/>
    <dgm:cxn modelId="{66B1EB53-AD77-4E8B-9412-45E54D66B281}" type="presParOf" srcId="{05E8EB6E-EDBF-41E2-B8CA-1777A1A76DE4}" destId="{530DA9F7-F24A-439F-AD9B-BEC23FC021DC}" srcOrd="9" destOrd="0" presId="urn:microsoft.com/office/officeart/2005/8/layout/cycle2"/>
    <dgm:cxn modelId="{E440D307-71A1-4AD2-8640-A7D5E1C1167F}" type="presParOf" srcId="{530DA9F7-F24A-439F-AD9B-BEC23FC021DC}" destId="{40272766-F3F7-4666-8A7E-A63CBF2CDB9C}" srcOrd="0" destOrd="0" presId="urn:microsoft.com/office/officeart/2005/8/layout/cycle2"/>
    <dgm:cxn modelId="{371E0607-E856-43F7-BED2-0AD55B3F8482}" type="presParOf" srcId="{05E8EB6E-EDBF-41E2-B8CA-1777A1A76DE4}" destId="{75C521DD-D6FE-4AB6-AF33-CF97E616B84A}" srcOrd="10" destOrd="0" presId="urn:microsoft.com/office/officeart/2005/8/layout/cycle2"/>
    <dgm:cxn modelId="{D2940C2A-D5E6-4FDB-80B9-88140EAD9530}" type="presParOf" srcId="{05E8EB6E-EDBF-41E2-B8CA-1777A1A76DE4}" destId="{C3CDE3F0-56A6-4A8B-934B-069F3847B3E6}" srcOrd="11" destOrd="0" presId="urn:microsoft.com/office/officeart/2005/8/layout/cycle2"/>
    <dgm:cxn modelId="{8D82376D-0D4D-4F9B-84EC-463CE6B6F192}" type="presParOf" srcId="{C3CDE3F0-56A6-4A8B-934B-069F3847B3E6}" destId="{C6311EEA-8E99-4428-961E-C1AAE094C3D4}" srcOrd="0" destOrd="0" presId="urn:microsoft.com/office/officeart/2005/8/layout/cycle2"/>
    <dgm:cxn modelId="{486C3C02-CF3D-4033-B683-491A500CAD45}" type="presParOf" srcId="{05E8EB6E-EDBF-41E2-B8CA-1777A1A76DE4}" destId="{C0A74276-42DE-4C4F-B73A-1B60E9395EA4}" srcOrd="12" destOrd="0" presId="urn:microsoft.com/office/officeart/2005/8/layout/cycle2"/>
    <dgm:cxn modelId="{2635526D-9963-46C1-81A2-5BF330B29D45}" type="presParOf" srcId="{05E8EB6E-EDBF-41E2-B8CA-1777A1A76DE4}" destId="{B8FD8D43-187B-475D-A0CF-609764AAEB85}" srcOrd="13" destOrd="0" presId="urn:microsoft.com/office/officeart/2005/8/layout/cycle2"/>
    <dgm:cxn modelId="{253F26FD-B3B0-4413-8B84-9E65591D1F4A}" type="presParOf" srcId="{B8FD8D43-187B-475D-A0CF-609764AAEB85}" destId="{8FD548D6-FE14-4C44-85AC-7016A7CB1D83}" srcOrd="0" destOrd="0" presId="urn:microsoft.com/office/officeart/2005/8/layout/cycle2"/>
    <dgm:cxn modelId="{221F7E47-E851-4657-BCC8-67EB9D6BB62A}" type="presParOf" srcId="{05E8EB6E-EDBF-41E2-B8CA-1777A1A76DE4}" destId="{5BB4813C-D292-4EBF-9610-654CA2318A50}" srcOrd="14" destOrd="0" presId="urn:microsoft.com/office/officeart/2005/8/layout/cycle2"/>
    <dgm:cxn modelId="{3DF8D2C8-CD4F-4FB9-9B74-82FC997C4693}" type="presParOf" srcId="{05E8EB6E-EDBF-41E2-B8CA-1777A1A76DE4}" destId="{7335915C-6167-4D32-BFAB-D76FE05CE256}" srcOrd="15" destOrd="0" presId="urn:microsoft.com/office/officeart/2005/8/layout/cycle2"/>
    <dgm:cxn modelId="{3AFE11E1-8749-45B5-A358-4C88B40961B7}" type="presParOf" srcId="{7335915C-6167-4D32-BFAB-D76FE05CE256}" destId="{4ABD8383-E607-436C-888C-0D9D0262667E}" srcOrd="0" destOrd="0" presId="urn:microsoft.com/office/officeart/2005/8/layout/cycle2"/>
    <dgm:cxn modelId="{BCF49F91-DA48-4A87-A31A-3154919834B4}" type="presParOf" srcId="{05E8EB6E-EDBF-41E2-B8CA-1777A1A76DE4}" destId="{67BE73C5-43AD-4E75-A87D-6C6CC86F7C11}" srcOrd="16" destOrd="0" presId="urn:microsoft.com/office/officeart/2005/8/layout/cycle2"/>
    <dgm:cxn modelId="{755BEEEF-8D0B-4A5B-9662-252F8BC8ACEF}" type="presParOf" srcId="{05E8EB6E-EDBF-41E2-B8CA-1777A1A76DE4}" destId="{247D1306-6568-481E-B5EA-18B43318C065}" srcOrd="17" destOrd="0" presId="urn:microsoft.com/office/officeart/2005/8/layout/cycle2"/>
    <dgm:cxn modelId="{A97BBED4-6D3A-406A-A404-513FDFE79AA0}" type="presParOf" srcId="{247D1306-6568-481E-B5EA-18B43318C065}" destId="{7A66B423-68D9-4F11-805B-D852CA11841A}" srcOrd="0" destOrd="0" presId="urn:microsoft.com/office/officeart/2005/8/layout/cycle2"/>
    <dgm:cxn modelId="{2A10F0F4-53AF-488D-9760-A28B84501A1C}" type="presParOf" srcId="{05E8EB6E-EDBF-41E2-B8CA-1777A1A76DE4}" destId="{1A30B5F6-7AE3-4F9A-9BA8-9FC5133EF442}" srcOrd="18" destOrd="0" presId="urn:microsoft.com/office/officeart/2005/8/layout/cycle2"/>
    <dgm:cxn modelId="{3040D9E2-8480-4943-A66D-61582F238333}" type="presParOf" srcId="{05E8EB6E-EDBF-41E2-B8CA-1777A1A76DE4}" destId="{51290D41-640D-4532-B101-4CFCA4CE76BE}" srcOrd="19" destOrd="0" presId="urn:microsoft.com/office/officeart/2005/8/layout/cycle2"/>
    <dgm:cxn modelId="{2A534EA3-F18E-4713-97E5-9DC03BE9DF47}" type="presParOf" srcId="{51290D41-640D-4532-B101-4CFCA4CE76BE}" destId="{EE68F027-A4BD-43C3-9950-DC0B216B1208}" srcOrd="0" destOrd="0" presId="urn:microsoft.com/office/officeart/2005/8/layout/cycle2"/>
    <dgm:cxn modelId="{18CFBE54-F327-48E5-B5F8-B6EB53F2E144}" type="presParOf" srcId="{05E8EB6E-EDBF-41E2-B8CA-1777A1A76DE4}" destId="{DD8B8207-1AE8-43EA-A830-45F8DAC39E14}" srcOrd="20" destOrd="0" presId="urn:microsoft.com/office/officeart/2005/8/layout/cycle2"/>
    <dgm:cxn modelId="{4AF0C1DE-3839-45CA-8666-9951893C5D50}" type="presParOf" srcId="{05E8EB6E-EDBF-41E2-B8CA-1777A1A76DE4}" destId="{0C392A23-C9D5-4316-B8F6-3CFE1B8F72BF}" srcOrd="21" destOrd="0" presId="urn:microsoft.com/office/officeart/2005/8/layout/cycle2"/>
    <dgm:cxn modelId="{A378328B-4DFF-4A34-B1A0-124ECE5B0FE9}" type="presParOf" srcId="{0C392A23-C9D5-4316-B8F6-3CFE1B8F72BF}" destId="{66F12A0B-6C8C-44C1-AB39-8EB817FF0A7E}" srcOrd="0" destOrd="0" presId="urn:microsoft.com/office/officeart/2005/8/layout/cycle2"/>
    <dgm:cxn modelId="{DFBCEFF6-A630-464D-A5F7-FD05DFA8625F}" type="presParOf" srcId="{05E8EB6E-EDBF-41E2-B8CA-1777A1A76DE4}" destId="{D298B01C-E102-4B30-9B12-462EFAF636D8}" srcOrd="22" destOrd="0" presId="urn:microsoft.com/office/officeart/2005/8/layout/cycle2"/>
    <dgm:cxn modelId="{C59ACCE1-0EB6-40D0-B5F3-EA220DC35982}" type="presParOf" srcId="{05E8EB6E-EDBF-41E2-B8CA-1777A1A76DE4}" destId="{82C8F9A4-9EE1-4FF6-81CB-8E6009EA2489}" srcOrd="23" destOrd="0" presId="urn:microsoft.com/office/officeart/2005/8/layout/cycle2"/>
    <dgm:cxn modelId="{F3988662-5CE3-434F-8A4D-EBD8FF182C94}" type="presParOf" srcId="{82C8F9A4-9EE1-4FF6-81CB-8E6009EA2489}" destId="{B0881357-8D50-4938-AECC-27F5A032D38C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D3B8156-6A52-4D5B-BF63-889E0CAE7109}" type="doc">
      <dgm:prSet loTypeId="urn:microsoft.com/office/officeart/2005/8/layout/matrix3" loCatId="matrix" qsTypeId="urn:microsoft.com/office/officeart/2005/8/quickstyle/simple1" qsCatId="simple" csTypeId="urn:microsoft.com/office/officeart/2005/8/colors/colorful3" csCatId="colorful"/>
      <dgm:spPr/>
      <dgm:t>
        <a:bodyPr/>
        <a:lstStyle/>
        <a:p>
          <a:endParaRPr lang="en-US"/>
        </a:p>
      </dgm:t>
    </dgm:pt>
    <dgm:pt modelId="{3CCE5654-687B-416B-A2E7-BFE90EA051DE}">
      <dgm:prSet/>
      <dgm:spPr/>
      <dgm:t>
        <a:bodyPr/>
        <a:lstStyle/>
        <a:p>
          <a:r>
            <a:rPr lang="en-GB"/>
            <a:t>The science</a:t>
          </a:r>
          <a:endParaRPr lang="en-US"/>
        </a:p>
      </dgm:t>
    </dgm:pt>
    <dgm:pt modelId="{377EA084-9D17-4F03-BE9A-16C7E75EA1E2}" type="parTrans" cxnId="{67DD6BC2-8802-4F00-90DE-36C8C2D8875E}">
      <dgm:prSet/>
      <dgm:spPr/>
      <dgm:t>
        <a:bodyPr/>
        <a:lstStyle/>
        <a:p>
          <a:endParaRPr lang="en-US"/>
        </a:p>
      </dgm:t>
    </dgm:pt>
    <dgm:pt modelId="{90C53F5C-319A-4975-A453-AEFA4B25EB4E}" type="sibTrans" cxnId="{67DD6BC2-8802-4F00-90DE-36C8C2D8875E}">
      <dgm:prSet/>
      <dgm:spPr/>
      <dgm:t>
        <a:bodyPr/>
        <a:lstStyle/>
        <a:p>
          <a:endParaRPr lang="en-US"/>
        </a:p>
      </dgm:t>
    </dgm:pt>
    <dgm:pt modelId="{10B52235-535A-41FD-B76D-BB12E072CE57}">
      <dgm:prSet/>
      <dgm:spPr/>
      <dgm:t>
        <a:bodyPr/>
        <a:lstStyle/>
        <a:p>
          <a:r>
            <a:rPr lang="en-GB"/>
            <a:t>The impact of climate change</a:t>
          </a:r>
          <a:endParaRPr lang="en-US"/>
        </a:p>
      </dgm:t>
    </dgm:pt>
    <dgm:pt modelId="{B7F597E0-1AEF-4A35-9381-1B78C456EA75}" type="parTrans" cxnId="{62458D8F-BFB6-4B8C-8337-3222B91D10A0}">
      <dgm:prSet/>
      <dgm:spPr/>
      <dgm:t>
        <a:bodyPr/>
        <a:lstStyle/>
        <a:p>
          <a:endParaRPr lang="en-US"/>
        </a:p>
      </dgm:t>
    </dgm:pt>
    <dgm:pt modelId="{5DDC6340-2FAA-444D-821C-B73E3BB029CD}" type="sibTrans" cxnId="{62458D8F-BFB6-4B8C-8337-3222B91D10A0}">
      <dgm:prSet/>
      <dgm:spPr/>
      <dgm:t>
        <a:bodyPr/>
        <a:lstStyle/>
        <a:p>
          <a:endParaRPr lang="en-US"/>
        </a:p>
      </dgm:t>
    </dgm:pt>
    <dgm:pt modelId="{59D397F8-0372-44C7-8040-36DB1B794195}">
      <dgm:prSet/>
      <dgm:spPr/>
      <dgm:t>
        <a:bodyPr/>
        <a:lstStyle/>
        <a:p>
          <a:r>
            <a:rPr lang="en-GB"/>
            <a:t>Our role as changemakers</a:t>
          </a:r>
          <a:endParaRPr lang="en-US"/>
        </a:p>
      </dgm:t>
    </dgm:pt>
    <dgm:pt modelId="{E719CE9A-C8FF-4DC3-8978-245238B55584}" type="parTrans" cxnId="{8BBA2BDD-802D-4812-8BD3-3ED8637A1ABF}">
      <dgm:prSet/>
      <dgm:spPr/>
      <dgm:t>
        <a:bodyPr/>
        <a:lstStyle/>
        <a:p>
          <a:endParaRPr lang="en-US"/>
        </a:p>
      </dgm:t>
    </dgm:pt>
    <dgm:pt modelId="{BF148F5B-6EB5-42ED-BB77-2C218DA10087}" type="sibTrans" cxnId="{8BBA2BDD-802D-4812-8BD3-3ED8637A1ABF}">
      <dgm:prSet/>
      <dgm:spPr/>
      <dgm:t>
        <a:bodyPr/>
        <a:lstStyle/>
        <a:p>
          <a:endParaRPr lang="en-US"/>
        </a:p>
      </dgm:t>
    </dgm:pt>
    <dgm:pt modelId="{8619B63C-AA33-4018-BB6D-20712CF83F4F}">
      <dgm:prSet/>
      <dgm:spPr/>
      <dgm:t>
        <a:bodyPr/>
        <a:lstStyle/>
        <a:p>
          <a:r>
            <a:rPr lang="en-GB"/>
            <a:t>Climate Justice</a:t>
          </a:r>
          <a:endParaRPr lang="en-US"/>
        </a:p>
      </dgm:t>
    </dgm:pt>
    <dgm:pt modelId="{39DB1A0B-CED4-41B6-86FC-DAAFDCBE0C60}" type="parTrans" cxnId="{8D153070-AC4A-4732-BB90-F17007C10FE4}">
      <dgm:prSet/>
      <dgm:spPr/>
      <dgm:t>
        <a:bodyPr/>
        <a:lstStyle/>
        <a:p>
          <a:endParaRPr lang="en-US"/>
        </a:p>
      </dgm:t>
    </dgm:pt>
    <dgm:pt modelId="{7F85031B-99EA-4C25-BA0B-DE19743CE609}" type="sibTrans" cxnId="{8D153070-AC4A-4732-BB90-F17007C10FE4}">
      <dgm:prSet/>
      <dgm:spPr/>
      <dgm:t>
        <a:bodyPr/>
        <a:lstStyle/>
        <a:p>
          <a:endParaRPr lang="en-US"/>
        </a:p>
      </dgm:t>
    </dgm:pt>
    <dgm:pt modelId="{95A942B1-55B7-4D2F-A83E-8A2F93A27181}" type="pres">
      <dgm:prSet presAssocID="{9D3B8156-6A52-4D5B-BF63-889E0CAE7109}" presName="matrix" presStyleCnt="0">
        <dgm:presLayoutVars>
          <dgm:chMax val="1"/>
          <dgm:dir/>
          <dgm:resizeHandles val="exact"/>
        </dgm:presLayoutVars>
      </dgm:prSet>
      <dgm:spPr/>
    </dgm:pt>
    <dgm:pt modelId="{DE3E3817-7187-47B3-9770-ED67BE88D32D}" type="pres">
      <dgm:prSet presAssocID="{9D3B8156-6A52-4D5B-BF63-889E0CAE7109}" presName="diamond" presStyleLbl="bgShp" presStyleIdx="0" presStyleCnt="1"/>
      <dgm:spPr/>
    </dgm:pt>
    <dgm:pt modelId="{63058F8D-F70E-4D25-A405-D776ACEE2683}" type="pres">
      <dgm:prSet presAssocID="{9D3B8156-6A52-4D5B-BF63-889E0CAE7109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72599FA2-F6C2-4C3A-B672-79E7FB1E365F}" type="pres">
      <dgm:prSet presAssocID="{9D3B8156-6A52-4D5B-BF63-889E0CAE7109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53AB180C-23A9-49A4-91F2-B9BC92697D49}" type="pres">
      <dgm:prSet presAssocID="{9D3B8156-6A52-4D5B-BF63-889E0CAE7109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A4FB26F4-2895-4489-B205-69AFDA0F704D}" type="pres">
      <dgm:prSet presAssocID="{9D3B8156-6A52-4D5B-BF63-889E0CAE7109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401D2202-5429-472A-80B9-064E83B77A47}" type="presOf" srcId="{59D397F8-0372-44C7-8040-36DB1B794195}" destId="{53AB180C-23A9-49A4-91F2-B9BC92697D49}" srcOrd="0" destOrd="0" presId="urn:microsoft.com/office/officeart/2005/8/layout/matrix3"/>
    <dgm:cxn modelId="{A4028C27-192B-48F3-80DF-030BC60C056A}" type="presOf" srcId="{8619B63C-AA33-4018-BB6D-20712CF83F4F}" destId="{A4FB26F4-2895-4489-B205-69AFDA0F704D}" srcOrd="0" destOrd="0" presId="urn:microsoft.com/office/officeart/2005/8/layout/matrix3"/>
    <dgm:cxn modelId="{8D153070-AC4A-4732-BB90-F17007C10FE4}" srcId="{9D3B8156-6A52-4D5B-BF63-889E0CAE7109}" destId="{8619B63C-AA33-4018-BB6D-20712CF83F4F}" srcOrd="3" destOrd="0" parTransId="{39DB1A0B-CED4-41B6-86FC-DAAFDCBE0C60}" sibTransId="{7F85031B-99EA-4C25-BA0B-DE19743CE609}"/>
    <dgm:cxn modelId="{62458D8F-BFB6-4B8C-8337-3222B91D10A0}" srcId="{9D3B8156-6A52-4D5B-BF63-889E0CAE7109}" destId="{10B52235-535A-41FD-B76D-BB12E072CE57}" srcOrd="1" destOrd="0" parTransId="{B7F597E0-1AEF-4A35-9381-1B78C456EA75}" sibTransId="{5DDC6340-2FAA-444D-821C-B73E3BB029CD}"/>
    <dgm:cxn modelId="{DD7A49B0-4229-473C-B20E-278D7EEB8426}" type="presOf" srcId="{3CCE5654-687B-416B-A2E7-BFE90EA051DE}" destId="{63058F8D-F70E-4D25-A405-D776ACEE2683}" srcOrd="0" destOrd="0" presId="urn:microsoft.com/office/officeart/2005/8/layout/matrix3"/>
    <dgm:cxn modelId="{6E8983C0-4A91-4273-B5C4-FAE137CBB51E}" type="presOf" srcId="{9D3B8156-6A52-4D5B-BF63-889E0CAE7109}" destId="{95A942B1-55B7-4D2F-A83E-8A2F93A27181}" srcOrd="0" destOrd="0" presId="urn:microsoft.com/office/officeart/2005/8/layout/matrix3"/>
    <dgm:cxn modelId="{67DD6BC2-8802-4F00-90DE-36C8C2D8875E}" srcId="{9D3B8156-6A52-4D5B-BF63-889E0CAE7109}" destId="{3CCE5654-687B-416B-A2E7-BFE90EA051DE}" srcOrd="0" destOrd="0" parTransId="{377EA084-9D17-4F03-BE9A-16C7E75EA1E2}" sibTransId="{90C53F5C-319A-4975-A453-AEFA4B25EB4E}"/>
    <dgm:cxn modelId="{95A1B6D6-868B-426F-B177-A80B14721F4A}" type="presOf" srcId="{10B52235-535A-41FD-B76D-BB12E072CE57}" destId="{72599FA2-F6C2-4C3A-B672-79E7FB1E365F}" srcOrd="0" destOrd="0" presId="urn:microsoft.com/office/officeart/2005/8/layout/matrix3"/>
    <dgm:cxn modelId="{8BBA2BDD-802D-4812-8BD3-3ED8637A1ABF}" srcId="{9D3B8156-6A52-4D5B-BF63-889E0CAE7109}" destId="{59D397F8-0372-44C7-8040-36DB1B794195}" srcOrd="2" destOrd="0" parTransId="{E719CE9A-C8FF-4DC3-8978-245238B55584}" sibTransId="{BF148F5B-6EB5-42ED-BB77-2C218DA10087}"/>
    <dgm:cxn modelId="{F6C8F394-AED1-41BE-A34E-30F3DFF79149}" type="presParOf" srcId="{95A942B1-55B7-4D2F-A83E-8A2F93A27181}" destId="{DE3E3817-7187-47B3-9770-ED67BE88D32D}" srcOrd="0" destOrd="0" presId="urn:microsoft.com/office/officeart/2005/8/layout/matrix3"/>
    <dgm:cxn modelId="{9636FEED-5800-4045-811C-138753233665}" type="presParOf" srcId="{95A942B1-55B7-4D2F-A83E-8A2F93A27181}" destId="{63058F8D-F70E-4D25-A405-D776ACEE2683}" srcOrd="1" destOrd="0" presId="urn:microsoft.com/office/officeart/2005/8/layout/matrix3"/>
    <dgm:cxn modelId="{2D06301B-8E05-49F3-9763-E32779B2BB2F}" type="presParOf" srcId="{95A942B1-55B7-4D2F-A83E-8A2F93A27181}" destId="{72599FA2-F6C2-4C3A-B672-79E7FB1E365F}" srcOrd="2" destOrd="0" presId="urn:microsoft.com/office/officeart/2005/8/layout/matrix3"/>
    <dgm:cxn modelId="{D273836B-0E34-472E-930F-3C095D3989CB}" type="presParOf" srcId="{95A942B1-55B7-4D2F-A83E-8A2F93A27181}" destId="{53AB180C-23A9-49A4-91F2-B9BC92697D49}" srcOrd="3" destOrd="0" presId="urn:microsoft.com/office/officeart/2005/8/layout/matrix3"/>
    <dgm:cxn modelId="{F2698293-9374-4F21-B435-D3774283E187}" type="presParOf" srcId="{95A942B1-55B7-4D2F-A83E-8A2F93A27181}" destId="{A4FB26F4-2895-4489-B205-69AFDA0F704D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740E8B-6C74-49E4-8010-A06AF50AA83E}">
      <dsp:nvSpPr>
        <dsp:cNvPr id="0" name=""/>
        <dsp:cNvSpPr/>
      </dsp:nvSpPr>
      <dsp:spPr>
        <a:xfrm>
          <a:off x="4117213" y="11163"/>
          <a:ext cx="1799996" cy="1007999"/>
        </a:xfrm>
        <a:prstGeom prst="ellipse">
          <a:avLst/>
        </a:prstGeom>
        <a:solidFill>
          <a:srgbClr val="92D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chemeClr val="tx1"/>
              </a:solidFill>
              <a:latin typeface="Aptos Display" panose="020F0302020204030204"/>
            </a:rPr>
            <a:t>Interwoven in lessons</a:t>
          </a:r>
          <a:endParaRPr lang="en-GB" sz="1400" kern="1200">
            <a:solidFill>
              <a:schemeClr val="tx1"/>
            </a:solidFill>
          </a:endParaRPr>
        </a:p>
      </dsp:txBody>
      <dsp:txXfrm>
        <a:off x="4380816" y="158781"/>
        <a:ext cx="1272790" cy="712763"/>
      </dsp:txXfrm>
    </dsp:sp>
    <dsp:sp modelId="{0B33886A-BB56-4771-9ABE-CB598B8FD6AB}">
      <dsp:nvSpPr>
        <dsp:cNvPr id="0" name=""/>
        <dsp:cNvSpPr/>
      </dsp:nvSpPr>
      <dsp:spPr>
        <a:xfrm rot="11688986">
          <a:off x="5775977" y="579740"/>
          <a:ext cx="39731" cy="282769"/>
        </a:xfrm>
        <a:prstGeom prst="rightArrow">
          <a:avLst>
            <a:gd name="adj1" fmla="val 60000"/>
            <a:gd name="adj2" fmla="val 5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 rot="10800000">
        <a:off x="5787698" y="637818"/>
        <a:ext cx="27812" cy="169661"/>
      </dsp:txXfrm>
    </dsp:sp>
    <dsp:sp modelId="{3F89E491-2488-4EE5-AD77-FDBD2B02D4F1}">
      <dsp:nvSpPr>
        <dsp:cNvPr id="0" name=""/>
        <dsp:cNvSpPr/>
      </dsp:nvSpPr>
      <dsp:spPr>
        <a:xfrm>
          <a:off x="5672302" y="422512"/>
          <a:ext cx="1799996" cy="1007999"/>
        </a:xfrm>
        <a:prstGeom prst="ellipse">
          <a:avLst/>
        </a:prstGeom>
        <a:solidFill>
          <a:srgbClr val="92D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chemeClr val="tx1"/>
              </a:solidFill>
              <a:latin typeface="Aptos Display" panose="020F0302020204030204"/>
            </a:rPr>
            <a:t>Assemblies</a:t>
          </a:r>
        </a:p>
      </dsp:txBody>
      <dsp:txXfrm>
        <a:off x="5935905" y="570130"/>
        <a:ext cx="1272790" cy="712763"/>
      </dsp:txXfrm>
    </dsp:sp>
    <dsp:sp modelId="{CF1C62E1-A67A-4765-8CB0-9CF5DFBCE4E5}">
      <dsp:nvSpPr>
        <dsp:cNvPr id="0" name=""/>
        <dsp:cNvSpPr/>
      </dsp:nvSpPr>
      <dsp:spPr>
        <a:xfrm rot="14137198">
          <a:off x="6804855" y="1189315"/>
          <a:ext cx="87983" cy="282769"/>
        </a:xfrm>
        <a:prstGeom prst="rightArrow">
          <a:avLst>
            <a:gd name="adj1" fmla="val 60000"/>
            <a:gd name="adj2" fmla="val 5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 rot="10800000">
        <a:off x="6825505" y="1256761"/>
        <a:ext cx="61588" cy="169661"/>
      </dsp:txXfrm>
    </dsp:sp>
    <dsp:sp modelId="{B5B3057E-2647-4081-B254-68AAAC9C8CBA}">
      <dsp:nvSpPr>
        <dsp:cNvPr id="0" name=""/>
        <dsp:cNvSpPr/>
      </dsp:nvSpPr>
      <dsp:spPr>
        <a:xfrm>
          <a:off x="6222582" y="1226778"/>
          <a:ext cx="1799996" cy="1007999"/>
        </a:xfrm>
        <a:prstGeom prst="ellipse">
          <a:avLst/>
        </a:prstGeom>
        <a:solidFill>
          <a:srgbClr val="92D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chemeClr val="tx1"/>
              </a:solidFill>
              <a:latin typeface="Aptos Display" panose="020F0302020204030204"/>
            </a:rPr>
            <a:t>Action and empowerment</a:t>
          </a:r>
          <a:endParaRPr lang="en-GB" sz="1400" kern="1200">
            <a:solidFill>
              <a:schemeClr val="tx1"/>
            </a:solidFill>
          </a:endParaRPr>
        </a:p>
      </dsp:txBody>
      <dsp:txXfrm>
        <a:off x="6486185" y="1374396"/>
        <a:ext cx="1272790" cy="712763"/>
      </dsp:txXfrm>
    </dsp:sp>
    <dsp:sp modelId="{2460B8A6-47F0-4BE1-B40A-B15B89A52F5A}">
      <dsp:nvSpPr>
        <dsp:cNvPr id="0" name=""/>
        <dsp:cNvSpPr/>
      </dsp:nvSpPr>
      <dsp:spPr>
        <a:xfrm rot="4499989">
          <a:off x="7224556" y="2193881"/>
          <a:ext cx="119998" cy="282769"/>
        </a:xfrm>
        <a:prstGeom prst="rightArrow">
          <a:avLst>
            <a:gd name="adj1" fmla="val 60000"/>
            <a:gd name="adj2" fmla="val 5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>
        <a:off x="7237897" y="2233049"/>
        <a:ext cx="83999" cy="169661"/>
      </dsp:txXfrm>
    </dsp:sp>
    <dsp:sp modelId="{B8969EAA-8F85-4D6E-8467-6B3F923278E6}">
      <dsp:nvSpPr>
        <dsp:cNvPr id="0" name=""/>
        <dsp:cNvSpPr/>
      </dsp:nvSpPr>
      <dsp:spPr>
        <a:xfrm>
          <a:off x="6548289" y="2442315"/>
          <a:ext cx="1799996" cy="1007999"/>
        </a:xfrm>
        <a:prstGeom prst="ellipse">
          <a:avLst/>
        </a:prstGeom>
        <a:solidFill>
          <a:srgbClr val="92D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chemeClr val="tx1"/>
              </a:solidFill>
              <a:latin typeface="Aptos Display" panose="020F0302020204030204"/>
            </a:rPr>
            <a:t>Connections with nature</a:t>
          </a:r>
          <a:endParaRPr lang="en-GB" sz="1400" kern="1200">
            <a:solidFill>
              <a:schemeClr val="tx1"/>
            </a:solidFill>
          </a:endParaRPr>
        </a:p>
      </dsp:txBody>
      <dsp:txXfrm>
        <a:off x="6811892" y="2589933"/>
        <a:ext cx="1272790" cy="712763"/>
      </dsp:txXfrm>
    </dsp:sp>
    <dsp:sp modelId="{408F2746-2589-40CB-A1DA-7F8CB302AC65}">
      <dsp:nvSpPr>
        <dsp:cNvPr id="0" name=""/>
        <dsp:cNvSpPr/>
      </dsp:nvSpPr>
      <dsp:spPr>
        <a:xfrm rot="6300044">
          <a:off x="7226311" y="3409413"/>
          <a:ext cx="119993" cy="282769"/>
        </a:xfrm>
        <a:prstGeom prst="rightArrow">
          <a:avLst>
            <a:gd name="adj1" fmla="val 60000"/>
            <a:gd name="adj2" fmla="val 5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 rot="10800000">
        <a:off x="7248969" y="3448581"/>
        <a:ext cx="83995" cy="169661"/>
      </dsp:txXfrm>
    </dsp:sp>
    <dsp:sp modelId="{1309D985-99F5-41F1-8BBE-41320A525A18}">
      <dsp:nvSpPr>
        <dsp:cNvPr id="0" name=""/>
        <dsp:cNvSpPr/>
      </dsp:nvSpPr>
      <dsp:spPr>
        <a:xfrm>
          <a:off x="6222573" y="3657841"/>
          <a:ext cx="1799996" cy="1007999"/>
        </a:xfrm>
        <a:prstGeom prst="ellipse">
          <a:avLst/>
        </a:prstGeom>
        <a:solidFill>
          <a:srgbClr val="92D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chemeClr val="tx1"/>
              </a:solidFill>
              <a:latin typeface="Aptos Display" panose="020F0302020204030204"/>
            </a:rPr>
            <a:t>Family and local community</a:t>
          </a:r>
        </a:p>
      </dsp:txBody>
      <dsp:txXfrm>
        <a:off x="6486176" y="3805459"/>
        <a:ext cx="1272790" cy="712763"/>
      </dsp:txXfrm>
    </dsp:sp>
    <dsp:sp modelId="{530DA9F7-F24A-439F-AD9B-BEC23FC021DC}">
      <dsp:nvSpPr>
        <dsp:cNvPr id="0" name=""/>
        <dsp:cNvSpPr/>
      </dsp:nvSpPr>
      <dsp:spPr>
        <a:xfrm rot="17829667">
          <a:off x="6869585" y="4460788"/>
          <a:ext cx="54127" cy="282769"/>
        </a:xfrm>
        <a:prstGeom prst="rightArrow">
          <a:avLst>
            <a:gd name="adj1" fmla="val 60000"/>
            <a:gd name="adj2" fmla="val 5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>
        <a:off x="6873998" y="4524566"/>
        <a:ext cx="37889" cy="169661"/>
      </dsp:txXfrm>
    </dsp:sp>
    <dsp:sp modelId="{75C521DD-D6FE-4AB6-AF33-CF97E616B84A}">
      <dsp:nvSpPr>
        <dsp:cNvPr id="0" name=""/>
        <dsp:cNvSpPr/>
      </dsp:nvSpPr>
      <dsp:spPr>
        <a:xfrm>
          <a:off x="5772127" y="4535779"/>
          <a:ext cx="1799996" cy="1007999"/>
        </a:xfrm>
        <a:prstGeom prst="ellipse">
          <a:avLst/>
        </a:prstGeom>
        <a:solidFill>
          <a:srgbClr val="92D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chemeClr val="tx1"/>
              </a:solidFill>
              <a:latin typeface="Aptos Display" panose="020F0302020204030204"/>
            </a:rPr>
            <a:t>Special projects</a:t>
          </a:r>
          <a:endParaRPr lang="en-GB" sz="1400" kern="1200">
            <a:solidFill>
              <a:schemeClr val="tx1"/>
            </a:solidFill>
          </a:endParaRPr>
        </a:p>
      </dsp:txBody>
      <dsp:txXfrm>
        <a:off x="6035730" y="4683397"/>
        <a:ext cx="1272790" cy="712763"/>
      </dsp:txXfrm>
    </dsp:sp>
    <dsp:sp modelId="{C3CDE3F0-56A6-4A8B-934B-069F3847B3E6}">
      <dsp:nvSpPr>
        <dsp:cNvPr id="0" name=""/>
        <dsp:cNvSpPr/>
      </dsp:nvSpPr>
      <dsp:spPr>
        <a:xfrm rot="21099625">
          <a:off x="5820228" y="5019881"/>
          <a:ext cx="46287" cy="282769"/>
        </a:xfrm>
        <a:prstGeom prst="rightArrow">
          <a:avLst>
            <a:gd name="adj1" fmla="val 60000"/>
            <a:gd name="adj2" fmla="val 5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>
        <a:off x="5820301" y="5077442"/>
        <a:ext cx="32401" cy="169661"/>
      </dsp:txXfrm>
    </dsp:sp>
    <dsp:sp modelId="{C0A74276-42DE-4C4F-B73A-1B60E9395EA4}">
      <dsp:nvSpPr>
        <dsp:cNvPr id="0" name=""/>
        <dsp:cNvSpPr/>
      </dsp:nvSpPr>
      <dsp:spPr>
        <a:xfrm>
          <a:off x="4117213" y="4778373"/>
          <a:ext cx="1799996" cy="1007999"/>
        </a:xfrm>
        <a:prstGeom prst="ellipse">
          <a:avLst/>
        </a:prstGeom>
        <a:solidFill>
          <a:srgbClr val="92D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chemeClr val="tx1"/>
              </a:solidFill>
              <a:latin typeface="Aptos Display" panose="020F0302020204030204"/>
            </a:rPr>
            <a:t>Culture</a:t>
          </a:r>
          <a:endParaRPr lang="en-GB" sz="1400" kern="1200">
            <a:solidFill>
              <a:schemeClr val="tx1"/>
            </a:solidFill>
          </a:endParaRPr>
        </a:p>
      </dsp:txBody>
      <dsp:txXfrm>
        <a:off x="4380816" y="4925991"/>
        <a:ext cx="1272790" cy="712763"/>
      </dsp:txXfrm>
    </dsp:sp>
    <dsp:sp modelId="{B8FD8D43-187B-475D-A0CF-609764AAEB85}">
      <dsp:nvSpPr>
        <dsp:cNvPr id="0" name=""/>
        <dsp:cNvSpPr/>
      </dsp:nvSpPr>
      <dsp:spPr>
        <a:xfrm rot="568736">
          <a:off x="4213558" y="5019005"/>
          <a:ext cx="146117" cy="282769"/>
        </a:xfrm>
        <a:prstGeom prst="rightArrow">
          <a:avLst>
            <a:gd name="adj1" fmla="val 60000"/>
            <a:gd name="adj2" fmla="val 5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>
        <a:off x="4213857" y="5071950"/>
        <a:ext cx="102282" cy="169661"/>
      </dsp:txXfrm>
    </dsp:sp>
    <dsp:sp modelId="{5BB4813C-D292-4EBF-9610-654CA2318A50}">
      <dsp:nvSpPr>
        <dsp:cNvPr id="0" name=""/>
        <dsp:cNvSpPr/>
      </dsp:nvSpPr>
      <dsp:spPr>
        <a:xfrm>
          <a:off x="2664182" y="4535768"/>
          <a:ext cx="1799996" cy="1007999"/>
        </a:xfrm>
        <a:prstGeom prst="ellipse">
          <a:avLst/>
        </a:prstGeom>
        <a:solidFill>
          <a:srgbClr val="92D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chemeClr val="tx1"/>
              </a:solidFill>
              <a:latin typeface="Aptos Display" panose="020F0302020204030204"/>
            </a:rPr>
            <a:t>School organisation – sustainable practices</a:t>
          </a:r>
          <a:endParaRPr lang="en-GB" sz="1400" kern="1200">
            <a:solidFill>
              <a:schemeClr val="tx1"/>
            </a:solidFill>
          </a:endParaRPr>
        </a:p>
      </dsp:txBody>
      <dsp:txXfrm>
        <a:off x="2927785" y="4683386"/>
        <a:ext cx="1272790" cy="712763"/>
      </dsp:txXfrm>
    </dsp:sp>
    <dsp:sp modelId="{7335915C-6167-4D32-BFAB-D76FE05CE256}">
      <dsp:nvSpPr>
        <dsp:cNvPr id="0" name=""/>
        <dsp:cNvSpPr/>
      </dsp:nvSpPr>
      <dsp:spPr>
        <a:xfrm rot="3203187">
          <a:off x="3220023" y="4458629"/>
          <a:ext cx="34811" cy="282769"/>
        </a:xfrm>
        <a:prstGeom prst="rightArrow">
          <a:avLst>
            <a:gd name="adj1" fmla="val 60000"/>
            <a:gd name="adj2" fmla="val 5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>
        <a:off x="3222130" y="4510992"/>
        <a:ext cx="24368" cy="169661"/>
      </dsp:txXfrm>
    </dsp:sp>
    <dsp:sp modelId="{67BE73C5-43AD-4E75-A87D-6C6CC86F7C11}">
      <dsp:nvSpPr>
        <dsp:cNvPr id="0" name=""/>
        <dsp:cNvSpPr/>
      </dsp:nvSpPr>
      <dsp:spPr>
        <a:xfrm>
          <a:off x="2011853" y="3657841"/>
          <a:ext cx="1799996" cy="1007999"/>
        </a:xfrm>
        <a:prstGeom prst="ellipse">
          <a:avLst/>
        </a:prstGeom>
        <a:solidFill>
          <a:srgbClr val="92D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chemeClr val="tx1"/>
              </a:solidFill>
              <a:latin typeface="Aptos Display" panose="020F0302020204030204"/>
            </a:rPr>
            <a:t>Link to the UN SDGs</a:t>
          </a:r>
        </a:p>
      </dsp:txBody>
      <dsp:txXfrm>
        <a:off x="2275456" y="3805459"/>
        <a:ext cx="1272790" cy="712763"/>
      </dsp:txXfrm>
    </dsp:sp>
    <dsp:sp modelId="{247D1306-6568-481E-B5EA-18B43318C065}">
      <dsp:nvSpPr>
        <dsp:cNvPr id="0" name=""/>
        <dsp:cNvSpPr/>
      </dsp:nvSpPr>
      <dsp:spPr>
        <a:xfrm rot="15299956">
          <a:off x="2689876" y="3415973"/>
          <a:ext cx="119993" cy="282769"/>
        </a:xfrm>
        <a:prstGeom prst="rightArrow">
          <a:avLst>
            <a:gd name="adj1" fmla="val 60000"/>
            <a:gd name="adj2" fmla="val 5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 rot="10800000">
        <a:off x="2712534" y="3489913"/>
        <a:ext cx="83995" cy="169661"/>
      </dsp:txXfrm>
    </dsp:sp>
    <dsp:sp modelId="{1A30B5F6-7AE3-4F9A-9BA8-9FC5133EF442}">
      <dsp:nvSpPr>
        <dsp:cNvPr id="0" name=""/>
        <dsp:cNvSpPr/>
      </dsp:nvSpPr>
      <dsp:spPr>
        <a:xfrm>
          <a:off x="1686137" y="2442315"/>
          <a:ext cx="1799996" cy="1007999"/>
        </a:xfrm>
        <a:prstGeom prst="ellipse">
          <a:avLst/>
        </a:prstGeom>
        <a:solidFill>
          <a:srgbClr val="92D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chemeClr val="tx1"/>
              </a:solidFill>
              <a:latin typeface="Aptos Display" panose="020F0302020204030204"/>
            </a:rPr>
            <a:t>Connecting locally, nationally and internationally</a:t>
          </a:r>
        </a:p>
      </dsp:txBody>
      <dsp:txXfrm>
        <a:off x="1949740" y="2589933"/>
        <a:ext cx="1272790" cy="712763"/>
      </dsp:txXfrm>
    </dsp:sp>
    <dsp:sp modelId="{51290D41-640D-4532-B101-4CFCA4CE76BE}">
      <dsp:nvSpPr>
        <dsp:cNvPr id="0" name=""/>
        <dsp:cNvSpPr/>
      </dsp:nvSpPr>
      <dsp:spPr>
        <a:xfrm rot="17100011">
          <a:off x="2688111" y="2200442"/>
          <a:ext cx="119998" cy="282769"/>
        </a:xfrm>
        <a:prstGeom prst="rightArrow">
          <a:avLst>
            <a:gd name="adj1" fmla="val 60000"/>
            <a:gd name="adj2" fmla="val 5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>
        <a:off x="2701452" y="2274382"/>
        <a:ext cx="83999" cy="169661"/>
      </dsp:txXfrm>
    </dsp:sp>
    <dsp:sp modelId="{DD8B8207-1AE8-43EA-A830-45F8DAC39E14}">
      <dsp:nvSpPr>
        <dsp:cNvPr id="0" name=""/>
        <dsp:cNvSpPr/>
      </dsp:nvSpPr>
      <dsp:spPr>
        <a:xfrm>
          <a:off x="2011844" y="1226778"/>
          <a:ext cx="1799996" cy="1007999"/>
        </a:xfrm>
        <a:prstGeom prst="ellipse">
          <a:avLst/>
        </a:prstGeom>
        <a:solidFill>
          <a:srgbClr val="92D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chemeClr val="tx1"/>
              </a:solidFill>
              <a:latin typeface="Aptos Display" panose="020F0302020204030204"/>
            </a:rPr>
            <a:t>Staff commitment through pledges</a:t>
          </a:r>
        </a:p>
      </dsp:txBody>
      <dsp:txXfrm>
        <a:off x="2275447" y="1374396"/>
        <a:ext cx="1272790" cy="712763"/>
      </dsp:txXfrm>
    </dsp:sp>
    <dsp:sp modelId="{0C392A23-C9D5-4316-B8F6-3CFE1B8F72BF}">
      <dsp:nvSpPr>
        <dsp:cNvPr id="0" name=""/>
        <dsp:cNvSpPr/>
      </dsp:nvSpPr>
      <dsp:spPr>
        <a:xfrm rot="7648894">
          <a:off x="3180884" y="1185430"/>
          <a:ext cx="81446" cy="282769"/>
        </a:xfrm>
        <a:prstGeom prst="rightArrow">
          <a:avLst>
            <a:gd name="adj1" fmla="val 60000"/>
            <a:gd name="adj2" fmla="val 5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 rot="10800000">
        <a:off x="3200535" y="1232289"/>
        <a:ext cx="57012" cy="169661"/>
      </dsp:txXfrm>
    </dsp:sp>
    <dsp:sp modelId="{D298B01C-E102-4B30-9B12-462EFAF636D8}">
      <dsp:nvSpPr>
        <dsp:cNvPr id="0" name=""/>
        <dsp:cNvSpPr/>
      </dsp:nvSpPr>
      <dsp:spPr>
        <a:xfrm>
          <a:off x="2628569" y="422511"/>
          <a:ext cx="1799996" cy="1007999"/>
        </a:xfrm>
        <a:prstGeom prst="ellipse">
          <a:avLst/>
        </a:prstGeom>
        <a:solidFill>
          <a:srgbClr val="92D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chemeClr val="tx1"/>
              </a:solidFill>
              <a:latin typeface="Aptos Display" panose="020F0302020204030204"/>
            </a:rPr>
            <a:t>School values and learning attitudes</a:t>
          </a:r>
        </a:p>
      </dsp:txBody>
      <dsp:txXfrm>
        <a:off x="2892172" y="570129"/>
        <a:ext cx="1272790" cy="712763"/>
      </dsp:txXfrm>
    </dsp:sp>
    <dsp:sp modelId="{82C8F9A4-9EE1-4FF6-81CB-8E6009EA2489}">
      <dsp:nvSpPr>
        <dsp:cNvPr id="0" name=""/>
        <dsp:cNvSpPr/>
      </dsp:nvSpPr>
      <dsp:spPr>
        <a:xfrm rot="9873196">
          <a:off x="4240258" y="578932"/>
          <a:ext cx="69028" cy="282769"/>
        </a:xfrm>
        <a:prstGeom prst="rightArrow">
          <a:avLst>
            <a:gd name="adj1" fmla="val 60000"/>
            <a:gd name="adj2" fmla="val 5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 rot="10800000">
        <a:off x="4260592" y="632728"/>
        <a:ext cx="48320" cy="1696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3E3817-7187-47B3-9770-ED67BE88D32D}">
      <dsp:nvSpPr>
        <dsp:cNvPr id="0" name=""/>
        <dsp:cNvSpPr/>
      </dsp:nvSpPr>
      <dsp:spPr>
        <a:xfrm>
          <a:off x="0" y="30836"/>
          <a:ext cx="5446951" cy="5446951"/>
        </a:xfrm>
        <a:prstGeom prst="diamond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058F8D-F70E-4D25-A405-D776ACEE2683}">
      <dsp:nvSpPr>
        <dsp:cNvPr id="0" name=""/>
        <dsp:cNvSpPr/>
      </dsp:nvSpPr>
      <dsp:spPr>
        <a:xfrm>
          <a:off x="517460" y="548297"/>
          <a:ext cx="2124310" cy="212431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/>
            <a:t>The science</a:t>
          </a:r>
          <a:endParaRPr lang="en-US" sz="2100" kern="1200"/>
        </a:p>
      </dsp:txBody>
      <dsp:txXfrm>
        <a:off x="621160" y="651997"/>
        <a:ext cx="1916910" cy="1916910"/>
      </dsp:txXfrm>
    </dsp:sp>
    <dsp:sp modelId="{72599FA2-F6C2-4C3A-B672-79E7FB1E365F}">
      <dsp:nvSpPr>
        <dsp:cNvPr id="0" name=""/>
        <dsp:cNvSpPr/>
      </dsp:nvSpPr>
      <dsp:spPr>
        <a:xfrm>
          <a:off x="2805179" y="548297"/>
          <a:ext cx="2124310" cy="2124310"/>
        </a:xfrm>
        <a:prstGeom prst="roundRect">
          <a:avLst/>
        </a:prstGeom>
        <a:solidFill>
          <a:schemeClr val="accent3">
            <a:hueOff val="1372388"/>
            <a:satOff val="8237"/>
            <a:lumOff val="627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/>
            <a:t>The impact of climate change</a:t>
          </a:r>
          <a:endParaRPr lang="en-US" sz="2100" kern="1200"/>
        </a:p>
      </dsp:txBody>
      <dsp:txXfrm>
        <a:off x="2908879" y="651997"/>
        <a:ext cx="1916910" cy="1916910"/>
      </dsp:txXfrm>
    </dsp:sp>
    <dsp:sp modelId="{53AB180C-23A9-49A4-91F2-B9BC92697D49}">
      <dsp:nvSpPr>
        <dsp:cNvPr id="0" name=""/>
        <dsp:cNvSpPr/>
      </dsp:nvSpPr>
      <dsp:spPr>
        <a:xfrm>
          <a:off x="517460" y="2836016"/>
          <a:ext cx="2124310" cy="2124310"/>
        </a:xfrm>
        <a:prstGeom prst="roundRect">
          <a:avLst/>
        </a:prstGeom>
        <a:solidFill>
          <a:schemeClr val="accent3">
            <a:hueOff val="2744775"/>
            <a:satOff val="16475"/>
            <a:lumOff val="1255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/>
            <a:t>Our role as changemakers</a:t>
          </a:r>
          <a:endParaRPr lang="en-US" sz="2100" kern="1200"/>
        </a:p>
      </dsp:txBody>
      <dsp:txXfrm>
        <a:off x="621160" y="2939716"/>
        <a:ext cx="1916910" cy="1916910"/>
      </dsp:txXfrm>
    </dsp:sp>
    <dsp:sp modelId="{A4FB26F4-2895-4489-B205-69AFDA0F704D}">
      <dsp:nvSpPr>
        <dsp:cNvPr id="0" name=""/>
        <dsp:cNvSpPr/>
      </dsp:nvSpPr>
      <dsp:spPr>
        <a:xfrm>
          <a:off x="2805179" y="2836016"/>
          <a:ext cx="2124310" cy="2124310"/>
        </a:xfrm>
        <a:prstGeom prst="roundRect">
          <a:avLst/>
        </a:prstGeom>
        <a:solidFill>
          <a:schemeClr val="accent3">
            <a:hueOff val="4117163"/>
            <a:satOff val="24712"/>
            <a:lumOff val="1882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/>
            <a:t>Climate Justice</a:t>
          </a:r>
          <a:endParaRPr lang="en-US" sz="2100" kern="1200"/>
        </a:p>
      </dsp:txBody>
      <dsp:txXfrm>
        <a:off x="2908879" y="2939716"/>
        <a:ext cx="1916910" cy="19169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EB86C-465B-294A-BBBE-8B9B541D76B6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99DE21-FCBE-EF4B-A201-C306E33D6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07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800">
                <a:latin typeface="+mn-lt"/>
              </a:rPr>
              <a:t>Beth – welcome from presenters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17029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Delegate! This is not your sole responsibility.  Success = when everyone takes responsibility</a:t>
            </a:r>
          </a:p>
          <a:p>
            <a:r>
              <a:rPr lang="en-US"/>
              <a:t>Networking – between teachers and also between pupils (via Teams/Zoom)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9DE21-FCBE-EF4B-A201-C306E33D62A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4823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Green the Curriculum before – </a:t>
            </a:r>
            <a:r>
              <a:rPr lang="en-US" err="1">
                <a:latin typeface="Calibri"/>
                <a:ea typeface="Calibri"/>
                <a:cs typeface="Calibri"/>
              </a:rPr>
              <a:t>eg</a:t>
            </a:r>
            <a:r>
              <a:rPr lang="en-US">
                <a:latin typeface="Calibri"/>
                <a:ea typeface="Calibri"/>
                <a:cs typeface="Calibri"/>
              </a:rPr>
              <a:t> Green autumn term plans in Summer term. Continue for 1 year and then should be embedded.  Also starts happening naturally when sustainability fully embedded in school.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9DE21-FCBE-EF4B-A201-C306E33D62A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7080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Video shows student voice – what young people are thinking</a:t>
            </a:r>
          </a:p>
          <a:p>
            <a:r>
              <a:rPr lang="en-US">
                <a:latin typeface="Calibri"/>
                <a:ea typeface="Calibri"/>
                <a:cs typeface="Calibri"/>
              </a:rPr>
              <a:t>Intersectionality so important – climate justice</a:t>
            </a:r>
          </a:p>
          <a:p>
            <a:r>
              <a:rPr lang="en-US">
                <a:latin typeface="Calibri"/>
                <a:ea typeface="Calibri"/>
                <a:cs typeface="Calibri"/>
              </a:rPr>
              <a:t>As educators we need to stand up for what we know is right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9DE21-FCBE-EF4B-A201-C306E33D62A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0631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In school we are laying foundations for an inspiring future – we don’t know what the future will be but we do need to </a:t>
            </a:r>
            <a:r>
              <a:rPr lang="en-US" err="1">
                <a:latin typeface="Calibri"/>
                <a:ea typeface="Calibri"/>
                <a:cs typeface="Calibri"/>
              </a:rPr>
              <a:t>gt</a:t>
            </a:r>
            <a:r>
              <a:rPr lang="en-US">
                <a:latin typeface="Calibri"/>
                <a:ea typeface="Calibri"/>
                <a:cs typeface="Calibri"/>
              </a:rPr>
              <a:t> the foundations right so they can make informed choices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9DE21-FCBE-EF4B-A201-C306E33D62A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6246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Wider curriculum - these are all the opportunities to give them exposure to climate change – not just the formal curriculum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95524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Rob Hospkins - What if ….</a:t>
            </a:r>
            <a:endParaRPr lang="en-US"/>
          </a:p>
          <a:p>
            <a:r>
              <a:rPr lang="en-GB" err="1"/>
              <a:t>Eg</a:t>
            </a:r>
            <a:r>
              <a:rPr lang="en-GB"/>
              <a:t> what if all</a:t>
            </a:r>
            <a:r>
              <a:rPr lang="en-GB" baseline="0"/>
              <a:t> staff and children walked to school….</a:t>
            </a:r>
            <a:endParaRPr lang="en-GB"/>
          </a:p>
          <a:p>
            <a:r>
              <a:rPr lang="en-GB" baseline="0"/>
              <a:t>What if all lessons were taught outdoors….</a:t>
            </a:r>
          </a:p>
          <a:p>
            <a:r>
              <a:rPr lang="en-GB"/>
              <a:t>**You must not use the word 'But'!</a:t>
            </a:r>
            <a:endParaRPr lang="en-GB" baseline="0"/>
          </a:p>
          <a:p>
            <a:endParaRPr lang="en-GB"/>
          </a:p>
          <a:p>
            <a:r>
              <a:rPr lang="en-GB"/>
              <a:t>Run activity thinking about Campus, Curriculum, Captaincy (leadership), Community, Culture 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9DE21-FCBE-EF4B-A201-C306E33D62A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3170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This is what you want to achieve - useful to evaluate how effective you've been after </a:t>
            </a:r>
            <a:r>
              <a:rPr lang="en-US" err="1">
                <a:latin typeface="Calibri"/>
                <a:ea typeface="Calibri"/>
                <a:cs typeface="Calibri"/>
              </a:rPr>
              <a:t>eg</a:t>
            </a:r>
            <a:r>
              <a:rPr lang="en-US">
                <a:latin typeface="Calibri"/>
                <a:ea typeface="Calibri"/>
                <a:cs typeface="Calibri"/>
              </a:rPr>
              <a:t> a year.</a:t>
            </a:r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9DE21-FCBE-EF4B-A201-C306E33D62A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8223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Must be enquiry based – need space to bring in </a:t>
            </a:r>
            <a:r>
              <a:rPr lang="en-US" err="1">
                <a:latin typeface="Calibri"/>
                <a:ea typeface="Calibri"/>
                <a:cs typeface="Calibri"/>
              </a:rPr>
              <a:t>childrens</a:t>
            </a:r>
            <a:r>
              <a:rPr lang="en-US">
                <a:latin typeface="Calibri"/>
                <a:ea typeface="Calibri"/>
                <a:cs typeface="Calibri"/>
              </a:rPr>
              <a:t> experience and ideas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9DE21-FCBE-EF4B-A201-C306E33D62A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6527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These are all great resources – many of them modular – </a:t>
            </a:r>
            <a:r>
              <a:rPr lang="en-US" err="1">
                <a:latin typeface="Calibri"/>
                <a:ea typeface="Calibri"/>
                <a:cs typeface="Calibri"/>
              </a:rPr>
              <a:t>eg</a:t>
            </a:r>
            <a:r>
              <a:rPr lang="en-US">
                <a:latin typeface="Calibri"/>
                <a:ea typeface="Calibri"/>
                <a:cs typeface="Calibri"/>
              </a:rPr>
              <a:t> lessons around food waste / energy </a:t>
            </a:r>
            <a:r>
              <a:rPr lang="en-US" err="1">
                <a:latin typeface="Calibri"/>
                <a:ea typeface="Calibri"/>
                <a:cs typeface="Calibri"/>
              </a:rPr>
              <a:t>etc</a:t>
            </a:r>
            <a:endParaRPr lang="en-US">
              <a:latin typeface="Calibri"/>
              <a:ea typeface="Calibri"/>
              <a:cs typeface="Calibri"/>
            </a:endParaRPr>
          </a:p>
          <a:p>
            <a:r>
              <a:rPr lang="en-US">
                <a:latin typeface="Calibri"/>
                <a:ea typeface="Calibri"/>
                <a:cs typeface="Calibri"/>
              </a:rPr>
              <a:t>Our approach is to integrate</a:t>
            </a:r>
          </a:p>
          <a:p>
            <a:r>
              <a:rPr lang="en-US">
                <a:latin typeface="Calibri"/>
                <a:ea typeface="Calibri"/>
                <a:cs typeface="Calibri"/>
              </a:rPr>
              <a:t>These resources also useful for assemblies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9DE21-FCBE-EF4B-A201-C306E33D62A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672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Stages to take children through in curriculum</a:t>
            </a:r>
          </a:p>
          <a:p>
            <a:r>
              <a:rPr lang="en-US">
                <a:latin typeface="Calibri"/>
                <a:ea typeface="Calibri"/>
                <a:cs typeface="Calibri"/>
              </a:rPr>
              <a:t>Are we covering scientific background / impact </a:t>
            </a:r>
            <a:r>
              <a:rPr lang="en-US" err="1">
                <a:latin typeface="Calibri"/>
                <a:ea typeface="Calibri"/>
                <a:cs typeface="Calibri"/>
              </a:rPr>
              <a:t>etc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9DE21-FCBE-EF4B-A201-C306E33D62A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530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-US"/>
              <a:t>Marc to intro agenda, thank venues</a:t>
            </a:r>
            <a:endParaRPr/>
          </a:p>
        </p:txBody>
      </p:sp>
      <p:sp>
        <p:nvSpPr>
          <p:cNvPr id="99" name="Google Shape;9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Suggested pattern for assembly structures – see website for </a:t>
            </a:r>
            <a:r>
              <a:rPr lang="en-US" err="1">
                <a:latin typeface="Calibri"/>
                <a:ea typeface="Calibri"/>
                <a:cs typeface="Calibri"/>
              </a:rPr>
              <a:t>egs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9DE21-FCBE-EF4B-A201-C306E33D62A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8819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Your curriculum should touch on all these 4 areas.   </a:t>
            </a:r>
          </a:p>
          <a:p>
            <a:r>
              <a:rPr lang="en-US">
                <a:latin typeface="Calibri"/>
                <a:ea typeface="Calibri"/>
                <a:cs typeface="Calibri"/>
              </a:rPr>
              <a:t>Start slowly – gradually greening the curriculum</a:t>
            </a:r>
          </a:p>
          <a:p>
            <a:r>
              <a:rPr lang="en-US">
                <a:latin typeface="Calibri"/>
                <a:ea typeface="Calibri"/>
                <a:cs typeface="Calibri"/>
              </a:rPr>
              <a:t>Eventually you should be able to see impact in these areas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9DE21-FCBE-EF4B-A201-C306E33D62A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3619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Talk to children to find out about impact – choices and </a:t>
            </a:r>
            <a:r>
              <a:rPr lang="en-US" err="1">
                <a:latin typeface="Calibri"/>
                <a:ea typeface="Calibri"/>
                <a:cs typeface="Calibri"/>
              </a:rPr>
              <a:t>behaviours</a:t>
            </a:r>
            <a:r>
              <a:rPr lang="en-US">
                <a:latin typeface="Calibri"/>
                <a:ea typeface="Calibri"/>
                <a:cs typeface="Calibri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9DE21-FCBE-EF4B-A201-C306E33D62A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3414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9">
          <a:extLst>
            <a:ext uri="{FF2B5EF4-FFF2-40B4-BE49-F238E27FC236}">
              <a16:creationId xmlns:a16="http://schemas.microsoft.com/office/drawing/2014/main" id="{4D5104A6-07F2-AE4F-68C5-CAE37BAC1D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61:notes">
            <a:extLst>
              <a:ext uri="{FF2B5EF4-FFF2-40B4-BE49-F238E27FC236}">
                <a16:creationId xmlns:a16="http://schemas.microsoft.com/office/drawing/2014/main" id="{309FAA88-8B79-C7F4-4D7F-EF91C545581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/>
          </a:p>
        </p:txBody>
      </p:sp>
      <p:sp>
        <p:nvSpPr>
          <p:cNvPr id="1111" name="Google Shape;1111;p61:notes">
            <a:extLst>
              <a:ext uri="{FF2B5EF4-FFF2-40B4-BE49-F238E27FC236}">
                <a16:creationId xmlns:a16="http://schemas.microsoft.com/office/drawing/2014/main" id="{BFF96398-7BCC-3AD1-A843-11D9B4C7CAE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11892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Measure impact in 4 areas of skills + knowledge – science, impact, climate justice, children as changemakers</a:t>
            </a:r>
          </a:p>
          <a:p>
            <a:r>
              <a:rPr lang="en-US">
                <a:latin typeface="Calibri"/>
                <a:ea typeface="Calibri"/>
                <a:cs typeface="Calibri"/>
              </a:rPr>
              <a:t>Also want to look at whether we've impacted hope and empowerment as well as knowledge</a:t>
            </a:r>
          </a:p>
          <a:p>
            <a:r>
              <a:rPr lang="en-US">
                <a:latin typeface="Calibri"/>
                <a:ea typeface="Calibri"/>
                <a:cs typeface="Calibri"/>
              </a:rPr>
              <a:t>Staff knowledge – make sure new staff are inducted in this through </a:t>
            </a:r>
            <a:r>
              <a:rPr lang="en-US" err="1">
                <a:latin typeface="Calibri"/>
                <a:ea typeface="Calibri"/>
                <a:cs typeface="Calibri"/>
              </a:rPr>
              <a:t>eg</a:t>
            </a:r>
            <a:r>
              <a:rPr lang="en-US">
                <a:latin typeface="Calibri"/>
                <a:ea typeface="Calibri"/>
                <a:cs typeface="Calibri"/>
              </a:rPr>
              <a:t> induction pack containing videos</a:t>
            </a:r>
          </a:p>
          <a:p>
            <a:r>
              <a:rPr lang="en-US">
                <a:latin typeface="Calibri"/>
                <a:ea typeface="Calibri"/>
                <a:cs typeface="Calibri"/>
              </a:rPr>
              <a:t>Have families changed attitudes?</a:t>
            </a:r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9DE21-FCBE-EF4B-A201-C306E33D62A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1588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Conversation with pupils is main / best way of assessing impact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9DE21-FCBE-EF4B-A201-C306E33D62A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3126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Pictures </a:t>
            </a:r>
            <a:r>
              <a:rPr lang="en-US" err="1">
                <a:latin typeface="Calibri"/>
                <a:ea typeface="Calibri"/>
                <a:cs typeface="Calibri"/>
              </a:rPr>
              <a:t>eg</a:t>
            </a:r>
            <a:r>
              <a:rPr lang="en-US">
                <a:latin typeface="Calibri"/>
                <a:ea typeface="Calibri"/>
                <a:cs typeface="Calibri"/>
              </a:rPr>
              <a:t> those below show the concepts highlighted here.</a:t>
            </a:r>
          </a:p>
          <a:p>
            <a:r>
              <a:rPr lang="en-US">
                <a:latin typeface="Calibri"/>
                <a:ea typeface="Calibri"/>
                <a:cs typeface="Calibri"/>
              </a:rPr>
              <a:t>Use to ask children what's happening / what they see / why it's important – general discussion to tease out their knowledge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9DE21-FCBE-EF4B-A201-C306E33D62A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3674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latin typeface="Calibri"/>
                <a:ea typeface="Calibri"/>
                <a:cs typeface="Calibri"/>
              </a:rPr>
              <a:t>Eportfolios</a:t>
            </a:r>
            <a:r>
              <a:rPr lang="en-US">
                <a:latin typeface="Calibri"/>
                <a:ea typeface="Calibri"/>
                <a:cs typeface="Calibri"/>
              </a:rPr>
              <a:t> are </a:t>
            </a:r>
            <a:r>
              <a:rPr lang="en-US" err="1">
                <a:latin typeface="Calibri"/>
                <a:ea typeface="Calibri"/>
                <a:cs typeface="Calibri"/>
              </a:rPr>
              <a:t>particuarly</a:t>
            </a:r>
            <a:r>
              <a:rPr lang="en-US">
                <a:latin typeface="Calibri"/>
                <a:ea typeface="Calibri"/>
                <a:cs typeface="Calibri"/>
              </a:rPr>
              <a:t> useful for photos / outdoor learning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9DE21-FCBE-EF4B-A201-C306E33D62A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3134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Need to prepare for this so families are fully aware of the </a:t>
            </a:r>
            <a:r>
              <a:rPr lang="en-US" err="1">
                <a:latin typeface="Calibri"/>
                <a:ea typeface="Calibri"/>
                <a:cs typeface="Calibri"/>
              </a:rPr>
              <a:t>programme</a:t>
            </a:r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9DE21-FCBE-EF4B-A201-C306E33D62A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2765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9DE21-FCBE-EF4B-A201-C306E33D62A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649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64225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9DE21-FCBE-EF4B-A201-C306E33D62A1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370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9" name="Google Shape;1099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404627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7">
          <a:extLst>
            <a:ext uri="{FF2B5EF4-FFF2-40B4-BE49-F238E27FC236}">
              <a16:creationId xmlns:a16="http://schemas.microsoft.com/office/drawing/2014/main" id="{D187FC1A-65F9-8ABA-860F-FAD98A38C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60:notes">
            <a:extLst>
              <a:ext uri="{FF2B5EF4-FFF2-40B4-BE49-F238E27FC236}">
                <a16:creationId xmlns:a16="http://schemas.microsoft.com/office/drawing/2014/main" id="{EE201DCE-6E17-8458-AFDB-74BFD0119AA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9" name="Google Shape;1099;p60:notes">
            <a:extLst>
              <a:ext uri="{FF2B5EF4-FFF2-40B4-BE49-F238E27FC236}">
                <a16:creationId xmlns:a16="http://schemas.microsoft.com/office/drawing/2014/main" id="{9DA2AFB3-78AD-E927-3E35-23C6F739BB5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430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0D7677-EC84-BCF9-8006-3298AC8213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8E6BEE-2EBF-10B6-203A-3420B6C71D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D60EA1-2082-90AA-CDA5-43E3AC5402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Marc to add map and QR code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E9C189-3942-9A1D-66E1-42967FFF5C8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01060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May be useful for staff meeting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9DE21-FCBE-EF4B-A201-C306E33D62A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5905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The OSOW programme is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covered through six key overarching sustainability, climate change and environmental education themes. The delivery</a:t>
            </a:r>
            <a:r>
              <a:rPr lang="en-GB" sz="12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programme should be over a 2 year period with 1 theme covered per term.</a:t>
            </a:r>
            <a:r>
              <a:rPr lang="en-GB"/>
              <a:t>  Curriculum content and larger operational changes are ongoing.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9DE21-FCBE-EF4B-A201-C306E33D62A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1446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A reminder that the planning document offers</a:t>
            </a:r>
            <a:r>
              <a:rPr lang="en-GB" baseline="0"/>
              <a:t> guidance for actions to help embed and implement the framework, but you set the timeframe and you know what will and won’t work in your setting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9DE21-FCBE-EF4B-A201-C306E33D62A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9183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/>
          </a:p>
        </p:txBody>
      </p:sp>
      <p:sp>
        <p:nvSpPr>
          <p:cNvPr id="1111" name="Google Shape;1111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The head = visionary strategist, changing hearts and minds, getting everyone onboard.  </a:t>
            </a:r>
          </a:p>
          <a:p>
            <a:r>
              <a:rPr lang="en-US">
                <a:latin typeface="Calibri"/>
                <a:ea typeface="Calibri"/>
                <a:cs typeface="Calibri"/>
              </a:rPr>
              <a:t>SPL – work with head.  Run logistics as on slide.  </a:t>
            </a:r>
          </a:p>
          <a:p>
            <a:r>
              <a:rPr lang="en-US">
                <a:latin typeface="Calibri"/>
                <a:ea typeface="Calibri"/>
                <a:cs typeface="Calibri"/>
              </a:rPr>
              <a:t>Training on website (curriculum tab)</a:t>
            </a:r>
          </a:p>
          <a:p>
            <a:r>
              <a:rPr lang="en-US">
                <a:latin typeface="Calibri"/>
                <a:ea typeface="Calibri"/>
                <a:cs typeface="Calibri"/>
              </a:rPr>
              <a:t>Climate Basics / Science – all staff to set culture.  INSET day ideal. Video or climate web cards</a:t>
            </a:r>
          </a:p>
          <a:p>
            <a:r>
              <a:rPr lang="en-US">
                <a:latin typeface="Calibri"/>
                <a:ea typeface="Calibri"/>
                <a:cs typeface="Calibri"/>
              </a:rPr>
              <a:t>Eco-Anxiety – video.  Link with good PSHE</a:t>
            </a:r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9DE21-FCBE-EF4B-A201-C306E33D62A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4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osow-suffolk.co.uk/" TargetMode="External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hyperlink" Target="https://osow-suffolk.co.uk/?page_id=46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sow-suffolk.co.uk/?page_id=50" TargetMode="External"/><Relationship Id="rId5" Type="http://schemas.openxmlformats.org/officeDocument/2006/relationships/hyperlink" Target="https://vimeo.com/652118464/29881a3800" TargetMode="External"/><Relationship Id="rId4" Type="http://schemas.openxmlformats.org/officeDocument/2006/relationships/hyperlink" Target="https://www.youtube.com/watch?v=HExapQfulP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EMEU59rOGM?feature=oembed" TargetMode="External"/><Relationship Id="rId5" Type="http://schemas.openxmlformats.org/officeDocument/2006/relationships/image" Target="../media/image2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ttesmore.brighton-hove.sch.uk/page/eco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C:/Users/jonat/Downloads/Identifying%20effective%20climate%20change%20education%20strategies_%20a%20systematic%20review%20of%20the%20research.pdf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tl.org.uk/free-resources/" TargetMode="External"/><Relationship Id="rId2" Type="http://schemas.openxmlformats.org/officeDocument/2006/relationships/hyperlink" Target="https://www.woodlandtrust.org.uk/blog/2020/03/nature-detectives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wwf.org.uk/updates/8-things-know-about-palm-oil" TargetMode="External"/><Relationship Id="rId4" Type="http://schemas.openxmlformats.org/officeDocument/2006/relationships/hyperlink" Target="http://www.worldwiseschools.ie/downloads/Ethical-Purchasing-Guide.pdf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osow-suffolk.co.uk/" TargetMode="External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educationnaturepark.org.uk/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uk/government/statistics/the-childrens-people-and-nature-survey-for-england-2023-update/the-childrens-people-and-nature-survey-for-england-2023-update" TargetMode="External"/><Relationship Id="rId2" Type="http://schemas.openxmlformats.org/officeDocument/2006/relationships/hyperlink" Target="https://www.gov.uk/government/news/englands-largest-outdoor-learning-project-reveals-children-more-motivated-to-learn-when-outside#:~:text=92%20per%20cent%20of%20teachers,achieved%20more%20when%20learning%20outside.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naturalengland.blog.gov.uk/2023/05/16/children-nature-programme-the-importance-of-integrating-time-spent-in-nature-at-school/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4lvkZIKs14?feature=oembed" TargetMode="External"/><Relationship Id="rId6" Type="http://schemas.openxmlformats.org/officeDocument/2006/relationships/hyperlink" Target="http://www.educationnaturepark.org.uk" TargetMode="Externa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osow-suffolk.co.uk/?page_id=56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HDWu9Xuj9oQ?feature=oembed" TargetMode="External"/><Relationship Id="rId5" Type="http://schemas.openxmlformats.org/officeDocument/2006/relationships/image" Target="../media/image49.jpe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suffolknet.sharepoint.com/sites/SuffolkClimateChangePartnership/_layouts/15/stream.aspx?id=/sites/SuffolkClimateChangePartnership/Shared%20Documents1/Schools%20Network/Communications/Photos%20&amp;%20Videos/OSOW%20Video/Educating%20for%20Sustainability%20Suffolk.mp4&amp;referrer=StreamWebApp.Web&amp;referrerScenario=AddressBarCopied.view.cb1a5e3f-27c5-4ec1-9539-eabd0fe4e4ad" TargetMode="Externa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children sitting at desks&#10;&#10;Description automatically generated">
            <a:extLst>
              <a:ext uri="{FF2B5EF4-FFF2-40B4-BE49-F238E27FC236}">
                <a16:creationId xmlns:a16="http://schemas.microsoft.com/office/drawing/2014/main" id="{95320C8C-DB9B-F18C-DAD9-38E67C3CC3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0" t="20974" r="66085" b="-229"/>
          <a:stretch/>
        </p:blipFill>
        <p:spPr>
          <a:xfrm>
            <a:off x="21941" y="1501874"/>
            <a:ext cx="4063042" cy="5378580"/>
          </a:xfrm>
          <a:prstGeom prst="rect">
            <a:avLst/>
          </a:prstGeom>
        </p:spPr>
      </p:pic>
      <p:pic>
        <p:nvPicPr>
          <p:cNvPr id="5" name="Picture 4" descr="A group of children sitting at desks&#10;&#10;Description automatically generated">
            <a:extLst>
              <a:ext uri="{FF2B5EF4-FFF2-40B4-BE49-F238E27FC236}">
                <a16:creationId xmlns:a16="http://schemas.microsoft.com/office/drawing/2014/main" id="{D1E03883-58BF-FD25-B745-BD028E60D4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416" t="20974" r="-708" b="-229"/>
          <a:stretch/>
        </p:blipFill>
        <p:spPr>
          <a:xfrm>
            <a:off x="8101075" y="1459542"/>
            <a:ext cx="4180956" cy="53785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C8F3C75-DFFF-25D4-1DE1-C8A44D8FA45E}"/>
              </a:ext>
            </a:extLst>
          </p:cNvPr>
          <p:cNvSpPr/>
          <p:nvPr/>
        </p:nvSpPr>
        <p:spPr>
          <a:xfrm>
            <a:off x="4117198" y="1512479"/>
            <a:ext cx="3951661" cy="5146738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7B0B8C-677D-56B7-3228-F4A3C6AC82B7}"/>
              </a:ext>
            </a:extLst>
          </p:cNvPr>
          <p:cNvSpPr txBox="1"/>
          <p:nvPr/>
        </p:nvSpPr>
        <p:spPr>
          <a:xfrm>
            <a:off x="4214190" y="1564243"/>
            <a:ext cx="3844393" cy="544764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2400" b="1" i="1" dirty="0"/>
              <a:t>‘Your actions matter. No action or voice is too small to make a difference’</a:t>
            </a:r>
          </a:p>
          <a:p>
            <a:pPr algn="ctr"/>
            <a:r>
              <a:rPr lang="en-GB" sz="2000" dirty="0"/>
              <a:t>Vanessa Nakate</a:t>
            </a:r>
          </a:p>
          <a:p>
            <a:pPr algn="ctr"/>
            <a:endParaRPr lang="en-GB" sz="3200"/>
          </a:p>
          <a:p>
            <a:pPr algn="ctr"/>
            <a:endParaRPr lang="en-GB" sz="3200" dirty="0"/>
          </a:p>
          <a:p>
            <a:pPr algn="ctr"/>
            <a:endParaRPr lang="en-GB" sz="3200" dirty="0"/>
          </a:p>
          <a:p>
            <a:pPr algn="ctr"/>
            <a:endParaRPr lang="en-GB" sz="3200" dirty="0"/>
          </a:p>
          <a:p>
            <a:pPr algn="ctr"/>
            <a:endParaRPr lang="en-GB" sz="3200"/>
          </a:p>
          <a:p>
            <a:pPr algn="ctr"/>
            <a:r>
              <a:rPr lang="en-GB" sz="1800" b="1" dirty="0"/>
              <a:t>Brighton &amp; Hove City Council</a:t>
            </a:r>
          </a:p>
          <a:p>
            <a:pPr algn="ctr"/>
            <a:r>
              <a:rPr lang="en-GB" sz="1800" dirty="0"/>
              <a:t>Katie Eberstein and Jonathan Cooper</a:t>
            </a:r>
          </a:p>
          <a:p>
            <a:pPr algn="ctr"/>
            <a:endParaRPr lang="en-GB" sz="1800">
              <a:solidFill>
                <a:schemeClr val="tx1"/>
              </a:solidFill>
            </a:endParaRPr>
          </a:p>
          <a:p>
            <a:pPr algn="ctr"/>
            <a:endParaRPr lang="en-GB" b="1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7D8C0D5-D5E6-B433-4DD3-A92A01971D07}"/>
              </a:ext>
            </a:extLst>
          </p:cNvPr>
          <p:cNvGrpSpPr/>
          <p:nvPr/>
        </p:nvGrpSpPr>
        <p:grpSpPr>
          <a:xfrm>
            <a:off x="-6927" y="4907"/>
            <a:ext cx="12288981" cy="1339418"/>
            <a:chOff x="-6927" y="4907"/>
            <a:chExt cx="12288981" cy="1339418"/>
          </a:xfrm>
          <a:solidFill>
            <a:srgbClr val="009C64"/>
          </a:solidFill>
        </p:grpSpPr>
        <p:sp>
          <p:nvSpPr>
            <p:cNvPr id="12" name="Google Shape;101;p1">
              <a:extLst>
                <a:ext uri="{FF2B5EF4-FFF2-40B4-BE49-F238E27FC236}">
                  <a16:creationId xmlns:a16="http://schemas.microsoft.com/office/drawing/2014/main" id="{6BB60234-5E68-80B6-175B-F0FDF0A189D0}"/>
                </a:ext>
              </a:extLst>
            </p:cNvPr>
            <p:cNvSpPr txBox="1">
              <a:spLocks/>
            </p:cNvSpPr>
            <p:nvPr/>
          </p:nvSpPr>
          <p:spPr>
            <a:xfrm>
              <a:off x="-6927" y="4907"/>
              <a:ext cx="12288981" cy="1339418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lnSpc>
                  <a:spcPct val="90000"/>
                </a:lnSpc>
                <a:buClr>
                  <a:schemeClr val="dk1"/>
                </a:buClr>
                <a:buSzPts val="4400"/>
                <a:buFont typeface="Play"/>
                <a:buNone/>
              </a:pPr>
              <a:r>
                <a:rPr lang="en-GB" sz="1800">
                  <a:latin typeface="Arial" panose="020B0604020202020204" pitchFamily="34" charset="0"/>
                  <a:cs typeface="Arial" panose="020B0604020202020204" pitchFamily="34" charset="0"/>
                </a:rPr>
                <a:t> </a:t>
              </a:r>
              <a:r>
                <a:rPr lang="en-GB" sz="4400" b="1">
                  <a:latin typeface="Arial" panose="020B0604020202020204" pitchFamily="34" charset="0"/>
                  <a:cs typeface="Arial" panose="020B0604020202020204" pitchFamily="34" charset="0"/>
                </a:rPr>
                <a:t>Our Schools, Our World</a:t>
              </a:r>
              <a:endParaRPr lang="en-GB" sz="4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B553C3C6-C8A0-CD57-6443-3257B5C780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13321" y="209179"/>
              <a:ext cx="3206151" cy="96186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39485611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p61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009C64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 </a:t>
            </a:r>
            <a:r>
              <a:rPr lang="en-US" sz="3600" b="1"/>
              <a:t>Our Schools Our World</a:t>
            </a:r>
            <a:br>
              <a:rPr lang="en-US" sz="3600" b="1"/>
            </a:br>
            <a:r>
              <a:rPr lang="en-US" sz="3600" b="1"/>
              <a:t> </a:t>
            </a:r>
            <a:r>
              <a:rPr lang="en-US" sz="3200">
                <a:hlinkClick r:id="rId3"/>
              </a:rPr>
              <a:t>www.osow-suffolk.co.uk</a:t>
            </a:r>
            <a:r>
              <a:rPr lang="en-US" sz="3600"/>
              <a:t> </a:t>
            </a:r>
            <a:endParaRPr lang="en-US" sz="3600">
              <a:solidFill>
                <a:srgbClr val="0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3271E5-0023-E2E0-359C-D5EE4358C2D8}"/>
              </a:ext>
            </a:extLst>
          </p:cNvPr>
          <p:cNvSpPr txBox="1"/>
          <p:nvPr/>
        </p:nvSpPr>
        <p:spPr>
          <a:xfrm>
            <a:off x="9781176" y="6285066"/>
            <a:ext cx="2500878" cy="553998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000"/>
              <a:t>Climate999</a:t>
            </a: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A690F1C1-AD46-E5E9-AB13-7F6F1A2B0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C980D0B-75E6-775A-D433-467D069E794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99946" y="1544653"/>
            <a:ext cx="9675339" cy="4817084"/>
            <a:chOff x="599946" y="1544653"/>
            <a:chExt cx="9675339" cy="481708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ABD3518-1746-0D8F-91F2-47E216C0292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9946" y="1544653"/>
              <a:ext cx="9675339" cy="481708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86D0FE4-7905-5026-9890-A04AAD19280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83441" y="1893306"/>
              <a:ext cx="2695575" cy="74295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AA187CB-1EDA-54F7-88E4-1CF2FCC4E73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83771" y="1839433"/>
              <a:ext cx="2799670" cy="8506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EEFA335-B1F3-AC34-EC4A-60DA081F9C31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3771" y="1893306"/>
              <a:ext cx="1755194" cy="822117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DF7A21D-AA85-BBD3-A12E-AEAC6E01059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10059" y="1609629"/>
              <a:ext cx="2799670" cy="1431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009C64"/>
          </a:solidFill>
        </p:spPr>
        <p:txBody>
          <a:bodyPr/>
          <a:lstStyle/>
          <a:p>
            <a:r>
              <a:rPr lang="en-US">
                <a:cs typeface="Calibri Light"/>
              </a:rPr>
              <a:t>    </a:t>
            </a:r>
            <a:r>
              <a:rPr lang="en-US" sz="3600" b="1">
                <a:cs typeface="Calibri Light"/>
              </a:rPr>
              <a:t>Our Schools, Our World </a:t>
            </a:r>
            <a:br>
              <a:rPr lang="en-US" sz="3600" b="1">
                <a:cs typeface="Calibri Light"/>
              </a:rPr>
            </a:br>
            <a:r>
              <a:rPr lang="en-US" sz="3600" b="1">
                <a:cs typeface="Calibri Light"/>
              </a:rPr>
              <a:t>    </a:t>
            </a:r>
            <a:r>
              <a:rPr lang="en-US" sz="3200" b="1">
                <a:cs typeface="Calibri Light"/>
              </a:rPr>
              <a:t> </a:t>
            </a:r>
            <a:r>
              <a:rPr lang="en-US" sz="3200">
                <a:cs typeface="Calibri Light"/>
              </a:rPr>
              <a:t>Curriculum Development – SPL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34E0F-9138-B3F4-B7D3-2A1A99A9C7A4}"/>
              </a:ext>
            </a:extLst>
          </p:cNvPr>
          <p:cNvSpPr>
            <a:spLocks noGrp="1"/>
          </p:cNvSpPr>
          <p:nvPr/>
        </p:nvSpPr>
        <p:spPr>
          <a:xfrm>
            <a:off x="690879" y="1459654"/>
            <a:ext cx="9880601" cy="5791200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800" b="1"/>
          </a:p>
          <a:p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Working with the leadership team:</a:t>
            </a: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Plan against the framework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Implement and analyse surveys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Implement training in;</a:t>
            </a:r>
          </a:p>
          <a:p>
            <a:pPr marL="383540" lvl="1">
              <a:buFont typeface="Courier New" panose="020B0604020202020204" pitchFamily="34" charset="0"/>
              <a:buChar char="o"/>
            </a:pPr>
            <a:r>
              <a:rPr lang="en-GB" sz="2600">
                <a:latin typeface="Arial" panose="020B0604020202020204" pitchFamily="34" charset="0"/>
                <a:cs typeface="Arial" panose="020B0604020202020204" pitchFamily="34" charset="0"/>
              </a:rPr>
              <a:t> Climate Science</a:t>
            </a: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3540" lvl="1">
              <a:buFont typeface="Courier New" panose="020B0604020202020204" pitchFamily="34" charset="0"/>
              <a:buChar char="o"/>
            </a:pPr>
            <a:r>
              <a:rPr lang="en-GB" sz="2600">
                <a:latin typeface="Arial" panose="020B0604020202020204" pitchFamily="34" charset="0"/>
                <a:cs typeface="Arial" panose="020B0604020202020204" pitchFamily="34" charset="0"/>
              </a:rPr>
              <a:t>Supporting Eco-Anxiety</a:t>
            </a: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3540" lvl="1">
              <a:buFont typeface="Courier New" panose="020B0604020202020204" pitchFamily="34" charset="0"/>
              <a:buChar char="o"/>
            </a:pPr>
            <a:r>
              <a:rPr lang="en-GB" sz="2600">
                <a:latin typeface="Arial" panose="020B0604020202020204" pitchFamily="34" charset="0"/>
                <a:cs typeface="Arial" panose="020B0604020202020204" pitchFamily="34" charset="0"/>
              </a:rPr>
              <a:t>Curriculum development</a:t>
            </a: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Engage all members of school with the development of vision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Ensure assembly programme is implemented</a:t>
            </a:r>
          </a:p>
          <a:p>
            <a:endParaRPr lang="en-GB"/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D3EE17B-7C03-4E40-51A7-813FE22E9DAE}"/>
              </a:ext>
            </a:extLst>
          </p:cNvPr>
          <p:cNvSpPr/>
          <p:nvPr/>
        </p:nvSpPr>
        <p:spPr>
          <a:xfrm>
            <a:off x="7593724" y="2036379"/>
            <a:ext cx="3166241" cy="299544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6C70A6E-9EFB-F624-0210-B1500CCDF0B0}"/>
              </a:ext>
            </a:extLst>
          </p:cNvPr>
          <p:cNvSpPr/>
          <p:nvPr/>
        </p:nvSpPr>
        <p:spPr>
          <a:xfrm>
            <a:off x="8119241" y="2509345"/>
            <a:ext cx="2207172" cy="2023240"/>
          </a:xfrm>
          <a:prstGeom prst="ellipse">
            <a:avLst/>
          </a:prstGeom>
          <a:solidFill>
            <a:srgbClr val="F4E73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803FC3-DCAA-A94E-19B8-6990ED8BCB46}"/>
              </a:ext>
            </a:extLst>
          </p:cNvPr>
          <p:cNvSpPr txBox="1"/>
          <p:nvPr/>
        </p:nvSpPr>
        <p:spPr>
          <a:xfrm>
            <a:off x="8289627" y="2141599"/>
            <a:ext cx="187872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/>
              <a:t>Head &amp; SPL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6A91B6-3588-F02C-E875-FCFF3C076013}"/>
              </a:ext>
            </a:extLst>
          </p:cNvPr>
          <p:cNvSpPr txBox="1"/>
          <p:nvPr/>
        </p:nvSpPr>
        <p:spPr>
          <a:xfrm rot="10800000">
            <a:off x="8118834" y="4532702"/>
            <a:ext cx="187872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/>
              <a:t>Head &amp; SPL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EC4128-333D-9B6C-0C41-B5B00E4876C0}"/>
              </a:ext>
            </a:extLst>
          </p:cNvPr>
          <p:cNvSpPr txBox="1"/>
          <p:nvPr/>
        </p:nvSpPr>
        <p:spPr>
          <a:xfrm>
            <a:off x="8880834" y="3192634"/>
            <a:ext cx="187872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/>
              <a:t>Staff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F3EFE71E-C687-BA42-4AA6-A255D95F068B}"/>
              </a:ext>
            </a:extLst>
          </p:cNvPr>
          <p:cNvSpPr/>
          <p:nvPr/>
        </p:nvSpPr>
        <p:spPr>
          <a:xfrm>
            <a:off x="9183413" y="2601310"/>
            <a:ext cx="170793" cy="60434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4B738E69-84CD-607A-4C14-9E97E9913F2E}"/>
              </a:ext>
            </a:extLst>
          </p:cNvPr>
          <p:cNvSpPr/>
          <p:nvPr/>
        </p:nvSpPr>
        <p:spPr>
          <a:xfrm rot="12660000">
            <a:off x="8749861" y="3652344"/>
            <a:ext cx="170793" cy="60434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769A175B-5C59-F99F-9593-E0D4CFDA9F67}"/>
              </a:ext>
            </a:extLst>
          </p:cNvPr>
          <p:cNvSpPr/>
          <p:nvPr/>
        </p:nvSpPr>
        <p:spPr>
          <a:xfrm rot="8160000">
            <a:off x="9735206" y="3560379"/>
            <a:ext cx="170793" cy="60434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15F203B8-E61A-7100-233B-B4FD5A60B1CF}"/>
              </a:ext>
            </a:extLst>
          </p:cNvPr>
          <p:cNvSpPr/>
          <p:nvPr/>
        </p:nvSpPr>
        <p:spPr>
          <a:xfrm>
            <a:off x="9222826" y="3836275"/>
            <a:ext cx="183931" cy="604344"/>
          </a:xfrm>
          <a:prstGeom prst="downArrow">
            <a:avLst/>
          </a:prstGeom>
          <a:solidFill>
            <a:srgbClr val="CDCC0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6DEFC05-A2F0-AB2A-4BDB-4535AF0BA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1245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009C64"/>
          </a:solidFill>
        </p:spPr>
        <p:txBody>
          <a:bodyPr/>
          <a:lstStyle/>
          <a:p>
            <a:r>
              <a:rPr lang="en-US">
                <a:cs typeface="Calibri Light"/>
              </a:rPr>
              <a:t>    </a:t>
            </a:r>
            <a:r>
              <a:rPr lang="en-US" sz="3600" b="1">
                <a:cs typeface="Calibri Light"/>
              </a:rPr>
              <a:t>Our Schools, Our World </a:t>
            </a:r>
            <a:br>
              <a:rPr lang="en-US" sz="3600" b="1">
                <a:cs typeface="Calibri Light"/>
              </a:rPr>
            </a:br>
            <a:r>
              <a:rPr lang="en-US" sz="3600" b="1">
                <a:cs typeface="Calibri Light"/>
              </a:rPr>
              <a:t>    </a:t>
            </a:r>
            <a:r>
              <a:rPr lang="en-US" sz="3200" b="1">
                <a:cs typeface="Calibri Light"/>
              </a:rPr>
              <a:t> </a:t>
            </a:r>
            <a:r>
              <a:rPr lang="en-US" sz="3200">
                <a:cs typeface="Calibri Light"/>
              </a:rPr>
              <a:t>Curriculum Development – SPL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34E0F-9138-B3F4-B7D3-2A1A99A9C7A4}"/>
              </a:ext>
            </a:extLst>
          </p:cNvPr>
          <p:cNvSpPr>
            <a:spLocks noGrp="1"/>
          </p:cNvSpPr>
          <p:nvPr/>
        </p:nvSpPr>
        <p:spPr>
          <a:xfrm>
            <a:off x="690879" y="1459654"/>
            <a:ext cx="9880601" cy="5791200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Working with the leadership team:</a:t>
            </a:r>
          </a:p>
          <a:p>
            <a:pPr marL="0" indent="0">
              <a:buNone/>
            </a:pP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Support the strategy team in developing termly plans for thematic approach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Devolve actions to pupils, staff and the wider community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Engage in and encourage networking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Monitor and measure impact and respond accordingly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Attend half-termly twilight network meetings</a:t>
            </a:r>
          </a:p>
          <a:p>
            <a:endParaRPr lang="en-GB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/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6DEFC05-A2F0-AB2A-4BDB-4535AF0BA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887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553B26A8-1542-8B70-6D9C-C819E6D45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1050" y="185816"/>
            <a:ext cx="3486150" cy="99044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CA2805C-E97D-022A-A0F4-7C9AF9511826}"/>
              </a:ext>
            </a:extLst>
          </p:cNvPr>
          <p:cNvGrpSpPr/>
          <p:nvPr/>
        </p:nvGrpSpPr>
        <p:grpSpPr>
          <a:xfrm>
            <a:off x="-48491" y="7670"/>
            <a:ext cx="12288981" cy="1339418"/>
            <a:chOff x="-6927" y="4907"/>
            <a:chExt cx="12288981" cy="1339418"/>
          </a:xfrm>
          <a:solidFill>
            <a:srgbClr val="009C64"/>
          </a:solidFill>
        </p:grpSpPr>
        <p:sp>
          <p:nvSpPr>
            <p:cNvPr id="8" name="Google Shape;101;p1">
              <a:extLst>
                <a:ext uri="{FF2B5EF4-FFF2-40B4-BE49-F238E27FC236}">
                  <a16:creationId xmlns:a16="http://schemas.microsoft.com/office/drawing/2014/main" id="{C3CDD305-978E-03CA-3F0C-5C83FECBE8E5}"/>
                </a:ext>
              </a:extLst>
            </p:cNvPr>
            <p:cNvSpPr txBox="1">
              <a:spLocks/>
            </p:cNvSpPr>
            <p:nvPr/>
          </p:nvSpPr>
          <p:spPr>
            <a:xfrm>
              <a:off x="-6927" y="4907"/>
              <a:ext cx="12288981" cy="1339418"/>
            </a:xfrm>
            <a:prstGeom prst="rect">
              <a:avLst/>
            </a:prstGeom>
            <a:solidFill>
              <a:srgbClr val="009C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lnSpc>
                  <a:spcPct val="90000"/>
                </a:lnSpc>
                <a:buClr>
                  <a:schemeClr val="dk1"/>
                </a:buClr>
                <a:buSzPts val="4400"/>
              </a:pPr>
              <a:r>
                <a:rPr lang="en-GB"/>
                <a:t> </a:t>
              </a:r>
              <a:r>
                <a:rPr lang="en-GB" sz="3600" b="1"/>
                <a:t>Our Schools, Our World </a:t>
              </a:r>
            </a:p>
            <a:p>
              <a:pPr>
                <a:lnSpc>
                  <a:spcPct val="90000"/>
                </a:lnSpc>
                <a:buSzPts val="4400"/>
              </a:pPr>
              <a:r>
                <a:rPr lang="en-GB" sz="2800"/>
                <a:t> CPD framework/schedule</a:t>
              </a:r>
              <a:endParaRPr lang="en-GB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8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5796F724-E82E-6D47-A3CC-1BB77B971C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13321" y="209179"/>
              <a:ext cx="3206151" cy="961869"/>
            </a:xfrm>
            <a:prstGeom prst="rect">
              <a:avLst/>
            </a:prstGeom>
            <a:grpFill/>
          </p:spPr>
        </p:pic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0D87F9A-FFE3-9E3C-A4B7-4AA196F8DA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806306"/>
              </p:ext>
            </p:extLst>
          </p:nvPr>
        </p:nvGraphicFramePr>
        <p:xfrm>
          <a:off x="643758" y="1719624"/>
          <a:ext cx="10917925" cy="4485835"/>
        </p:xfrm>
        <a:graphic>
          <a:graphicData uri="http://schemas.openxmlformats.org/drawingml/2006/table">
            <a:tbl>
              <a:tblPr bandRow="1"/>
              <a:tblGrid>
                <a:gridCol w="1535336">
                  <a:extLst>
                    <a:ext uri="{9D8B030D-6E8A-4147-A177-3AD203B41FA5}">
                      <a16:colId xmlns:a16="http://schemas.microsoft.com/office/drawing/2014/main" val="3486078386"/>
                    </a:ext>
                  </a:extLst>
                </a:gridCol>
                <a:gridCol w="2719550">
                  <a:extLst>
                    <a:ext uri="{9D8B030D-6E8A-4147-A177-3AD203B41FA5}">
                      <a16:colId xmlns:a16="http://schemas.microsoft.com/office/drawing/2014/main" val="1515766847"/>
                    </a:ext>
                  </a:extLst>
                </a:gridCol>
                <a:gridCol w="1405758">
                  <a:extLst>
                    <a:ext uri="{9D8B030D-6E8A-4147-A177-3AD203B41FA5}">
                      <a16:colId xmlns:a16="http://schemas.microsoft.com/office/drawing/2014/main" val="4089765508"/>
                    </a:ext>
                  </a:extLst>
                </a:gridCol>
                <a:gridCol w="1510859">
                  <a:extLst>
                    <a:ext uri="{9D8B030D-6E8A-4147-A177-3AD203B41FA5}">
                      <a16:colId xmlns:a16="http://schemas.microsoft.com/office/drawing/2014/main" val="3340488760"/>
                    </a:ext>
                  </a:extLst>
                </a:gridCol>
                <a:gridCol w="3746422">
                  <a:extLst>
                    <a:ext uri="{9D8B030D-6E8A-4147-A177-3AD203B41FA5}">
                      <a16:colId xmlns:a16="http://schemas.microsoft.com/office/drawing/2014/main" val="381473842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Suggested </a:t>
                      </a:r>
                      <a:endParaRPr lang="en-GB" sz="1600" b="1">
                        <a:solidFill>
                          <a:srgbClr val="FFFFFF"/>
                        </a:solidFill>
                        <a:effectLst/>
                        <a:latin typeface="Aptos"/>
                      </a:endParaRPr>
                    </a:p>
                    <a:p>
                      <a:pPr lvl="0">
                        <a:lnSpc>
                          <a:spcPts val="1425"/>
                        </a:lnSpc>
                        <a:buNone/>
                      </a:pPr>
                      <a:r>
                        <a:rPr lang="en-GB" sz="1600" b="1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Time</a:t>
                      </a:r>
                      <a:endParaRPr lang="en-GB" sz="1600" b="1">
                        <a:solidFill>
                          <a:srgbClr val="FFFFFF"/>
                        </a:solidFill>
                        <a:effectLst/>
                        <a:latin typeface="Aptos"/>
                      </a:endParaRP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Training</a:t>
                      </a:r>
                      <a:endParaRPr lang="en-GB" sz="1600" b="1">
                        <a:solidFill>
                          <a:srgbClr val="FFFFFF"/>
                        </a:solidFill>
                        <a:effectLst/>
                        <a:latin typeface="Aptos"/>
                      </a:endParaRP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When</a:t>
                      </a:r>
                      <a:endParaRPr lang="en-GB" sz="1600" b="1">
                        <a:solidFill>
                          <a:srgbClr val="FFFFFF"/>
                        </a:solidFill>
                        <a:effectLst/>
                        <a:latin typeface="Aptos"/>
                      </a:endParaRP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To whom</a:t>
                      </a:r>
                      <a:endParaRPr lang="en-GB" sz="1600" b="1">
                        <a:solidFill>
                          <a:srgbClr val="FFFFFF"/>
                        </a:solidFill>
                        <a:effectLst/>
                        <a:latin typeface="Aptos"/>
                      </a:endParaRP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solidFill>
                            <a:srgbClr val="000000"/>
                          </a:solidFill>
                          <a:effectLst/>
                          <a:latin typeface="Aptos"/>
                        </a:rPr>
                        <a:t>Resources</a:t>
                      </a:r>
                      <a:endParaRPr lang="en-GB" sz="1600" b="1">
                        <a:solidFill>
                          <a:srgbClr val="FFFFFF"/>
                        </a:solidFill>
                        <a:effectLst/>
                        <a:latin typeface="Aptos"/>
                      </a:endParaRP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81896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Year 1 </a:t>
                      </a:r>
                      <a:endParaRPr lang="en-GB" sz="1600" b="0">
                        <a:solidFill>
                          <a:schemeClr val="tx1"/>
                        </a:solidFill>
                        <a:effectLst/>
                        <a:latin typeface="Segoe UI"/>
                      </a:endParaRPr>
                    </a:p>
                    <a:p>
                      <a:pPr lvl="0">
                        <a:lnSpc>
                          <a:spcPts val="1425"/>
                        </a:lnSpc>
                        <a:buNone/>
                      </a:pPr>
                      <a:r>
                        <a:rPr lang="en-GB" sz="1600" b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term 1</a:t>
                      </a:r>
                      <a:endParaRPr lang="en-GB" sz="1600" b="0">
                        <a:solidFill>
                          <a:schemeClr val="tx1"/>
                        </a:solidFill>
                        <a:effectLst/>
                        <a:latin typeface="Segoe UI"/>
                      </a:endParaRP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effectLst/>
                          <a:latin typeface="Aptos"/>
                        </a:rPr>
                        <a:t>Climate Basics</a:t>
                      </a:r>
                      <a:endParaRPr lang="en-GB" sz="1600">
                        <a:effectLst/>
                        <a:latin typeface="Aptos"/>
                      </a:endParaRP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>
                          <a:effectLst/>
                          <a:latin typeface="Aptos"/>
                        </a:rPr>
                        <a:t>INSET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>
                          <a:effectLst/>
                          <a:latin typeface="Aptos"/>
                        </a:rPr>
                        <a:t>All school staff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ts val="1425"/>
                        </a:lnSpc>
                      </a:pPr>
                      <a:r>
                        <a:rPr lang="en-GB" sz="1600">
                          <a:effectLst/>
                          <a:latin typeface="Aptos"/>
                          <a:hlinkClick r:id="rId4"/>
                        </a:rPr>
                        <a:t>Great Big Lesson for Climate and Nature Video </a:t>
                      </a:r>
                      <a:r>
                        <a:rPr lang="en-GB" sz="1600">
                          <a:effectLst/>
                          <a:latin typeface="Aptos"/>
                        </a:rPr>
                        <a:t>in training section of website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8483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Year 1 </a:t>
                      </a:r>
                      <a:endParaRPr lang="en-US" sz="1600"/>
                    </a:p>
                    <a:p>
                      <a:pPr lvl="0">
                        <a:lnSpc>
                          <a:spcPts val="1425"/>
                        </a:lnSpc>
                        <a:buNone/>
                      </a:pPr>
                      <a:r>
                        <a:rPr lang="en-GB" sz="1600" b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term 1 or 2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effectLst/>
                          <a:latin typeface="Aptos"/>
                        </a:rPr>
                        <a:t>How to talk to young people about climate change</a:t>
                      </a:r>
                      <a:endParaRPr lang="en-GB" sz="1600">
                        <a:effectLst/>
                        <a:latin typeface="Aptos"/>
                      </a:endParaRP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>
                          <a:effectLst/>
                          <a:latin typeface="Aptos"/>
                        </a:rPr>
                        <a:t>INSET / staff meeting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>
                          <a:effectLst/>
                          <a:latin typeface="Aptos"/>
                        </a:rPr>
                        <a:t>Teaching staff and TAs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ts val="1425"/>
                        </a:lnSpc>
                      </a:pPr>
                      <a:r>
                        <a:rPr lang="en-GB" sz="1600">
                          <a:effectLst/>
                          <a:latin typeface="Aptos"/>
                          <a:hlinkClick r:id="rId5"/>
                        </a:rPr>
                        <a:t>Thought Box Training </a:t>
                      </a:r>
                      <a:r>
                        <a:rPr lang="en-GB" sz="1600">
                          <a:effectLst/>
                          <a:latin typeface="Aptos"/>
                        </a:rPr>
                        <a:t>in training section of website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24846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Year 1  </a:t>
                      </a:r>
                      <a:endParaRPr lang="en-US" sz="1600"/>
                    </a:p>
                    <a:p>
                      <a:pPr lvl="0">
                        <a:lnSpc>
                          <a:spcPts val="1425"/>
                        </a:lnSpc>
                        <a:buNone/>
                      </a:pPr>
                      <a:r>
                        <a:rPr lang="en-GB" sz="1600" b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term 2 or 3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effectLst/>
                          <a:latin typeface="Aptos"/>
                        </a:rPr>
                        <a:t>Curriculum Development </a:t>
                      </a:r>
                      <a:endParaRPr lang="en-GB" sz="1600">
                        <a:effectLst/>
                        <a:latin typeface="Aptos"/>
                      </a:endParaRPr>
                    </a:p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effectLst/>
                          <a:latin typeface="Aptos"/>
                        </a:rPr>
                        <a:t>‘Conceptual milestones’ X2</a:t>
                      </a:r>
                      <a:endParaRPr lang="en-GB" sz="1600">
                        <a:effectLst/>
                        <a:latin typeface="Aptos"/>
                      </a:endParaRP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>
                          <a:effectLst/>
                          <a:latin typeface="Aptos"/>
                        </a:rPr>
                        <a:t>Staff meeting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>
                          <a:effectLst/>
                          <a:latin typeface="Aptos"/>
                        </a:rPr>
                        <a:t>Teaching staff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ts val="1425"/>
                        </a:lnSpc>
                      </a:pPr>
                      <a:r>
                        <a:rPr lang="en-GB" sz="1600">
                          <a:effectLst/>
                          <a:latin typeface="Aptos"/>
                          <a:hlinkClick r:id="rId6"/>
                        </a:rPr>
                        <a:t>Conceptual Milestone Document</a:t>
                      </a:r>
                      <a:r>
                        <a:rPr lang="en-GB" sz="1600">
                          <a:effectLst/>
                          <a:latin typeface="Aptos"/>
                        </a:rPr>
                        <a:t>s</a:t>
                      </a:r>
                    </a:p>
                    <a:p>
                      <a:pPr fontAlgn="auto">
                        <a:lnSpc>
                          <a:spcPts val="1425"/>
                        </a:lnSpc>
                      </a:pPr>
                      <a:endParaRPr lang="en-GB" sz="1600">
                        <a:effectLst/>
                        <a:latin typeface="Aptos"/>
                      </a:endParaRP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65751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Year 1  </a:t>
                      </a:r>
                      <a:endParaRPr lang="en-US" sz="1600"/>
                    </a:p>
                    <a:p>
                      <a:pPr lvl="0">
                        <a:lnSpc>
                          <a:spcPts val="1425"/>
                        </a:lnSpc>
                        <a:buNone/>
                      </a:pPr>
                      <a:r>
                        <a:rPr lang="en-GB" sz="1600" b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term 2 or 3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effectLst/>
                          <a:latin typeface="Aptos"/>
                        </a:rPr>
                        <a:t>Curriculum Development</a:t>
                      </a:r>
                      <a:endParaRPr lang="en-GB" sz="1600">
                        <a:effectLst/>
                        <a:latin typeface="Aptos"/>
                      </a:endParaRPr>
                    </a:p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effectLst/>
                          <a:latin typeface="Aptos"/>
                        </a:rPr>
                        <a:t>‘Greening the Curriculum’ 1</a:t>
                      </a:r>
                      <a:endParaRPr lang="en-GB" sz="1600">
                        <a:effectLst/>
                        <a:latin typeface="Aptos"/>
                      </a:endParaRP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>
                          <a:effectLst/>
                          <a:latin typeface="Aptos"/>
                        </a:rPr>
                        <a:t>Staff meeting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>
                          <a:effectLst/>
                          <a:latin typeface="Aptos"/>
                        </a:rPr>
                        <a:t>Teaching staff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ts val="1425"/>
                        </a:lnSpc>
                      </a:pPr>
                      <a:r>
                        <a:rPr lang="en-GB" sz="1600">
                          <a:effectLst/>
                          <a:latin typeface="Aptos"/>
                          <a:hlinkClick r:id="rId7"/>
                        </a:rPr>
                        <a:t>Greening the Curriculum Document</a:t>
                      </a:r>
                      <a:endParaRPr lang="en-GB" sz="1600">
                        <a:effectLst/>
                        <a:latin typeface="Aptos"/>
                      </a:endParaRP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1863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Subsequent term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effectLst/>
                          <a:latin typeface="Aptos"/>
                        </a:rPr>
                        <a:t>‘Greening the Curriculum’ 2</a:t>
                      </a:r>
                      <a:endParaRPr lang="en-GB" sz="1600">
                        <a:effectLst/>
                        <a:latin typeface="Aptos"/>
                      </a:endParaRP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>
                          <a:effectLst/>
                          <a:latin typeface="Aptos"/>
                        </a:rPr>
                        <a:t>Staff meeting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>
                          <a:effectLst/>
                          <a:latin typeface="Aptos"/>
                        </a:rPr>
                        <a:t>Teaching staff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ts val="1425"/>
                        </a:lnSpc>
                      </a:pPr>
                      <a:r>
                        <a:rPr lang="en-GB" sz="1600" u="sng" strike="noStrike">
                          <a:solidFill>
                            <a:srgbClr val="0563C1"/>
                          </a:solidFill>
                          <a:effectLst/>
                          <a:latin typeface="Aptos"/>
                          <a:hlinkClick r:id="rId7"/>
                        </a:rPr>
                        <a:t>Greening the curriculum documents</a:t>
                      </a:r>
                      <a:endParaRPr lang="en-GB" sz="1600">
                        <a:effectLst/>
                        <a:latin typeface="Aptos"/>
                      </a:endParaRP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10514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Subsequent term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effectLst/>
                          <a:latin typeface="Aptos"/>
                        </a:rPr>
                        <a:t>‘Greening the Curriculum’ 3</a:t>
                      </a:r>
                      <a:endParaRPr lang="en-GB" sz="1600">
                        <a:effectLst/>
                        <a:latin typeface="Aptos"/>
                      </a:endParaRP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>
                          <a:effectLst/>
                          <a:latin typeface="Aptos"/>
                        </a:rPr>
                        <a:t>Staff meeting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>
                          <a:effectLst/>
                          <a:latin typeface="Aptos"/>
                        </a:rPr>
                        <a:t>Teaching staff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ts val="1425"/>
                        </a:lnSpc>
                      </a:pPr>
                      <a:r>
                        <a:rPr lang="en-GB" sz="1600" u="sng" strike="noStrike">
                          <a:solidFill>
                            <a:srgbClr val="0563C1"/>
                          </a:solidFill>
                          <a:effectLst/>
                          <a:latin typeface="Aptos"/>
                          <a:hlinkClick r:id="rId7"/>
                        </a:rPr>
                        <a:t>Greening the curriculum documents</a:t>
                      </a:r>
                      <a:endParaRPr lang="en-GB" sz="1600">
                        <a:effectLst/>
                        <a:latin typeface="Aptos"/>
                      </a:endParaRP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5308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lnSpc>
                          <a:spcPts val="1425"/>
                        </a:lnSpc>
                        <a:buNone/>
                      </a:pPr>
                      <a:r>
                        <a:rPr lang="en-GB" sz="1600" b="1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Year 2 </a:t>
                      </a:r>
                    </a:p>
                  </a:txBody>
                  <a:tcPr marL="68580" marR="68580">
                    <a:lnL w="9524">
                      <a:solidFill>
                        <a:srgbClr val="000000"/>
                      </a:solidFill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ts val="1425"/>
                        </a:lnSpc>
                        <a:buNone/>
                      </a:pPr>
                      <a:r>
                        <a:rPr lang="en-GB" sz="1600" b="1">
                          <a:effectLst/>
                          <a:latin typeface="Aptos"/>
                        </a:rPr>
                        <a:t>Reviewing success of initial curriculum</a:t>
                      </a:r>
                    </a:p>
                  </a:txBody>
                  <a:tcPr marL="68580" marR="68580">
                    <a:lnL w="9524">
                      <a:solidFill>
                        <a:srgbClr val="000000"/>
                      </a:solidFill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ts val="1425"/>
                        </a:lnSpc>
                        <a:buNone/>
                      </a:pPr>
                      <a:r>
                        <a:rPr lang="en-GB" sz="1600">
                          <a:effectLst/>
                          <a:latin typeface="Aptos"/>
                        </a:rPr>
                        <a:t>Staff meeting</a:t>
                      </a:r>
                    </a:p>
                  </a:txBody>
                  <a:tcPr marL="68580" marR="68580">
                    <a:lnL w="9524">
                      <a:solidFill>
                        <a:srgbClr val="000000"/>
                      </a:solidFill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ts val="1425"/>
                        </a:lnSpc>
                        <a:buNone/>
                      </a:pPr>
                      <a:r>
                        <a:rPr lang="en-GB" sz="1600">
                          <a:effectLst/>
                          <a:latin typeface="Aptos"/>
                        </a:rPr>
                        <a:t>Teaching staff</a:t>
                      </a:r>
                    </a:p>
                  </a:txBody>
                  <a:tcPr marL="68580" marR="68580">
                    <a:lnL w="9524">
                      <a:solidFill>
                        <a:srgbClr val="000000"/>
                      </a:solidFill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ts val="1425"/>
                        </a:lnSpc>
                        <a:buNone/>
                      </a:pPr>
                      <a:r>
                        <a:rPr lang="en-GB" sz="1600" u="none" strike="noStrike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Use of assessment resources</a:t>
                      </a:r>
                    </a:p>
                  </a:txBody>
                  <a:tcPr marL="68580" marR="68580">
                    <a:lnL w="9524">
                      <a:solidFill>
                        <a:srgbClr val="000000"/>
                      </a:solidFill>
                    </a:lnL>
                    <a:lnR w="9524">
                      <a:solidFill>
                        <a:srgbClr val="000000"/>
                      </a:solidFill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4">
                      <a:solidFill>
                        <a:srgbClr val="000000"/>
                      </a:solidFill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27769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Year 2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effectLst/>
                          <a:latin typeface="Aptos"/>
                        </a:rPr>
                        <a:t>Outdoor Learning</a:t>
                      </a:r>
                      <a:endParaRPr lang="en-GB" sz="1600">
                        <a:effectLst/>
                        <a:latin typeface="Aptos"/>
                      </a:endParaRPr>
                    </a:p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 b="1">
                          <a:effectLst/>
                          <a:latin typeface="Aptos"/>
                        </a:rPr>
                        <a:t>Practical techniques and planning</a:t>
                      </a:r>
                      <a:endParaRPr lang="en-GB" sz="1600">
                        <a:effectLst/>
                        <a:latin typeface="Aptos"/>
                      </a:endParaRP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>
                          <a:effectLst/>
                          <a:latin typeface="Aptos"/>
                        </a:rPr>
                        <a:t>Staff meeting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>
                          <a:effectLst/>
                          <a:latin typeface="Aptos"/>
                        </a:rPr>
                        <a:t>Teaching staff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425"/>
                        </a:lnSpc>
                      </a:pPr>
                      <a:r>
                        <a:rPr lang="en-GB" sz="1600">
                          <a:effectLst/>
                          <a:latin typeface="Aptos"/>
                        </a:rPr>
                        <a:t>Outdoor learning resources on OSOW website</a:t>
                      </a:r>
                    </a:p>
                  </a:txBody>
                  <a:tcPr marL="68580" marR="6858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49487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41521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D09D0-A279-D873-7A52-F3196AA0F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576517" cy="1325563"/>
          </a:xfrm>
          <a:solidFill>
            <a:srgbClr val="009C64"/>
          </a:solidFill>
        </p:spPr>
        <p:txBody>
          <a:bodyPr/>
          <a:lstStyle/>
          <a:p>
            <a:r>
              <a:rPr lang="en-GB" b="1"/>
              <a:t>Our Schools, Our World</a:t>
            </a:r>
            <a:br>
              <a:rPr lang="en-GB" b="1"/>
            </a:br>
            <a:r>
              <a:rPr lang="en-GB"/>
              <a:t>Current NC provision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057C33-671D-0FBA-D7B8-51A0480863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05"/>
          <a:stretch/>
        </p:blipFill>
        <p:spPr>
          <a:xfrm>
            <a:off x="0" y="1361972"/>
            <a:ext cx="12243235" cy="6349335"/>
          </a:xfrm>
          <a:prstGeom prst="rect">
            <a:avLst/>
          </a:prstGeom>
        </p:spPr>
      </p:pic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E639014-2786-0989-6AE7-C04F45A9F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8069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009C64"/>
          </a:solidFill>
        </p:spPr>
        <p:txBody>
          <a:bodyPr/>
          <a:lstStyle/>
          <a:p>
            <a:r>
              <a:rPr lang="en-US">
                <a:cs typeface="Calibri Light"/>
              </a:rPr>
              <a:t>    </a:t>
            </a:r>
            <a:r>
              <a:rPr lang="en-US" sz="3600" b="1">
                <a:cs typeface="Calibri Light"/>
              </a:rPr>
              <a:t>Our Schools, Our World </a:t>
            </a:r>
            <a:br>
              <a:rPr lang="en-US" sz="3600" b="1">
                <a:cs typeface="Calibri Light"/>
              </a:rPr>
            </a:br>
            <a:r>
              <a:rPr lang="en-US" sz="3600" b="1">
                <a:cs typeface="Calibri Light"/>
              </a:rPr>
              <a:t>     </a:t>
            </a:r>
            <a:r>
              <a:rPr lang="en-US" sz="3200">
                <a:cs typeface="Calibri Light"/>
              </a:rPr>
              <a:t>Curriculum Development – Pupil Voice</a:t>
            </a:r>
          </a:p>
        </p:txBody>
      </p:sp>
      <p:pic>
        <p:nvPicPr>
          <p:cNvPr id="3" name="Online Media 2" title="BOTHERED - Launch Event">
            <a:hlinkClick r:id="" action="ppaction://media"/>
            <a:extLst>
              <a:ext uri="{FF2B5EF4-FFF2-40B4-BE49-F238E27FC236}">
                <a16:creationId xmlns:a16="http://schemas.microsoft.com/office/drawing/2014/main" id="{9EB5D8E0-811F-5CB2-AD0F-6273F71F447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49985" y="1356833"/>
            <a:ext cx="9710738" cy="5486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41EB27-DCBA-3FD6-D9C4-E84103242B3C}"/>
              </a:ext>
            </a:extLst>
          </p:cNvPr>
          <p:cNvSpPr txBox="1"/>
          <p:nvPr/>
        </p:nvSpPr>
        <p:spPr>
          <a:xfrm>
            <a:off x="11042808" y="2090086"/>
            <a:ext cx="125181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Start 4:51min</a:t>
            </a:r>
          </a:p>
        </p:txBody>
      </p:sp>
      <p:pic>
        <p:nvPicPr>
          <p:cNvPr id="7" name="Picture 6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6DEFC05-A2F0-AB2A-4BDB-4535AF0BAD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9930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009C64"/>
          </a:solidFill>
        </p:spPr>
        <p:txBody>
          <a:bodyPr/>
          <a:lstStyle/>
          <a:p>
            <a:r>
              <a:rPr lang="en-US">
                <a:cs typeface="Calibri Light"/>
              </a:rPr>
              <a:t> </a:t>
            </a:r>
            <a:r>
              <a:rPr lang="en-US" sz="3600" b="1">
                <a:cs typeface="Calibri Light"/>
              </a:rPr>
              <a:t>Our Schools, Our World </a:t>
            </a:r>
            <a:br>
              <a:rPr lang="en-US" sz="3600" b="1">
                <a:cs typeface="Calibri Light"/>
              </a:rPr>
            </a:br>
            <a:r>
              <a:rPr lang="en-US" sz="3600" b="1">
                <a:cs typeface="Calibri Light"/>
              </a:rPr>
              <a:t> </a:t>
            </a:r>
            <a:r>
              <a:rPr lang="en-US" sz="2800">
                <a:cs typeface="Calibri Light"/>
              </a:rPr>
              <a:t>Curriculum Development – Establishing a Vision</a:t>
            </a:r>
          </a:p>
        </p:txBody>
      </p:sp>
      <p:pic>
        <p:nvPicPr>
          <p:cNvPr id="3" name="Content Placeholder 2" descr="A collage of a person pointing at a sign&#10;&#10;Description automatically generated">
            <a:extLst>
              <a:ext uri="{FF2B5EF4-FFF2-40B4-BE49-F238E27FC236}">
                <a16:creationId xmlns:a16="http://schemas.microsoft.com/office/drawing/2014/main" id="{B0A76BF1-7372-CFC7-A212-4436439A24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39676" y="1348105"/>
            <a:ext cx="9647927" cy="5509578"/>
          </a:xfrm>
        </p:spPr>
      </p:pic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6DEFC05-A2F0-AB2A-4BDB-4535AF0BA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128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B1609C5-95FA-2B7A-2F49-5C1EE8A94387}"/>
              </a:ext>
            </a:extLst>
          </p:cNvPr>
          <p:cNvGraphicFramePr/>
          <p:nvPr/>
        </p:nvGraphicFramePr>
        <p:xfrm>
          <a:off x="1316971" y="1047200"/>
          <a:ext cx="10034424" cy="57026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627" name="Oval 5626">
            <a:extLst>
              <a:ext uri="{FF2B5EF4-FFF2-40B4-BE49-F238E27FC236}">
                <a16:creationId xmlns:a16="http://schemas.microsoft.com/office/drawing/2014/main" id="{E4C2E99E-9D85-72DD-CA73-DEFD31901A69}"/>
              </a:ext>
            </a:extLst>
          </p:cNvPr>
          <p:cNvSpPr/>
          <p:nvPr/>
        </p:nvSpPr>
        <p:spPr>
          <a:xfrm>
            <a:off x="5200650" y="2905125"/>
            <a:ext cx="2381250" cy="235267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/>
              <a:t>Climate Change Curriculum </a:t>
            </a:r>
            <a:r>
              <a:rPr lang="en-GB"/>
              <a:t> </a:t>
            </a:r>
            <a:r>
              <a:rPr lang="en-GB" sz="1400"/>
              <a:t>zones of provision and influence</a:t>
            </a:r>
          </a:p>
        </p:txBody>
      </p:sp>
      <p:sp>
        <p:nvSpPr>
          <p:cNvPr id="5628" name="Arrow: Right 5627">
            <a:extLst>
              <a:ext uri="{FF2B5EF4-FFF2-40B4-BE49-F238E27FC236}">
                <a16:creationId xmlns:a16="http://schemas.microsoft.com/office/drawing/2014/main" id="{3FC5882B-EAE2-192F-FFEB-4AA2A8900408}"/>
              </a:ext>
            </a:extLst>
          </p:cNvPr>
          <p:cNvSpPr/>
          <p:nvPr/>
        </p:nvSpPr>
        <p:spPr>
          <a:xfrm>
            <a:off x="329104" y="3314699"/>
            <a:ext cx="2286000" cy="10382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Pupil voice</a:t>
            </a:r>
          </a:p>
        </p:txBody>
      </p:sp>
      <p:sp>
        <p:nvSpPr>
          <p:cNvPr id="6188" name="Arrow: Right 6187">
            <a:extLst>
              <a:ext uri="{FF2B5EF4-FFF2-40B4-BE49-F238E27FC236}">
                <a16:creationId xmlns:a16="http://schemas.microsoft.com/office/drawing/2014/main" id="{BBEBAD3F-BA48-0454-7128-CAB6DBFD2DAC}"/>
              </a:ext>
            </a:extLst>
          </p:cNvPr>
          <p:cNvSpPr/>
          <p:nvPr/>
        </p:nvSpPr>
        <p:spPr>
          <a:xfrm rot="10800000">
            <a:off x="9747165" y="3314837"/>
            <a:ext cx="2286000" cy="10382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A9639EC-F84A-7508-3CA8-13B6DDEF7EE1}"/>
              </a:ext>
            </a:extLst>
          </p:cNvPr>
          <p:cNvSpPr txBox="1"/>
          <p:nvPr/>
        </p:nvSpPr>
        <p:spPr>
          <a:xfrm>
            <a:off x="10112937" y="3511477"/>
            <a:ext cx="200572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Staff / community voice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2A5D7EE-3A32-48CB-1231-E07929141342}"/>
              </a:ext>
            </a:extLst>
          </p:cNvPr>
          <p:cNvGrpSpPr/>
          <p:nvPr/>
        </p:nvGrpSpPr>
        <p:grpSpPr>
          <a:xfrm>
            <a:off x="-866" y="-1855"/>
            <a:ext cx="12193731" cy="1044143"/>
            <a:chOff x="40698" y="-4618"/>
            <a:chExt cx="12193731" cy="1044143"/>
          </a:xfrm>
          <a:solidFill>
            <a:srgbClr val="009C64"/>
          </a:solidFill>
        </p:grpSpPr>
        <p:sp>
          <p:nvSpPr>
            <p:cNvPr id="7" name="Google Shape;101;p1">
              <a:extLst>
                <a:ext uri="{FF2B5EF4-FFF2-40B4-BE49-F238E27FC236}">
                  <a16:creationId xmlns:a16="http://schemas.microsoft.com/office/drawing/2014/main" id="{E606FF3B-D35C-35EB-A0C8-009350F05506}"/>
                </a:ext>
              </a:extLst>
            </p:cNvPr>
            <p:cNvSpPr txBox="1">
              <a:spLocks/>
            </p:cNvSpPr>
            <p:nvPr/>
          </p:nvSpPr>
          <p:spPr>
            <a:xfrm>
              <a:off x="40698" y="-4618"/>
              <a:ext cx="12193731" cy="1044143"/>
            </a:xfrm>
            <a:prstGeom prst="rect">
              <a:avLst/>
            </a:prstGeom>
            <a:solidFill>
              <a:srgbClr val="009C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lnSpc>
                  <a:spcPct val="90000"/>
                </a:lnSpc>
                <a:buClr>
                  <a:schemeClr val="dk1"/>
                </a:buClr>
                <a:buSzPts val="4400"/>
                <a:buFont typeface="Play"/>
                <a:buNone/>
              </a:pPr>
              <a:r>
                <a:rPr lang="en-GB" sz="3600" b="1">
                  <a:latin typeface="Calibri" panose="020F0502020204030204" pitchFamily="34" charset="0"/>
                  <a:cs typeface="Calibri" panose="020F0502020204030204" pitchFamily="34" charset="0"/>
                </a:rPr>
                <a:t>Our Schools, Our World</a:t>
              </a:r>
              <a:br>
                <a:rPr lang="en-GB" sz="3600" b="1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3200">
                  <a:latin typeface="Calibri" panose="020F0502020204030204" pitchFamily="34" charset="0"/>
                  <a:cs typeface="Calibri" panose="020F0502020204030204" pitchFamily="34" charset="0"/>
                </a:rPr>
                <a:t>Curriculum Development - Zones</a:t>
              </a:r>
              <a:endParaRPr lang="en-GB" sz="3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8" name="Picture 7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23B27B5F-F92B-2B68-CDAC-6B802D9949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830837" y="95318"/>
              <a:ext cx="2925876" cy="839248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40410324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7DBDE9-9953-F65B-6E9E-981CFD3A8D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10BCF-A35B-184A-43D7-73E8F7353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576517" cy="1325563"/>
          </a:xfrm>
          <a:solidFill>
            <a:srgbClr val="009C64"/>
          </a:solidFill>
        </p:spPr>
        <p:txBody>
          <a:bodyPr/>
          <a:lstStyle/>
          <a:p>
            <a:r>
              <a:rPr lang="en-GB" b="1"/>
              <a:t>Our Schools, Our World</a:t>
            </a:r>
            <a:br>
              <a:rPr lang="en-GB" b="1"/>
            </a:br>
            <a:r>
              <a:rPr lang="en-GB"/>
              <a:t>A New Vision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BA28F1-AC8D-CF29-7CD6-A65C973FC167}"/>
              </a:ext>
            </a:extLst>
          </p:cNvPr>
          <p:cNvSpPr txBox="1"/>
          <p:nvPr/>
        </p:nvSpPr>
        <p:spPr>
          <a:xfrm>
            <a:off x="1392528" y="2508576"/>
            <a:ext cx="34459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/>
              <a:t>What if…</a:t>
            </a:r>
          </a:p>
        </p:txBody>
      </p:sp>
      <p:pic>
        <p:nvPicPr>
          <p:cNvPr id="9" name="Picture 8" descr="A group of colorful cubes with white text&#10;&#10;Description automatically generated">
            <a:extLst>
              <a:ext uri="{FF2B5EF4-FFF2-40B4-BE49-F238E27FC236}">
                <a16:creationId xmlns:a16="http://schemas.microsoft.com/office/drawing/2014/main" id="{CE604308-5132-305C-705E-DE200E5B06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7"/>
          <a:stretch/>
        </p:blipFill>
        <p:spPr>
          <a:xfrm>
            <a:off x="4965404" y="1343818"/>
            <a:ext cx="7925513" cy="5275035"/>
          </a:xfrm>
          <a:prstGeom prst="rect">
            <a:avLst/>
          </a:prstGeom>
        </p:spPr>
      </p:pic>
      <p:pic>
        <p:nvPicPr>
          <p:cNvPr id="10" name="Picture 9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6DEFC05-A2F0-AB2A-4BDB-4535AF0BA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6951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009C64"/>
          </a:solidFill>
        </p:spPr>
        <p:txBody>
          <a:bodyPr/>
          <a:lstStyle/>
          <a:p>
            <a:r>
              <a:rPr lang="en-US">
                <a:cs typeface="Calibri Light"/>
              </a:rPr>
              <a:t>    </a:t>
            </a:r>
            <a:r>
              <a:rPr lang="en-US" sz="3600" b="1">
                <a:cs typeface="Calibri Light"/>
              </a:rPr>
              <a:t>Our Schools, Our World </a:t>
            </a:r>
            <a:br>
              <a:rPr lang="en-US" sz="3600" b="1">
                <a:cs typeface="Calibri Light"/>
              </a:rPr>
            </a:br>
            <a:r>
              <a:rPr lang="en-US" sz="3600" b="1">
                <a:cs typeface="Calibri Light"/>
              </a:rPr>
              <a:t>     </a:t>
            </a:r>
            <a:r>
              <a:rPr lang="en-US" sz="3600">
                <a:cs typeface="Calibri Light"/>
              </a:rPr>
              <a:t>School Vision – an example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35C9BAA9-C1CD-1167-DFDC-3D8AE1A70998}"/>
              </a:ext>
            </a:extLst>
          </p:cNvPr>
          <p:cNvSpPr txBox="1"/>
          <p:nvPr/>
        </p:nvSpPr>
        <p:spPr>
          <a:xfrm>
            <a:off x="176595" y="1247775"/>
            <a:ext cx="11921936" cy="62170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Our school aims to be a truly sustainable school through </a:t>
            </a:r>
            <a:r>
              <a:rPr lang="en-GB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 holistic and integrated approach to our curriculum, campus and community. </a:t>
            </a:r>
          </a:p>
          <a:p>
            <a:r>
              <a:rPr lang="en-GB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We will greatly increase the site biodiversity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substantially cut our carbon footprint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connect more deeply with nature, fully integrate outdoor learning 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promote social justice for all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We will provide a </a:t>
            </a:r>
            <a:r>
              <a:rPr lang="en-GB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rich and relevant curriculum 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which will give </a:t>
            </a:r>
            <a:r>
              <a:rPr lang="en-GB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all our children the skills and knowledge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 they need </a:t>
            </a:r>
            <a:r>
              <a:rPr lang="en-GB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to engage with the challenges of the future 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and enable them to find solutions.</a:t>
            </a:r>
          </a:p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We will ensure we </a:t>
            </a:r>
            <a:r>
              <a:rPr lang="en-GB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engage our students, staff and families in positive action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 and empower them to </a:t>
            </a:r>
            <a:r>
              <a:rPr lang="en-GB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be </a:t>
            </a:r>
            <a:r>
              <a:rPr lang="en-GB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changemakers</a:t>
            </a:r>
            <a:r>
              <a:rPr lang="en-GB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to shape the future. </a:t>
            </a:r>
          </a:p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We will </a:t>
            </a:r>
            <a:r>
              <a:rPr lang="en-GB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support greater mental well-being 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through encouraging </a:t>
            </a:r>
            <a:r>
              <a:rPr lang="en-GB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all our school family 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through this work to c</a:t>
            </a:r>
            <a:r>
              <a:rPr lang="en-GB" i="0"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onnect with other people, to be physically active, to learn new skills, to give to others and to pay attention to the present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We will develop close </a:t>
            </a:r>
            <a:r>
              <a:rPr lang="en-GB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links with the council, schools, like-minded people and organisations t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o share and develop new and exciting ideas and practice</a:t>
            </a:r>
          </a:p>
          <a:p>
            <a:endParaRPr lang="en-GB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  <a:hlinkClick r:id="rId3"/>
            </a:endParaRPr>
          </a:p>
          <a:p>
            <a:r>
              <a:rPr lang="en-GB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example</a:t>
            </a:r>
            <a:endParaRPr lang="en-GB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/>
          </a:p>
          <a:p>
            <a:endParaRPr lang="en-GB"/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6DEFC05-A2F0-AB2A-4BDB-4535AF0BA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863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"/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009C64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4400"/>
            </a:pPr>
            <a:r>
              <a:rPr lang="en-US"/>
              <a:t> </a:t>
            </a:r>
            <a:r>
              <a:rPr lang="en-US" sz="3600" b="1"/>
              <a:t>Our Schools, Our World</a:t>
            </a:r>
            <a:br>
              <a:rPr lang="en-US" sz="3600" b="1"/>
            </a:br>
            <a:r>
              <a:rPr lang="en-US" sz="3600" b="1"/>
              <a:t>  </a:t>
            </a:r>
            <a:r>
              <a:rPr lang="en-US" sz="3600"/>
              <a:t>Training Overview</a:t>
            </a:r>
            <a:endParaRPr sz="3600">
              <a:solidFill>
                <a:srgbClr val="FF0000"/>
              </a:solidFill>
            </a:endParaRPr>
          </a:p>
        </p:txBody>
      </p:sp>
      <p:sp>
        <p:nvSpPr>
          <p:cNvPr id="102" name="Google Shape;102;p1"/>
          <p:cNvSpPr txBox="1">
            <a:spLocks noGrp="1"/>
          </p:cNvSpPr>
          <p:nvPr>
            <p:ph type="body" idx="1"/>
          </p:nvPr>
        </p:nvSpPr>
        <p:spPr>
          <a:xfrm>
            <a:off x="187025" y="1493050"/>
            <a:ext cx="3906900" cy="5196600"/>
          </a:xfrm>
          <a:prstGeom prst="rect">
            <a:avLst/>
          </a:prstGeom>
          <a:solidFill>
            <a:srgbClr val="009C64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1600" b="1" u="sng" dirty="0">
                <a:latin typeface="+mn-lt"/>
              </a:rPr>
              <a:t>Day One</a:t>
            </a:r>
            <a:endParaRPr lang="en-US" sz="1600" b="1" u="sng"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1600" b="1" u="sng" dirty="0">
                <a:latin typeface="+mn-lt"/>
              </a:rPr>
              <a:t>Leading for Sustainability</a:t>
            </a:r>
            <a:endParaRPr sz="1600" u="sng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None/>
            </a:pPr>
            <a:endParaRPr lang="en-US" sz="1600" b="1" dirty="0">
              <a:solidFill>
                <a:schemeClr val="tx1"/>
              </a:solidFill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1600" i="1" dirty="0">
                <a:latin typeface="+mn-lt"/>
              </a:rPr>
              <a:t>Attending: Heads, governor, SPL</a:t>
            </a:r>
            <a:endParaRPr sz="1600"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1600" i="1" dirty="0"/>
              <a:t>-----------------------------------------------------</a:t>
            </a:r>
            <a:endParaRPr lang="en-US" sz="1600" i="1" dirty="0"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1600" dirty="0">
                <a:latin typeface="+mn-lt"/>
              </a:rPr>
              <a:t>9.05am – 3.30pm</a:t>
            </a:r>
            <a:endParaRPr sz="1600"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1600" dirty="0">
                <a:latin typeface="+mn-lt"/>
              </a:rPr>
              <a:t>Climate/Nature Basics </a:t>
            </a:r>
            <a:endParaRPr sz="1600"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1600" b="1" dirty="0">
                <a:latin typeface="+mn-lt"/>
              </a:rPr>
              <a:t>BREAK</a:t>
            </a: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1600" dirty="0">
                <a:latin typeface="+mn-lt"/>
              </a:rPr>
              <a:t>The Local Picture: David Walton</a:t>
            </a:r>
            <a:endParaRPr sz="1600"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1600" dirty="0">
                <a:latin typeface="+mn-lt"/>
              </a:rPr>
              <a:t>Leading for Sustainability – Research</a:t>
            </a:r>
            <a:endParaRPr sz="1600"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1600" b="1" dirty="0">
                <a:latin typeface="+mn-lt"/>
              </a:rPr>
              <a:t>LUNCH</a:t>
            </a:r>
            <a:endParaRPr sz="1600"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1600" dirty="0">
                <a:latin typeface="+mn-lt"/>
              </a:rPr>
              <a:t>The OSOW Framework</a:t>
            </a:r>
            <a:endParaRPr sz="1600"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1600" dirty="0">
                <a:latin typeface="+mn-lt"/>
              </a:rPr>
              <a:t>Action Planning</a:t>
            </a:r>
            <a:endParaRPr sz="1600"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 sz="150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103" name="Google Shape;103;p1"/>
          <p:cNvSpPr txBox="1"/>
          <p:nvPr/>
        </p:nvSpPr>
        <p:spPr>
          <a:xfrm>
            <a:off x="4177096" y="1493116"/>
            <a:ext cx="3906900" cy="5196600"/>
          </a:xfrm>
          <a:prstGeom prst="rect">
            <a:avLst/>
          </a:prstGeom>
          <a:solidFill>
            <a:srgbClr val="CDCC0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1600" b="1" u="sng" dirty="0">
                <a:solidFill>
                  <a:schemeClr val="dk1"/>
                </a:solidFill>
                <a:latin typeface="+mj-lt"/>
              </a:rPr>
              <a:t>Day Two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1600" b="1" i="0" u="sng" strike="noStrike" cap="none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Curriculum Development</a:t>
            </a:r>
            <a:endParaRPr sz="1600" u="sng" dirty="0">
              <a:solidFill>
                <a:schemeClr val="dk1"/>
              </a:solidFill>
              <a:latin typeface="+mj-lt"/>
            </a:endParaRPr>
          </a:p>
          <a:p>
            <a:endParaRPr lang="en-US" sz="1600" b="1" dirty="0">
              <a:latin typeface="+mj-lt"/>
              <a:ea typeface="Calibri"/>
              <a:cs typeface="Calibri"/>
            </a:endParaRPr>
          </a:p>
          <a:p>
            <a:pPr>
              <a:buClr>
                <a:schemeClr val="dk1"/>
              </a:buClr>
              <a:buSzPts val="2800"/>
            </a:pPr>
            <a:endParaRPr lang="en-US" sz="1600" i="1">
              <a:solidFill>
                <a:schemeClr val="dk1"/>
              </a:solidFill>
              <a:latin typeface="+mj-lt"/>
            </a:endParaRPr>
          </a:p>
          <a:p>
            <a:pPr marL="0" marR="0" lvl="0" indent="0" algn="l">
              <a:spcAft>
                <a:spcPts val="0"/>
              </a:spcAft>
              <a:buSzPts val="2800"/>
              <a:buFont typeface="Arial"/>
              <a:buNone/>
            </a:pPr>
            <a:r>
              <a:rPr lang="en-US" sz="1600" i="1" dirty="0">
                <a:solidFill>
                  <a:schemeClr val="dk1"/>
                </a:solidFill>
                <a:latin typeface="+mj-lt"/>
              </a:rPr>
              <a:t>Attending: </a:t>
            </a:r>
            <a:r>
              <a:rPr lang="en-US" sz="1600" b="0" i="1" u="none" strike="noStrike" cap="none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SPL</a:t>
            </a:r>
            <a:endParaRPr lang="en-GB" sz="1600" dirty="0">
              <a:solidFill>
                <a:schemeClr val="dk1"/>
              </a:solidFill>
              <a:latin typeface="+mj-l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GB" sz="1600" i="1" dirty="0">
                <a:solidFill>
                  <a:schemeClr val="dk1"/>
                </a:solidFill>
                <a:latin typeface="+mj-lt"/>
              </a:rPr>
              <a:t>----------------------------------------------------</a:t>
            </a:r>
            <a:endParaRPr lang="en-GB" sz="1600" b="0" i="1" u="none" strike="noStrike" cap="none" dirty="0">
              <a:solidFill>
                <a:schemeClr val="dk1"/>
              </a:solidFill>
              <a:latin typeface="+mj-lt"/>
              <a:ea typeface="Arial"/>
              <a:cs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1600" dirty="0">
                <a:latin typeface="+mj-lt"/>
              </a:rPr>
              <a:t>9.05am – 3.30pm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Curriculum Development</a:t>
            </a:r>
            <a:endParaRPr sz="1600" dirty="0">
              <a:solidFill>
                <a:schemeClr val="dk1"/>
              </a:solidFill>
              <a:latin typeface="+mj-l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1600" b="1" dirty="0">
                <a:solidFill>
                  <a:schemeClr val="dk1"/>
                </a:solidFill>
                <a:latin typeface="+mj-lt"/>
              </a:rPr>
              <a:t>BREAK</a:t>
            </a:r>
            <a:endParaRPr sz="1600" dirty="0">
              <a:solidFill>
                <a:schemeClr val="dk1"/>
              </a:solidFill>
              <a:latin typeface="+mj-l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Curriculum Assessment</a:t>
            </a:r>
            <a:endParaRPr sz="1600" dirty="0">
              <a:solidFill>
                <a:schemeClr val="dk1"/>
              </a:solidFill>
              <a:latin typeface="+mj-l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1600" b="1" dirty="0">
                <a:solidFill>
                  <a:schemeClr val="dk1"/>
                </a:solidFill>
                <a:latin typeface="+mj-lt"/>
              </a:rPr>
              <a:t>LUNCH</a:t>
            </a:r>
            <a:endParaRPr sz="1600" dirty="0">
              <a:solidFill>
                <a:schemeClr val="dk1"/>
              </a:solidFill>
              <a:latin typeface="+mj-lt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800"/>
            </a:pPr>
            <a:r>
              <a:rPr lang="en-US" sz="1600" dirty="0">
                <a:solidFill>
                  <a:schemeClr val="dk1"/>
                </a:solidFill>
                <a:latin typeface="+mj-lt"/>
              </a:rPr>
              <a:t>Nature Connection &amp;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 Outdoor Learning </a:t>
            </a:r>
            <a:endParaRPr sz="1600" dirty="0">
              <a:solidFill>
                <a:schemeClr val="dk1"/>
              </a:solidFill>
              <a:latin typeface="+mj-l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How to </a:t>
            </a:r>
            <a:r>
              <a:rPr lang="en-US" sz="1600" dirty="0">
                <a:solidFill>
                  <a:schemeClr val="dk1"/>
                </a:solidFill>
                <a:latin typeface="+mj-lt"/>
              </a:rPr>
              <a:t>T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alk </a:t>
            </a:r>
            <a:r>
              <a:rPr lang="en-US" sz="1600" dirty="0">
                <a:solidFill>
                  <a:schemeClr val="dk1"/>
                </a:solidFill>
                <a:latin typeface="+mj-lt"/>
              </a:rPr>
              <a:t>A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bout Climate Change</a:t>
            </a:r>
            <a:endParaRPr sz="1600" b="0" i="0" u="none" strike="noStrike" cap="none" dirty="0">
              <a:solidFill>
                <a:schemeClr val="dk1"/>
              </a:solidFill>
              <a:latin typeface="+mj-lt"/>
              <a:ea typeface="Arial"/>
              <a:cs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1600" dirty="0">
                <a:solidFill>
                  <a:schemeClr val="dk1"/>
                </a:solidFill>
                <a:latin typeface="+mj-lt"/>
              </a:rPr>
              <a:t>(</a:t>
            </a:r>
            <a:r>
              <a:rPr lang="en-US" sz="1600" dirty="0" err="1">
                <a:solidFill>
                  <a:schemeClr val="dk1"/>
                </a:solidFill>
                <a:latin typeface="+mj-lt"/>
              </a:rPr>
              <a:t>ThoughtBox</a:t>
            </a:r>
            <a:r>
              <a:rPr lang="en-US" sz="1600" dirty="0">
                <a:solidFill>
                  <a:schemeClr val="dk1"/>
                </a:solidFill>
                <a:latin typeface="+mj-lt"/>
              </a:rPr>
              <a:t>)</a:t>
            </a:r>
            <a:endParaRPr sz="1600" dirty="0">
              <a:solidFill>
                <a:schemeClr val="dk1"/>
              </a:solidFill>
              <a:latin typeface="+mj-lt"/>
            </a:endParaRPr>
          </a:p>
        </p:txBody>
      </p:sp>
      <p:sp>
        <p:nvSpPr>
          <p:cNvPr id="104" name="Google Shape;104;p1"/>
          <p:cNvSpPr txBox="1"/>
          <p:nvPr/>
        </p:nvSpPr>
        <p:spPr>
          <a:xfrm>
            <a:off x="8167255" y="1493116"/>
            <a:ext cx="3906900" cy="5196600"/>
          </a:xfrm>
          <a:prstGeom prst="rect">
            <a:avLst/>
          </a:prstGeom>
          <a:solidFill>
            <a:srgbClr val="F3E73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"/>
          <p:cNvSpPr txBox="1"/>
          <p:nvPr/>
        </p:nvSpPr>
        <p:spPr>
          <a:xfrm>
            <a:off x="8167255" y="1493050"/>
            <a:ext cx="3906900" cy="5183100"/>
          </a:xfrm>
          <a:prstGeom prst="rect">
            <a:avLst/>
          </a:prstGeom>
          <a:solidFill>
            <a:srgbClr val="F3E73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1600" b="1" u="sng" dirty="0">
                <a:solidFill>
                  <a:schemeClr val="dk1"/>
                </a:solidFill>
              </a:rPr>
              <a:t>Day Three</a:t>
            </a:r>
            <a:endParaRPr sz="1600" b="1" u="sng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1600" b="1" u="sng" dirty="0">
                <a:solidFill>
                  <a:schemeClr val="dk1"/>
                </a:solidFill>
              </a:rPr>
              <a:t>Climate Action Planning</a:t>
            </a:r>
            <a:endParaRPr sz="1600" u="sng">
              <a:solidFill>
                <a:schemeClr val="dk1"/>
              </a:solidFill>
            </a:endParaRPr>
          </a:p>
          <a:p>
            <a:pPr>
              <a:buSzPts val="2800"/>
            </a:pPr>
            <a:endParaRPr lang="en-US" sz="1600" b="1" dirty="0">
              <a:solidFill>
                <a:schemeClr val="dk1"/>
              </a:solidFill>
            </a:endParaRPr>
          </a:p>
          <a:p>
            <a:pPr>
              <a:spcBef>
                <a:spcPts val="1000"/>
              </a:spcBef>
              <a:buClr>
                <a:schemeClr val="dk1"/>
              </a:buClr>
              <a:buSzPts val="2800"/>
            </a:pPr>
            <a:r>
              <a:rPr lang="en-US" sz="1600" i="1" dirty="0">
                <a:solidFill>
                  <a:schemeClr val="dk1"/>
                </a:solidFill>
              </a:rPr>
              <a:t>Attending: SBM, Site Manager, </a:t>
            </a:r>
            <a:endParaRPr lang="en-US" sz="1600">
              <a:solidFill>
                <a:schemeClr val="dk1"/>
              </a:solidFill>
            </a:endParaRPr>
          </a:p>
          <a:p>
            <a:pPr marL="0" lvl="0" indent="0" algn="l">
              <a:spcBef>
                <a:spcPts val="1000"/>
              </a:spcBef>
              <a:spcAft>
                <a:spcPts val="0"/>
              </a:spcAft>
              <a:buSzPts val="2800"/>
              <a:buFont typeface="Arial"/>
              <a:buNone/>
            </a:pPr>
            <a:r>
              <a:rPr lang="en-US" sz="1600" dirty="0">
                <a:solidFill>
                  <a:schemeClr val="dk1"/>
                </a:solidFill>
              </a:rPr>
              <a:t>-----------------------------------------------------</a:t>
            </a: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1600" dirty="0">
                <a:solidFill>
                  <a:schemeClr val="tx1"/>
                </a:solidFill>
              </a:rPr>
              <a:t>9.05am – 3.30pm</a:t>
            </a:r>
          </a:p>
          <a:p>
            <a:pPr marL="0" lvl="0" indent="0" algn="l">
              <a:spcBef>
                <a:spcPts val="1000"/>
              </a:spcBef>
              <a:spcAft>
                <a:spcPts val="0"/>
              </a:spcAft>
              <a:buSzPts val="2800"/>
              <a:buFont typeface="Arial"/>
              <a:buNone/>
            </a:pPr>
            <a:r>
              <a:rPr lang="en-US" sz="1600" dirty="0">
                <a:solidFill>
                  <a:schemeClr val="dk1"/>
                </a:solidFill>
              </a:rPr>
              <a:t>Climate/Nature Basics 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1600" b="1" dirty="0">
                <a:solidFill>
                  <a:schemeClr val="dk1"/>
                </a:solidFill>
              </a:rPr>
              <a:t>BREAK</a:t>
            </a:r>
            <a:endParaRPr sz="1600">
              <a:solidFill>
                <a:schemeClr val="dk1"/>
              </a:solidFill>
            </a:endParaRPr>
          </a:p>
          <a:p>
            <a:pPr>
              <a:spcBef>
                <a:spcPts val="1000"/>
              </a:spcBef>
              <a:buClr>
                <a:schemeClr val="dk1"/>
              </a:buClr>
              <a:buSzPts val="2800"/>
            </a:pPr>
            <a:r>
              <a:rPr lang="en-US" sz="1600" dirty="0">
                <a:solidFill>
                  <a:schemeClr val="dk1"/>
                </a:solidFill>
              </a:rPr>
              <a:t>Climate Action Planning – background</a:t>
            </a:r>
          </a:p>
          <a:p>
            <a:pPr>
              <a:spcBef>
                <a:spcPts val="1000"/>
              </a:spcBef>
              <a:buClr>
                <a:schemeClr val="dk1"/>
              </a:buClr>
              <a:buSzPts val="2800"/>
            </a:pPr>
            <a:r>
              <a:rPr lang="en-US" sz="1600" dirty="0">
                <a:solidFill>
                  <a:schemeClr val="dk1"/>
                </a:solidFill>
              </a:rPr>
              <a:t>‘Let’s Go Zero’ Climate Action Advisors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1600" b="1" dirty="0">
                <a:solidFill>
                  <a:schemeClr val="dk1"/>
                </a:solidFill>
              </a:rPr>
              <a:t>LUNCH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1600" dirty="0">
                <a:solidFill>
                  <a:schemeClr val="dk1"/>
                </a:solidFill>
              </a:rPr>
              <a:t>Measuring Carbon</a:t>
            </a:r>
            <a:endParaRPr sz="1600">
              <a:solidFill>
                <a:schemeClr val="dk1"/>
              </a:solidFill>
            </a:endParaRPr>
          </a:p>
          <a:p>
            <a:pPr>
              <a:spcBef>
                <a:spcPts val="1000"/>
              </a:spcBef>
              <a:buClr>
                <a:schemeClr val="dk1"/>
              </a:buClr>
              <a:buSzPts val="2800"/>
            </a:pPr>
            <a:r>
              <a:rPr lang="en-US" sz="1600" dirty="0">
                <a:solidFill>
                  <a:schemeClr val="dk1"/>
                </a:solidFill>
              </a:rPr>
              <a:t>Climate Action Planning - practical</a:t>
            </a:r>
            <a:endParaRPr sz="16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1"/>
              </a:solidFill>
            </a:endParaRPr>
          </a:p>
        </p:txBody>
      </p:sp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6DEFC05-A2F0-AB2A-4BDB-4535AF0BA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009C64"/>
          </a:solidFill>
        </p:spPr>
        <p:txBody>
          <a:bodyPr/>
          <a:lstStyle/>
          <a:p>
            <a:r>
              <a:rPr lang="en-US">
                <a:cs typeface="Calibri Light"/>
              </a:rPr>
              <a:t>    </a:t>
            </a:r>
            <a:r>
              <a:rPr lang="en-US" sz="3600" b="1">
                <a:cs typeface="Calibri Light"/>
              </a:rPr>
              <a:t>Our Schools, Our World </a:t>
            </a:r>
            <a:br>
              <a:rPr lang="en-US" sz="3600" b="1">
                <a:cs typeface="Calibri Light"/>
              </a:rPr>
            </a:br>
            <a:r>
              <a:rPr lang="en-US" sz="3600" b="1">
                <a:cs typeface="Calibri Light"/>
              </a:rPr>
              <a:t>     </a:t>
            </a:r>
            <a:r>
              <a:rPr lang="en-US" sz="3200">
                <a:cs typeface="Calibri Light"/>
              </a:rPr>
              <a:t>Curriculum Development - research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14934649-69FB-41A9-A7A3-1A8573CDF605}"/>
              </a:ext>
            </a:extLst>
          </p:cNvPr>
          <p:cNvSpPr txBox="1"/>
          <p:nvPr/>
        </p:nvSpPr>
        <p:spPr>
          <a:xfrm>
            <a:off x="547936" y="1915448"/>
            <a:ext cx="10780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800">
                <a:latin typeface="Arial" panose="020B0604020202020204" pitchFamily="34" charset="0"/>
                <a:cs typeface="Arial" panose="020B0604020202020204" pitchFamily="34" charset="0"/>
              </a:rPr>
              <a:t>Most effective approaches to climate change and environmental education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2E2C03CC-0660-4608-B9A4-13C92154EA6E}"/>
              </a:ext>
            </a:extLst>
          </p:cNvPr>
          <p:cNvSpPr txBox="1"/>
          <p:nvPr/>
        </p:nvSpPr>
        <p:spPr>
          <a:xfrm>
            <a:off x="829340" y="3728746"/>
            <a:ext cx="10898372" cy="32316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1">
                <a:latin typeface="Arial" panose="020B0604020202020204" pitchFamily="34" charset="0"/>
                <a:cs typeface="Arial" panose="020B0604020202020204" pitchFamily="34" charset="0"/>
              </a:rPr>
              <a:t>Identifying effective climate change education strategies: a systematic review of the research</a:t>
            </a:r>
          </a:p>
          <a:p>
            <a:endParaRPr lang="en-GB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Martha C. Monroe, Richard R. Plate, Annie </a:t>
            </a:r>
            <a:r>
              <a:rPr lang="en-GB" sz="2400" err="1">
                <a:latin typeface="Arial" panose="020B0604020202020204" pitchFamily="34" charset="0"/>
                <a:cs typeface="Arial" panose="020B0604020202020204" pitchFamily="34" charset="0"/>
              </a:rPr>
              <a:t>Oxarart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, Alison Bowers &amp; </a:t>
            </a:r>
            <a:r>
              <a:rPr lang="en-GB" sz="2400" err="1">
                <a:latin typeface="Arial" panose="020B0604020202020204" pitchFamily="34" charset="0"/>
                <a:cs typeface="Arial" panose="020B0604020202020204" pitchFamily="34" charset="0"/>
              </a:rPr>
              <a:t>Willandia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 A. Chaves 2017</a:t>
            </a:r>
          </a:p>
          <a:p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  <a:hlinkClick r:id="rId2" action="ppaction://hlinkfile"/>
              </a:rPr>
              <a:t>Weblink</a:t>
            </a:r>
          </a:p>
          <a:p>
            <a:endParaRPr lang="en-GB"/>
          </a:p>
          <a:p>
            <a:endParaRPr lang="en-GB"/>
          </a:p>
        </p:txBody>
      </p:sp>
      <p:pic>
        <p:nvPicPr>
          <p:cNvPr id="7" name="Picture 6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6DEFC05-A2F0-AB2A-4BDB-4535AF0BA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1206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9" y="4907"/>
            <a:ext cx="12288981" cy="1339418"/>
          </a:xfrm>
          <a:solidFill>
            <a:srgbClr val="009C64"/>
          </a:solidFill>
        </p:spPr>
        <p:txBody>
          <a:bodyPr/>
          <a:lstStyle/>
          <a:p>
            <a:r>
              <a:rPr lang="en-US">
                <a:cs typeface="Calibri Light"/>
              </a:rPr>
              <a:t>    </a:t>
            </a:r>
            <a:r>
              <a:rPr lang="en-US" sz="3600" b="1">
                <a:cs typeface="Calibri Light"/>
              </a:rPr>
              <a:t>Our Schools, Our World </a:t>
            </a:r>
            <a:br>
              <a:rPr lang="en-US" sz="3600" b="1">
                <a:cs typeface="Calibri Light"/>
              </a:rPr>
            </a:br>
            <a:r>
              <a:rPr lang="en-US" sz="3200" b="1">
                <a:cs typeface="Calibri Light"/>
              </a:rPr>
              <a:t>     </a:t>
            </a:r>
            <a:r>
              <a:rPr lang="en-US" sz="3200">
                <a:cs typeface="Calibri Light"/>
              </a:rPr>
              <a:t>Curriculum Development - research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BBF318A7-2DAE-33FD-98E1-9FF92CB25A1C}"/>
              </a:ext>
            </a:extLst>
          </p:cNvPr>
          <p:cNvSpPr txBox="1"/>
          <p:nvPr/>
        </p:nvSpPr>
        <p:spPr>
          <a:xfrm>
            <a:off x="478451" y="1599041"/>
            <a:ext cx="11023091" cy="5593957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learner-</a:t>
            </a:r>
            <a:r>
              <a:rPr lang="en-GB" sz="2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centred – active, hands-on 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inquiry-based learning opportunities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24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connects to personally relevant experiences or building on student ideas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sz="24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helps students learn from each other by allowing them to compare ideas and discuss viewpoints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24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makes thinking visible by using models, visuals, data collection and analysis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24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promotes systems thinking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24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connects with nature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20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>
              <a:solidFill>
                <a:srgbClr val="000000"/>
              </a:solidFill>
            </a:endParaRP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>
              <a:solidFill>
                <a:srgbClr val="404040"/>
              </a:solidFill>
            </a:endParaRP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6DEFC05-A2F0-AB2A-4BDB-4535AF0BA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3512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009C64"/>
          </a:solidFill>
        </p:spPr>
        <p:txBody>
          <a:bodyPr>
            <a:normAutofit/>
          </a:bodyPr>
          <a:lstStyle/>
          <a:p>
            <a:r>
              <a:rPr lang="en-US" sz="3200">
                <a:cs typeface="Calibri Light"/>
              </a:rPr>
              <a:t>    </a:t>
            </a:r>
            <a:r>
              <a:rPr lang="en-US" sz="3200" b="1">
                <a:cs typeface="Calibri Light"/>
              </a:rPr>
              <a:t>Our Schools, Our World </a:t>
            </a:r>
            <a:br>
              <a:rPr lang="en-US" sz="3200" b="1">
                <a:cs typeface="Calibri Light"/>
              </a:rPr>
            </a:br>
            <a:r>
              <a:rPr lang="en-US" sz="3200" b="1">
                <a:cs typeface="Calibri Light"/>
              </a:rPr>
              <a:t>     </a:t>
            </a:r>
            <a:r>
              <a:rPr lang="en-US" sz="3200">
                <a:cs typeface="Calibri Light"/>
              </a:rPr>
              <a:t>Curriculum Development - research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BBF318A7-2DAE-33FD-98E1-9FF92CB25A1C}"/>
              </a:ext>
            </a:extLst>
          </p:cNvPr>
          <p:cNvSpPr txBox="1"/>
          <p:nvPr/>
        </p:nvSpPr>
        <p:spPr>
          <a:xfrm>
            <a:off x="581968" y="1349297"/>
            <a:ext cx="11023091" cy="5593957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sz="20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20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supports emotional resilience – a curriculum of hope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sz="24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sz="240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centred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local community but makes global connections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sz="24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solution focused and leads to practical action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24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inspired by changemakers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6DEFC05-A2F0-AB2A-4BDB-4535AF0BA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0640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D2588-ECA2-DD85-A835-77C213699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C2204EE-ADF6-C8D1-386D-5543B043AD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1351047"/>
              </p:ext>
            </p:extLst>
          </p:nvPr>
        </p:nvGraphicFramePr>
        <p:xfrm>
          <a:off x="702930" y="106030"/>
          <a:ext cx="10471888" cy="66459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86837">
                  <a:extLst>
                    <a:ext uri="{9D8B030D-6E8A-4147-A177-3AD203B41FA5}">
                      <a16:colId xmlns:a16="http://schemas.microsoft.com/office/drawing/2014/main" val="1662369189"/>
                    </a:ext>
                  </a:extLst>
                </a:gridCol>
                <a:gridCol w="7985051">
                  <a:extLst>
                    <a:ext uri="{9D8B030D-6E8A-4147-A177-3AD203B41FA5}">
                      <a16:colId xmlns:a16="http://schemas.microsoft.com/office/drawing/2014/main" val="2035313445"/>
                    </a:ext>
                  </a:extLst>
                </a:gridCol>
              </a:tblGrid>
              <a:tr h="372139">
                <a:tc>
                  <a:txBody>
                    <a:bodyPr/>
                    <a:lstStyle/>
                    <a:p>
                      <a:r>
                        <a:rPr lang="en-GB"/>
                        <a:t>Assembly Concept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Diversity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2086134"/>
                  </a:ext>
                </a:extLst>
              </a:tr>
              <a:tr h="2326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>
                          <a:effectLst/>
                        </a:rPr>
                        <a:t>Assembly Knowledge</a:t>
                      </a:r>
                    </a:p>
                    <a:p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 fontAlgn="base">
                        <a:lnSpc>
                          <a:spcPct val="100000"/>
                        </a:lnSpc>
                        <a:buFont typeface="+mj-lt"/>
                        <a:buAutoNum type="arabicPeriod"/>
                      </a:pPr>
                      <a:r>
                        <a:rPr lang="en-GB" sz="1200">
                          <a:effectLst/>
                          <a:latin typeface="+mn-lt"/>
                        </a:rPr>
                        <a:t>Celebration of our natural world - What is biodiversity and why is it important?</a:t>
                      </a:r>
                    </a:p>
                    <a:p>
                      <a:pPr marL="342900" lvl="0" indent="-342900" fontAlgn="base">
                        <a:lnSpc>
                          <a:spcPct val="100000"/>
                        </a:lnSpc>
                        <a:buFont typeface="+mj-lt"/>
                        <a:buAutoNum type="arabicPeriod"/>
                      </a:pPr>
                      <a:r>
                        <a:rPr lang="en-GB" sz="1200">
                          <a:effectLst/>
                          <a:latin typeface="+mn-lt"/>
                        </a:rPr>
                        <a:t>Ecosystems and trophic cascade</a:t>
                      </a:r>
                    </a:p>
                    <a:p>
                      <a:pPr marL="342900" lvl="0" indent="-342900" fontAlgn="base">
                        <a:lnSpc>
                          <a:spcPct val="100000"/>
                        </a:lnSpc>
                        <a:buFont typeface="+mj-lt"/>
                        <a:buAutoNum type="arabicPeriod"/>
                      </a:pPr>
                      <a:r>
                        <a:rPr lang="en-GB" sz="1200">
                          <a:effectLst/>
                          <a:latin typeface="+mn-lt"/>
                        </a:rPr>
                        <a:t>Our local ecosystem - Our Living Coast</a:t>
                      </a:r>
                    </a:p>
                    <a:p>
                      <a:pPr marL="342900" lvl="0" indent="-342900" fontAlgn="base">
                        <a:lnSpc>
                          <a:spcPct val="100000"/>
                        </a:lnSpc>
                        <a:buFont typeface="+mj-lt"/>
                        <a:buAutoNum type="arabicPeriod"/>
                      </a:pPr>
                      <a:r>
                        <a:rPr lang="en-GB" sz="1200">
                          <a:effectLst/>
                          <a:latin typeface="+mn-lt"/>
                        </a:rPr>
                        <a:t>30 days wild in June</a:t>
                      </a:r>
                    </a:p>
                    <a:p>
                      <a:pPr marL="342900" lvl="0" indent="-342900" fontAlgn="base">
                        <a:lnSpc>
                          <a:spcPct val="100000"/>
                        </a:lnSpc>
                        <a:buFont typeface="+mj-lt"/>
                        <a:buAutoNum type="arabicPeriod"/>
                      </a:pPr>
                      <a:r>
                        <a:rPr lang="en-GB" sz="1200">
                          <a:effectLst/>
                          <a:latin typeface="+mn-lt"/>
                        </a:rPr>
                        <a:t>Human impact on biodiversity</a:t>
                      </a:r>
                    </a:p>
                    <a:p>
                      <a:pPr marL="342900" lvl="0" indent="-342900" fontAlgn="base">
                        <a:lnSpc>
                          <a:spcPct val="100000"/>
                        </a:lnSpc>
                        <a:buFont typeface="+mj-lt"/>
                        <a:buAutoNum type="arabicPeriod"/>
                      </a:pPr>
                      <a:r>
                        <a:rPr lang="en-GB" sz="1200">
                          <a:effectLst/>
                          <a:latin typeface="+mn-lt"/>
                        </a:rPr>
                        <a:t>The school environment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GB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7628636"/>
                  </a:ext>
                </a:extLst>
              </a:tr>
              <a:tr h="2900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>
                          <a:effectLst/>
                          <a:latin typeface="+mn-lt"/>
                        </a:rPr>
                        <a:t>Key concepts</a:t>
                      </a:r>
                    </a:p>
                    <a:p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  <a:latin typeface="+mn-lt"/>
                        </a:rPr>
                        <a:t>What is biodiversity and what is its value?</a:t>
                      </a:r>
                    </a:p>
                    <a:p>
                      <a:pPr fontAlgn="base"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  <a:latin typeface="+mn-lt"/>
                        </a:rPr>
                        <a:t>What is an ecosystem?</a:t>
                      </a:r>
                    </a:p>
                    <a:p>
                      <a:pPr fontAlgn="base"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  <a:latin typeface="+mn-lt"/>
                        </a:rPr>
                        <a:t>Life in our biosphere - living coast</a:t>
                      </a:r>
                    </a:p>
                    <a:p>
                      <a:pPr fontAlgn="base"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  <a:latin typeface="+mn-lt"/>
                        </a:rPr>
                        <a:t>Impact of actions on biodiversity and ability of planet to adjust</a:t>
                      </a:r>
                    </a:p>
                    <a:p>
                      <a:endParaRPr lang="en-GB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09498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>
                          <a:effectLst/>
                          <a:latin typeface="+mn-lt"/>
                        </a:rPr>
                        <a:t>Class/School action</a:t>
                      </a:r>
                    </a:p>
                    <a:p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fontAlgn="auto">
                        <a:lnSpc>
                          <a:spcPts val="975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200">
                          <a:effectLst/>
                          <a:latin typeface="+mn-lt"/>
                        </a:rPr>
                        <a:t>Enhancement and expansion of biodiversity areas – e.g. development of infant playground area</a:t>
                      </a:r>
                    </a:p>
                    <a:p>
                      <a:pPr marL="285750" lvl="0" indent="-285750">
                        <a:lnSpc>
                          <a:spcPts val="975"/>
                        </a:lnSpc>
                        <a:buFont typeface="Arial" panose="020B0604020202020204" pitchFamily="34" charset="0"/>
                        <a:buChar char="•"/>
                      </a:pPr>
                      <a:endParaRPr lang="en-GB" sz="1200">
                        <a:effectLst/>
                        <a:latin typeface="+mn-lt"/>
                      </a:endParaRPr>
                    </a:p>
                    <a:p>
                      <a:pPr marL="285750" indent="-285750" fontAlgn="base">
                        <a:lnSpc>
                          <a:spcPts val="975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200">
                          <a:effectLst/>
                          <a:latin typeface="+mn-lt"/>
                        </a:rPr>
                        <a:t>Playground identification guides</a:t>
                      </a:r>
                    </a:p>
                    <a:p>
                      <a:pPr marL="285750" lvl="0" indent="-285750">
                        <a:lnSpc>
                          <a:spcPts val="975"/>
                        </a:lnSpc>
                        <a:buFont typeface="Arial" panose="020B0604020202020204" pitchFamily="34" charset="0"/>
                        <a:buChar char="•"/>
                      </a:pPr>
                      <a:endParaRPr lang="en-GB" sz="1200">
                        <a:effectLst/>
                        <a:latin typeface="+mn-lt"/>
                      </a:endParaRPr>
                    </a:p>
                    <a:p>
                      <a:pPr marL="285750" indent="-285750" fontAlgn="base">
                        <a:lnSpc>
                          <a:spcPts val="975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200">
                          <a:effectLst/>
                          <a:latin typeface="+mn-lt"/>
                        </a:rPr>
                        <a:t>Development of use of pond and forest garden – more planting and resourcing</a:t>
                      </a:r>
                    </a:p>
                    <a:p>
                      <a:pPr marL="285750" lvl="0" indent="-285750">
                        <a:lnSpc>
                          <a:spcPts val="975"/>
                        </a:lnSpc>
                        <a:buFont typeface="Arial" panose="020B0604020202020204" pitchFamily="34" charset="0"/>
                        <a:buChar char="•"/>
                      </a:pPr>
                      <a:endParaRPr lang="en-GB" sz="1200">
                        <a:effectLst/>
                        <a:latin typeface="+mn-lt"/>
                      </a:endParaRPr>
                    </a:p>
                    <a:p>
                      <a:pPr marL="285750" indent="-285750" fontAlgn="base">
                        <a:lnSpc>
                          <a:spcPts val="975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200">
                          <a:effectLst/>
                          <a:latin typeface="+mn-lt"/>
                        </a:rPr>
                        <a:t>Join Meadow Project</a:t>
                      </a:r>
                    </a:p>
                    <a:p>
                      <a:pPr marL="285750" lvl="0" indent="-285750">
                        <a:lnSpc>
                          <a:spcPts val="975"/>
                        </a:lnSpc>
                        <a:buFont typeface="Arial" panose="020B0604020202020204" pitchFamily="34" charset="0"/>
                        <a:buChar char="•"/>
                      </a:pPr>
                      <a:endParaRPr lang="en-GB" sz="1200">
                        <a:effectLst/>
                        <a:latin typeface="+mn-lt"/>
                      </a:endParaRPr>
                    </a:p>
                    <a:p>
                      <a:pPr marL="285750" indent="-285750" fontAlgn="base">
                        <a:lnSpc>
                          <a:spcPts val="975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200">
                          <a:effectLst/>
                          <a:latin typeface="+mn-lt"/>
                        </a:rPr>
                        <a:t>No Mow May</a:t>
                      </a:r>
                    </a:p>
                    <a:p>
                      <a:pPr marL="285750" lvl="0" indent="-285750">
                        <a:lnSpc>
                          <a:spcPts val="975"/>
                        </a:lnSpc>
                        <a:buFont typeface="Arial" panose="020B0604020202020204" pitchFamily="34" charset="0"/>
                        <a:buChar char="•"/>
                      </a:pPr>
                      <a:endParaRPr lang="en-GB" sz="1200">
                        <a:effectLst/>
                        <a:latin typeface="+mn-lt"/>
                      </a:endParaRPr>
                    </a:p>
                    <a:p>
                      <a:pPr marL="285750" indent="-285750" fontAlgn="base">
                        <a:lnSpc>
                          <a:spcPts val="975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200">
                          <a:effectLst/>
                          <a:latin typeface="+mn-lt"/>
                        </a:rPr>
                        <a:t>School growing project – plant fruit trees</a:t>
                      </a:r>
                    </a:p>
                    <a:p>
                      <a:pPr marL="285750" lvl="0" indent="-285750">
                        <a:lnSpc>
                          <a:spcPts val="975"/>
                        </a:lnSpc>
                        <a:buFont typeface="Arial" panose="020B0604020202020204" pitchFamily="34" charset="0"/>
                        <a:buChar char="•"/>
                      </a:pPr>
                      <a:endParaRPr lang="en-GB" sz="1200">
                        <a:effectLst/>
                        <a:latin typeface="+mn-lt"/>
                      </a:endParaRPr>
                    </a:p>
                    <a:p>
                      <a:pPr marL="285750" indent="-285750" fontAlgn="base">
                        <a:lnSpc>
                          <a:spcPts val="975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200">
                          <a:effectLst/>
                          <a:latin typeface="+mn-lt"/>
                        </a:rPr>
                        <a:t>Plants in each class </a:t>
                      </a:r>
                    </a:p>
                    <a:p>
                      <a:pPr marL="285750" lvl="0" indent="-285750">
                        <a:lnSpc>
                          <a:spcPts val="975"/>
                        </a:lnSpc>
                        <a:buFont typeface="Arial" panose="020B0604020202020204" pitchFamily="34" charset="0"/>
                        <a:buChar char="•"/>
                      </a:pPr>
                      <a:endParaRPr lang="en-GB" sz="1200">
                        <a:effectLst/>
                        <a:latin typeface="+mn-lt"/>
                      </a:endParaRPr>
                    </a:p>
                    <a:p>
                      <a:pPr marL="285750" indent="-285750" fontAlgn="base">
                        <a:lnSpc>
                          <a:spcPts val="975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200">
                          <a:effectLst/>
                          <a:latin typeface="+mn-lt"/>
                        </a:rPr>
                        <a:t>Composting established</a:t>
                      </a:r>
                    </a:p>
                    <a:p>
                      <a:pPr marL="285750" lvl="0" indent="-285750">
                        <a:lnSpc>
                          <a:spcPts val="975"/>
                        </a:lnSpc>
                        <a:buFont typeface="Arial" panose="020B0604020202020204" pitchFamily="34" charset="0"/>
                        <a:buChar char="•"/>
                      </a:pPr>
                      <a:endParaRPr lang="en-GB" sz="1200">
                        <a:effectLst/>
                        <a:latin typeface="+mn-lt"/>
                      </a:endParaRPr>
                    </a:p>
                    <a:p>
                      <a:pPr marL="285750" indent="-285750" fontAlgn="base">
                        <a:lnSpc>
                          <a:spcPts val="975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200">
                          <a:effectLst/>
                          <a:latin typeface="+mn-lt"/>
                        </a:rPr>
                        <a:t>30 days Wild June</a:t>
                      </a:r>
                    </a:p>
                    <a:p>
                      <a:endParaRPr lang="en-GB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4788955"/>
                  </a:ext>
                </a:extLst>
              </a:tr>
              <a:tr h="1894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/>
                        <a:t>Family </a:t>
                      </a:r>
                      <a:r>
                        <a:rPr lang="en-GB" sz="1400">
                          <a:effectLst/>
                          <a:latin typeface="+mn-lt"/>
                        </a:rPr>
                        <a:t>Commitment/ Pledge</a:t>
                      </a:r>
                    </a:p>
                    <a:p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  <a:latin typeface="+mn-lt"/>
                        </a:rPr>
                        <a:t>How can we encourage biodiversity at home – flats/houses –guides provided</a:t>
                      </a:r>
                    </a:p>
                    <a:p>
                      <a:pPr fontAlgn="base"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  <a:latin typeface="+mn-lt"/>
                        </a:rPr>
                        <a:t>Challenge – learn the names of the trees in our neighbourhood</a:t>
                      </a:r>
                    </a:p>
                    <a:p>
                      <a:pPr fontAlgn="base"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  <a:latin typeface="+mn-lt"/>
                        </a:rPr>
                        <a:t>Community celebration – Me and my plants. Photos + names of plants we love at home or on the way to school</a:t>
                      </a:r>
                    </a:p>
                    <a:p>
                      <a:pPr fontAlgn="base"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  <a:latin typeface="+mn-lt"/>
                        </a:rPr>
                        <a:t>What can you find in a metre squared of grass? Competition – types of plants/insects</a:t>
                      </a:r>
                    </a:p>
                    <a:p>
                      <a:pPr fontAlgn="base"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  <a:latin typeface="+mn-lt"/>
                        </a:rPr>
                        <a:t>30 days wild</a:t>
                      </a:r>
                    </a:p>
                    <a:p>
                      <a:pPr fontAlgn="base">
                        <a:lnSpc>
                          <a:spcPct val="100000"/>
                        </a:lnSpc>
                      </a:pPr>
                      <a:r>
                        <a:rPr lang="en-GB" sz="1200">
                          <a:effectLst/>
                          <a:latin typeface="+mn-lt"/>
                        </a:rPr>
                        <a:t>No mow may in home gardens</a:t>
                      </a:r>
                    </a:p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81494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70457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89B27A-C452-06F4-ACB4-D5E778DF2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4852FD3-1CFB-BE74-7A33-C8F267123B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5975119"/>
              </p:ext>
            </p:extLst>
          </p:nvPr>
        </p:nvGraphicFramePr>
        <p:xfrm>
          <a:off x="594242" y="31898"/>
          <a:ext cx="11003516" cy="67729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86837">
                  <a:extLst>
                    <a:ext uri="{9D8B030D-6E8A-4147-A177-3AD203B41FA5}">
                      <a16:colId xmlns:a16="http://schemas.microsoft.com/office/drawing/2014/main" val="1662369189"/>
                    </a:ext>
                  </a:extLst>
                </a:gridCol>
                <a:gridCol w="8516679">
                  <a:extLst>
                    <a:ext uri="{9D8B030D-6E8A-4147-A177-3AD203B41FA5}">
                      <a16:colId xmlns:a16="http://schemas.microsoft.com/office/drawing/2014/main" val="2035313445"/>
                    </a:ext>
                  </a:extLst>
                </a:gridCol>
              </a:tblGrid>
              <a:tr h="372139">
                <a:tc>
                  <a:txBody>
                    <a:bodyPr/>
                    <a:lstStyle/>
                    <a:p>
                      <a:pPr algn="l"/>
                      <a:r>
                        <a:rPr lang="en-GB"/>
                        <a:t>Assembly Concept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/>
                        <a:t>Diversity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2086134"/>
                  </a:ext>
                </a:extLst>
              </a:tr>
              <a:tr h="232616">
                <a:tc>
                  <a:txBody>
                    <a:bodyPr/>
                    <a:lstStyle/>
                    <a:p>
                      <a:pPr algn="l" fontAlgn="base">
                        <a:lnSpc>
                          <a:spcPts val="825"/>
                        </a:lnSpc>
                      </a:pPr>
                      <a:endParaRPr lang="en-GB" sz="1400">
                        <a:effectLst/>
                        <a:latin typeface="+mn-lt"/>
                      </a:endParaRPr>
                    </a:p>
                    <a:p>
                      <a:pPr algn="l" fontAlgn="base">
                        <a:lnSpc>
                          <a:spcPts val="825"/>
                        </a:lnSpc>
                      </a:pPr>
                      <a:r>
                        <a:rPr lang="en-GB" sz="1400">
                          <a:effectLst/>
                          <a:latin typeface="+mn-lt"/>
                        </a:rPr>
                        <a:t>Connection with nature</a:t>
                      </a:r>
                    </a:p>
                    <a:p>
                      <a:pPr algn="l"/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0000"/>
                        </a:lnSpc>
                      </a:pPr>
                      <a:r>
                        <a:rPr lang="en-GB" sz="1400">
                          <a:effectLst/>
                          <a:latin typeface="+mn-lt"/>
                        </a:rPr>
                        <a:t>Biodiversity areas development in school</a:t>
                      </a:r>
                    </a:p>
                    <a:p>
                      <a:pPr algn="l" fontAlgn="base">
                        <a:lnSpc>
                          <a:spcPct val="100000"/>
                        </a:lnSpc>
                      </a:pPr>
                      <a:r>
                        <a:rPr lang="en-GB" sz="1400">
                          <a:effectLst/>
                          <a:latin typeface="+mn-lt"/>
                        </a:rPr>
                        <a:t>Downs and diversity – Each class to explore annually on at least one trip</a:t>
                      </a:r>
                    </a:p>
                    <a:p>
                      <a:pPr algn="l" fontAlgn="base">
                        <a:lnSpc>
                          <a:spcPct val="100000"/>
                        </a:lnSpc>
                      </a:pPr>
                      <a:r>
                        <a:rPr lang="en-GB" sz="1400">
                          <a:effectLst/>
                          <a:latin typeface="+mn-lt"/>
                        </a:rPr>
                        <a:t>Plant a tree campaign</a:t>
                      </a:r>
                    </a:p>
                    <a:p>
                      <a:pPr algn="l" fontAlgn="base">
                        <a:lnSpc>
                          <a:spcPct val="100000"/>
                        </a:lnSpc>
                      </a:pPr>
                      <a:r>
                        <a:rPr lang="en-GB" sz="1400" u="sng" strike="noStrike">
                          <a:solidFill>
                            <a:srgbClr val="6B9F25"/>
                          </a:solidFill>
                          <a:effectLst/>
                          <a:latin typeface="+mn-lt"/>
                          <a:hlinkClick r:id="rId2"/>
                        </a:rPr>
                        <a:t>https://www.woodlandtrust.org.uk/blog/2020/03/nature-detectives/</a:t>
                      </a:r>
                      <a:endParaRPr lang="en-GB" sz="1400">
                        <a:effectLst/>
                        <a:latin typeface="+mn-lt"/>
                      </a:endParaRPr>
                    </a:p>
                    <a:p>
                      <a:pPr algn="l" fontAlgn="base">
                        <a:lnSpc>
                          <a:spcPct val="100000"/>
                        </a:lnSpc>
                      </a:pPr>
                      <a:r>
                        <a:rPr lang="en-GB" sz="1400">
                          <a:effectLst/>
                          <a:latin typeface="+mn-lt"/>
                        </a:rPr>
                        <a:t>Swift project</a:t>
                      </a:r>
                    </a:p>
                    <a:p>
                      <a:pPr algn="l" fontAlgn="base">
                        <a:lnSpc>
                          <a:spcPct val="100000"/>
                        </a:lnSpc>
                      </a:pPr>
                      <a:r>
                        <a:rPr lang="en-GB" sz="1400">
                          <a:effectLst/>
                          <a:latin typeface="+mn-lt"/>
                        </a:rPr>
                        <a:t>Wildlife walk with picnic – whole school</a:t>
                      </a:r>
                    </a:p>
                    <a:p>
                      <a:pPr algn="l" fontAlgn="base">
                        <a:lnSpc>
                          <a:spcPct val="100000"/>
                        </a:lnSpc>
                      </a:pPr>
                      <a:r>
                        <a:rPr lang="en-GB" sz="1400">
                          <a:effectLst/>
                          <a:latin typeface="+mn-lt"/>
                        </a:rPr>
                        <a:t>David Attenborough film spectacular</a:t>
                      </a:r>
                    </a:p>
                    <a:p>
                      <a:pPr algn="l">
                        <a:lnSpc>
                          <a:spcPct val="100000"/>
                        </a:lnSpc>
                      </a:pPr>
                      <a:endParaRPr lang="en-GB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7628636"/>
                  </a:ext>
                </a:extLst>
              </a:tr>
              <a:tr h="1315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>
                          <a:effectLst/>
                          <a:latin typeface="+mn-lt"/>
                        </a:rPr>
                        <a:t>Outdoor Learning</a:t>
                      </a:r>
                    </a:p>
                    <a:p>
                      <a:pPr algn="l"/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>
                          <a:effectLst/>
                          <a:latin typeface="+mn-lt"/>
                        </a:rPr>
                        <a:t>More outdoor classroom focusing on well-being - </a:t>
                      </a:r>
                      <a:r>
                        <a:rPr lang="en-GB" sz="1400" u="sng" strike="noStrike">
                          <a:solidFill>
                            <a:srgbClr val="6B9F25"/>
                          </a:solidFill>
                          <a:effectLst/>
                          <a:latin typeface="+mn-lt"/>
                          <a:hlinkClick r:id="rId3"/>
                        </a:rPr>
                        <a:t>https://www.ltl.org.uk/free-resources</a:t>
                      </a:r>
                      <a:endParaRPr lang="en-GB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09498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>
                          <a:effectLst/>
                          <a:latin typeface="+mn-lt"/>
                        </a:rPr>
                        <a:t>Ethical purchasing/sustainable practice as a school</a:t>
                      </a:r>
                    </a:p>
                    <a:p>
                      <a:pPr algn="l"/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50000"/>
                        </a:lnSpc>
                      </a:pPr>
                      <a:r>
                        <a:rPr lang="en-GB" sz="1400">
                          <a:effectLst/>
                          <a:latin typeface="+mn-lt"/>
                        </a:rPr>
                        <a:t>Palm oil/local produce/commit to vegan lunch days</a:t>
                      </a:r>
                    </a:p>
                    <a:p>
                      <a:pPr algn="l" fontAlgn="base">
                        <a:lnSpc>
                          <a:spcPct val="150000"/>
                        </a:lnSpc>
                      </a:pPr>
                      <a:r>
                        <a:rPr lang="en-GB" sz="1400" u="sng" strike="noStrike">
                          <a:solidFill>
                            <a:srgbClr val="6B9F25"/>
                          </a:solidFill>
                          <a:effectLst/>
                          <a:latin typeface="+mn-lt"/>
                          <a:hlinkClick r:id="rId4"/>
                        </a:rPr>
                        <a:t>http://www.worldwiseschools.ie/downloads/Ethical-Purchasing-Guide.pdf</a:t>
                      </a:r>
                      <a:endParaRPr lang="en-GB" sz="1400">
                        <a:effectLst/>
                        <a:latin typeface="+mn-lt"/>
                      </a:endParaRPr>
                    </a:p>
                    <a:p>
                      <a:pPr algn="l"/>
                      <a:endParaRPr lang="en-GB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47889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>
                          <a:effectLst/>
                          <a:latin typeface="+mn-lt"/>
                        </a:rPr>
                        <a:t>Campaigning</a:t>
                      </a:r>
                    </a:p>
                    <a:p>
                      <a:pPr algn="l"/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0000"/>
                        </a:lnSpc>
                      </a:pPr>
                      <a:r>
                        <a:rPr lang="en-GB" sz="1400">
                          <a:effectLst/>
                          <a:latin typeface="+mn-lt"/>
                        </a:rPr>
                        <a:t>Work with school lunch company – more vegan options</a:t>
                      </a:r>
                    </a:p>
                    <a:p>
                      <a:pPr algn="l" fontAlgn="base">
                        <a:lnSpc>
                          <a:spcPct val="100000"/>
                        </a:lnSpc>
                      </a:pPr>
                      <a:r>
                        <a:rPr lang="en-GB" sz="1400" u="sng" strike="noStrike">
                          <a:solidFill>
                            <a:srgbClr val="6B9F25"/>
                          </a:solidFill>
                          <a:effectLst/>
                          <a:latin typeface="+mn-lt"/>
                          <a:hlinkClick r:id="rId5"/>
                        </a:rPr>
                        <a:t>https://www.wwf.org.uk/updates/8-things-know-about-palm-oil</a:t>
                      </a:r>
                      <a:endParaRPr lang="en-GB" sz="1400">
                        <a:effectLst/>
                        <a:latin typeface="+mn-lt"/>
                      </a:endParaRPr>
                    </a:p>
                    <a:p>
                      <a:pPr algn="l" fontAlgn="base">
                        <a:lnSpc>
                          <a:spcPct val="100000"/>
                        </a:lnSpc>
                      </a:pPr>
                      <a:r>
                        <a:rPr lang="en-GB" sz="1400">
                          <a:effectLst/>
                          <a:latin typeface="+mn-lt"/>
                        </a:rPr>
                        <a:t>Campaign against palm oil - letter writing MPs</a:t>
                      </a:r>
                    </a:p>
                    <a:p>
                      <a:pPr algn="l"/>
                      <a:endParaRPr lang="en-GB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81494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>
                          <a:effectLst/>
                          <a:latin typeface="+mn-lt"/>
                        </a:rPr>
                        <a:t>Connecting with local organisations</a:t>
                      </a:r>
                    </a:p>
                    <a:p>
                      <a:pPr algn="l"/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GB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16267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>
                          <a:effectLst/>
                          <a:latin typeface="+mn-lt"/>
                        </a:rPr>
                        <a:t>Staff Behaviour</a:t>
                      </a:r>
                    </a:p>
                    <a:p>
                      <a:pPr algn="l"/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>
                          <a:effectLst/>
                          <a:latin typeface="+mn-lt"/>
                        </a:rPr>
                        <a:t>Environmental volunteering opportunities/staff relaxation area outside</a:t>
                      </a:r>
                    </a:p>
                    <a:p>
                      <a:pPr algn="l"/>
                      <a:endParaRPr lang="en-GB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60015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>
                          <a:effectLst/>
                          <a:latin typeface="+mn-lt"/>
                        </a:rPr>
                        <a:t>Learning Behaviours/Values/Relationships </a:t>
                      </a:r>
                    </a:p>
                    <a:p>
                      <a:pPr algn="l"/>
                      <a:endParaRPr lang="en-GB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>
                          <a:effectLst/>
                          <a:latin typeface="+mn-lt"/>
                        </a:rPr>
                        <a:t>Celebration of diversity/beauty of nature – mindfulness and imagination in nature activities</a:t>
                      </a:r>
                    </a:p>
                    <a:p>
                      <a:pPr algn="l"/>
                      <a:endParaRPr lang="en-GB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16368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51205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009C64"/>
          </a:solidFill>
        </p:spPr>
        <p:txBody>
          <a:bodyPr/>
          <a:lstStyle/>
          <a:p>
            <a:r>
              <a:rPr lang="en-US" sz="3600" b="1">
                <a:cs typeface="Calibri Light"/>
              </a:rPr>
              <a:t>Our Schools, Our World </a:t>
            </a:r>
            <a:br>
              <a:rPr lang="en-US" sz="3600" b="1">
                <a:cs typeface="Calibri Light"/>
              </a:rPr>
            </a:br>
            <a:r>
              <a:rPr lang="en-US" sz="3600" b="1">
                <a:cs typeface="Calibri Light"/>
              </a:rPr>
              <a:t> </a:t>
            </a:r>
            <a:r>
              <a:rPr lang="en-US" sz="3200">
                <a:cs typeface="Calibri Light"/>
              </a:rPr>
              <a:t>Wider Resources (National)</a:t>
            </a:r>
          </a:p>
        </p:txBody>
      </p:sp>
      <p:pic>
        <p:nvPicPr>
          <p:cNvPr id="3" name="Picture 2" descr="A collage of logos&#10;&#10;Description automatically generated">
            <a:extLst>
              <a:ext uri="{FF2B5EF4-FFF2-40B4-BE49-F238E27FC236}">
                <a16:creationId xmlns:a16="http://schemas.microsoft.com/office/drawing/2014/main" id="{D931180C-2494-510F-58A3-963975853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0150" y="1453198"/>
            <a:ext cx="7251700" cy="5404485"/>
          </a:xfrm>
          <a:prstGeom prst="rect">
            <a:avLst/>
          </a:prstGeom>
        </p:spPr>
      </p:pic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6DEFC05-A2F0-AB2A-4BDB-4535AF0BA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0833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009C64"/>
          </a:solidFill>
        </p:spPr>
        <p:txBody>
          <a:bodyPr/>
          <a:lstStyle/>
          <a:p>
            <a:r>
              <a:rPr lang="en-US">
                <a:cs typeface="Calibri Light"/>
              </a:rPr>
              <a:t>    </a:t>
            </a:r>
            <a:r>
              <a:rPr lang="en-US" sz="3600" b="1">
                <a:cs typeface="Calibri Light"/>
              </a:rPr>
              <a:t>Our Schools, Our World </a:t>
            </a:r>
            <a:br>
              <a:rPr lang="en-US" sz="3600" b="1">
                <a:cs typeface="Calibri Light"/>
              </a:rPr>
            </a:br>
            <a:r>
              <a:rPr lang="en-US" sz="3600" b="1">
                <a:cs typeface="Calibri Light"/>
              </a:rPr>
              <a:t>     </a:t>
            </a:r>
            <a:r>
              <a:rPr lang="en-US" sz="3200">
                <a:cs typeface="Calibri Light"/>
              </a:rPr>
              <a:t>Curriculum Development- progression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999760-E90E-7F99-8E77-AEEE317F9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2268" y="1348422"/>
            <a:ext cx="8063865" cy="5512435"/>
          </a:xfrm>
          <a:prstGeom prst="rect">
            <a:avLst/>
          </a:prstGeom>
        </p:spPr>
      </p:pic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6DEFC05-A2F0-AB2A-4BDB-4535AF0BA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579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009C64"/>
          </a:solidFill>
        </p:spPr>
        <p:txBody>
          <a:bodyPr/>
          <a:lstStyle/>
          <a:p>
            <a:r>
              <a:rPr lang="en-US">
                <a:cs typeface="Calibri Light"/>
              </a:rPr>
              <a:t>    </a:t>
            </a:r>
            <a:r>
              <a:rPr lang="en-US" sz="3600" b="1">
                <a:cs typeface="Calibri Light"/>
              </a:rPr>
              <a:t>Our Schools, Our World </a:t>
            </a:r>
            <a:br>
              <a:rPr lang="en-US" sz="3600" b="1">
                <a:cs typeface="Calibri Light"/>
              </a:rPr>
            </a:br>
            <a:r>
              <a:rPr lang="en-US" sz="3600" b="1">
                <a:cs typeface="Calibri Light"/>
              </a:rPr>
              <a:t>     </a:t>
            </a:r>
            <a:r>
              <a:rPr lang="en-US" sz="3200">
                <a:cs typeface="Calibri Light"/>
              </a:rPr>
              <a:t>Curriculum Development - assemblies</a:t>
            </a:r>
          </a:p>
        </p:txBody>
      </p:sp>
      <p:pic>
        <p:nvPicPr>
          <p:cNvPr id="3" name="Picture 2" descr="A green rectangular sign with white text&#10;&#10;Description automatically generated">
            <a:extLst>
              <a:ext uri="{FF2B5EF4-FFF2-40B4-BE49-F238E27FC236}">
                <a16:creationId xmlns:a16="http://schemas.microsoft.com/office/drawing/2014/main" id="{3E18DFE3-0A9B-3F7C-361F-048A9FB83A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083" y="1344325"/>
            <a:ext cx="8166735" cy="55251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B1FD95-3CD6-AAB3-CA97-3A0F7A834856}"/>
              </a:ext>
            </a:extLst>
          </p:cNvPr>
          <p:cNvSpPr txBox="1"/>
          <p:nvPr/>
        </p:nvSpPr>
        <p:spPr>
          <a:xfrm>
            <a:off x="4316818" y="1375320"/>
            <a:ext cx="4635795" cy="5878532"/>
          </a:xfrm>
          <a:prstGeom prst="rect">
            <a:avLst/>
          </a:prstGeom>
          <a:solidFill>
            <a:srgbClr val="F4E73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b="1">
                <a:latin typeface="Arial" panose="020B0604020202020204" pitchFamily="34" charset="0"/>
                <a:cs typeface="Arial" panose="020B0604020202020204" pitchFamily="34" charset="0"/>
              </a:rPr>
              <a:t>Areas to cover in assemblies</a:t>
            </a:r>
            <a:endParaRPr lang="en-GB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 The wonders of ….. / Celebration of …</a:t>
            </a:r>
          </a:p>
          <a:p>
            <a:pPr marL="342900" indent="-342900">
              <a:buAutoNum type="arabicPeriod"/>
            </a:pPr>
            <a:endParaRPr lang="en-GB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Scientific background / impact of human activities on environment</a:t>
            </a:r>
          </a:p>
          <a:p>
            <a:pPr marL="342900" indent="-342900">
              <a:buAutoNum type="arabicPeriod"/>
            </a:pPr>
            <a:endParaRPr lang="en-GB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Changemakers – local, national, global.  Link to climate justice</a:t>
            </a:r>
          </a:p>
          <a:p>
            <a:pPr marL="342900" indent="-342900">
              <a:buAutoNum type="arabicPeriod"/>
            </a:pPr>
            <a:endParaRPr lang="en-GB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School and class actions</a:t>
            </a:r>
          </a:p>
          <a:p>
            <a:pPr marL="342900" indent="-342900">
              <a:buAutoNum type="arabicPeriod"/>
            </a:pPr>
            <a:endParaRPr lang="en-GB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5.  Family actions</a:t>
            </a:r>
          </a:p>
          <a:p>
            <a:endParaRPr lang="en-GB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6.  Celebration of pledges and personal / community response</a:t>
            </a:r>
          </a:p>
          <a:p>
            <a:endParaRPr lang="en-GB"/>
          </a:p>
          <a:p>
            <a:endParaRPr lang="en-GB"/>
          </a:p>
        </p:txBody>
      </p:sp>
      <p:pic>
        <p:nvPicPr>
          <p:cNvPr id="6" name="Picture 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6DEFC05-A2F0-AB2A-4BDB-4535AF0BA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2520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009C64"/>
          </a:solidFill>
        </p:spPr>
        <p:txBody>
          <a:bodyPr/>
          <a:lstStyle/>
          <a:p>
            <a:r>
              <a:rPr lang="en-US">
                <a:cs typeface="Calibri Light"/>
              </a:rPr>
              <a:t>    </a:t>
            </a:r>
            <a:r>
              <a:rPr lang="en-US" sz="3600" b="1">
                <a:cs typeface="Calibri Light"/>
              </a:rPr>
              <a:t>Our Schools, Our World </a:t>
            </a:r>
            <a:br>
              <a:rPr lang="en-US" sz="3600" b="1">
                <a:cs typeface="Calibri Light"/>
              </a:rPr>
            </a:br>
            <a:r>
              <a:rPr lang="en-US" sz="2400" b="1">
                <a:cs typeface="Calibri Light"/>
              </a:rPr>
              <a:t>     </a:t>
            </a:r>
            <a:r>
              <a:rPr lang="en-US" sz="2400">
                <a:cs typeface="Calibri Light"/>
              </a:rPr>
              <a:t>Curriculum Learning Outcomes – 4 key areas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B8DE34C8-2DD0-0965-6137-869DDA8816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1961560"/>
              </p:ext>
            </p:extLst>
          </p:nvPr>
        </p:nvGraphicFramePr>
        <p:xfrm>
          <a:off x="2872819" y="1350963"/>
          <a:ext cx="5446951" cy="5508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6DEFC05-A2F0-AB2A-4BDB-4535AF0BAD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1613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55575C7B-7AA2-3600-B814-73CBF6933794}"/>
              </a:ext>
            </a:extLst>
          </p:cNvPr>
          <p:cNvSpPr txBox="1"/>
          <p:nvPr/>
        </p:nvSpPr>
        <p:spPr>
          <a:xfrm>
            <a:off x="512284" y="1824457"/>
            <a:ext cx="11465624" cy="58962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GB" sz="2400" b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In developing the taught curriculum, we have:</a:t>
            </a:r>
            <a:endParaRPr lang="en-US" sz="2400" b="1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en-US" sz="24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13995" indent="-213995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Consulted pupils, staff and families</a:t>
            </a:r>
          </a:p>
          <a:p>
            <a:pPr marL="213995" indent="-213995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Taken into account the context of our school and all the characteristics of our pupils</a:t>
            </a:r>
          </a:p>
          <a:p>
            <a:pPr marL="213995" indent="-213995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Sought to foster a sense of hope through encouraging pro-environmental behaviours  and solution focussed thinking</a:t>
            </a:r>
          </a:p>
          <a:p>
            <a:pPr marL="213995" indent="-213995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Mapped the key knowledge, skills and attitudes to live with and in a changing climate</a:t>
            </a:r>
          </a:p>
          <a:p>
            <a:pPr marL="213995" indent="-213995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Ensured our pupils understand systems thinking</a:t>
            </a:r>
          </a:p>
          <a:p>
            <a:pPr marL="213995" indent="-213995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40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en-GB" sz="240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798D6063-7DCE-4567-A05A-E8CCD18A3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1050" y="185816"/>
            <a:ext cx="3486150" cy="99044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4C751E0-CDB9-C5E8-2060-21A9B3F21311}"/>
              </a:ext>
            </a:extLst>
          </p:cNvPr>
          <p:cNvGrpSpPr/>
          <p:nvPr/>
        </p:nvGrpSpPr>
        <p:grpSpPr>
          <a:xfrm>
            <a:off x="-48491" y="7670"/>
            <a:ext cx="12288981" cy="1339418"/>
            <a:chOff x="-48491" y="7670"/>
            <a:chExt cx="12288981" cy="1339418"/>
          </a:xfrm>
        </p:grpSpPr>
        <p:sp>
          <p:nvSpPr>
            <p:cNvPr id="8" name="Google Shape;101;p1">
              <a:extLst>
                <a:ext uri="{FF2B5EF4-FFF2-40B4-BE49-F238E27FC236}">
                  <a16:creationId xmlns:a16="http://schemas.microsoft.com/office/drawing/2014/main" id="{12F6EC52-3B19-1769-9B3E-CDC8195DE82C}"/>
                </a:ext>
              </a:extLst>
            </p:cNvPr>
            <p:cNvSpPr txBox="1">
              <a:spLocks/>
            </p:cNvSpPr>
            <p:nvPr/>
          </p:nvSpPr>
          <p:spPr>
            <a:xfrm>
              <a:off x="-48491" y="7670"/>
              <a:ext cx="12288981" cy="1339418"/>
            </a:xfrm>
            <a:prstGeom prst="rect">
              <a:avLst/>
            </a:prstGeom>
            <a:solidFill>
              <a:srgbClr val="009C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lnSpc>
                  <a:spcPct val="90000"/>
                </a:lnSpc>
                <a:buClr>
                  <a:schemeClr val="dk1"/>
                </a:buClr>
                <a:buSzPts val="4400"/>
                <a:buFont typeface="Play"/>
                <a:buNone/>
              </a:pPr>
              <a:r>
                <a:rPr lang="en-GB" sz="3600" b="1">
                  <a:latin typeface="Arial" panose="020B0604020202020204" pitchFamily="34" charset="0"/>
                  <a:cs typeface="Arial" panose="020B0604020202020204" pitchFamily="34" charset="0"/>
                </a:rPr>
                <a:t>Our Schools, Our World</a:t>
              </a:r>
              <a:br>
                <a:rPr lang="en-GB" sz="3600" b="1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3200">
                  <a:latin typeface="Arial" panose="020B0604020202020204" pitchFamily="34" charset="0"/>
                  <a:cs typeface="Arial" panose="020B0604020202020204" pitchFamily="34" charset="0"/>
                </a:rPr>
                <a:t>School Curriculum Statement</a:t>
              </a:r>
              <a:endParaRPr lang="en-GB" sz="3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8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B9EC51EF-6BD3-9481-73F7-F81925404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71757" y="211942"/>
              <a:ext cx="3206151" cy="961869"/>
            </a:xfrm>
            <a:prstGeom prst="rect">
              <a:avLst/>
            </a:prstGeom>
            <a:solidFill>
              <a:srgbClr val="009C64"/>
            </a:solidFill>
          </p:spPr>
        </p:pic>
      </p:grpSp>
    </p:spTree>
    <p:extLst>
      <p:ext uri="{BB962C8B-B14F-4D97-AF65-F5344CB8AC3E}">
        <p14:creationId xmlns:p14="http://schemas.microsoft.com/office/powerpoint/2010/main" val="2109978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lowchart: Delay 22">
            <a:extLst>
              <a:ext uri="{FF2B5EF4-FFF2-40B4-BE49-F238E27FC236}">
                <a16:creationId xmlns:a16="http://schemas.microsoft.com/office/drawing/2014/main" id="{77E40A5A-06C5-0C04-1833-FDD2EDA0F4EE}"/>
              </a:ext>
            </a:extLst>
          </p:cNvPr>
          <p:cNvSpPr/>
          <p:nvPr/>
        </p:nvSpPr>
        <p:spPr>
          <a:xfrm>
            <a:off x="-33051" y="-38185"/>
            <a:ext cx="3755255" cy="6896185"/>
          </a:xfrm>
          <a:prstGeom prst="flowChartDelay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3857C13-2E39-1FD5-5D72-B5E99E9701E2}"/>
              </a:ext>
            </a:extLst>
          </p:cNvPr>
          <p:cNvSpPr txBox="1"/>
          <p:nvPr/>
        </p:nvSpPr>
        <p:spPr>
          <a:xfrm>
            <a:off x="-164099" y="2086973"/>
            <a:ext cx="3882961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6000" b="1"/>
              <a:t>Our Schools</a:t>
            </a:r>
          </a:p>
        </p:txBody>
      </p:sp>
    </p:spTree>
    <p:extLst>
      <p:ext uri="{BB962C8B-B14F-4D97-AF65-F5344CB8AC3E}">
        <p14:creationId xmlns:p14="http://schemas.microsoft.com/office/powerpoint/2010/main" val="42265790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55575C7B-7AA2-3600-B814-73CBF6933794}"/>
              </a:ext>
            </a:extLst>
          </p:cNvPr>
          <p:cNvSpPr txBox="1"/>
          <p:nvPr/>
        </p:nvSpPr>
        <p:spPr>
          <a:xfrm>
            <a:off x="512284" y="1898886"/>
            <a:ext cx="11465624" cy="463376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GB" sz="2400" b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In developing the taught curriculum, we have: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3995" indent="-213995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Considered research into effective curriculums</a:t>
            </a:r>
          </a:p>
          <a:p>
            <a:pPr marL="213995" indent="-213995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Linked the learning to action</a:t>
            </a:r>
          </a:p>
          <a:p>
            <a:pPr marL="213995" indent="-213995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Integrated environmental education across subjects</a:t>
            </a:r>
          </a:p>
          <a:p>
            <a:pPr marL="213995" indent="-213995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Significantly increased the regularity of outdoor learning and nature connection</a:t>
            </a:r>
          </a:p>
          <a:p>
            <a:pPr marL="213995" indent="-213995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Provided the opportunity to explore global environmental issues and climate justice</a:t>
            </a:r>
          </a:p>
          <a:p>
            <a:pPr marL="213995" indent="-213995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Laid the foundations in green technology skills and green careers</a:t>
            </a:r>
            <a:endParaRPr lang="en-US" sz="240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5FC534A3-91DB-3936-9925-476C72EFB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1050" y="185816"/>
            <a:ext cx="3486150" cy="99044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0D10DFC-7A31-AEE5-0955-2BF818B74F3E}"/>
              </a:ext>
            </a:extLst>
          </p:cNvPr>
          <p:cNvGrpSpPr/>
          <p:nvPr/>
        </p:nvGrpSpPr>
        <p:grpSpPr>
          <a:xfrm>
            <a:off x="-48491" y="7670"/>
            <a:ext cx="12288981" cy="1339418"/>
            <a:chOff x="-48491" y="7670"/>
            <a:chExt cx="12288981" cy="1339418"/>
          </a:xfrm>
        </p:grpSpPr>
        <p:sp>
          <p:nvSpPr>
            <p:cNvPr id="8" name="Google Shape;101;p1">
              <a:extLst>
                <a:ext uri="{FF2B5EF4-FFF2-40B4-BE49-F238E27FC236}">
                  <a16:creationId xmlns:a16="http://schemas.microsoft.com/office/drawing/2014/main" id="{12CF3E73-DCB7-94C2-1F43-3A3DD6F83F16}"/>
                </a:ext>
              </a:extLst>
            </p:cNvPr>
            <p:cNvSpPr txBox="1">
              <a:spLocks/>
            </p:cNvSpPr>
            <p:nvPr/>
          </p:nvSpPr>
          <p:spPr>
            <a:xfrm>
              <a:off x="-48491" y="7670"/>
              <a:ext cx="12288981" cy="1339418"/>
            </a:xfrm>
            <a:prstGeom prst="rect">
              <a:avLst/>
            </a:prstGeom>
            <a:solidFill>
              <a:srgbClr val="009C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lnSpc>
                  <a:spcPct val="90000"/>
                </a:lnSpc>
                <a:buClr>
                  <a:schemeClr val="dk1"/>
                </a:buClr>
                <a:buSzPts val="4400"/>
                <a:buFont typeface="Play"/>
                <a:buNone/>
              </a:pPr>
              <a:r>
                <a:rPr lang="en-GB" sz="3600" b="1">
                  <a:latin typeface="Arial" panose="020B0604020202020204" pitchFamily="34" charset="0"/>
                  <a:cs typeface="Arial" panose="020B0604020202020204" pitchFamily="34" charset="0"/>
                </a:rPr>
                <a:t>Our Schools, Our World</a:t>
              </a:r>
              <a:br>
                <a:rPr lang="en-GB" sz="3600" b="1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3200">
                  <a:latin typeface="Arial" panose="020B0604020202020204" pitchFamily="34" charset="0"/>
                  <a:cs typeface="Arial" panose="020B0604020202020204" pitchFamily="34" charset="0"/>
                </a:rPr>
                <a:t>School Curriculum Statement</a:t>
              </a:r>
              <a:endParaRPr lang="en-GB" sz="3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8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D735AE48-8037-764B-B4EB-832C26564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71757" y="211942"/>
              <a:ext cx="3206151" cy="961869"/>
            </a:xfrm>
            <a:prstGeom prst="rect">
              <a:avLst/>
            </a:prstGeom>
            <a:solidFill>
              <a:srgbClr val="009C64"/>
            </a:solidFill>
          </p:spPr>
        </p:pic>
      </p:grpSp>
    </p:spTree>
    <p:extLst>
      <p:ext uri="{BB962C8B-B14F-4D97-AF65-F5344CB8AC3E}">
        <p14:creationId xmlns:p14="http://schemas.microsoft.com/office/powerpoint/2010/main" val="26248354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288981" cy="1339418"/>
          </a:xfrm>
          <a:solidFill>
            <a:srgbClr val="009C64"/>
          </a:solidFill>
        </p:spPr>
        <p:txBody>
          <a:bodyPr/>
          <a:lstStyle/>
          <a:p>
            <a:r>
              <a:rPr lang="en-US">
                <a:cs typeface="Calibri Light"/>
              </a:rPr>
              <a:t>    </a:t>
            </a:r>
            <a:r>
              <a:rPr lang="en-US" sz="3600" b="1">
                <a:cs typeface="Calibri Light"/>
              </a:rPr>
              <a:t>Our Schools, Our World </a:t>
            </a:r>
            <a:br>
              <a:rPr lang="en-US" sz="3600" b="1">
                <a:cs typeface="Calibri Light"/>
              </a:rPr>
            </a:br>
            <a:r>
              <a:rPr lang="en-US" sz="3600" b="1">
                <a:cs typeface="Calibri Light"/>
              </a:rPr>
              <a:t>    </a:t>
            </a:r>
            <a:endParaRPr lang="en-US" sz="3600">
              <a:cs typeface="Calibri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ACFB09-DF26-FCA7-92D5-17C6B72B0992}"/>
              </a:ext>
            </a:extLst>
          </p:cNvPr>
          <p:cNvSpPr txBox="1"/>
          <p:nvPr/>
        </p:nvSpPr>
        <p:spPr>
          <a:xfrm>
            <a:off x="954237" y="2496877"/>
            <a:ext cx="10362686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>
                <a:latin typeface="Arial" panose="020B0604020202020204" pitchFamily="34" charset="0"/>
                <a:cs typeface="Arial" panose="020B0604020202020204" pitchFamily="34" charset="0"/>
              </a:rPr>
              <a:t>The OSOW curriculum framework </a:t>
            </a:r>
            <a:endParaRPr lang="en-US"/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6DEFC05-A2F0-AB2A-4BDB-4535AF0BA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2550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2">
          <a:extLst>
            <a:ext uri="{FF2B5EF4-FFF2-40B4-BE49-F238E27FC236}">
              <a16:creationId xmlns:a16="http://schemas.microsoft.com/office/drawing/2014/main" id="{20866F5D-3800-B978-DC86-AECD41ABD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p61">
            <a:extLst>
              <a:ext uri="{FF2B5EF4-FFF2-40B4-BE49-F238E27FC236}">
                <a16:creationId xmlns:a16="http://schemas.microsoft.com/office/drawing/2014/main" id="{F7F2115C-5AEC-522D-C9A4-2533F4C9E3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prstGeom prst="rect">
            <a:avLst/>
          </a:prstGeom>
          <a:solidFill>
            <a:srgbClr val="009C64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 </a:t>
            </a:r>
            <a:r>
              <a:rPr lang="en-US" sz="3600" b="1"/>
              <a:t>Our Schools Our World</a:t>
            </a:r>
            <a:br>
              <a:rPr lang="en-US" sz="3600" b="1"/>
            </a:br>
            <a:r>
              <a:rPr lang="en-US" sz="3600" b="1"/>
              <a:t> </a:t>
            </a:r>
            <a:r>
              <a:rPr lang="en-US" sz="3200">
                <a:hlinkClick r:id="rId3"/>
              </a:rPr>
              <a:t>www.osow-suffolk.co.uk</a:t>
            </a:r>
            <a:r>
              <a:rPr lang="en-US" sz="3600"/>
              <a:t> </a:t>
            </a:r>
            <a:endParaRPr lang="en-US" sz="3600">
              <a:solidFill>
                <a:srgbClr val="0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FF68A5-EDFC-092C-12CE-80741E7CFD6B}"/>
              </a:ext>
            </a:extLst>
          </p:cNvPr>
          <p:cNvSpPr txBox="1"/>
          <p:nvPr/>
        </p:nvSpPr>
        <p:spPr>
          <a:xfrm>
            <a:off x="9781176" y="6285066"/>
            <a:ext cx="2500878" cy="553998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000"/>
              <a:t>Climate999</a:t>
            </a: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4EA4125-D483-A534-7273-0CD15902DD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832C261-6EA4-63D7-D475-6BF9F30CF81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99946" y="1544653"/>
            <a:ext cx="9675339" cy="4817084"/>
            <a:chOff x="599946" y="1544653"/>
            <a:chExt cx="9675339" cy="481708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900711C-4B23-AD9B-2656-766307F9B5B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9946" y="1544653"/>
              <a:ext cx="9675339" cy="481708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7CF3DA0-9B52-54B4-29C7-B532E71FA7A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83441" y="1893306"/>
              <a:ext cx="2695575" cy="74295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58C15A6-9C41-CC21-F594-98297218107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83771" y="1839433"/>
              <a:ext cx="2799670" cy="8506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A634242-3DBC-0A2D-5E26-9507D95D53C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3771" y="1893306"/>
              <a:ext cx="1755194" cy="822117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1F5F3F0-5EDA-B4F6-AF7E-EB3313DF824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10059" y="1609629"/>
              <a:ext cx="2799670" cy="1431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8770061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CDCC01"/>
          </a:solidFill>
          <a:ln>
            <a:solidFill>
              <a:srgbClr val="4472C4"/>
            </a:solidFill>
          </a:ln>
        </p:spPr>
        <p:txBody>
          <a:bodyPr/>
          <a:lstStyle/>
          <a:p>
            <a:r>
              <a:rPr lang="en-US">
                <a:cs typeface="Calibri Light"/>
              </a:rPr>
              <a:t>    </a:t>
            </a:r>
            <a:r>
              <a:rPr lang="en-US" sz="3600" b="1">
                <a:cs typeface="Calibri Light"/>
              </a:rPr>
              <a:t>Our Schools, Our World </a:t>
            </a:r>
            <a:br>
              <a:rPr lang="en-US" sz="3600" b="1">
                <a:cs typeface="Calibri Light"/>
              </a:rPr>
            </a:br>
            <a:r>
              <a:rPr lang="en-US" sz="3600" b="1">
                <a:cs typeface="Calibri Light"/>
              </a:rPr>
              <a:t>     </a:t>
            </a:r>
            <a:r>
              <a:rPr lang="en-US" sz="3200">
                <a:cs typeface="Calibri Light"/>
              </a:rPr>
              <a:t>Assessing Impact</a:t>
            </a:r>
          </a:p>
        </p:txBody>
      </p:sp>
      <p:sp>
        <p:nvSpPr>
          <p:cNvPr id="3" name="Content Placeholder 14">
            <a:extLst>
              <a:ext uri="{FF2B5EF4-FFF2-40B4-BE49-F238E27FC236}">
                <a16:creationId xmlns:a16="http://schemas.microsoft.com/office/drawing/2014/main" id="{FC2BD686-56FD-0D56-3A7B-A1D60A07898D}"/>
              </a:ext>
            </a:extLst>
          </p:cNvPr>
          <p:cNvSpPr>
            <a:spLocks noGrp="1"/>
          </p:cNvSpPr>
          <p:nvPr/>
        </p:nvSpPr>
        <p:spPr>
          <a:xfrm>
            <a:off x="1193377" y="1972734"/>
            <a:ext cx="3703320" cy="4023360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4" name="Content Placeholder 15">
            <a:extLst>
              <a:ext uri="{FF2B5EF4-FFF2-40B4-BE49-F238E27FC236}">
                <a16:creationId xmlns:a16="http://schemas.microsoft.com/office/drawing/2014/main" id="{42A703DF-FCE8-6913-6D93-6715404DB102}"/>
              </a:ext>
            </a:extLst>
          </p:cNvPr>
          <p:cNvSpPr>
            <a:spLocks noGrp="1"/>
          </p:cNvSpPr>
          <p:nvPr/>
        </p:nvSpPr>
        <p:spPr>
          <a:xfrm>
            <a:off x="6246377" y="1968501"/>
            <a:ext cx="4031403" cy="4033943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u="sng"/>
          </a:p>
          <a:p>
            <a:endParaRPr lang="en-GB"/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/>
          </a:p>
          <a:p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4538BC-ACE3-2114-91EC-B7D3AC46799B}"/>
              </a:ext>
            </a:extLst>
          </p:cNvPr>
          <p:cNvSpPr txBox="1"/>
          <p:nvPr/>
        </p:nvSpPr>
        <p:spPr>
          <a:xfrm>
            <a:off x="677096" y="1836300"/>
            <a:ext cx="448011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Why assess?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4A06D1-031C-9C4F-36F4-CA4EB7C15546}"/>
              </a:ext>
            </a:extLst>
          </p:cNvPr>
          <p:cNvSpPr txBox="1"/>
          <p:nvPr/>
        </p:nvSpPr>
        <p:spPr>
          <a:xfrm>
            <a:off x="432548" y="2673724"/>
            <a:ext cx="6698876" cy="31085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buFont typeface="Arial"/>
              <a:buChar char="•"/>
            </a:pP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Shows how well children are learning</a:t>
            </a:r>
          </a:p>
          <a:p>
            <a:pPr marL="228600" indent="-228600">
              <a:buFont typeface="Arial"/>
              <a:buChar char="•"/>
            </a:pP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Helps you evaluate teaching methodology</a:t>
            </a:r>
          </a:p>
          <a:p>
            <a:pPr marL="228600" indent="-228600">
              <a:buFont typeface="Arial"/>
              <a:buChar char="•"/>
            </a:pP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Identifies curriculum strengths and gaps</a:t>
            </a:r>
          </a:p>
          <a:p>
            <a:pPr marL="228600" indent="-228600">
              <a:buFont typeface="Arial"/>
              <a:buChar char="•"/>
            </a:pP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Informs future planning</a:t>
            </a:r>
          </a:p>
          <a:p>
            <a:pPr marL="228600" indent="-228600">
              <a:buFont typeface="Arial"/>
              <a:buChar char="•"/>
            </a:pP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Enables you to celebrate success</a:t>
            </a:r>
          </a:p>
        </p:txBody>
      </p:sp>
      <p:pic>
        <p:nvPicPr>
          <p:cNvPr id="9" name="Picture 8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6DEFC05-A2F0-AB2A-4BDB-4535AF0BA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4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CDCC01"/>
          </a:solidFill>
        </p:spPr>
        <p:txBody>
          <a:bodyPr/>
          <a:lstStyle/>
          <a:p>
            <a:r>
              <a:rPr lang="en-US">
                <a:cs typeface="Calibri Light"/>
              </a:rPr>
              <a:t>    </a:t>
            </a:r>
            <a:r>
              <a:rPr lang="en-US" sz="3600" b="1">
                <a:cs typeface="Calibri Light"/>
              </a:rPr>
              <a:t>Our Schools, Our World </a:t>
            </a:r>
            <a:br>
              <a:rPr lang="en-US" sz="3600" b="1">
                <a:cs typeface="Calibri Light"/>
              </a:rPr>
            </a:br>
            <a:r>
              <a:rPr lang="en-US" sz="3600" b="1">
                <a:cs typeface="Calibri Light"/>
              </a:rPr>
              <a:t>     Zones of impact</a:t>
            </a:r>
            <a:endParaRPr lang="en-US" sz="3600">
              <a:cs typeface="Calibri Light"/>
            </a:endParaRPr>
          </a:p>
        </p:txBody>
      </p:sp>
      <p:sp>
        <p:nvSpPr>
          <p:cNvPr id="3" name="Content Placeholder 14">
            <a:extLst>
              <a:ext uri="{FF2B5EF4-FFF2-40B4-BE49-F238E27FC236}">
                <a16:creationId xmlns:a16="http://schemas.microsoft.com/office/drawing/2014/main" id="{FC2BD686-56FD-0D56-3A7B-A1D60A07898D}"/>
              </a:ext>
            </a:extLst>
          </p:cNvPr>
          <p:cNvSpPr>
            <a:spLocks noGrp="1"/>
          </p:cNvSpPr>
          <p:nvPr/>
        </p:nvSpPr>
        <p:spPr>
          <a:xfrm>
            <a:off x="1426210" y="1845734"/>
            <a:ext cx="3703320" cy="4023360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b="1" u="sng"/>
          </a:p>
        </p:txBody>
      </p:sp>
      <p:sp>
        <p:nvSpPr>
          <p:cNvPr id="4" name="Content Placeholder 15">
            <a:extLst>
              <a:ext uri="{FF2B5EF4-FFF2-40B4-BE49-F238E27FC236}">
                <a16:creationId xmlns:a16="http://schemas.microsoft.com/office/drawing/2014/main" id="{42A703DF-FCE8-6913-6D93-6715404DB102}"/>
              </a:ext>
            </a:extLst>
          </p:cNvPr>
          <p:cNvSpPr>
            <a:spLocks noGrp="1"/>
          </p:cNvSpPr>
          <p:nvPr/>
        </p:nvSpPr>
        <p:spPr>
          <a:xfrm>
            <a:off x="6706023" y="1845735"/>
            <a:ext cx="3703320" cy="4023360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 </a:t>
            </a:r>
            <a:r>
              <a:rPr lang="en-GB" b="1"/>
              <a:t>        </a:t>
            </a:r>
            <a:endParaRPr lang="en-GB" b="1" u="sng"/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48FA5E-86C8-986A-5610-5CAC3086C270}"/>
              </a:ext>
            </a:extLst>
          </p:cNvPr>
          <p:cNvSpPr txBox="1"/>
          <p:nvPr/>
        </p:nvSpPr>
        <p:spPr>
          <a:xfrm>
            <a:off x="578224" y="2046194"/>
            <a:ext cx="8547846" cy="338554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buFont typeface="Arial"/>
              <a:buChar char="•"/>
            </a:pP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Children’s learning and attitudes</a:t>
            </a:r>
          </a:p>
          <a:p>
            <a:pPr marL="228600" indent="-228600">
              <a:buFont typeface="Arial"/>
              <a:buChar char="•"/>
            </a:pPr>
            <a:endParaRPr lang="en-GB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Arial"/>
              <a:buChar char="•"/>
            </a:pP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Staff knowledge and confidence</a:t>
            </a:r>
          </a:p>
          <a:p>
            <a:pPr marL="228600" indent="-228600">
              <a:buFont typeface="Arial"/>
              <a:buChar char="•"/>
            </a:pPr>
            <a:endParaRPr lang="en-GB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Arial"/>
              <a:buChar char="•"/>
            </a:pP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Family attitudes and engagement</a:t>
            </a:r>
          </a:p>
          <a:p>
            <a:pPr marL="228600" indent="-228600">
              <a:buFont typeface="Arial"/>
              <a:buChar char="•"/>
            </a:pPr>
            <a:endParaRPr lang="en-GB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Arial"/>
              <a:buChar char="•"/>
            </a:pP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Progress against climate action plan</a:t>
            </a:r>
          </a:p>
        </p:txBody>
      </p:sp>
      <p:pic>
        <p:nvPicPr>
          <p:cNvPr id="8" name="Picture 7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6DEFC05-A2F0-AB2A-4BDB-4535AF0BA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87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CDCC01"/>
          </a:solidFill>
        </p:spPr>
        <p:txBody>
          <a:bodyPr/>
          <a:lstStyle/>
          <a:p>
            <a:r>
              <a:rPr lang="en-US">
                <a:cs typeface="Calibri Light"/>
              </a:rPr>
              <a:t>    </a:t>
            </a:r>
            <a:r>
              <a:rPr lang="en-US" sz="3600" b="1">
                <a:cs typeface="Calibri Light"/>
              </a:rPr>
              <a:t>Our Schools, Our World </a:t>
            </a:r>
            <a:br>
              <a:rPr lang="en-US" sz="3600" b="1">
                <a:cs typeface="Calibri Light"/>
              </a:rPr>
            </a:br>
            <a:r>
              <a:rPr lang="en-US" sz="3600" b="1">
                <a:cs typeface="Calibri Light"/>
              </a:rPr>
              <a:t>    </a:t>
            </a:r>
            <a:r>
              <a:rPr lang="en-US" sz="3200" b="1">
                <a:cs typeface="Calibri Light"/>
              </a:rPr>
              <a:t> </a:t>
            </a:r>
            <a:endParaRPr lang="en-US" sz="3200">
              <a:cs typeface="Calibri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C334F3-2928-FD76-5BF8-07CE71D46C9F}"/>
              </a:ext>
            </a:extLst>
          </p:cNvPr>
          <p:cNvSpPr txBox="1"/>
          <p:nvPr/>
        </p:nvSpPr>
        <p:spPr>
          <a:xfrm>
            <a:off x="616688" y="1658679"/>
            <a:ext cx="11120352" cy="68634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Methodology for assessment of learning</a:t>
            </a:r>
          </a:p>
          <a:p>
            <a:pPr marL="457200" indent="-457200">
              <a:buFont typeface="Arial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Pupil conferencing  - sample of pupils representing range of pupil characteristics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• Pupil self- assessment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• Planning evaluation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Methodology for assessment of attitudes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•Surveys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400">
              <a:latin typeface="Aptos Display"/>
            </a:endParaRPr>
          </a:p>
          <a:p>
            <a:endParaRPr lang="en-US" sz="4400">
              <a:latin typeface="Aptos Display"/>
            </a:endParaRPr>
          </a:p>
          <a:p>
            <a:endParaRPr lang="en-US" sz="4400">
              <a:latin typeface="Aptos Display"/>
            </a:endParaRP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6DEFC05-A2F0-AB2A-4BDB-4535AF0BA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6519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05854" cy="1699636"/>
          </a:xfrm>
          <a:solidFill>
            <a:srgbClr val="CDCC01"/>
          </a:solidFill>
        </p:spPr>
        <p:txBody>
          <a:bodyPr>
            <a:normAutofit/>
          </a:bodyPr>
          <a:lstStyle/>
          <a:p>
            <a:r>
              <a:rPr lang="en-US">
                <a:cs typeface="Calibri Light"/>
              </a:rPr>
              <a:t>    </a:t>
            </a:r>
            <a:br>
              <a:rPr lang="en-US">
                <a:cs typeface="Calibri Light"/>
              </a:rPr>
            </a:br>
            <a:r>
              <a:rPr lang="en-US" sz="3600" b="1">
                <a:cs typeface="Calibri Light"/>
              </a:rPr>
              <a:t>Our Schools, Our World </a:t>
            </a:r>
            <a:br>
              <a:rPr lang="en-US" sz="3600" b="1">
                <a:cs typeface="Calibri Light"/>
              </a:rPr>
            </a:br>
            <a:endParaRPr lang="en-US" sz="2400" b="1">
              <a:latin typeface="Aptos"/>
              <a:cs typeface="Calibri Light"/>
            </a:endParaRPr>
          </a:p>
          <a:p>
            <a:endParaRPr lang="en-US" sz="3200" b="1">
              <a:cs typeface="Calibri Ligh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72D243-9BFF-BDEC-9F5F-EDE8041E1E47}"/>
              </a:ext>
            </a:extLst>
          </p:cNvPr>
          <p:cNvSpPr txBox="1"/>
          <p:nvPr/>
        </p:nvSpPr>
        <p:spPr>
          <a:xfrm>
            <a:off x="0" y="6027410"/>
            <a:ext cx="1137172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400" b="1"/>
              <a:t>Impact on children’s learning from curriculum, assemblies and action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D06743-DC92-A184-E9BA-EA30FE2E0897}"/>
              </a:ext>
            </a:extLst>
          </p:cNvPr>
          <p:cNvSpPr txBox="1"/>
          <p:nvPr/>
        </p:nvSpPr>
        <p:spPr>
          <a:xfrm>
            <a:off x="1283353" y="3004374"/>
            <a:ext cx="4468905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>
                <a:latin typeface="Aptos Display"/>
              </a:rPr>
              <a:t>Four key areas of assessment</a:t>
            </a:r>
            <a:endParaRPr lang="en-US"/>
          </a:p>
        </p:txBody>
      </p:sp>
      <p:pic>
        <p:nvPicPr>
          <p:cNvPr id="7" name="Picture 6" descr="A diagram of different colored squares&#10;&#10;Description automatically generated">
            <a:extLst>
              <a:ext uri="{FF2B5EF4-FFF2-40B4-BE49-F238E27FC236}">
                <a16:creationId xmlns:a16="http://schemas.microsoft.com/office/drawing/2014/main" id="{F60C523E-C77B-5B77-DEE2-59A1F5810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3526" y="1818167"/>
            <a:ext cx="4044919" cy="4020658"/>
          </a:xfrm>
          <a:prstGeom prst="rect">
            <a:avLst/>
          </a:prstGeom>
        </p:spPr>
      </p:pic>
      <p:pic>
        <p:nvPicPr>
          <p:cNvPr id="8" name="Picture 7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6DEFC05-A2F0-AB2A-4BDB-4535AF0BA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14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CDCC01"/>
          </a:solidFill>
        </p:spPr>
        <p:txBody>
          <a:bodyPr/>
          <a:lstStyle/>
          <a:p>
            <a:r>
              <a:rPr lang="en-US">
                <a:cs typeface="Calibri Light"/>
              </a:rPr>
              <a:t>    </a:t>
            </a:r>
            <a:r>
              <a:rPr lang="en-US" sz="3600" b="1">
                <a:cs typeface="Calibri Light"/>
              </a:rPr>
              <a:t>Our Schools, Our World </a:t>
            </a:r>
            <a:br>
              <a:rPr lang="en-US" sz="3600" b="1">
                <a:cs typeface="Calibri Light"/>
              </a:rPr>
            </a:br>
            <a:r>
              <a:rPr lang="en-US" sz="3600" b="1">
                <a:cs typeface="Calibri Light"/>
              </a:rPr>
              <a:t>    </a:t>
            </a:r>
            <a:r>
              <a:rPr lang="en-US" sz="3200" b="1">
                <a:cs typeface="Calibri Light"/>
              </a:rPr>
              <a:t> </a:t>
            </a:r>
            <a:endParaRPr lang="en-US" sz="3200">
              <a:cs typeface="Calibri Ligh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6E4D6C-AC1F-F054-15CF-F7E043953AF9}"/>
              </a:ext>
            </a:extLst>
          </p:cNvPr>
          <p:cNvSpPr txBox="1"/>
          <p:nvPr/>
        </p:nvSpPr>
        <p:spPr>
          <a:xfrm>
            <a:off x="1355911" y="2924735"/>
            <a:ext cx="9099176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0">
                <a:latin typeface="Arial" panose="020B0604020202020204" pitchFamily="34" charset="0"/>
                <a:cs typeface="Arial" panose="020B0604020202020204" pitchFamily="34" charset="0"/>
              </a:rPr>
              <a:t>Power of pupil conferencing</a:t>
            </a: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6DEFC05-A2F0-AB2A-4BDB-4535AF0BA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6812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CDCC01"/>
          </a:solidFill>
        </p:spPr>
        <p:txBody>
          <a:bodyPr/>
          <a:lstStyle/>
          <a:p>
            <a:r>
              <a:rPr lang="en-US">
                <a:cs typeface="Calibri Light"/>
              </a:rPr>
              <a:t>    </a:t>
            </a:r>
            <a:r>
              <a:rPr lang="en-US" sz="3600" b="1">
                <a:cs typeface="Calibri Light"/>
              </a:rPr>
              <a:t>Our Schools, Our World </a:t>
            </a:r>
            <a:br>
              <a:rPr lang="en-US" sz="3600" b="1">
                <a:cs typeface="Calibri Light"/>
              </a:rPr>
            </a:br>
            <a:r>
              <a:rPr lang="en-US" sz="3600" b="1">
                <a:cs typeface="Calibri Light"/>
              </a:rPr>
              <a:t>    </a:t>
            </a:r>
            <a:r>
              <a:rPr lang="en-US" sz="3200" b="1">
                <a:cs typeface="Calibri Light"/>
              </a:rPr>
              <a:t> </a:t>
            </a:r>
            <a:endParaRPr lang="en-US" sz="3200">
              <a:cs typeface="Calibri Light"/>
            </a:endParaRP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6DEFC05-A2F0-AB2A-4BDB-4535AF0BA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83BD38A-A8C9-1D2A-71B3-832B6316D2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2236954"/>
              </p:ext>
            </p:extLst>
          </p:nvPr>
        </p:nvGraphicFramePr>
        <p:xfrm>
          <a:off x="1339446" y="1548597"/>
          <a:ext cx="8881794" cy="5090592"/>
        </p:xfrm>
        <a:graphic>
          <a:graphicData uri="http://schemas.openxmlformats.org/drawingml/2006/table">
            <a:tbl>
              <a:tblPr firstRow="1" firstCol="1" bandRow="1"/>
              <a:tblGrid>
                <a:gridCol w="4440897">
                  <a:extLst>
                    <a:ext uri="{9D8B030D-6E8A-4147-A177-3AD203B41FA5}">
                      <a16:colId xmlns:a16="http://schemas.microsoft.com/office/drawing/2014/main" val="2686849081"/>
                    </a:ext>
                  </a:extLst>
                </a:gridCol>
                <a:gridCol w="4440897">
                  <a:extLst>
                    <a:ext uri="{9D8B030D-6E8A-4147-A177-3AD203B41FA5}">
                      <a16:colId xmlns:a16="http://schemas.microsoft.com/office/drawing/2014/main" val="88836077"/>
                    </a:ext>
                  </a:extLst>
                </a:gridCol>
              </a:tblGrid>
              <a:tr h="352277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End of Year 2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FD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7965316"/>
                  </a:ext>
                </a:extLst>
              </a:tr>
              <a:tr h="2992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Key Concepts</a:t>
                      </a:r>
                      <a:endParaRPr lang="en-GB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1">
                          <a:effectLst/>
                          <a:latin typeface="Calibri"/>
                          <a:ea typeface="Calibri"/>
                          <a:cs typeface="Arial"/>
                        </a:rPr>
                        <a:t>Year Group/Term/Subject/Assembly</a:t>
                      </a:r>
                      <a:endParaRPr lang="en-GB" sz="1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8930366"/>
                  </a:ext>
                </a:extLst>
              </a:tr>
              <a:tr h="2992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Calibri"/>
                          <a:cs typeface="Arial"/>
                        </a:rPr>
                        <a:t>Local/national/global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2039598"/>
                  </a:ext>
                </a:extLst>
              </a:tr>
              <a:tr h="2992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Calibri"/>
                          <a:cs typeface="Arial"/>
                        </a:rPr>
                        <a:t>Weather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0345562"/>
                  </a:ext>
                </a:extLst>
              </a:tr>
              <a:tr h="2992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Calibri"/>
                          <a:cs typeface="Arial"/>
                        </a:rPr>
                        <a:t>Climate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4157369"/>
                  </a:ext>
                </a:extLst>
              </a:tr>
              <a:tr h="2992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Calibri"/>
                          <a:cs typeface="Arial"/>
                        </a:rPr>
                        <a:t>Environment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8223369"/>
                  </a:ext>
                </a:extLst>
              </a:tr>
              <a:tr h="2992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Calibri"/>
                          <a:cs typeface="Arial"/>
                        </a:rPr>
                        <a:t>Global warming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4417165"/>
                  </a:ext>
                </a:extLst>
              </a:tr>
              <a:tr h="2992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Calibri"/>
                          <a:cs typeface="Arial"/>
                        </a:rPr>
                        <a:t>Monoculture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0986383"/>
                  </a:ext>
                </a:extLst>
              </a:tr>
              <a:tr h="2992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Arial"/>
                        </a:rPr>
                        <a:t>Biodiversity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2736393"/>
                  </a:ext>
                </a:extLst>
              </a:tr>
              <a:tr h="2992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Arial"/>
                        </a:rPr>
                        <a:t>Extinction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2243250"/>
                  </a:ext>
                </a:extLst>
              </a:tr>
              <a:tr h="2992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Arial"/>
                        </a:rPr>
                        <a:t>Rewilding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8138173"/>
                  </a:ext>
                </a:extLst>
              </a:tr>
              <a:tr h="2491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Arial"/>
                        </a:rPr>
                        <a:t>Wood wide web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3829222"/>
                  </a:ext>
                </a:extLst>
              </a:tr>
              <a:tr h="2992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Arial"/>
                        </a:rPr>
                        <a:t>Conservation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5612713"/>
                  </a:ext>
                </a:extLst>
              </a:tr>
              <a:tr h="2992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Calibri"/>
                          <a:cs typeface="Arial"/>
                        </a:rPr>
                        <a:t>Energy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4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4154616"/>
                  </a:ext>
                </a:extLst>
              </a:tr>
              <a:tr h="2992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Calibri"/>
                          <a:cs typeface="Arial"/>
                        </a:rPr>
                        <a:t>Waste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1596269"/>
                  </a:ext>
                </a:extLst>
              </a:tr>
              <a:tr h="2992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Calibri"/>
                          <a:cs typeface="Arial"/>
                        </a:rPr>
                        <a:t>Consumption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3515252"/>
                  </a:ext>
                </a:extLst>
              </a:tr>
              <a:tr h="2992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  <a:latin typeface="Calibri"/>
                          <a:ea typeface="Calibri"/>
                          <a:cs typeface="Arial"/>
                        </a:rPr>
                        <a:t>Pollution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01827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75891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36CA75-CFBF-4844-B719-8FE9EBADA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D4A84B9-E564-4DD0-97F8-DBF1C460C2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A599609-F5C2-4A0B-A992-913F814A6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1172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02382E0-0A09-46AE-B955-B911CAFE7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DE75D4A-0965-4973-BE75-DECCAC9A9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072766-1410-6209-D73D-40FB72EB4C8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 r="99" b="-3"/>
          <a:stretch/>
        </p:blipFill>
        <p:spPr>
          <a:xfrm>
            <a:off x="6094532" y="10"/>
            <a:ext cx="6093578" cy="3431119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9848A9E-BD64-FF0E-E086-4E990F523FA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</a:blip>
          <a:srcRect l="15197"/>
          <a:stretch/>
        </p:blipFill>
        <p:spPr>
          <a:xfrm>
            <a:off x="4763" y="10"/>
            <a:ext cx="6093578" cy="34311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46557E-F218-F19D-E027-D41D484BD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965" y="552807"/>
            <a:ext cx="9801854" cy="2790331"/>
          </a:xfrm>
        </p:spPr>
        <p:txBody>
          <a:bodyPr anchor="b">
            <a:normAutofit/>
          </a:bodyPr>
          <a:lstStyle/>
          <a:p>
            <a:pPr algn="ctr"/>
            <a:endParaRPr lang="en-GB" sz="4800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33C7B2-A5D7-B510-7096-136FB2A0AAE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</a:blip>
          <a:srcRect t="8954" b="6691"/>
          <a:stretch/>
        </p:blipFill>
        <p:spPr>
          <a:xfrm>
            <a:off x="6097280" y="3426870"/>
            <a:ext cx="6093578" cy="34311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7FE0FD-8C3D-1A9D-A294-662CDD8AC14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0000"/>
          </a:blip>
          <a:srcRect l="11236" r="11063" b="-2"/>
          <a:stretch/>
        </p:blipFill>
        <p:spPr>
          <a:xfrm>
            <a:off x="7511" y="3426870"/>
            <a:ext cx="6093578" cy="3431129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E9F8B6E-BAB6-A9F1-8879-F6109F1BEE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1966" y="3510476"/>
            <a:ext cx="9801854" cy="2614231"/>
          </a:xfrm>
        </p:spPr>
        <p:txBody>
          <a:bodyPr anchor="t">
            <a:normAutofit/>
          </a:bodyPr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980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E59D0B-25C9-5D58-5F5A-14D7F5766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81BA0EA-25A9-06E2-AC0C-9848FDE4D141}"/>
              </a:ext>
            </a:extLst>
          </p:cNvPr>
          <p:cNvSpPr/>
          <p:nvPr/>
        </p:nvSpPr>
        <p:spPr>
          <a:xfrm>
            <a:off x="2125945" y="701068"/>
            <a:ext cx="829073" cy="861774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US" sz="5000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??</a:t>
            </a:r>
            <a:endParaRPr lang="en-US" sz="5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6" name="Graphic 35" descr="Schoolhouse with solid fill">
            <a:extLst>
              <a:ext uri="{FF2B5EF4-FFF2-40B4-BE49-F238E27FC236}">
                <a16:creationId xmlns:a16="http://schemas.microsoft.com/office/drawing/2014/main" id="{DE0EFBC7-3054-9332-18F3-511E35E51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2968" y="433238"/>
            <a:ext cx="1397434" cy="1397434"/>
          </a:xfrm>
          <a:prstGeom prst="rect">
            <a:avLst/>
          </a:prstGeom>
        </p:spPr>
      </p:pic>
      <p:pic>
        <p:nvPicPr>
          <p:cNvPr id="56" name="Graphic 55" descr="Classroom with solid fill">
            <a:extLst>
              <a:ext uri="{FF2B5EF4-FFF2-40B4-BE49-F238E27FC236}">
                <a16:creationId xmlns:a16="http://schemas.microsoft.com/office/drawing/2014/main" id="{DDDE2A1F-41AF-4BED-EC8E-71DD9AB614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3602" y="4538401"/>
            <a:ext cx="1396800" cy="1396800"/>
          </a:xfrm>
          <a:prstGeom prst="rect">
            <a:avLst/>
          </a:prstGeom>
        </p:spPr>
      </p:pic>
      <p:pic>
        <p:nvPicPr>
          <p:cNvPr id="60" name="Graphic 59" descr="Children with solid fill">
            <a:extLst>
              <a:ext uri="{FF2B5EF4-FFF2-40B4-BE49-F238E27FC236}">
                <a16:creationId xmlns:a16="http://schemas.microsoft.com/office/drawing/2014/main" id="{A2DF27F6-27BA-E3F9-FC9F-5E9627CA5F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2968" y="2573367"/>
            <a:ext cx="1397434" cy="1397434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20E61216-98E8-7FDD-0138-55F05D1C0F39}"/>
              </a:ext>
            </a:extLst>
          </p:cNvPr>
          <p:cNvSpPr txBox="1"/>
          <p:nvPr/>
        </p:nvSpPr>
        <p:spPr>
          <a:xfrm>
            <a:off x="1754585" y="2841197"/>
            <a:ext cx="1793032" cy="86177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5000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??</a:t>
            </a:r>
            <a:endParaRPr lang="en-US" sz="5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68E260-5533-A8F5-F9BC-C791000295C4}"/>
              </a:ext>
            </a:extLst>
          </p:cNvPr>
          <p:cNvSpPr txBox="1"/>
          <p:nvPr/>
        </p:nvSpPr>
        <p:spPr>
          <a:xfrm>
            <a:off x="1814949" y="4805914"/>
            <a:ext cx="1793032" cy="86177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5000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??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Picture 1" descr="A map with blue points on it&#10;&#10;AI-generated content may be incorrect.">
            <a:extLst>
              <a:ext uri="{FF2B5EF4-FFF2-40B4-BE49-F238E27FC236}">
                <a16:creationId xmlns:a16="http://schemas.microsoft.com/office/drawing/2014/main" id="{E439CC93-C74D-1FB8-62B3-11858E6810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49593" y="-289"/>
            <a:ext cx="7941540" cy="685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76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51973A2-A52D-9673-50EC-5C583C1E4A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24" r="8971" b="-2"/>
          <a:stretch/>
        </p:blipFill>
        <p:spPr>
          <a:xfrm>
            <a:off x="4166505" y="10"/>
            <a:ext cx="4444096" cy="30670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6E994B-6AC5-FD18-2237-2088F8DA2A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644" r="2" b="23965"/>
          <a:stretch/>
        </p:blipFill>
        <p:spPr>
          <a:xfrm>
            <a:off x="-1" y="3790950"/>
            <a:ext cx="8305800" cy="30670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93B715-6BAF-AC53-F11B-65263060EC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932" r="10261" b="1"/>
          <a:stretch/>
        </p:blipFill>
        <p:spPr>
          <a:xfrm>
            <a:off x="1" y="2"/>
            <a:ext cx="5017099" cy="4718647"/>
          </a:xfrm>
          <a:custGeom>
            <a:avLst/>
            <a:gdLst/>
            <a:ahLst/>
            <a:cxnLst/>
            <a:rect l="l" t="t" r="r" b="b"/>
            <a:pathLst>
              <a:path w="5017099" h="4718647">
                <a:moveTo>
                  <a:pt x="0" y="0"/>
                </a:moveTo>
                <a:lnTo>
                  <a:pt x="4599738" y="0"/>
                </a:lnTo>
                <a:lnTo>
                  <a:pt x="4636346" y="60259"/>
                </a:lnTo>
                <a:cubicBezTo>
                  <a:pt x="4879170" y="507256"/>
                  <a:pt x="5017099" y="1019504"/>
                  <a:pt x="5017099" y="1563967"/>
                </a:cubicBezTo>
                <a:cubicBezTo>
                  <a:pt x="5017099" y="3306249"/>
                  <a:pt x="3604701" y="4718647"/>
                  <a:pt x="1862419" y="4718647"/>
                </a:cubicBezTo>
                <a:cubicBezTo>
                  <a:pt x="1209063" y="4718647"/>
                  <a:pt x="602098" y="4520029"/>
                  <a:pt x="98607" y="4179877"/>
                </a:cubicBezTo>
                <a:lnTo>
                  <a:pt x="0" y="4106140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5A2F21-8B5E-0C2F-82DF-8EFFA4D78D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279" r="16009" b="1"/>
          <a:stretch/>
        </p:blipFill>
        <p:spPr>
          <a:xfrm>
            <a:off x="6283728" y="1699213"/>
            <a:ext cx="5908273" cy="5158786"/>
          </a:xfrm>
          <a:custGeom>
            <a:avLst/>
            <a:gdLst/>
            <a:ahLst/>
            <a:cxnLst/>
            <a:rect l="l" t="t" r="r" b="b"/>
            <a:pathLst>
              <a:path w="5908273" h="5158786">
                <a:moveTo>
                  <a:pt x="3465576" y="0"/>
                </a:moveTo>
                <a:cubicBezTo>
                  <a:pt x="4302945" y="0"/>
                  <a:pt x="5070948" y="296984"/>
                  <a:pt x="5670004" y="791369"/>
                </a:cubicBezTo>
                <a:lnTo>
                  <a:pt x="5908273" y="1007923"/>
                </a:lnTo>
                <a:lnTo>
                  <a:pt x="5908273" y="5158786"/>
                </a:lnTo>
                <a:lnTo>
                  <a:pt x="443374" y="5158786"/>
                </a:lnTo>
                <a:lnTo>
                  <a:pt x="418277" y="5117476"/>
                </a:lnTo>
                <a:cubicBezTo>
                  <a:pt x="151523" y="4626427"/>
                  <a:pt x="0" y="4063697"/>
                  <a:pt x="0" y="3465576"/>
                </a:cubicBezTo>
                <a:cubicBezTo>
                  <a:pt x="0" y="1551591"/>
                  <a:pt x="1551591" y="0"/>
                  <a:pt x="3465576" y="0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759CB2-3C4D-1F20-802B-BF9136C316E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092" r="5004"/>
          <a:stretch/>
        </p:blipFill>
        <p:spPr>
          <a:xfrm>
            <a:off x="3287694" y="2200588"/>
            <a:ext cx="3950977" cy="3950977"/>
          </a:xfrm>
          <a:custGeom>
            <a:avLst/>
            <a:gdLst/>
            <a:ahLst/>
            <a:cxnLst/>
            <a:rect l="l" t="t" r="r" b="b"/>
            <a:pathLst>
              <a:path w="4297680" h="4297680">
                <a:moveTo>
                  <a:pt x="2148840" y="0"/>
                </a:moveTo>
                <a:cubicBezTo>
                  <a:pt x="3335612" y="0"/>
                  <a:pt x="4297680" y="962068"/>
                  <a:pt x="4297680" y="2148840"/>
                </a:cubicBezTo>
                <a:cubicBezTo>
                  <a:pt x="4297680" y="3335612"/>
                  <a:pt x="3335612" y="4297680"/>
                  <a:pt x="2148840" y="4297680"/>
                </a:cubicBezTo>
                <a:cubicBezTo>
                  <a:pt x="962068" y="4297680"/>
                  <a:pt x="0" y="3335612"/>
                  <a:pt x="0" y="2148840"/>
                </a:cubicBezTo>
                <a:cubicBezTo>
                  <a:pt x="0" y="962068"/>
                  <a:pt x="962068" y="0"/>
                  <a:pt x="2148840" y="0"/>
                </a:cubicBez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3B115EE-C5B9-970D-7FE4-C9267CA24F4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0" r="-2" b="-2"/>
          <a:stretch/>
        </p:blipFill>
        <p:spPr>
          <a:xfrm>
            <a:off x="7928700" y="-1"/>
            <a:ext cx="4277711" cy="3045402"/>
          </a:xfrm>
          <a:custGeom>
            <a:avLst/>
            <a:gdLst/>
            <a:ahLst/>
            <a:cxnLst/>
            <a:rect l="l" t="t" r="r" b="b"/>
            <a:pathLst>
              <a:path w="4277711" h="3045402">
                <a:moveTo>
                  <a:pt x="5102" y="0"/>
                </a:moveTo>
                <a:lnTo>
                  <a:pt x="4277711" y="0"/>
                </a:lnTo>
                <a:lnTo>
                  <a:pt x="4277711" y="2723810"/>
                </a:lnTo>
                <a:lnTo>
                  <a:pt x="4090449" y="2814019"/>
                </a:lnTo>
                <a:cubicBezTo>
                  <a:pt x="3738190" y="2963012"/>
                  <a:pt x="3350901" y="3045402"/>
                  <a:pt x="2944368" y="3045402"/>
                </a:cubicBezTo>
                <a:cubicBezTo>
                  <a:pt x="1318238" y="3045402"/>
                  <a:pt x="0" y="1727164"/>
                  <a:pt x="0" y="101034"/>
                </a:cubicBez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0E854C-E676-6E50-1D65-12442C6221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220022"/>
            <a:ext cx="2457692" cy="163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829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CDCC01"/>
          </a:solidFill>
        </p:spPr>
        <p:txBody>
          <a:bodyPr/>
          <a:lstStyle/>
          <a:p>
            <a:r>
              <a:rPr lang="en-US">
                <a:cs typeface="Calibri Light"/>
              </a:rPr>
              <a:t>    </a:t>
            </a:r>
            <a:r>
              <a:rPr lang="en-US" sz="3600" b="1">
                <a:cs typeface="Calibri Light"/>
              </a:rPr>
              <a:t>Our Schools, Our World </a:t>
            </a:r>
            <a:br>
              <a:rPr lang="en-US" sz="3600" b="1">
                <a:cs typeface="Calibri Light"/>
              </a:rPr>
            </a:br>
            <a:r>
              <a:rPr lang="en-US" sz="3600" b="1">
                <a:cs typeface="Calibri Light"/>
              </a:rPr>
              <a:t>    </a:t>
            </a:r>
            <a:r>
              <a:rPr lang="en-US" sz="3200" b="1">
                <a:cs typeface="Calibri Light"/>
              </a:rPr>
              <a:t> </a:t>
            </a:r>
            <a:endParaRPr lang="en-US" sz="3200">
              <a:cs typeface="Calibri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52468F-4D9F-FB45-6AC7-2CC121CE15AA}"/>
              </a:ext>
            </a:extLst>
          </p:cNvPr>
          <p:cNvSpPr txBox="1"/>
          <p:nvPr/>
        </p:nvSpPr>
        <p:spPr>
          <a:xfrm>
            <a:off x="2976283" y="2236694"/>
            <a:ext cx="6329082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>
                <a:latin typeface="Arial" panose="020B0604020202020204" pitchFamily="34" charset="0"/>
                <a:cs typeface="Arial" panose="020B0604020202020204" pitchFamily="34" charset="0"/>
              </a:rPr>
              <a:t>Self-assessment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517756-6888-A93B-0F23-094D27A9AA39}"/>
              </a:ext>
            </a:extLst>
          </p:cNvPr>
          <p:cNvSpPr txBox="1"/>
          <p:nvPr/>
        </p:nvSpPr>
        <p:spPr>
          <a:xfrm>
            <a:off x="1566684" y="3459023"/>
            <a:ext cx="914175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Use E-Portfolios + common self-assessment templates</a:t>
            </a:r>
          </a:p>
        </p:txBody>
      </p:sp>
      <p:pic>
        <p:nvPicPr>
          <p:cNvPr id="7" name="Picture 6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6DEFC05-A2F0-AB2A-4BDB-4535AF0BA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6091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CDCC01"/>
          </a:solidFill>
        </p:spPr>
        <p:txBody>
          <a:bodyPr/>
          <a:lstStyle/>
          <a:p>
            <a:r>
              <a:rPr lang="en-US">
                <a:cs typeface="Calibri Light"/>
              </a:rPr>
              <a:t>    </a:t>
            </a:r>
            <a:r>
              <a:rPr lang="en-US" sz="3600" b="1">
                <a:cs typeface="Calibri Light"/>
              </a:rPr>
              <a:t>Our Schools, Our World </a:t>
            </a:r>
            <a:br>
              <a:rPr lang="en-US" sz="3600" b="1">
                <a:cs typeface="Calibri Light"/>
              </a:rPr>
            </a:br>
            <a:r>
              <a:rPr lang="en-US" sz="3600" b="1">
                <a:cs typeface="Calibri Light"/>
              </a:rPr>
              <a:t>    </a:t>
            </a:r>
            <a:r>
              <a:rPr lang="en-US" sz="3200" b="1">
                <a:cs typeface="Calibri Light"/>
              </a:rPr>
              <a:t> </a:t>
            </a:r>
            <a:endParaRPr lang="en-US" sz="3200">
              <a:cs typeface="Calibri Light"/>
            </a:endParaRPr>
          </a:p>
        </p:txBody>
      </p:sp>
      <p:pic>
        <p:nvPicPr>
          <p:cNvPr id="3" name="Picture 2" descr="A white circle with black text&#10;&#10;Description automatically generated">
            <a:extLst>
              <a:ext uri="{FF2B5EF4-FFF2-40B4-BE49-F238E27FC236}">
                <a16:creationId xmlns:a16="http://schemas.microsoft.com/office/drawing/2014/main" id="{D1962763-249B-BCEB-40CF-7CAB09DB6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6619" y="1717963"/>
            <a:ext cx="7018580" cy="47798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8A59DE-C550-909A-B18D-782C94F17F2F}"/>
              </a:ext>
            </a:extLst>
          </p:cNvPr>
          <p:cNvSpPr txBox="1"/>
          <p:nvPr/>
        </p:nvSpPr>
        <p:spPr>
          <a:xfrm>
            <a:off x="96371" y="2864223"/>
            <a:ext cx="4782670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200">
                <a:latin typeface="Arial" panose="020B0604020202020204" pitchFamily="34" charset="0"/>
                <a:cs typeface="Arial" panose="020B0604020202020204" pitchFamily="34" charset="0"/>
              </a:rPr>
              <a:t>Vocabulary and concept self-assessment – before and after</a:t>
            </a:r>
          </a:p>
        </p:txBody>
      </p:sp>
      <p:pic>
        <p:nvPicPr>
          <p:cNvPr id="7" name="Picture 6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6DEFC05-A2F0-AB2A-4BDB-4535AF0BA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1628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CDCC01"/>
          </a:solidFill>
        </p:spPr>
        <p:txBody>
          <a:bodyPr/>
          <a:lstStyle/>
          <a:p>
            <a:r>
              <a:rPr lang="en-US">
                <a:cs typeface="Calibri Light"/>
              </a:rPr>
              <a:t>    </a:t>
            </a:r>
            <a:r>
              <a:rPr lang="en-US" sz="3600" b="1">
                <a:cs typeface="Calibri Light"/>
              </a:rPr>
              <a:t>Our Schools Our World </a:t>
            </a:r>
            <a:br>
              <a:rPr lang="en-US" sz="3600" b="1">
                <a:cs typeface="Calibri Light"/>
              </a:rPr>
            </a:br>
            <a:r>
              <a:rPr lang="en-US" sz="3600" b="1">
                <a:cs typeface="Calibri Light"/>
              </a:rPr>
              <a:t>    </a:t>
            </a:r>
            <a:r>
              <a:rPr lang="en-US" sz="3200" b="1">
                <a:cs typeface="Calibri Light"/>
              </a:rPr>
              <a:t> </a:t>
            </a:r>
            <a:r>
              <a:rPr lang="en-US" sz="3200">
                <a:cs typeface="Calibri Light"/>
              </a:rPr>
              <a:t>Teacher Survey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E9C309-581F-3A19-7D6B-DB7E1666A1B6}"/>
              </a:ext>
            </a:extLst>
          </p:cNvPr>
          <p:cNvSpPr txBox="1"/>
          <p:nvPr/>
        </p:nvSpPr>
        <p:spPr>
          <a:xfrm>
            <a:off x="630620" y="1707930"/>
            <a:ext cx="423041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E.g. scaling </a:t>
            </a:r>
            <a:r>
              <a:rPr lang="en-GB" sz="2400" err="1">
                <a:latin typeface="Arial" panose="020B0604020202020204" pitchFamily="34" charset="0"/>
                <a:cs typeface="Arial" panose="020B0604020202020204" pitchFamily="34" charset="0"/>
              </a:rPr>
              <a:t>exercies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 1-5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3CF85E5-AC7A-A5BA-5131-D6E34DF887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5694024"/>
              </p:ext>
            </p:extLst>
          </p:nvPr>
        </p:nvGraphicFramePr>
        <p:xfrm>
          <a:off x="779832" y="2422019"/>
          <a:ext cx="10287279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9093">
                  <a:extLst>
                    <a:ext uri="{9D8B030D-6E8A-4147-A177-3AD203B41FA5}">
                      <a16:colId xmlns:a16="http://schemas.microsoft.com/office/drawing/2014/main" val="1298023734"/>
                    </a:ext>
                  </a:extLst>
                </a:gridCol>
                <a:gridCol w="3429093">
                  <a:extLst>
                    <a:ext uri="{9D8B030D-6E8A-4147-A177-3AD203B41FA5}">
                      <a16:colId xmlns:a16="http://schemas.microsoft.com/office/drawing/2014/main" val="3419533275"/>
                    </a:ext>
                  </a:extLst>
                </a:gridCol>
                <a:gridCol w="3429093">
                  <a:extLst>
                    <a:ext uri="{9D8B030D-6E8A-4147-A177-3AD203B41FA5}">
                      <a16:colId xmlns:a16="http://schemas.microsoft.com/office/drawing/2014/main" val="2078214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Before OSOW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After implementation of OSOW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01688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How good is your knowledge of climate change? </a:t>
                      </a:r>
                    </a:p>
                    <a:p>
                      <a:endParaRPr lang="en-GB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62052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How confident are you teaching about climate change and sustainability?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3631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How confident do you feel in supporting pupils’ emotional response to climate change?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941925"/>
                  </a:ext>
                </a:extLst>
              </a:tr>
            </a:tbl>
          </a:graphicData>
        </a:graphic>
      </p:graphicFrame>
      <p:pic>
        <p:nvPicPr>
          <p:cNvPr id="6" name="Picture 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6DEFC05-A2F0-AB2A-4BDB-4535AF0BA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1732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CDCC01"/>
          </a:solidFill>
        </p:spPr>
        <p:txBody>
          <a:bodyPr/>
          <a:lstStyle/>
          <a:p>
            <a:r>
              <a:rPr lang="en-US">
                <a:cs typeface="Calibri Light"/>
              </a:rPr>
              <a:t>    </a:t>
            </a:r>
            <a:r>
              <a:rPr lang="en-US" sz="3600" b="1">
                <a:cs typeface="Calibri Light"/>
              </a:rPr>
              <a:t>Our Schools, Our World </a:t>
            </a:r>
            <a:br>
              <a:rPr lang="en-US" sz="3600" b="1">
                <a:cs typeface="Calibri Light"/>
              </a:rPr>
            </a:br>
            <a:r>
              <a:rPr lang="en-US" sz="3600" b="1">
                <a:cs typeface="Calibri Light"/>
              </a:rPr>
              <a:t>    </a:t>
            </a:r>
            <a:r>
              <a:rPr lang="en-US" sz="3200" b="1">
                <a:cs typeface="Calibri Light"/>
              </a:rPr>
              <a:t> </a:t>
            </a:r>
            <a:r>
              <a:rPr lang="en-US" sz="3200">
                <a:cs typeface="Calibri Light"/>
              </a:rPr>
              <a:t>Family Engagement Survey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C7E924-235A-B857-DC81-AE791666E5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0528870"/>
              </p:ext>
            </p:extLst>
          </p:nvPr>
        </p:nvGraphicFramePr>
        <p:xfrm>
          <a:off x="631066" y="1864332"/>
          <a:ext cx="11012994" cy="472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0998">
                  <a:extLst>
                    <a:ext uri="{9D8B030D-6E8A-4147-A177-3AD203B41FA5}">
                      <a16:colId xmlns:a16="http://schemas.microsoft.com/office/drawing/2014/main" val="3994846758"/>
                    </a:ext>
                  </a:extLst>
                </a:gridCol>
                <a:gridCol w="3670998">
                  <a:extLst>
                    <a:ext uri="{9D8B030D-6E8A-4147-A177-3AD203B41FA5}">
                      <a16:colId xmlns:a16="http://schemas.microsoft.com/office/drawing/2014/main" val="2444987208"/>
                    </a:ext>
                  </a:extLst>
                </a:gridCol>
                <a:gridCol w="3670998">
                  <a:extLst>
                    <a:ext uri="{9D8B030D-6E8A-4147-A177-3AD203B41FA5}">
                      <a16:colId xmlns:a16="http://schemas.microsoft.com/office/drawing/2014/main" val="16291521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Before OSOW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After the implementation of OSOW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55729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 you feel your children display a good knowledge of the causes and the impact of Climate Change?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00565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 you feel your children display a good knowledge of how to behave sustainably?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7992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How good is your family’s sustainable behaviour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760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How would you rate your engagement with family pledges?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349440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93D95E3-A1F1-F768-B71E-79A805A4FE43}"/>
              </a:ext>
            </a:extLst>
          </p:cNvPr>
          <p:cNvSpPr txBox="1"/>
          <p:nvPr/>
        </p:nvSpPr>
        <p:spPr>
          <a:xfrm>
            <a:off x="631066" y="1344325"/>
            <a:ext cx="423041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E.g. scaling </a:t>
            </a:r>
            <a:r>
              <a:rPr lang="en-GB" sz="2400" err="1">
                <a:latin typeface="Arial" panose="020B0604020202020204" pitchFamily="34" charset="0"/>
                <a:cs typeface="Arial" panose="020B0604020202020204" pitchFamily="34" charset="0"/>
              </a:rPr>
              <a:t>exercies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 1-5</a:t>
            </a:r>
          </a:p>
        </p:txBody>
      </p:sp>
      <p:pic>
        <p:nvPicPr>
          <p:cNvPr id="7" name="Picture 6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6DEFC05-A2F0-AB2A-4BDB-4535AF0BA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1754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CDCC01"/>
          </a:solidFill>
        </p:spPr>
        <p:txBody>
          <a:bodyPr/>
          <a:lstStyle/>
          <a:p>
            <a:r>
              <a:rPr lang="en-US">
                <a:cs typeface="Calibri Light"/>
              </a:rPr>
              <a:t>    </a:t>
            </a:r>
            <a:r>
              <a:rPr lang="en-US" sz="3600" b="1">
                <a:cs typeface="Calibri Light"/>
              </a:rPr>
              <a:t>Our Schools, Our World </a:t>
            </a:r>
            <a:br>
              <a:rPr lang="en-US" sz="3600" b="1">
                <a:cs typeface="Calibri Light"/>
              </a:rPr>
            </a:br>
            <a:r>
              <a:rPr lang="en-US" sz="3600" b="1">
                <a:cs typeface="Calibri Light"/>
              </a:rPr>
              <a:t>    </a:t>
            </a:r>
            <a:r>
              <a:rPr lang="en-US" sz="3200" b="1">
                <a:cs typeface="Calibri Light"/>
              </a:rPr>
              <a:t> </a:t>
            </a:r>
            <a:endParaRPr lang="en-US" sz="3200">
              <a:cs typeface="Calibri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15B899-CB01-9516-8787-554171EEB06C}"/>
              </a:ext>
            </a:extLst>
          </p:cNvPr>
          <p:cNvSpPr txBox="1"/>
          <p:nvPr/>
        </p:nvSpPr>
        <p:spPr>
          <a:xfrm>
            <a:off x="2415989" y="1596046"/>
            <a:ext cx="7360023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0">
                <a:latin typeface="Aptos Display"/>
              </a:rPr>
              <a:t>Progress against Climate Action Plan</a:t>
            </a:r>
            <a:endParaRPr lang="en-US"/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6DEFC05-A2F0-AB2A-4BDB-4535AF0BA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447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CDCC01"/>
          </a:solidFill>
        </p:spPr>
        <p:txBody>
          <a:bodyPr/>
          <a:lstStyle/>
          <a:p>
            <a:r>
              <a:rPr lang="en-US">
                <a:cs typeface="Calibri Light"/>
              </a:rPr>
              <a:t>    </a:t>
            </a:r>
            <a:r>
              <a:rPr lang="en-US" sz="3600" b="1">
                <a:cs typeface="Calibri Light"/>
              </a:rPr>
              <a:t>Our Schools, Our World </a:t>
            </a:r>
            <a:br>
              <a:rPr lang="en-US" sz="3600" b="1">
                <a:cs typeface="Calibri Light"/>
              </a:rPr>
            </a:br>
            <a:r>
              <a:rPr lang="en-US" sz="3600" b="1">
                <a:cs typeface="Calibri Light"/>
              </a:rPr>
              <a:t>    </a:t>
            </a:r>
            <a:r>
              <a:rPr lang="en-US" sz="3200" b="1">
                <a:cs typeface="Calibri Light"/>
              </a:rPr>
              <a:t> </a:t>
            </a:r>
            <a:r>
              <a:rPr lang="en-US" sz="3200">
                <a:cs typeface="Calibri Light"/>
              </a:rPr>
              <a:t>Climate Action Plan – SMART targets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AD42CA-4383-145B-4ED7-7C74446918BE}"/>
              </a:ext>
            </a:extLst>
          </p:cNvPr>
          <p:cNvSpPr txBox="1"/>
          <p:nvPr/>
        </p:nvSpPr>
        <p:spPr>
          <a:xfrm>
            <a:off x="210111" y="1532965"/>
            <a:ext cx="11259670" cy="46474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sz="2400" b="1" err="1">
                <a:solidFill>
                  <a:srgbClr val="0B0C0C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Decarbonisation</a:t>
            </a:r>
            <a:r>
              <a:rPr lang="en-US" sz="2400" b="1">
                <a:solidFill>
                  <a:srgbClr val="0B0C0C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,</a:t>
            </a:r>
            <a:r>
              <a:rPr lang="en-US" sz="2400">
                <a:solidFill>
                  <a:srgbClr val="0B0C0C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sz="2400" i="1">
                <a:solidFill>
                  <a:srgbClr val="0B0C0C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for example calculating and taking actions to reduce carbon emissions, such as becoming more energy efficient</a:t>
            </a:r>
            <a:endParaRPr lang="en-US" sz="2400" i="1">
              <a:solidFill>
                <a:srgbClr val="0B0C0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i="1">
              <a:solidFill>
                <a:srgbClr val="0B0C0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sz="2400" b="1">
                <a:solidFill>
                  <a:srgbClr val="00000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</a:t>
            </a:r>
            <a:r>
              <a:rPr lang="en-US" sz="2400" b="1">
                <a:solidFill>
                  <a:srgbClr val="0B0C0C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daptation and resilience</a:t>
            </a:r>
            <a:r>
              <a:rPr lang="en-US" sz="2400">
                <a:solidFill>
                  <a:srgbClr val="0B0C0C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, </a:t>
            </a:r>
            <a:r>
              <a:rPr lang="en-US" sz="2400" i="1">
                <a:solidFill>
                  <a:srgbClr val="0B0C0C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such as taking actions to reduce the risk of flooding and overheating</a:t>
            </a:r>
            <a:endParaRPr lang="en-US" sz="2400" i="1">
              <a:solidFill>
                <a:srgbClr val="0B0C0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i="1">
              <a:solidFill>
                <a:srgbClr val="0B0C0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sz="2400" b="1">
                <a:solidFill>
                  <a:srgbClr val="00000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B</a:t>
            </a:r>
            <a:r>
              <a:rPr lang="en-US" sz="2400" b="1">
                <a:solidFill>
                  <a:srgbClr val="0B0C0C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iodiversity</a:t>
            </a:r>
            <a:r>
              <a:rPr lang="en-US" sz="2400">
                <a:solidFill>
                  <a:srgbClr val="0B0C0C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, </a:t>
            </a:r>
            <a:r>
              <a:rPr lang="en-US" sz="2400" i="1">
                <a:solidFill>
                  <a:srgbClr val="0B0C0C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for example engaging with the </a:t>
            </a:r>
            <a:r>
              <a:rPr lang="en-US" sz="2400" i="1">
                <a:solidFill>
                  <a:srgbClr val="1D70B8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hlinkClick r:id="rId2"/>
              </a:rPr>
              <a:t>National Education Nature Park</a:t>
            </a:r>
            <a:endParaRPr lang="en-US" sz="2400" i="1">
              <a:solidFill>
                <a:srgbClr val="1D70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i="1">
              <a:solidFill>
                <a:srgbClr val="1D70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sz="2400" b="1">
                <a:solidFill>
                  <a:srgbClr val="00000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</a:t>
            </a:r>
            <a:r>
              <a:rPr lang="en-US" sz="2400" b="1">
                <a:solidFill>
                  <a:srgbClr val="0B0C0C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limate education and green careers</a:t>
            </a:r>
            <a:r>
              <a:rPr lang="en-US" sz="2400">
                <a:solidFill>
                  <a:srgbClr val="0B0C0C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, </a:t>
            </a:r>
            <a:r>
              <a:rPr lang="en-US" sz="2400" i="1">
                <a:solidFill>
                  <a:srgbClr val="0B0C0C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such as ensuring the education you provide gives knowledge-rich and comprehensive teaching about climate change, and that your teaching staff and lecturers feel supported to offer this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6DEFC05-A2F0-AB2A-4BDB-4535AF0BA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6899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CDCC01"/>
          </a:solidFill>
        </p:spPr>
        <p:txBody>
          <a:bodyPr/>
          <a:lstStyle/>
          <a:p>
            <a:r>
              <a:rPr lang="en-US">
                <a:cs typeface="Calibri Light"/>
              </a:rPr>
              <a:t>    </a:t>
            </a:r>
            <a:r>
              <a:rPr lang="en-US" sz="3600" b="1">
                <a:cs typeface="Calibri Light"/>
              </a:rPr>
              <a:t>Our Schools, Our World </a:t>
            </a:r>
            <a:br>
              <a:rPr lang="en-US" sz="3600" b="1">
                <a:cs typeface="Calibri Light"/>
              </a:rPr>
            </a:br>
            <a:r>
              <a:rPr lang="en-US" sz="3600" b="1">
                <a:cs typeface="Calibri Light"/>
              </a:rPr>
              <a:t>   </a:t>
            </a:r>
            <a:r>
              <a:rPr lang="en-US" sz="3600" b="1">
                <a:solidFill>
                  <a:schemeClr val="bg1"/>
                </a:solidFill>
                <a:cs typeface="Calibri Light"/>
              </a:rPr>
              <a:t> </a:t>
            </a:r>
            <a:r>
              <a:rPr lang="en-US" sz="3200" b="1">
                <a:solidFill>
                  <a:schemeClr val="bg1"/>
                </a:solidFill>
                <a:cs typeface="Calibri Light"/>
              </a:rPr>
              <a:t> </a:t>
            </a:r>
            <a:r>
              <a:rPr lang="en-US" sz="3200">
                <a:cs typeface="Calibri Light"/>
              </a:rPr>
              <a:t>Assessing – SMART targets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F397AD-E1D3-239F-A7F5-7524A006243A}"/>
              </a:ext>
            </a:extLst>
          </p:cNvPr>
          <p:cNvSpPr txBox="1"/>
          <p:nvPr/>
        </p:nvSpPr>
        <p:spPr>
          <a:xfrm>
            <a:off x="466164" y="1710019"/>
            <a:ext cx="11551023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buFont typeface="Arial"/>
              <a:buChar char="•"/>
            </a:pPr>
            <a:r>
              <a:rPr lang="en-GB" sz="2400" b="1">
                <a:solidFill>
                  <a:srgbClr val="0B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Decarbonisation</a:t>
            </a:r>
            <a:r>
              <a:rPr lang="en-GB" sz="2400">
                <a:solidFill>
                  <a:srgbClr val="0B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reduce carbon emissions from energy use by 20%</a:t>
            </a:r>
            <a:endParaRPr lang="en-GB" sz="2400" i="1">
              <a:solidFill>
                <a:srgbClr val="0B0C0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>
              <a:solidFill>
                <a:srgbClr val="0B0C0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Arial"/>
              <a:buChar char="•"/>
            </a:pPr>
            <a:r>
              <a:rPr lang="en-GB" sz="2400" b="1">
                <a:solidFill>
                  <a:srgbClr val="0B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Adaptation and resilience</a:t>
            </a:r>
            <a:r>
              <a:rPr lang="en-GB" sz="2400">
                <a:solidFill>
                  <a:srgbClr val="0B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 install playground shade and plant trees in playground to provide sufficient cover for 50% of children</a:t>
            </a:r>
            <a:endParaRPr lang="en-GB" sz="2400" i="1">
              <a:solidFill>
                <a:srgbClr val="0B0C0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Arial"/>
              <a:buChar char="•"/>
            </a:pPr>
            <a:endParaRPr lang="en-GB" sz="2400">
              <a:solidFill>
                <a:srgbClr val="0B0C0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Arial"/>
              <a:buChar char="•"/>
            </a:pPr>
            <a:r>
              <a:rPr lang="en-GB" sz="2400" b="1">
                <a:solidFill>
                  <a:srgbClr val="0B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Biodiversity</a:t>
            </a:r>
            <a:r>
              <a:rPr lang="en-GB" sz="2400">
                <a:solidFill>
                  <a:srgbClr val="0B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increase areas for biodiversity by 15%</a:t>
            </a:r>
            <a:endParaRPr lang="en-GB" sz="2400" i="1">
              <a:solidFill>
                <a:srgbClr val="1D70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Arial"/>
              <a:buChar char="•"/>
            </a:pPr>
            <a:endParaRPr lang="en-GB" sz="2400">
              <a:solidFill>
                <a:srgbClr val="0B0C0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Arial"/>
              <a:buChar char="•"/>
            </a:pPr>
            <a:r>
              <a:rPr lang="en-GB" sz="2400" b="1">
                <a:solidFill>
                  <a:srgbClr val="0B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education and green careers</a:t>
            </a:r>
            <a:r>
              <a:rPr lang="en-GB" sz="2400">
                <a:solidFill>
                  <a:srgbClr val="0B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ensure 90% of year 2 children understand and can use vocabulary and concepts in the infant progression framework</a:t>
            </a:r>
            <a:endParaRPr lang="en-GB" sz="2400" i="1">
              <a:solidFill>
                <a:srgbClr val="0B0C0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6DEFC05-A2F0-AB2A-4BDB-4535AF0BA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4071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CDCC01"/>
          </a:solidFill>
        </p:spPr>
        <p:txBody>
          <a:bodyPr/>
          <a:lstStyle/>
          <a:p>
            <a:r>
              <a:rPr lang="en-US">
                <a:cs typeface="Calibri Light"/>
              </a:rPr>
              <a:t>   </a:t>
            </a:r>
            <a:r>
              <a:rPr lang="en-US" sz="3600" b="1">
                <a:cs typeface="Calibri Light"/>
              </a:rPr>
              <a:t>Our Schools, Our World </a:t>
            </a:r>
            <a:br>
              <a:rPr lang="en-US" sz="3600" b="1">
                <a:cs typeface="Calibri Light"/>
              </a:rPr>
            </a:br>
            <a:r>
              <a:rPr lang="en-US" sz="2400" b="1">
                <a:cs typeface="Calibri Light"/>
              </a:rPr>
              <a:t>     </a:t>
            </a:r>
            <a:r>
              <a:rPr lang="en-US" sz="3200">
                <a:cs typeface="Calibri Light"/>
              </a:rPr>
              <a:t>Lunch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B0D9AA-11F8-8E99-1714-DD59602DA00D}"/>
              </a:ext>
            </a:extLst>
          </p:cNvPr>
          <p:cNvSpPr txBox="1"/>
          <p:nvPr/>
        </p:nvSpPr>
        <p:spPr>
          <a:xfrm>
            <a:off x="1082830" y="2243253"/>
            <a:ext cx="9525000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000" dirty="0">
                <a:latin typeface="Arial"/>
                <a:cs typeface="Arial"/>
              </a:rPr>
              <a:t>Please be ready to start promptly at </a:t>
            </a:r>
            <a:r>
              <a:rPr lang="en-GB" sz="4000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cs typeface="Arial"/>
              </a:rPr>
              <a:t>1:05pm </a:t>
            </a: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6DEFC05-A2F0-AB2A-4BDB-4535AF0BA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3354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5432D-932C-2C7B-A879-38FC252F6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FF0000"/>
                </a:solidFill>
              </a:rPr>
              <a:t>Outdoor learning – outdoors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940737-B2FC-CB09-5E1C-328E3C158E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630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4376A7-F9F0-07C4-1C81-AE8C44F970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747FE56D-5E60-A179-7B9B-B333BCE86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1050" y="185816"/>
            <a:ext cx="3486150" cy="99044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C6F3056-A2DC-7239-A402-7611B3C8A107}"/>
              </a:ext>
            </a:extLst>
          </p:cNvPr>
          <p:cNvGrpSpPr/>
          <p:nvPr/>
        </p:nvGrpSpPr>
        <p:grpSpPr>
          <a:xfrm>
            <a:off x="-48491" y="7670"/>
            <a:ext cx="12288981" cy="1339418"/>
            <a:chOff x="-6927" y="4907"/>
            <a:chExt cx="12288981" cy="1339418"/>
          </a:xfrm>
          <a:solidFill>
            <a:srgbClr val="009C64"/>
          </a:solidFill>
        </p:grpSpPr>
        <p:sp>
          <p:nvSpPr>
            <p:cNvPr id="7" name="Google Shape;101;p1">
              <a:extLst>
                <a:ext uri="{FF2B5EF4-FFF2-40B4-BE49-F238E27FC236}">
                  <a16:creationId xmlns:a16="http://schemas.microsoft.com/office/drawing/2014/main" id="{0DC82682-24C3-56CF-C221-1C5780712E2F}"/>
                </a:ext>
              </a:extLst>
            </p:cNvPr>
            <p:cNvSpPr txBox="1">
              <a:spLocks/>
            </p:cNvSpPr>
            <p:nvPr/>
          </p:nvSpPr>
          <p:spPr>
            <a:xfrm>
              <a:off x="-6927" y="4907"/>
              <a:ext cx="12288981" cy="1339418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lnSpc>
                  <a:spcPct val="90000"/>
                </a:lnSpc>
                <a:buClr>
                  <a:schemeClr val="dk1"/>
                </a:buClr>
                <a:buSzPts val="4400"/>
              </a:pPr>
              <a:r>
                <a:rPr lang="en-GB" dirty="0"/>
                <a:t> </a:t>
              </a:r>
              <a:r>
                <a:rPr lang="en-GB" sz="3600" b="1" dirty="0"/>
                <a:t>Our Schools, Our World</a:t>
              </a:r>
              <a:br>
                <a:rPr lang="en-GB" sz="3600" b="1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3600" b="1" dirty="0"/>
                <a:t> </a:t>
              </a:r>
              <a:r>
                <a:rPr lang="en-GB" sz="3600" dirty="0"/>
                <a:t>Introductions</a:t>
              </a:r>
              <a:endParaRPr lang="en-GB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Picture 7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8448193C-67C0-47F8-19E6-7A6B427E8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13321" y="209179"/>
              <a:ext cx="3206151" cy="961869"/>
            </a:xfrm>
            <a:prstGeom prst="rect">
              <a:avLst/>
            </a:prstGeom>
            <a:grpFill/>
          </p:spPr>
        </p:pic>
      </p:grpSp>
      <p:pic>
        <p:nvPicPr>
          <p:cNvPr id="3" name="Picture 2" descr="A drawing of a tree with people on it&#10;&#10;AI-generated content may be incorrect.">
            <a:extLst>
              <a:ext uri="{FF2B5EF4-FFF2-40B4-BE49-F238E27FC236}">
                <a16:creationId xmlns:a16="http://schemas.microsoft.com/office/drawing/2014/main" id="{C4FBC86E-D145-80C2-AD43-4EC9B68951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1539" y="1527291"/>
            <a:ext cx="5395386" cy="5123942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781E56C-9E08-B32F-8D90-A55D1CE80A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4630" y="1727150"/>
            <a:ext cx="5133373" cy="4351338"/>
          </a:xfrm>
        </p:spPr>
        <p:txBody>
          <a:bodyPr/>
          <a:lstStyle/>
          <a:p>
            <a:r>
              <a:rPr lang="en-GB"/>
              <a:t>Who are you?</a:t>
            </a:r>
          </a:p>
          <a:p>
            <a:r>
              <a:rPr lang="en-GB"/>
              <a:t>What do you do?</a:t>
            </a:r>
          </a:p>
          <a:p>
            <a:r>
              <a:rPr lang="en-GB"/>
              <a:t>What would you like from </a:t>
            </a:r>
            <a:br>
              <a:rPr lang="en-GB"/>
            </a:br>
            <a:r>
              <a:rPr lang="en-GB"/>
              <a:t>today?</a:t>
            </a:r>
          </a:p>
          <a:p>
            <a:endParaRPr lang="en-GB"/>
          </a:p>
          <a:p>
            <a:endParaRPr lang="en-GB"/>
          </a:p>
          <a:p>
            <a:r>
              <a:rPr lang="en-GB" i="1"/>
              <a:t>How are you feeling today?</a:t>
            </a:r>
          </a:p>
        </p:txBody>
      </p:sp>
    </p:spTree>
    <p:extLst>
      <p:ext uri="{BB962C8B-B14F-4D97-AF65-F5344CB8AC3E}">
        <p14:creationId xmlns:p14="http://schemas.microsoft.com/office/powerpoint/2010/main" val="3322144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F4E731"/>
          </a:solidFill>
        </p:spPr>
        <p:txBody>
          <a:bodyPr/>
          <a:lstStyle/>
          <a:p>
            <a:r>
              <a:rPr lang="en-US">
                <a:cs typeface="Calibri Light"/>
              </a:rPr>
              <a:t>    </a:t>
            </a:r>
            <a:r>
              <a:rPr lang="en-US" sz="3600" b="1">
                <a:cs typeface="Calibri Light"/>
              </a:rPr>
              <a:t>Our Schools Our World</a:t>
            </a:r>
            <a:br>
              <a:rPr lang="en-US" sz="3600" b="1">
                <a:cs typeface="Calibri Light"/>
              </a:rPr>
            </a:br>
            <a:r>
              <a:rPr lang="en-US" sz="3600" b="1">
                <a:cs typeface="Calibri Light"/>
              </a:rPr>
              <a:t>   </a:t>
            </a:r>
            <a:r>
              <a:rPr lang="en-US" sz="3600">
                <a:cs typeface="Calibri Light"/>
              </a:rPr>
              <a:t>  Planning for Outdoor Learning</a:t>
            </a:r>
            <a:endParaRPr lang="en-US" sz="3600">
              <a:ea typeface="Calibri Light"/>
              <a:cs typeface="Calibri Light"/>
            </a:endParaRP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8B44E15-8F7B-A596-5895-D299EFD2C2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772" y="186552"/>
            <a:ext cx="3457814" cy="98812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25ACA6D-D352-89C9-DC9D-FFF6B2844B02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>
                <a:latin typeface="Calibri Light"/>
                <a:ea typeface="Calibri Light"/>
                <a:cs typeface="Calibri Light"/>
              </a:rPr>
              <a:t>Learning </a:t>
            </a:r>
            <a:r>
              <a:rPr lang="en-GB" sz="4400" b="1">
                <a:latin typeface="Calibri Light"/>
                <a:ea typeface="Calibri Light"/>
                <a:cs typeface="Calibri Light"/>
              </a:rPr>
              <a:t>IN </a:t>
            </a:r>
            <a:r>
              <a:rPr lang="en-GB" sz="4400">
                <a:latin typeface="Calibri Light"/>
                <a:ea typeface="Calibri Light"/>
                <a:cs typeface="Calibri Light"/>
              </a:rPr>
              <a:t>the outdoors</a:t>
            </a:r>
            <a:endParaRPr lang="en-GB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r>
              <a:rPr lang="en-GB" sz="4400">
                <a:latin typeface="Calibri Light"/>
                <a:ea typeface="Calibri Light"/>
                <a:cs typeface="Calibri Light"/>
              </a:rPr>
              <a:t>Learning </a:t>
            </a:r>
            <a:r>
              <a:rPr lang="en-GB" sz="4400" b="1">
                <a:latin typeface="Calibri Light"/>
                <a:ea typeface="Calibri Light"/>
                <a:cs typeface="Calibri Light"/>
              </a:rPr>
              <a:t>THROUGH </a:t>
            </a:r>
            <a:r>
              <a:rPr lang="en-GB" sz="4400">
                <a:latin typeface="Calibri Light"/>
                <a:ea typeface="Calibri Light"/>
                <a:cs typeface="Calibri Light"/>
              </a:rPr>
              <a:t>the outdoors</a:t>
            </a:r>
          </a:p>
          <a:p>
            <a:r>
              <a:rPr lang="en-GB" sz="4400">
                <a:latin typeface="Calibri Light"/>
                <a:ea typeface="Calibri Light"/>
                <a:cs typeface="Calibri Light"/>
              </a:rPr>
              <a:t>Learning </a:t>
            </a:r>
            <a:r>
              <a:rPr lang="en-GB" sz="4400" b="1">
                <a:latin typeface="Calibri Light"/>
                <a:ea typeface="Calibri Light"/>
                <a:cs typeface="Calibri Light"/>
              </a:rPr>
              <a:t>ABOUT </a:t>
            </a:r>
            <a:r>
              <a:rPr lang="en-GB" sz="4400">
                <a:latin typeface="Calibri Light"/>
                <a:ea typeface="Calibri Light"/>
                <a:cs typeface="Calibri Light"/>
              </a:rPr>
              <a:t>the outdoors</a:t>
            </a:r>
          </a:p>
          <a:p>
            <a:r>
              <a:rPr lang="en-GB" sz="4400">
                <a:latin typeface="Calibri Light"/>
                <a:ea typeface="Calibri Light"/>
                <a:cs typeface="Calibri Light"/>
              </a:rPr>
              <a:t>Learning </a:t>
            </a:r>
            <a:r>
              <a:rPr lang="en-GB" sz="4400" b="1">
                <a:latin typeface="Calibri Light"/>
                <a:ea typeface="Calibri Light"/>
                <a:cs typeface="Calibri Light"/>
              </a:rPr>
              <a:t>FOR </a:t>
            </a:r>
            <a:r>
              <a:rPr lang="en-GB" sz="4400">
                <a:latin typeface="Calibri Light"/>
                <a:ea typeface="Calibri Light"/>
                <a:cs typeface="Calibri Light"/>
              </a:rPr>
              <a:t>the outdoors</a:t>
            </a:r>
          </a:p>
          <a:p>
            <a:endParaRPr lang="en-GB" sz="4400">
              <a:latin typeface="Calibri Light"/>
              <a:ea typeface="Calibri Light"/>
              <a:cs typeface="Calibri Ligh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4400">
                <a:latin typeface="Calibri Light"/>
                <a:ea typeface="Calibri Light"/>
                <a:cs typeface="Calibri Light"/>
              </a:rPr>
              <a:t>The inside or outside classroom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4400">
                <a:latin typeface="Calibri Light"/>
                <a:ea typeface="Calibri Light"/>
                <a:cs typeface="Calibri Light"/>
              </a:rPr>
              <a:t>Where would learning be most effective?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07682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99832-09A2-6BFC-FF75-BB9865207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E03DD-B0D6-74B5-0D10-B8BB6A808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F4E731"/>
          </a:solidFill>
        </p:spPr>
        <p:txBody>
          <a:bodyPr/>
          <a:lstStyle/>
          <a:p>
            <a:r>
              <a:rPr lang="en-US">
                <a:cs typeface="Calibri Light"/>
              </a:rPr>
              <a:t>    </a:t>
            </a:r>
            <a:r>
              <a:rPr lang="en-US" sz="3600" b="1">
                <a:cs typeface="Calibri Light"/>
              </a:rPr>
              <a:t>Our Schools Our World</a:t>
            </a:r>
            <a:br>
              <a:rPr lang="en-US" sz="3600" b="1">
                <a:cs typeface="Calibri Light"/>
              </a:rPr>
            </a:br>
            <a:r>
              <a:rPr lang="en-US" sz="3600" b="1">
                <a:cs typeface="Calibri Light"/>
              </a:rPr>
              <a:t>   </a:t>
            </a:r>
            <a:r>
              <a:rPr lang="en-US" sz="3600">
                <a:cs typeface="Calibri Light"/>
              </a:rPr>
              <a:t>  Planning for Outdoor Learning</a:t>
            </a:r>
            <a:endParaRPr lang="en-US" sz="3600">
              <a:ea typeface="Calibri Light"/>
              <a:cs typeface="Calibri Light"/>
            </a:endParaRP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A5CECE6F-B398-7545-7C2F-0CF3CAA104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772" y="186552"/>
            <a:ext cx="3457814" cy="98812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Picture 2" descr="A group of colorful books&#10;&#10;AI-generated content may be incorrect.">
            <a:extLst>
              <a:ext uri="{FF2B5EF4-FFF2-40B4-BE49-F238E27FC236}">
                <a16:creationId xmlns:a16="http://schemas.microsoft.com/office/drawing/2014/main" id="{D98A60C7-AC74-6292-445A-8C4246D8F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546" y="1713871"/>
            <a:ext cx="4235210" cy="2883918"/>
          </a:xfrm>
          <a:prstGeom prst="rect">
            <a:avLst/>
          </a:prstGeom>
        </p:spPr>
      </p:pic>
      <p:pic>
        <p:nvPicPr>
          <p:cNvPr id="4" name="Picture 3" descr="A screenshot of a website&#10;&#10;AI-generated content may be incorrect.">
            <a:extLst>
              <a:ext uri="{FF2B5EF4-FFF2-40B4-BE49-F238E27FC236}">
                <a16:creationId xmlns:a16="http://schemas.microsoft.com/office/drawing/2014/main" id="{06CEBB7B-651A-0A36-FE83-82D10B192B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4881" y="1580881"/>
            <a:ext cx="3457935" cy="2287259"/>
          </a:xfrm>
          <a:prstGeom prst="rect">
            <a:avLst/>
          </a:prstGeom>
        </p:spPr>
      </p:pic>
      <p:pic>
        <p:nvPicPr>
          <p:cNvPr id="6" name="Picture 5" descr="A group of children jumping in the air&#10;&#10;AI-generated content may be incorrect.">
            <a:extLst>
              <a:ext uri="{FF2B5EF4-FFF2-40B4-BE49-F238E27FC236}">
                <a16:creationId xmlns:a16="http://schemas.microsoft.com/office/drawing/2014/main" id="{24453089-0F93-0D95-FD70-54A752CCED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3471" y="4601743"/>
            <a:ext cx="5244681" cy="20683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96DC63-AB52-6D19-E8B8-242EB4036FFE}"/>
              </a:ext>
            </a:extLst>
          </p:cNvPr>
          <p:cNvSpPr txBox="1"/>
          <p:nvPr/>
        </p:nvSpPr>
        <p:spPr>
          <a:xfrm>
            <a:off x="6569375" y="3871105"/>
            <a:ext cx="328953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dirty="0"/>
              <a:t>www.ltl.org/free-resources/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5D4A0C-6355-8607-B565-76C43EE2F1CE}"/>
              </a:ext>
            </a:extLst>
          </p:cNvPr>
          <p:cNvSpPr txBox="1"/>
          <p:nvPr/>
        </p:nvSpPr>
        <p:spPr>
          <a:xfrm>
            <a:off x="2638246" y="6305548"/>
            <a:ext cx="346494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dirty="0">
                <a:ea typeface="+mn-lt"/>
                <a:cs typeface="+mn-lt"/>
              </a:rPr>
              <a:t>www.creativestarlearning.co.uk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2947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B1F770C-8C5C-855C-E178-57B1042F9081}"/>
              </a:ext>
            </a:extLst>
          </p:cNvPr>
          <p:cNvSpPr txBox="1">
            <a:spLocks/>
          </p:cNvSpPr>
          <p:nvPr/>
        </p:nvSpPr>
        <p:spPr>
          <a:xfrm>
            <a:off x="252202" y="257816"/>
            <a:ext cx="1791270" cy="1524128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b="1"/>
              <a:t>95% </a:t>
            </a:r>
            <a:r>
              <a:rPr lang="en-GB" sz="1800"/>
              <a:t>of children enjoyed learning outside more than inside  </a:t>
            </a:r>
          </a:p>
          <a:p>
            <a:endParaRPr lang="en-GB" sz="180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23836BD-3F67-25CE-93E5-72FE726F2CD3}"/>
              </a:ext>
            </a:extLst>
          </p:cNvPr>
          <p:cNvSpPr txBox="1">
            <a:spLocks/>
          </p:cNvSpPr>
          <p:nvPr/>
        </p:nvSpPr>
        <p:spPr>
          <a:xfrm>
            <a:off x="2197393" y="261257"/>
            <a:ext cx="1778558" cy="1520687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40000" lnSpcReduction="2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/>
              <a:t>94% </a:t>
            </a:r>
            <a:r>
              <a:rPr lang="en-GB"/>
              <a:t>of children felt more connected to nature after learning outside</a:t>
            </a:r>
          </a:p>
          <a:p>
            <a:endParaRPr lang="en-GB" sz="320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4BE4ACD-DEB9-3E47-F30B-30A8CA18B306}"/>
              </a:ext>
            </a:extLst>
          </p:cNvPr>
          <p:cNvSpPr txBox="1">
            <a:spLocks/>
          </p:cNvSpPr>
          <p:nvPr/>
        </p:nvSpPr>
        <p:spPr>
          <a:xfrm>
            <a:off x="4190162" y="257816"/>
            <a:ext cx="1778558" cy="1524128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/>
              <a:t>93% </a:t>
            </a:r>
            <a:r>
              <a:rPr lang="en-GB" sz="3200"/>
              <a:t>of children showed improved social skills after learning outside</a:t>
            </a:r>
            <a:br>
              <a:rPr lang="en-GB" sz="3200"/>
            </a:br>
            <a:endParaRPr lang="en-GB" sz="320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8268FF1-5770-E576-0C15-945432B23A8A}"/>
              </a:ext>
            </a:extLst>
          </p:cNvPr>
          <p:cNvSpPr txBox="1">
            <a:spLocks/>
          </p:cNvSpPr>
          <p:nvPr/>
        </p:nvSpPr>
        <p:spPr>
          <a:xfrm>
            <a:off x="6223282" y="276422"/>
            <a:ext cx="1778556" cy="1505522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/>
              <a:t>92%</a:t>
            </a:r>
            <a:r>
              <a:rPr lang="en-GB" sz="3200"/>
              <a:t> of children engaged more with their learning outside than inside</a:t>
            </a:r>
          </a:p>
          <a:p>
            <a:endParaRPr lang="en-GB" sz="320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DE4ECB9-E32F-ECB3-DFC5-0B7325724F7E}"/>
              </a:ext>
            </a:extLst>
          </p:cNvPr>
          <p:cNvSpPr txBox="1">
            <a:spLocks/>
          </p:cNvSpPr>
          <p:nvPr/>
        </p:nvSpPr>
        <p:spPr>
          <a:xfrm>
            <a:off x="10149023" y="276422"/>
            <a:ext cx="1847676" cy="6454162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000" b="1"/>
              <a:t>References:</a:t>
            </a:r>
          </a:p>
          <a:p>
            <a:pPr algn="l"/>
            <a:endParaRPr lang="en-GB" sz="2000" b="1"/>
          </a:p>
          <a:p>
            <a:pPr algn="l"/>
            <a:r>
              <a:rPr lang="en-GB" sz="2000">
                <a:hlinkClick r:id="rId2"/>
              </a:rPr>
              <a:t>National Connections Demonstration project</a:t>
            </a:r>
            <a:endParaRPr lang="en-GB" sz="2000"/>
          </a:p>
          <a:p>
            <a:pPr algn="l"/>
            <a:endParaRPr lang="en-GB" sz="2000"/>
          </a:p>
          <a:p>
            <a:pPr algn="l"/>
            <a:r>
              <a:rPr lang="en-GB" sz="2000">
                <a:hlinkClick r:id="rId3"/>
              </a:rPr>
              <a:t>The Children’s People &amp; Nature Survey 2023</a:t>
            </a:r>
            <a:endParaRPr lang="en-GB" sz="2000"/>
          </a:p>
          <a:p>
            <a:pPr algn="l"/>
            <a:endParaRPr lang="en-GB" sz="2000"/>
          </a:p>
          <a:p>
            <a:pPr algn="l"/>
            <a:r>
              <a:rPr lang="en-GB" sz="2000">
                <a:hlinkClick r:id="rId4"/>
              </a:rPr>
              <a:t>Natural England: Children &amp; Nature Programme</a:t>
            </a:r>
            <a:endParaRPr lang="en-GB" sz="2000"/>
          </a:p>
          <a:p>
            <a:endParaRPr lang="en-GB" sz="3200"/>
          </a:p>
          <a:p>
            <a:endParaRPr lang="en-GB" sz="3200"/>
          </a:p>
          <a:p>
            <a:endParaRPr lang="en-GB" sz="320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FEB1C0BC-EE79-34C0-4579-DEE113F32FFD}"/>
              </a:ext>
            </a:extLst>
          </p:cNvPr>
          <p:cNvSpPr txBox="1">
            <a:spLocks/>
          </p:cNvSpPr>
          <p:nvPr/>
        </p:nvSpPr>
        <p:spPr>
          <a:xfrm>
            <a:off x="2195872" y="1907160"/>
            <a:ext cx="1778558" cy="1501676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/>
              <a:t>92% </a:t>
            </a:r>
            <a:r>
              <a:rPr lang="en-GB" sz="3200"/>
              <a:t>of children reported an increase in wellbeing after learning outside</a:t>
            </a:r>
            <a:br>
              <a:rPr lang="en-GB" sz="3200"/>
            </a:br>
            <a:endParaRPr lang="en-GB" sz="320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D36D11EC-3C40-1E71-80CB-C43B4EF602F1}"/>
              </a:ext>
            </a:extLst>
          </p:cNvPr>
          <p:cNvSpPr txBox="1">
            <a:spLocks/>
          </p:cNvSpPr>
          <p:nvPr/>
        </p:nvSpPr>
        <p:spPr>
          <a:xfrm>
            <a:off x="252202" y="1907160"/>
            <a:ext cx="1778558" cy="1501675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/>
              <a:t>85% </a:t>
            </a:r>
            <a:r>
              <a:rPr lang="en-GB" sz="3200"/>
              <a:t>of children showed improved behaviour after learning outside</a:t>
            </a:r>
          </a:p>
          <a:p>
            <a:endParaRPr lang="en-GB" sz="3200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4BF9B25B-1D73-7616-B153-1B605730616A}"/>
              </a:ext>
            </a:extLst>
          </p:cNvPr>
          <p:cNvSpPr txBox="1">
            <a:spLocks/>
          </p:cNvSpPr>
          <p:nvPr/>
        </p:nvSpPr>
        <p:spPr>
          <a:xfrm>
            <a:off x="8154733" y="257816"/>
            <a:ext cx="1778556" cy="1520686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/>
              <a:t>57% </a:t>
            </a:r>
            <a:r>
              <a:rPr lang="en-GB" sz="3200"/>
              <a:t>increase in children’s attainment after outdoor learning</a:t>
            </a:r>
          </a:p>
          <a:p>
            <a:br>
              <a:rPr lang="en-GB" sz="3200"/>
            </a:br>
            <a:endParaRPr lang="en-GB" sz="3200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92155F89-AA11-0DD7-18A7-EE7E4D4D4F5B}"/>
              </a:ext>
            </a:extLst>
          </p:cNvPr>
          <p:cNvSpPr txBox="1">
            <a:spLocks/>
          </p:cNvSpPr>
          <p:nvPr/>
        </p:nvSpPr>
        <p:spPr>
          <a:xfrm>
            <a:off x="4183473" y="1919689"/>
            <a:ext cx="1785247" cy="1489146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900" b="1"/>
              <a:t>13% </a:t>
            </a:r>
            <a:r>
              <a:rPr lang="en-GB" sz="2900"/>
              <a:t>of parents feel confident with their child playing outside</a:t>
            </a:r>
          </a:p>
          <a:p>
            <a:endParaRPr lang="en-GB" sz="3200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BC7633EE-20AE-5A06-D1AE-24B91CDD08C4}"/>
              </a:ext>
            </a:extLst>
          </p:cNvPr>
          <p:cNvSpPr txBox="1">
            <a:spLocks/>
          </p:cNvSpPr>
          <p:nvPr/>
        </p:nvSpPr>
        <p:spPr>
          <a:xfrm>
            <a:off x="260332" y="3534052"/>
            <a:ext cx="1782216" cy="1524128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b="1"/>
              <a:t>20% </a:t>
            </a:r>
            <a:r>
              <a:rPr lang="en-GB" sz="1800"/>
              <a:t>of KS2 children are categorised as ‘obese’</a:t>
            </a:r>
          </a:p>
          <a:p>
            <a:endParaRPr lang="en-GB" sz="180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7F87351E-85CE-5147-381F-84252CA27C9E}"/>
              </a:ext>
            </a:extLst>
          </p:cNvPr>
          <p:cNvSpPr txBox="1">
            <a:spLocks/>
          </p:cNvSpPr>
          <p:nvPr/>
        </p:nvSpPr>
        <p:spPr>
          <a:xfrm>
            <a:off x="4190162" y="5201273"/>
            <a:ext cx="1778558" cy="1542006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b="1"/>
              <a:t>13% </a:t>
            </a:r>
            <a:r>
              <a:rPr lang="en-GB" sz="1800"/>
              <a:t>of US children are on Ritalin for ADHD</a:t>
            </a:r>
          </a:p>
          <a:p>
            <a:endParaRPr lang="en-GB" sz="1800"/>
          </a:p>
          <a:p>
            <a:endParaRPr lang="en-GB" sz="180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280A9C1B-61AD-2487-C434-489B8E77D32E}"/>
              </a:ext>
            </a:extLst>
          </p:cNvPr>
          <p:cNvSpPr txBox="1">
            <a:spLocks/>
          </p:cNvSpPr>
          <p:nvPr/>
        </p:nvSpPr>
        <p:spPr>
          <a:xfrm>
            <a:off x="4199383" y="3534052"/>
            <a:ext cx="1769337" cy="1482602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/>
              <a:t>16% </a:t>
            </a:r>
            <a:r>
              <a:rPr lang="en-GB" sz="3200"/>
              <a:t>of children have a vitamin D deficiency</a:t>
            </a:r>
          </a:p>
          <a:p>
            <a:br>
              <a:rPr lang="en-GB" sz="3200"/>
            </a:br>
            <a:br>
              <a:rPr lang="en-GB" sz="3200"/>
            </a:br>
            <a:endParaRPr lang="en-GB" sz="3200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855F6167-306F-0459-44B0-F2B66B629F3B}"/>
              </a:ext>
            </a:extLst>
          </p:cNvPr>
          <p:cNvSpPr txBox="1">
            <a:spLocks/>
          </p:cNvSpPr>
          <p:nvPr/>
        </p:nvSpPr>
        <p:spPr>
          <a:xfrm>
            <a:off x="6163877" y="3516175"/>
            <a:ext cx="1837961" cy="1542006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b="1"/>
              <a:t>25% </a:t>
            </a:r>
            <a:r>
              <a:rPr lang="en-GB" sz="1800"/>
              <a:t>of children spend less than 30 minutes outside a week (out of school)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3A1E4BD1-A233-BBCD-818A-763E6554BE21}"/>
              </a:ext>
            </a:extLst>
          </p:cNvPr>
          <p:cNvSpPr txBox="1">
            <a:spLocks/>
          </p:cNvSpPr>
          <p:nvPr/>
        </p:nvSpPr>
        <p:spPr>
          <a:xfrm>
            <a:off x="8167817" y="3526367"/>
            <a:ext cx="1837961" cy="1524129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600" b="1"/>
              <a:t>79% </a:t>
            </a:r>
            <a:r>
              <a:rPr lang="en-GB" sz="1600"/>
              <a:t>of teachers reported positive impacts on their teaching practice from teaching outdoors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3A441F4C-95D8-4E89-2B62-FD824EE7BAFE}"/>
              </a:ext>
            </a:extLst>
          </p:cNvPr>
          <p:cNvSpPr txBox="1">
            <a:spLocks/>
          </p:cNvSpPr>
          <p:nvPr/>
        </p:nvSpPr>
        <p:spPr>
          <a:xfrm>
            <a:off x="8195689" y="5192187"/>
            <a:ext cx="1782216" cy="1524128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/>
              <a:t>69% </a:t>
            </a:r>
            <a:r>
              <a:rPr lang="en-GB" sz="3200"/>
              <a:t>of teachers reported increased job satisfaction when teaching outdoors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E8719006-228E-9765-7E45-223290C9F6F2}"/>
              </a:ext>
            </a:extLst>
          </p:cNvPr>
          <p:cNvSpPr txBox="1">
            <a:spLocks/>
          </p:cNvSpPr>
          <p:nvPr/>
        </p:nvSpPr>
        <p:spPr>
          <a:xfrm>
            <a:off x="252202" y="5201272"/>
            <a:ext cx="1790346" cy="1524129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47500" lnSpcReduction="2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200"/>
          </a:p>
          <a:p>
            <a:r>
              <a:rPr lang="en-GB" sz="3800" b="1"/>
              <a:t>37% </a:t>
            </a:r>
            <a:r>
              <a:rPr lang="en-GB" sz="3800"/>
              <a:t>of children have never seen a fruit or vegetable growing</a:t>
            </a:r>
          </a:p>
          <a:p>
            <a:endParaRPr lang="en-GB" sz="3200"/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88E0D22A-C650-752B-D8C8-482FBA465BA3}"/>
              </a:ext>
            </a:extLst>
          </p:cNvPr>
          <p:cNvSpPr txBox="1">
            <a:spLocks/>
          </p:cNvSpPr>
          <p:nvPr/>
        </p:nvSpPr>
        <p:spPr>
          <a:xfrm>
            <a:off x="2208527" y="5201273"/>
            <a:ext cx="1764979" cy="1542006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/>
              <a:t>88% </a:t>
            </a:r>
            <a:r>
              <a:rPr lang="en-GB" sz="3200"/>
              <a:t>of children say spending time in nature makes them feel very happy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E49FE011-00EB-5871-7891-8064880DB63D}"/>
              </a:ext>
            </a:extLst>
          </p:cNvPr>
          <p:cNvSpPr txBox="1">
            <a:spLocks/>
          </p:cNvSpPr>
          <p:nvPr/>
        </p:nvSpPr>
        <p:spPr>
          <a:xfrm>
            <a:off x="6154161" y="5210356"/>
            <a:ext cx="1847677" cy="1505959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/>
              <a:t>37% </a:t>
            </a:r>
            <a:r>
              <a:rPr lang="en-GB" sz="3200"/>
              <a:t>of children actively notice nature when spending time outside</a:t>
            </a:r>
            <a:br>
              <a:rPr lang="en-GB" sz="3200"/>
            </a:br>
            <a:endParaRPr lang="en-GB" sz="3200"/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7C012B1B-420A-408B-1E9E-55C9668B399F}"/>
              </a:ext>
            </a:extLst>
          </p:cNvPr>
          <p:cNvSpPr txBox="1">
            <a:spLocks/>
          </p:cNvSpPr>
          <p:nvPr/>
        </p:nvSpPr>
        <p:spPr>
          <a:xfrm>
            <a:off x="2195872" y="3539824"/>
            <a:ext cx="1814141" cy="1476830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/>
              <a:t>37% </a:t>
            </a:r>
            <a:r>
              <a:rPr lang="en-GB" sz="3200"/>
              <a:t>of children leave primary school at an ‘unhealthy weight’</a:t>
            </a:r>
          </a:p>
          <a:p>
            <a:endParaRPr lang="en-GB" sz="3200"/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94853276-ADAE-F13A-190A-66129D12C0DF}"/>
              </a:ext>
            </a:extLst>
          </p:cNvPr>
          <p:cNvSpPr txBox="1">
            <a:spLocks/>
          </p:cNvSpPr>
          <p:nvPr/>
        </p:nvSpPr>
        <p:spPr>
          <a:xfrm>
            <a:off x="8154733" y="1907160"/>
            <a:ext cx="1813117" cy="1458742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800"/>
          </a:p>
          <a:p>
            <a:r>
              <a:rPr lang="en-GB" sz="3300" b="1"/>
              <a:t>74% </a:t>
            </a:r>
            <a:r>
              <a:rPr lang="en-GB" sz="3300"/>
              <a:t>of children spend less time outdoors than prisoners</a:t>
            </a:r>
          </a:p>
          <a:p>
            <a:endParaRPr lang="en-GB" sz="3300"/>
          </a:p>
          <a:p>
            <a:endParaRPr lang="en-GB" sz="3300"/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839D5A58-1F33-EDA2-FE0C-71BE319F0692}"/>
              </a:ext>
            </a:extLst>
          </p:cNvPr>
          <p:cNvSpPr txBox="1">
            <a:spLocks/>
          </p:cNvSpPr>
          <p:nvPr/>
        </p:nvSpPr>
        <p:spPr>
          <a:xfrm>
            <a:off x="6154161" y="1921722"/>
            <a:ext cx="1778556" cy="1472549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800" b="1"/>
              <a:t>20%</a:t>
            </a:r>
            <a:r>
              <a:rPr lang="en-GB" sz="1800"/>
              <a:t> of children don’t play outside at all on an average day</a:t>
            </a:r>
          </a:p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1738690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198927" cy="1339418"/>
          </a:xfrm>
          <a:solidFill>
            <a:srgbClr val="CDCC01"/>
          </a:solidFill>
        </p:spPr>
        <p:txBody>
          <a:bodyPr/>
          <a:lstStyle/>
          <a:p>
            <a:r>
              <a:rPr lang="en-US">
                <a:cs typeface="Calibri Light"/>
              </a:rPr>
              <a:t>   </a:t>
            </a:r>
            <a:r>
              <a:rPr lang="en-US" sz="3600" b="1">
                <a:cs typeface="Calibri Light"/>
              </a:rPr>
              <a:t>Our Schools, Our World </a:t>
            </a:r>
            <a:br>
              <a:rPr lang="en-US" sz="3600" b="1">
                <a:cs typeface="Calibri Light"/>
              </a:rPr>
            </a:br>
            <a:r>
              <a:rPr lang="en-US" sz="2400" b="1">
                <a:cs typeface="Calibri Light"/>
              </a:rPr>
              <a:t>     </a:t>
            </a:r>
            <a:r>
              <a:rPr lang="en-US" sz="3200">
                <a:cs typeface="Calibri Light"/>
              </a:rPr>
              <a:t>Lunch </a:t>
            </a:r>
          </a:p>
        </p:txBody>
      </p:sp>
      <p:pic>
        <p:nvPicPr>
          <p:cNvPr id="6" name="Picture 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7A667B50-ABAC-BE4B-8624-1B7627C34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1050" y="185816"/>
            <a:ext cx="3486150" cy="99044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AA64CE1-CDC6-0949-219B-C92625CF339F}"/>
              </a:ext>
            </a:extLst>
          </p:cNvPr>
          <p:cNvGrpSpPr/>
          <p:nvPr/>
        </p:nvGrpSpPr>
        <p:grpSpPr>
          <a:xfrm>
            <a:off x="0" y="7670"/>
            <a:ext cx="12192000" cy="1339418"/>
            <a:chOff x="-48491" y="7670"/>
            <a:chExt cx="12288981" cy="1339418"/>
          </a:xfrm>
        </p:grpSpPr>
        <p:sp>
          <p:nvSpPr>
            <p:cNvPr id="5" name="Google Shape;101;p1">
              <a:extLst>
                <a:ext uri="{FF2B5EF4-FFF2-40B4-BE49-F238E27FC236}">
                  <a16:creationId xmlns:a16="http://schemas.microsoft.com/office/drawing/2014/main" id="{2D53BEC1-F27D-2626-EBFF-4ED29A26D0EF}"/>
                </a:ext>
              </a:extLst>
            </p:cNvPr>
            <p:cNvSpPr txBox="1">
              <a:spLocks/>
            </p:cNvSpPr>
            <p:nvPr/>
          </p:nvSpPr>
          <p:spPr>
            <a:xfrm>
              <a:off x="-48491" y="7670"/>
              <a:ext cx="12288981" cy="1339418"/>
            </a:xfrm>
            <a:prstGeom prst="rect">
              <a:avLst/>
            </a:prstGeom>
            <a:solidFill>
              <a:srgbClr val="C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lnSpc>
                  <a:spcPct val="90000"/>
                </a:lnSpc>
                <a:buClr>
                  <a:schemeClr val="dk1"/>
                </a:buClr>
                <a:buSzPts val="4400"/>
                <a:buFont typeface="Play"/>
                <a:buNone/>
              </a:pPr>
              <a:r>
                <a:rPr lang="en-GB" sz="3600" b="1">
                  <a:latin typeface="Arial" panose="020B0604020202020204" pitchFamily="34" charset="0"/>
                  <a:cs typeface="Arial" panose="020B0604020202020204" pitchFamily="34" charset="0"/>
                </a:rPr>
                <a:t>Our Schools, Our World</a:t>
              </a:r>
              <a:br>
                <a:rPr lang="en-GB" sz="3600" b="1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3600">
                  <a:latin typeface="Arial" panose="020B0604020202020204" pitchFamily="34" charset="0"/>
                  <a:cs typeface="Arial" panose="020B0604020202020204" pitchFamily="34" charset="0"/>
                </a:rPr>
                <a:t>Local Organisations</a:t>
              </a:r>
            </a:p>
          </p:txBody>
        </p:sp>
        <p:pic>
          <p:nvPicPr>
            <p:cNvPr id="7" name="Picture 6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1C17013B-F4AC-1A42-DCE7-658BA9B0D4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71757" y="211942"/>
              <a:ext cx="3206151" cy="961869"/>
            </a:xfrm>
            <a:prstGeom prst="rect">
              <a:avLst/>
            </a:prstGeom>
            <a:solidFill>
              <a:srgbClr val="009C64"/>
            </a:solidFill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C207F82-7BD8-6D95-570D-69A4D55742F2}"/>
              </a:ext>
            </a:extLst>
          </p:cNvPr>
          <p:cNvSpPr txBox="1"/>
          <p:nvPr/>
        </p:nvSpPr>
        <p:spPr>
          <a:xfrm>
            <a:off x="1550276" y="2145861"/>
            <a:ext cx="4160344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/>
              <a:t>Knowledge from the group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45125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F4E731"/>
          </a:solidFill>
        </p:spPr>
        <p:txBody>
          <a:bodyPr/>
          <a:lstStyle/>
          <a:p>
            <a:r>
              <a:rPr lang="en-US">
                <a:cs typeface="Calibri Light"/>
              </a:rPr>
              <a:t>    </a:t>
            </a:r>
            <a:r>
              <a:rPr lang="en-US" sz="3600" b="1">
                <a:cs typeface="Calibri Light"/>
              </a:rPr>
              <a:t>Our Schools Our World</a:t>
            </a:r>
            <a:br>
              <a:rPr lang="en-US" sz="3600" b="1">
                <a:cs typeface="Calibri Light"/>
              </a:rPr>
            </a:br>
            <a:r>
              <a:rPr lang="en-US" sz="3600" b="1">
                <a:cs typeface="Calibri Light"/>
              </a:rPr>
              <a:t>   </a:t>
            </a:r>
            <a:r>
              <a:rPr lang="en-US" sz="3600">
                <a:cs typeface="Calibri Light"/>
              </a:rPr>
              <a:t>  National Education Nature Park</a:t>
            </a:r>
            <a:endParaRPr lang="en-US" sz="3600">
              <a:ea typeface="Calibri Light"/>
              <a:cs typeface="Calibri Light"/>
            </a:endParaRP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8B44E15-8F7B-A596-5895-D299EFD2C2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772" y="186552"/>
            <a:ext cx="3457814" cy="98812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Online Media 6" title="National Education Nature Park: how it works">
            <a:hlinkClick r:id="" action="ppaction://media"/>
            <a:extLst>
              <a:ext uri="{FF2B5EF4-FFF2-40B4-BE49-F238E27FC236}">
                <a16:creationId xmlns:a16="http://schemas.microsoft.com/office/drawing/2014/main" id="{D735A90E-B0C3-AA42-C37C-BAFB964D20B8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539674" y="1345447"/>
            <a:ext cx="9666169" cy="5507621"/>
          </a:xfrm>
          <a:prstGeom prst="rect">
            <a:avLst/>
          </a:prstGeom>
        </p:spPr>
      </p:pic>
      <p:pic>
        <p:nvPicPr>
          <p:cNvPr id="8" name="Picture 7" descr="A close-up of a sign&#10;&#10;Description automatically generated">
            <a:extLst>
              <a:ext uri="{FF2B5EF4-FFF2-40B4-BE49-F238E27FC236}">
                <a16:creationId xmlns:a16="http://schemas.microsoft.com/office/drawing/2014/main" id="{31DEF803-FDBF-1085-572C-E01457F14E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621" y="1462246"/>
            <a:ext cx="1768231" cy="5010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DD2BA8-687F-87FC-1A82-E4F97ED23623}"/>
              </a:ext>
            </a:extLst>
          </p:cNvPr>
          <p:cNvSpPr txBox="1"/>
          <p:nvPr/>
        </p:nvSpPr>
        <p:spPr>
          <a:xfrm>
            <a:off x="121920" y="5773372"/>
            <a:ext cx="175193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hlinkClick r:id="rId6"/>
              </a:rPr>
              <a:t>www.educationnaturepark.org.uk</a:t>
            </a:r>
            <a:r>
              <a:rPr lang="en-GB"/>
              <a:t> </a:t>
            </a:r>
            <a:endParaRPr lang="en-US"/>
          </a:p>
        </p:txBody>
      </p:sp>
      <p:pic>
        <p:nvPicPr>
          <p:cNvPr id="3" name="Picture 2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B5E7EF2A-D3D7-F8CB-BD99-BA5F90DF34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5" y="2474702"/>
            <a:ext cx="2569953" cy="262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23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F4E731"/>
          </a:solidFill>
        </p:spPr>
        <p:txBody>
          <a:bodyPr/>
          <a:lstStyle/>
          <a:p>
            <a:r>
              <a:rPr lang="en-US">
                <a:cs typeface="Calibri Light"/>
              </a:rPr>
              <a:t>    </a:t>
            </a:r>
            <a:r>
              <a:rPr lang="en-US" sz="3600" b="1">
                <a:cs typeface="Calibri Light"/>
              </a:rPr>
              <a:t>Our Schools Our World</a:t>
            </a:r>
            <a:br>
              <a:rPr lang="en-US" sz="3600" b="1">
                <a:cs typeface="Calibri Light"/>
              </a:rPr>
            </a:br>
            <a:r>
              <a:rPr lang="en-US" sz="3600" b="1">
                <a:cs typeface="Calibri Light"/>
              </a:rPr>
              <a:t>     </a:t>
            </a:r>
            <a:r>
              <a:rPr lang="en-US" sz="3600">
                <a:cs typeface="Calibri Light"/>
              </a:rPr>
              <a:t>www.thoughtboxeducation.com</a:t>
            </a:r>
            <a:endParaRPr lang="en-US" sz="3600" err="1">
              <a:ea typeface="Calibri Light"/>
              <a:cs typeface="Calibri Light"/>
            </a:endParaRP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8B44E15-8F7B-A596-5895-D299EFD2C2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812" y="318632"/>
            <a:ext cx="3010774" cy="8560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Picture 2" descr="ThoughtBox Education">
            <a:extLst>
              <a:ext uri="{FF2B5EF4-FFF2-40B4-BE49-F238E27FC236}">
                <a16:creationId xmlns:a16="http://schemas.microsoft.com/office/drawing/2014/main" id="{2F5ED92B-4432-A2F5-6674-7D1A2B852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376" y="1713446"/>
            <a:ext cx="8480425" cy="4693920"/>
          </a:xfrm>
          <a:prstGeom prst="rect">
            <a:avLst/>
          </a:prstGeom>
        </p:spPr>
      </p:pic>
      <p:pic>
        <p:nvPicPr>
          <p:cNvPr id="6" name="Picture 5" descr="ThoughtBox Education - Global Learning NI">
            <a:extLst>
              <a:ext uri="{FF2B5EF4-FFF2-40B4-BE49-F238E27FC236}">
                <a16:creationId xmlns:a16="http://schemas.microsoft.com/office/drawing/2014/main" id="{ED443BA1-8C4E-AA14-7C2D-5E926A006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4032" y="1523365"/>
            <a:ext cx="2446655" cy="9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8731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A46BB6-0426-1366-5124-578F58F1C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6725" y="247650"/>
            <a:ext cx="7915275" cy="6362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7CFB50-E08F-596A-5878-993DA0AD3750}"/>
              </a:ext>
            </a:extLst>
          </p:cNvPr>
          <p:cNvSpPr txBox="1"/>
          <p:nvPr/>
        </p:nvSpPr>
        <p:spPr>
          <a:xfrm>
            <a:off x="318977" y="3429000"/>
            <a:ext cx="4752753" cy="19082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500" err="1">
                <a:latin typeface="Arial"/>
                <a:cs typeface="Arial"/>
              </a:rPr>
              <a:t>ThoughtBox</a:t>
            </a:r>
            <a:r>
              <a:rPr lang="en-GB" sz="2500">
                <a:latin typeface="Arial"/>
                <a:cs typeface="Arial"/>
              </a:rPr>
              <a:t> training video </a:t>
            </a:r>
            <a:endParaRPr lang="en-US" sz="2500">
              <a:latin typeface="Arial"/>
              <a:cs typeface="Arial"/>
            </a:endParaRPr>
          </a:p>
          <a:p>
            <a:r>
              <a:rPr lang="en-GB" sz="2500">
                <a:latin typeface="Arial"/>
                <a:cs typeface="Arial"/>
              </a:rPr>
              <a:t>on </a:t>
            </a:r>
            <a:r>
              <a:rPr lang="en-GB" sz="2500"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www.osow-suffolk.co.uk</a:t>
            </a:r>
            <a:r>
              <a:rPr lang="en-GB" sz="2500">
                <a:latin typeface="Arial"/>
                <a:cs typeface="Arial"/>
              </a:rPr>
              <a:t> </a:t>
            </a:r>
          </a:p>
          <a:p>
            <a:r>
              <a:rPr lang="en-GB" sz="2500">
                <a:latin typeface="Arial" panose="020B0604020202020204" pitchFamily="34" charset="0"/>
                <a:cs typeface="Arial" panose="020B0604020202020204" pitchFamily="34" charset="0"/>
              </a:rPr>
              <a:t>under 'Training'</a:t>
            </a:r>
          </a:p>
          <a:p>
            <a:r>
              <a:rPr lang="en-GB" sz="2500">
                <a:latin typeface="Arial" panose="020B0604020202020204" pitchFamily="34" charset="0"/>
                <a:cs typeface="Arial" panose="020B0604020202020204" pitchFamily="34" charset="0"/>
              </a:rPr>
              <a:t>Password Climate999</a:t>
            </a:r>
          </a:p>
          <a:p>
            <a:endParaRPr lang="en-GB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12C6860-DFF2-869C-FE66-CD1C3BE997B3}"/>
              </a:ext>
            </a:extLst>
          </p:cNvPr>
          <p:cNvCxnSpPr>
            <a:cxnSpLocks/>
          </p:cNvCxnSpPr>
          <p:nvPr/>
        </p:nvCxnSpPr>
        <p:spPr>
          <a:xfrm>
            <a:off x="3700130" y="4486940"/>
            <a:ext cx="4848447" cy="1935125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B2D5C02C-1C6F-28E3-6CE9-E906C7A512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7125" y="163905"/>
            <a:ext cx="2115880" cy="634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FA0E03-993F-E2EB-75DD-2525C5FB5AFC}"/>
              </a:ext>
            </a:extLst>
          </p:cNvPr>
          <p:cNvSpPr txBox="1"/>
          <p:nvPr/>
        </p:nvSpPr>
        <p:spPr>
          <a:xfrm>
            <a:off x="550014" y="463170"/>
            <a:ext cx="292376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>
                <a:highlight>
                  <a:srgbClr val="FFFF00"/>
                </a:highlight>
              </a:rPr>
              <a:t>Replace with local version</a:t>
            </a:r>
          </a:p>
        </p:txBody>
      </p:sp>
    </p:spTree>
    <p:extLst>
      <p:ext uri="{BB962C8B-B14F-4D97-AF65-F5344CB8AC3E}">
        <p14:creationId xmlns:p14="http://schemas.microsoft.com/office/powerpoint/2010/main" val="19181217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F4E731"/>
          </a:solidFill>
        </p:spPr>
        <p:txBody>
          <a:bodyPr/>
          <a:lstStyle/>
          <a:p>
            <a:r>
              <a:rPr lang="en-US">
                <a:cs typeface="Calibri Light"/>
              </a:rPr>
              <a:t>    </a:t>
            </a:r>
            <a:r>
              <a:rPr lang="en-US" sz="3600" b="1">
                <a:cs typeface="Calibri Light"/>
              </a:rPr>
              <a:t>Our Schools Our World</a:t>
            </a:r>
            <a:br>
              <a:rPr lang="en-US" sz="3600" b="1">
                <a:cs typeface="Calibri Light"/>
              </a:rPr>
            </a:br>
            <a:r>
              <a:rPr lang="en-US" sz="3600">
                <a:cs typeface="Calibri Light"/>
              </a:rPr>
              <a:t>     Next Steps</a:t>
            </a:r>
            <a:endParaRPr lang="en-US" sz="3600">
              <a:ea typeface="Calibri Light"/>
              <a:cs typeface="Calibri Light"/>
            </a:endParaRP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8B44E15-8F7B-A596-5895-D299EFD2C2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812" y="318632"/>
            <a:ext cx="3010774" cy="8560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63DA60-25AE-BF78-4B7B-53AC0AFA12AB}"/>
              </a:ext>
            </a:extLst>
          </p:cNvPr>
          <p:cNvSpPr txBox="1"/>
          <p:nvPr/>
        </p:nvSpPr>
        <p:spPr>
          <a:xfrm>
            <a:off x="223285" y="2678683"/>
            <a:ext cx="7262036" cy="24006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GB" sz="3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GB" sz="3000" dirty="0">
                <a:latin typeface="Arial"/>
                <a:cs typeface="Arial"/>
              </a:rPr>
              <a:t>Plan in meeting with head</a:t>
            </a:r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GB" sz="3000" dirty="0">
                <a:latin typeface="Arial"/>
                <a:cs typeface="Arial"/>
              </a:rPr>
              <a:t>Plan in meeting with business and site manager</a:t>
            </a:r>
          </a:p>
          <a:p>
            <a:pPr marL="342900" indent="-342900">
              <a:buFont typeface="Arial"/>
              <a:buChar char="•"/>
            </a:pPr>
            <a:r>
              <a:rPr lang="en-GB" sz="3000" dirty="0">
                <a:latin typeface="Arial"/>
                <a:cs typeface="Arial"/>
              </a:rPr>
              <a:t>Book in time with</a:t>
            </a:r>
            <a:r>
              <a:rPr lang="en-GB" sz="3000" dirty="0">
                <a:highlight>
                  <a:srgbClr val="FFFF00"/>
                </a:highlight>
                <a:latin typeface="Arial"/>
                <a:cs typeface="Arial"/>
              </a:rPr>
              <a:t> </a:t>
            </a:r>
            <a:r>
              <a:rPr lang="en-GB" sz="3000" err="1">
                <a:highlight>
                  <a:srgbClr val="FFFF00"/>
                </a:highlight>
                <a:latin typeface="Arial"/>
                <a:cs typeface="Arial"/>
              </a:rPr>
              <a:t>xxxxxx</a:t>
            </a:r>
            <a:endParaRPr lang="en-GB" sz="3000">
              <a:highlight>
                <a:srgbClr val="FFFF00"/>
              </a:highlight>
              <a:latin typeface="Arial"/>
              <a:cs typeface="Arial"/>
            </a:endParaRPr>
          </a:p>
        </p:txBody>
      </p:sp>
      <p:pic>
        <p:nvPicPr>
          <p:cNvPr id="3" name="Picture 2" descr="Evaluation QR.png">
            <a:extLst>
              <a:ext uri="{FF2B5EF4-FFF2-40B4-BE49-F238E27FC236}">
                <a16:creationId xmlns:a16="http://schemas.microsoft.com/office/drawing/2014/main" id="{EB771130-2FDA-EC3D-FA21-AE1FFB7F0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1764" y="2433150"/>
            <a:ext cx="4207950" cy="41158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F6BD44-3EF6-4746-93D5-0CBDC8A675C2}"/>
              </a:ext>
            </a:extLst>
          </p:cNvPr>
          <p:cNvSpPr txBox="1"/>
          <p:nvPr/>
        </p:nvSpPr>
        <p:spPr>
          <a:xfrm>
            <a:off x="6471372" y="1596005"/>
            <a:ext cx="5810682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Thank you for your time today.  Please complete the following evaluation.</a:t>
            </a:r>
          </a:p>
        </p:txBody>
      </p:sp>
    </p:spTree>
    <p:extLst>
      <p:ext uri="{BB962C8B-B14F-4D97-AF65-F5344CB8AC3E}">
        <p14:creationId xmlns:p14="http://schemas.microsoft.com/office/powerpoint/2010/main" val="11674666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61CFBD-FD87-B38A-F61D-156F969B56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8852" y="2106067"/>
            <a:ext cx="6248400" cy="4351338"/>
          </a:xfrm>
        </p:spPr>
        <p:txBody>
          <a:bodyPr/>
          <a:lstStyle/>
          <a:p>
            <a:pPr marL="571500" indent="-457200"/>
            <a:r>
              <a:rPr lang="en-GB"/>
              <a:t>Site Managers and Business Managers tomorrow </a:t>
            </a:r>
          </a:p>
          <a:p>
            <a:pPr marL="571500" indent="-457200"/>
            <a:endParaRPr lang="en-GB"/>
          </a:p>
          <a:p>
            <a:pPr marL="571500" indent="-457200"/>
            <a:r>
              <a:rPr lang="en-GB"/>
              <a:t>Any SPLs joining?</a:t>
            </a:r>
          </a:p>
          <a:p>
            <a:pPr marL="571500" indent="-457200"/>
            <a:endParaRPr lang="en-GB"/>
          </a:p>
          <a:p>
            <a:pPr marL="571500" indent="-457200"/>
            <a:endParaRPr lang="en-US"/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A313E081-F1F5-111F-3C08-FD2D1DB04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47EC2FA-9E16-D448-D678-090C552A0DDD}"/>
              </a:ext>
            </a:extLst>
          </p:cNvPr>
          <p:cNvGrpSpPr/>
          <p:nvPr/>
        </p:nvGrpSpPr>
        <p:grpSpPr>
          <a:xfrm>
            <a:off x="-48491" y="-252"/>
            <a:ext cx="12288981" cy="1339418"/>
            <a:chOff x="-48491" y="-252"/>
            <a:chExt cx="12288981" cy="1339418"/>
          </a:xfrm>
        </p:grpSpPr>
        <p:sp>
          <p:nvSpPr>
            <p:cNvPr id="8" name="Google Shape;101;p1">
              <a:extLst>
                <a:ext uri="{FF2B5EF4-FFF2-40B4-BE49-F238E27FC236}">
                  <a16:creationId xmlns:a16="http://schemas.microsoft.com/office/drawing/2014/main" id="{561DEAB3-CAB5-561C-2DD4-A7F06CF7A7C5}"/>
                </a:ext>
              </a:extLst>
            </p:cNvPr>
            <p:cNvSpPr txBox="1">
              <a:spLocks/>
            </p:cNvSpPr>
            <p:nvPr/>
          </p:nvSpPr>
          <p:spPr>
            <a:xfrm>
              <a:off x="-48491" y="-252"/>
              <a:ext cx="12288981" cy="1339418"/>
            </a:xfrm>
            <a:prstGeom prst="rect">
              <a:avLst/>
            </a:prstGeom>
            <a:solidFill>
              <a:srgbClr val="F4E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30263"/>
                <a:buFont typeface="Calibri"/>
                <a:buNone/>
              </a:pPr>
              <a:r>
                <a:rPr lang="en-GB" sz="3600" b="1">
                  <a:latin typeface="+mn-lt"/>
                </a:rPr>
                <a:t>Our Schools, Our World</a:t>
              </a:r>
              <a:br>
                <a:rPr lang="en-GB" sz="3600" b="1">
                  <a:latin typeface="+mn-lt"/>
                </a:rPr>
              </a:br>
              <a:r>
                <a:rPr lang="en-GB" sz="2800">
                  <a:latin typeface="+mn-lt"/>
                </a:rPr>
                <a:t>Finish</a:t>
              </a:r>
              <a:endParaRPr lang="en-GB" sz="2400"/>
            </a:p>
          </p:txBody>
        </p:sp>
        <p:pic>
          <p:nvPicPr>
            <p:cNvPr id="10" name="Picture 9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C09B6ABE-EBAF-15E3-F16E-D7ED07669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13321" y="209179"/>
              <a:ext cx="3206151" cy="9618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54522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0">
          <a:extLst>
            <a:ext uri="{FF2B5EF4-FFF2-40B4-BE49-F238E27FC236}">
              <a16:creationId xmlns:a16="http://schemas.microsoft.com/office/drawing/2014/main" id="{644D2CFA-3403-BA62-A1C4-ADBC610704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3B170895-A021-3B82-BAE9-3F2F45A3A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B69BBFF-DA3B-65A2-DCED-3EEE7E3C41D7}"/>
              </a:ext>
            </a:extLst>
          </p:cNvPr>
          <p:cNvGrpSpPr/>
          <p:nvPr/>
        </p:nvGrpSpPr>
        <p:grpSpPr>
          <a:xfrm>
            <a:off x="-48491" y="-252"/>
            <a:ext cx="12288981" cy="1339418"/>
            <a:chOff x="-48491" y="-252"/>
            <a:chExt cx="12288981" cy="1339418"/>
          </a:xfrm>
        </p:grpSpPr>
        <p:sp>
          <p:nvSpPr>
            <p:cNvPr id="8" name="Google Shape;101;p1">
              <a:extLst>
                <a:ext uri="{FF2B5EF4-FFF2-40B4-BE49-F238E27FC236}">
                  <a16:creationId xmlns:a16="http://schemas.microsoft.com/office/drawing/2014/main" id="{E3E93364-71B5-3679-94CF-62F06B2C8BD6}"/>
                </a:ext>
              </a:extLst>
            </p:cNvPr>
            <p:cNvSpPr txBox="1">
              <a:spLocks/>
            </p:cNvSpPr>
            <p:nvPr/>
          </p:nvSpPr>
          <p:spPr>
            <a:xfrm>
              <a:off x="-48491" y="-252"/>
              <a:ext cx="12288981" cy="1339418"/>
            </a:xfrm>
            <a:prstGeom prst="rect">
              <a:avLst/>
            </a:prstGeom>
            <a:solidFill>
              <a:srgbClr val="F4E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30263"/>
                <a:buFont typeface="Calibri"/>
                <a:buNone/>
              </a:pPr>
              <a:r>
                <a:rPr lang="en-GB" sz="3600" b="1" dirty="0">
                  <a:latin typeface="+mn-lt"/>
                </a:rPr>
                <a:t>Our Schools, Our World</a:t>
              </a:r>
              <a:br>
                <a:rPr lang="en-GB" sz="3600" b="1" dirty="0">
                  <a:latin typeface="+mn-lt"/>
                </a:rPr>
              </a:br>
              <a:endParaRPr lang="en-GB" sz="2800">
                <a:latin typeface="Aptos"/>
              </a:endParaRPr>
            </a:p>
          </p:txBody>
        </p:sp>
        <p:pic>
          <p:nvPicPr>
            <p:cNvPr id="10" name="Picture 9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374B7151-FFC2-CA5B-DB5B-B8A45DA45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13321" y="209179"/>
              <a:ext cx="3206151" cy="961869"/>
            </a:xfrm>
            <a:prstGeom prst="rect">
              <a:avLst/>
            </a:prstGeom>
          </p:spPr>
        </p:pic>
      </p:grpSp>
      <p:pic>
        <p:nvPicPr>
          <p:cNvPr id="6" name="Online Media 5" title="Benjamin Zephaniah's Future Vision of Our Planet">
            <a:hlinkClick r:id="" action="ppaction://media"/>
            <a:extLst>
              <a:ext uri="{FF2B5EF4-FFF2-40B4-BE49-F238E27FC236}">
                <a16:creationId xmlns:a16="http://schemas.microsoft.com/office/drawing/2014/main" id="{C545E060-15A4-2F3D-0A22-3E90E362F62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270523" y="1343348"/>
            <a:ext cx="9659012" cy="5508804"/>
          </a:xfrm>
        </p:spPr>
      </p:pic>
    </p:spTree>
    <p:extLst>
      <p:ext uri="{BB962C8B-B14F-4D97-AF65-F5344CB8AC3E}">
        <p14:creationId xmlns:p14="http://schemas.microsoft.com/office/powerpoint/2010/main" val="3069318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C0E459F4-65A7-0A86-6151-882089ED4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1050" y="185816"/>
            <a:ext cx="3486150" cy="990444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2326977-F784-FD60-CAB5-398C702FDF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8422020"/>
              </p:ext>
            </p:extLst>
          </p:nvPr>
        </p:nvGraphicFramePr>
        <p:xfrm>
          <a:off x="1195261" y="1554480"/>
          <a:ext cx="10256003" cy="4937760"/>
        </p:xfrm>
        <a:graphic>
          <a:graphicData uri="http://schemas.openxmlformats.org/drawingml/2006/table">
            <a:tbl>
              <a:tblPr firstRow="1" bandRow="1"/>
              <a:tblGrid>
                <a:gridCol w="1630220">
                  <a:extLst>
                    <a:ext uri="{9D8B030D-6E8A-4147-A177-3AD203B41FA5}">
                      <a16:colId xmlns:a16="http://schemas.microsoft.com/office/drawing/2014/main" val="4045235251"/>
                    </a:ext>
                  </a:extLst>
                </a:gridCol>
                <a:gridCol w="8625783">
                  <a:extLst>
                    <a:ext uri="{9D8B030D-6E8A-4147-A177-3AD203B41FA5}">
                      <a16:colId xmlns:a16="http://schemas.microsoft.com/office/drawing/2014/main" val="3004379317"/>
                    </a:ext>
                  </a:extLst>
                </a:gridCol>
              </a:tblGrid>
              <a:tr h="374889">
                <a:tc>
                  <a:txBody>
                    <a:bodyPr/>
                    <a:lstStyle/>
                    <a:p>
                      <a:r>
                        <a:rPr lang="en-GB" sz="2400"/>
                        <a:t>Time</a:t>
                      </a:r>
                      <a:endParaRPr lang="en-GB" sz="2400">
                        <a:latin typeface="+mn-lt"/>
                      </a:endParaRPr>
                    </a:p>
                  </a:txBody>
                  <a:tcPr>
                    <a:solidFill>
                      <a:srgbClr val="009C6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Session</a:t>
                      </a:r>
                      <a:endParaRPr lang="en-GB" sz="2400">
                        <a:latin typeface="+mn-lt"/>
                      </a:endParaRPr>
                    </a:p>
                  </a:txBody>
                  <a:tcPr>
                    <a:solidFill>
                      <a:srgbClr val="009C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4150890"/>
                  </a:ext>
                </a:extLst>
              </a:tr>
              <a:tr h="374889">
                <a:tc>
                  <a:txBody>
                    <a:bodyPr/>
                    <a:lstStyle/>
                    <a:p>
                      <a:r>
                        <a:rPr lang="en-GB" sz="2400"/>
                        <a:t>9:00</a:t>
                      </a:r>
                      <a:endParaRPr lang="en-GB" sz="240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Attendees arriving </a:t>
                      </a:r>
                      <a:endParaRPr lang="en-GB" sz="240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3844993"/>
                  </a:ext>
                </a:extLst>
              </a:tr>
              <a:tr h="374889">
                <a:tc>
                  <a:txBody>
                    <a:bodyPr/>
                    <a:lstStyle/>
                    <a:p>
                      <a:r>
                        <a:rPr lang="en-GB" sz="2400"/>
                        <a:t>9:05</a:t>
                      </a:r>
                      <a:endParaRPr lang="en-GB" sz="240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Welcome</a:t>
                      </a:r>
                      <a:endParaRPr lang="en-GB" sz="240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4888028"/>
                  </a:ext>
                </a:extLst>
              </a:tr>
              <a:tr h="374889">
                <a:tc>
                  <a:txBody>
                    <a:bodyPr/>
                    <a:lstStyle/>
                    <a:p>
                      <a:r>
                        <a:rPr lang="en-GB" sz="2400"/>
                        <a:t>9:20</a:t>
                      </a:r>
                      <a:endParaRPr lang="en-GB" sz="240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Curriculum Development</a:t>
                      </a:r>
                      <a:endParaRPr lang="en-GB" sz="240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0700863"/>
                  </a:ext>
                </a:extLst>
              </a:tr>
              <a:tr h="374889">
                <a:tc>
                  <a:txBody>
                    <a:bodyPr/>
                    <a:lstStyle/>
                    <a:p>
                      <a:r>
                        <a:rPr lang="en-GB" sz="2400"/>
                        <a:t>10:20</a:t>
                      </a:r>
                      <a:endParaRPr lang="en-GB" sz="240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Break</a:t>
                      </a:r>
                      <a:endParaRPr lang="en-GB" sz="240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9362879"/>
                  </a:ext>
                </a:extLst>
              </a:tr>
              <a:tr h="316850">
                <a:tc>
                  <a:txBody>
                    <a:bodyPr/>
                    <a:lstStyle/>
                    <a:p>
                      <a:r>
                        <a:rPr lang="en-GB" sz="2400"/>
                        <a:t>10:40</a:t>
                      </a:r>
                      <a:endParaRPr lang="en-GB" sz="240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/>
                        <a:t>Curriculum development and assessment</a:t>
                      </a:r>
                      <a:endParaRPr lang="en-GB" sz="240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7636136"/>
                  </a:ext>
                </a:extLst>
              </a:tr>
              <a:tr h="374889">
                <a:tc>
                  <a:txBody>
                    <a:bodyPr/>
                    <a:lstStyle/>
                    <a:p>
                      <a:r>
                        <a:rPr lang="en-GB" sz="2400"/>
                        <a:t>12:30</a:t>
                      </a:r>
                      <a:endParaRPr lang="en-GB" sz="240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Lunch</a:t>
                      </a:r>
                      <a:endParaRPr lang="en-GB" sz="240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7245251"/>
                  </a:ext>
                </a:extLst>
              </a:tr>
              <a:tr h="374889">
                <a:tc>
                  <a:txBody>
                    <a:bodyPr/>
                    <a:lstStyle/>
                    <a:p>
                      <a:r>
                        <a:rPr lang="en-GB" sz="2400"/>
                        <a:t>13:05</a:t>
                      </a:r>
                      <a:endParaRPr lang="en-GB" sz="240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Outdoor Learning</a:t>
                      </a:r>
                      <a:endParaRPr lang="en-GB" sz="240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6483859"/>
                  </a:ext>
                </a:extLst>
              </a:tr>
              <a:tr h="674801">
                <a:tc>
                  <a:txBody>
                    <a:bodyPr/>
                    <a:lstStyle/>
                    <a:p>
                      <a:r>
                        <a:rPr lang="en-GB" sz="2400"/>
                        <a:t>13:45</a:t>
                      </a:r>
                      <a:endParaRPr lang="en-GB" sz="240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sz="2400"/>
                        <a:t>How to talk about climate change with young people - </a:t>
                      </a:r>
                      <a:r>
                        <a:rPr lang="en-GB" sz="2400" err="1"/>
                        <a:t>ThoughtBox</a:t>
                      </a:r>
                      <a:r>
                        <a:rPr lang="en-GB" sz="2400"/>
                        <a:t> 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025691"/>
                  </a:ext>
                </a:extLst>
              </a:tr>
              <a:tr h="374889">
                <a:tc>
                  <a:txBody>
                    <a:bodyPr/>
                    <a:lstStyle/>
                    <a:p>
                      <a:r>
                        <a:rPr lang="en-GB" sz="2400"/>
                        <a:t>3:15</a:t>
                      </a:r>
                      <a:endParaRPr lang="en-GB" sz="240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Finish</a:t>
                      </a:r>
                      <a:endParaRPr lang="en-GB" sz="240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1121509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C66293B0-2E27-0D9E-1C24-D5DDB5BB7989}"/>
              </a:ext>
            </a:extLst>
          </p:cNvPr>
          <p:cNvGrpSpPr/>
          <p:nvPr/>
        </p:nvGrpSpPr>
        <p:grpSpPr>
          <a:xfrm>
            <a:off x="-48491" y="7670"/>
            <a:ext cx="12288981" cy="1339418"/>
            <a:chOff x="-6927" y="4907"/>
            <a:chExt cx="12288981" cy="1339418"/>
          </a:xfrm>
          <a:solidFill>
            <a:srgbClr val="009C64"/>
          </a:solidFill>
        </p:grpSpPr>
        <p:sp>
          <p:nvSpPr>
            <p:cNvPr id="7" name="Google Shape;101;p1">
              <a:extLst>
                <a:ext uri="{FF2B5EF4-FFF2-40B4-BE49-F238E27FC236}">
                  <a16:creationId xmlns:a16="http://schemas.microsoft.com/office/drawing/2014/main" id="{A6854B91-1796-BA1C-4546-F92915991A2C}"/>
                </a:ext>
              </a:extLst>
            </p:cNvPr>
            <p:cNvSpPr txBox="1">
              <a:spLocks/>
            </p:cNvSpPr>
            <p:nvPr/>
          </p:nvSpPr>
          <p:spPr>
            <a:xfrm>
              <a:off x="-6927" y="4907"/>
              <a:ext cx="12288981" cy="1339418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lnSpc>
                  <a:spcPct val="90000"/>
                </a:lnSpc>
                <a:buClr>
                  <a:schemeClr val="dk1"/>
                </a:buClr>
                <a:buSzPts val="4400"/>
              </a:pPr>
              <a:r>
                <a:rPr lang="en-GB"/>
                <a:t> </a:t>
              </a:r>
              <a:r>
                <a:rPr lang="en-GB" sz="3600" b="1"/>
                <a:t>Our Schools, Our World</a:t>
              </a:r>
              <a:br>
                <a:rPr lang="en-GB" sz="3600" b="1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3600" b="1"/>
                <a:t> </a:t>
              </a:r>
              <a:r>
                <a:rPr lang="en-GB" sz="3600"/>
                <a:t>Agenda </a:t>
              </a:r>
              <a:r>
                <a:rPr lang="en-GB" sz="2800"/>
                <a:t>(fit in tour of the school where convenient)</a:t>
              </a:r>
              <a:endParaRPr lang="en-GB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Picture 7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E0AF25B0-35DC-AEFE-D3DF-3D91FFBDB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13321" y="209179"/>
              <a:ext cx="3206151" cy="96186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794320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02A9E-DF46-C5A3-1967-9C8B18228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nline Media 3" title="Educating for Sustainability Suffolk.mp4">
            <a:hlinkClick r:id="" action="ppaction://media"/>
            <a:extLst>
              <a:ext uri="{FF2B5EF4-FFF2-40B4-BE49-F238E27FC236}">
                <a16:creationId xmlns:a16="http://schemas.microsoft.com/office/drawing/2014/main" id="{F1F90A84-0E28-7907-E45A-8F80FD139DF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25082" cy="687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57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D09D0-A279-D873-7A52-F3196AA0F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576517" cy="1325563"/>
          </a:xfrm>
          <a:solidFill>
            <a:srgbClr val="009C64"/>
          </a:solidFill>
        </p:spPr>
        <p:txBody>
          <a:bodyPr/>
          <a:lstStyle/>
          <a:p>
            <a:r>
              <a:rPr lang="en-GB" b="1"/>
              <a:t>Our Schools, Our World</a:t>
            </a:r>
            <a:br>
              <a:rPr lang="en-GB" b="1"/>
            </a:br>
            <a:r>
              <a:rPr lang="en-GB"/>
              <a:t>A 2 year rolling programme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8FFE71-7CAA-B8AC-97BE-797DF86E831A}"/>
              </a:ext>
            </a:extLst>
          </p:cNvPr>
          <p:cNvSpPr txBox="1"/>
          <p:nvPr/>
        </p:nvSpPr>
        <p:spPr>
          <a:xfrm>
            <a:off x="801414" y="1813034"/>
            <a:ext cx="10510344" cy="1354217"/>
          </a:xfrm>
          <a:prstGeom prst="rect">
            <a:avLst/>
          </a:prstGeom>
          <a:solidFill>
            <a:srgbClr val="00B0F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200" b="1"/>
              <a:t>Curriculum</a:t>
            </a:r>
            <a:endParaRPr lang="en-US"/>
          </a:p>
          <a:p>
            <a:pPr algn="ctr"/>
            <a:r>
              <a:rPr lang="en-GB" sz="3200"/>
              <a:t>Concepts, Greening, Nature Connection</a:t>
            </a:r>
          </a:p>
          <a:p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2DFB3C-C2C1-AF6E-2DC3-34B50FEB1F50}"/>
              </a:ext>
            </a:extLst>
          </p:cNvPr>
          <p:cNvSpPr txBox="1"/>
          <p:nvPr/>
        </p:nvSpPr>
        <p:spPr>
          <a:xfrm>
            <a:off x="840828" y="4821620"/>
            <a:ext cx="10510344" cy="1354217"/>
          </a:xfrm>
          <a:prstGeom prst="rect">
            <a:avLst/>
          </a:prstGeom>
          <a:solidFill>
            <a:srgbClr val="F4E73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200" b="1"/>
              <a:t>School Operations</a:t>
            </a:r>
            <a:endParaRPr lang="en-US"/>
          </a:p>
          <a:p>
            <a:pPr algn="ctr"/>
            <a:r>
              <a:rPr lang="en-GB" sz="3200"/>
              <a:t>Working towards Zero Carbon</a:t>
            </a:r>
            <a:endParaRPr lang="en-US"/>
          </a:p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D12F52-8463-88B0-66FD-062F32119955}"/>
              </a:ext>
            </a:extLst>
          </p:cNvPr>
          <p:cNvSpPr txBox="1"/>
          <p:nvPr/>
        </p:nvSpPr>
        <p:spPr>
          <a:xfrm>
            <a:off x="797695" y="3310757"/>
            <a:ext cx="1587707" cy="1384995"/>
          </a:xfrm>
          <a:prstGeom prst="rect">
            <a:avLst/>
          </a:prstGeom>
          <a:solidFill>
            <a:srgbClr val="CDCC0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/>
              <a:t>Theme 1</a:t>
            </a:r>
          </a:p>
          <a:p>
            <a:r>
              <a:rPr lang="en-GB" sz="2000"/>
              <a:t>Assemblies</a:t>
            </a:r>
          </a:p>
          <a:p>
            <a:r>
              <a:rPr lang="en-GB" sz="2000"/>
              <a:t>Actions</a:t>
            </a:r>
          </a:p>
          <a:p>
            <a:endParaRPr lang="en-GB" sz="20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E10BB8-A465-D15D-BF15-E3398D5EB265}"/>
              </a:ext>
            </a:extLst>
          </p:cNvPr>
          <p:cNvSpPr txBox="1"/>
          <p:nvPr/>
        </p:nvSpPr>
        <p:spPr>
          <a:xfrm>
            <a:off x="2653861" y="3310757"/>
            <a:ext cx="1678537" cy="1384995"/>
          </a:xfrm>
          <a:prstGeom prst="rect">
            <a:avLst/>
          </a:prstGeom>
          <a:solidFill>
            <a:srgbClr val="CDCC0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/>
              <a:t>Theme 2</a:t>
            </a:r>
          </a:p>
          <a:p>
            <a:r>
              <a:rPr lang="en-GB" sz="2000"/>
              <a:t>Assemblies</a:t>
            </a:r>
          </a:p>
          <a:p>
            <a:r>
              <a:rPr lang="en-GB" sz="2000"/>
              <a:t>Actions</a:t>
            </a:r>
          </a:p>
          <a:p>
            <a:endParaRPr lang="en-GB" sz="20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A65D17-64F9-720A-D644-CFD69AE58DDF}"/>
              </a:ext>
            </a:extLst>
          </p:cNvPr>
          <p:cNvSpPr txBox="1"/>
          <p:nvPr/>
        </p:nvSpPr>
        <p:spPr>
          <a:xfrm>
            <a:off x="4493171" y="3310756"/>
            <a:ext cx="1602829" cy="1384995"/>
          </a:xfrm>
          <a:prstGeom prst="rect">
            <a:avLst/>
          </a:prstGeom>
          <a:solidFill>
            <a:srgbClr val="CDCC0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/>
              <a:t>Theme 3</a:t>
            </a:r>
          </a:p>
          <a:p>
            <a:r>
              <a:rPr lang="en-GB" sz="2000"/>
              <a:t>Assemblies</a:t>
            </a:r>
          </a:p>
          <a:p>
            <a:r>
              <a:rPr lang="en-GB" sz="2000"/>
              <a:t>Actions</a:t>
            </a:r>
          </a:p>
          <a:p>
            <a:endParaRPr lang="en-GB" sz="20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04A79E-2DAB-874D-C00F-C0E27468E5AA}"/>
              </a:ext>
            </a:extLst>
          </p:cNvPr>
          <p:cNvSpPr txBox="1"/>
          <p:nvPr/>
        </p:nvSpPr>
        <p:spPr>
          <a:xfrm>
            <a:off x="6265524" y="3310756"/>
            <a:ext cx="1596021" cy="1384995"/>
          </a:xfrm>
          <a:prstGeom prst="rect">
            <a:avLst/>
          </a:prstGeom>
          <a:solidFill>
            <a:srgbClr val="CDCC0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/>
              <a:t>Theme 4</a:t>
            </a:r>
          </a:p>
          <a:p>
            <a:r>
              <a:rPr lang="en-GB" sz="2000"/>
              <a:t>Assemblies</a:t>
            </a:r>
          </a:p>
          <a:p>
            <a:r>
              <a:rPr lang="en-GB" sz="2000"/>
              <a:t>Actions</a:t>
            </a:r>
          </a:p>
          <a:p>
            <a:endParaRPr lang="en-GB" sz="20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B8B829-6DB1-4905-72B3-E0159E508CED}"/>
              </a:ext>
            </a:extLst>
          </p:cNvPr>
          <p:cNvSpPr txBox="1"/>
          <p:nvPr/>
        </p:nvSpPr>
        <p:spPr>
          <a:xfrm>
            <a:off x="8022318" y="3310757"/>
            <a:ext cx="1602084" cy="1384995"/>
          </a:xfrm>
          <a:prstGeom prst="rect">
            <a:avLst/>
          </a:prstGeom>
          <a:solidFill>
            <a:srgbClr val="CDCC0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/>
              <a:t>Theme 5</a:t>
            </a:r>
          </a:p>
          <a:p>
            <a:r>
              <a:rPr lang="en-GB" sz="2000"/>
              <a:t>Assemblies</a:t>
            </a:r>
          </a:p>
          <a:p>
            <a:r>
              <a:rPr lang="en-GB" sz="2000"/>
              <a:t>Actions</a:t>
            </a:r>
          </a:p>
          <a:p>
            <a:endParaRPr lang="en-GB" sz="20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3662FB-292D-DED8-B499-40A4DED76843}"/>
              </a:ext>
            </a:extLst>
          </p:cNvPr>
          <p:cNvSpPr txBox="1"/>
          <p:nvPr/>
        </p:nvSpPr>
        <p:spPr>
          <a:xfrm>
            <a:off x="9824693" y="3310757"/>
            <a:ext cx="1472688" cy="1384995"/>
          </a:xfrm>
          <a:prstGeom prst="rect">
            <a:avLst/>
          </a:prstGeom>
          <a:solidFill>
            <a:srgbClr val="CDCC0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/>
              <a:t>Theme 6</a:t>
            </a:r>
          </a:p>
          <a:p>
            <a:r>
              <a:rPr lang="en-GB" sz="2000"/>
              <a:t>Assemblies</a:t>
            </a:r>
          </a:p>
          <a:p>
            <a:r>
              <a:rPr lang="en-GB" sz="2000"/>
              <a:t>Actions</a:t>
            </a:r>
          </a:p>
          <a:p>
            <a:endParaRPr lang="en-GB" sz="2000"/>
          </a:p>
        </p:txBody>
      </p:sp>
      <p:pic>
        <p:nvPicPr>
          <p:cNvPr id="13" name="Picture 1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6DEFC05-A2F0-AB2A-4BDB-4535AF0BA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9714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63C31-007E-9A20-8871-D7283329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" y="4907"/>
            <a:ext cx="12288981" cy="1339418"/>
          </a:xfrm>
          <a:solidFill>
            <a:srgbClr val="009C64"/>
          </a:solidFill>
        </p:spPr>
        <p:txBody>
          <a:bodyPr/>
          <a:lstStyle/>
          <a:p>
            <a:r>
              <a:rPr lang="en-US">
                <a:cs typeface="Calibri Light"/>
              </a:rPr>
              <a:t>    </a:t>
            </a:r>
            <a:r>
              <a:rPr lang="en-US" sz="3600" b="1">
                <a:cs typeface="Calibri Light"/>
              </a:rPr>
              <a:t>Our Schools, Our World </a:t>
            </a:r>
            <a:br>
              <a:rPr lang="en-US" sz="3600" b="1">
                <a:cs typeface="Calibri Light"/>
              </a:rPr>
            </a:br>
            <a:r>
              <a:rPr lang="en-US" sz="3600" b="1">
                <a:cs typeface="Calibri Light"/>
              </a:rPr>
              <a:t>     </a:t>
            </a:r>
            <a:r>
              <a:rPr lang="en-US" sz="3600">
                <a:cs typeface="Calibri Light"/>
              </a:rPr>
              <a:t>The Framework - recap</a:t>
            </a:r>
          </a:p>
        </p:txBody>
      </p:sp>
      <p:pic>
        <p:nvPicPr>
          <p:cNvPr id="6" name="Picture 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6DEFC05-A2F0-AB2A-4BDB-4535AF0BA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321" y="209179"/>
            <a:ext cx="3206151" cy="9618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C9F2DD-2943-3E62-B9A3-F9C9E53A99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918" y="1718157"/>
            <a:ext cx="11126164" cy="409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007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f61c5e2-b2e4-4447-8179-6bd331802de7" xsi:nil="true"/>
    <lcf76f155ced4ddcb4097134ff3c332f xmlns="3019b5fa-8b3e-4e19-b64c-2a7b8496bb4e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5576AE948F15B4E99F78E2A3DBDE559" ma:contentTypeVersion="11" ma:contentTypeDescription="Create a new document." ma:contentTypeScope="" ma:versionID="9c13c1ca507c65c8b923da6c47cee1d3">
  <xsd:schema xmlns:xsd="http://www.w3.org/2001/XMLSchema" xmlns:xs="http://www.w3.org/2001/XMLSchema" xmlns:p="http://schemas.microsoft.com/office/2006/metadata/properties" xmlns:ns2="3019b5fa-8b3e-4e19-b64c-2a7b8496bb4e" xmlns:ns3="df61c5e2-b2e4-4447-8179-6bd331802de7" targetNamespace="http://schemas.microsoft.com/office/2006/metadata/properties" ma:root="true" ma:fieldsID="ec4940a650fe210c18776e8aba94a42b" ns2:_="" ns3:_="">
    <xsd:import namespace="3019b5fa-8b3e-4e19-b64c-2a7b8496bb4e"/>
    <xsd:import namespace="df61c5e2-b2e4-4447-8179-6bd331802d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19b5fa-8b3e-4e19-b64c-2a7b8496bb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5a14c1c7-36a5-45a5-9ee9-efc887aa7c1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61c5e2-b2e4-4447-8179-6bd331802de7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7df3f26e-6a21-4f1a-8ca0-b2cc7c81e2f9}" ma:internalName="TaxCatchAll" ma:showField="CatchAllData" ma:web="df61c5e2-b2e4-4447-8179-6bd331802de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3A65F53-C07C-420B-A294-4B23363810DF}">
  <ds:schemaRefs>
    <ds:schemaRef ds:uri="3019b5fa-8b3e-4e19-b64c-2a7b8496bb4e"/>
    <ds:schemaRef ds:uri="df61c5e2-b2e4-4447-8179-6bd331802de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C3C91AE-88A1-4D22-9C1B-A97EB98B6235}">
  <ds:schemaRefs>
    <ds:schemaRef ds:uri="3019b5fa-8b3e-4e19-b64c-2a7b8496bb4e"/>
    <ds:schemaRef ds:uri="df61c5e2-b2e4-4447-8179-6bd331802de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B74FA36-3551-41E3-B6AB-4A3F1D27826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59</Slides>
  <Notes>32</Notes>
  <HiddenSlides>1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office theme</vt:lpstr>
      <vt:lpstr>PowerPoint Presentation</vt:lpstr>
      <vt:lpstr> Our Schools, Our World   Training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Schools, Our World A 2 year rolling programme</vt:lpstr>
      <vt:lpstr>    Our Schools, Our World       The Framework - recap</vt:lpstr>
      <vt:lpstr> Our Schools Our World  www.osow-suffolk.co.uk </vt:lpstr>
      <vt:lpstr>    Our Schools, Our World       Curriculum Development – SPL role</vt:lpstr>
      <vt:lpstr>    Our Schools, Our World       Curriculum Development – SPL role</vt:lpstr>
      <vt:lpstr>PowerPoint Presentation</vt:lpstr>
      <vt:lpstr>Our Schools, Our World Current NC provision</vt:lpstr>
      <vt:lpstr>    Our Schools, Our World       Curriculum Development – Pupil Voice</vt:lpstr>
      <vt:lpstr> Our Schools, Our World   Curriculum Development – Establishing a Vision</vt:lpstr>
      <vt:lpstr>PowerPoint Presentation</vt:lpstr>
      <vt:lpstr>Our Schools, Our World A New Vision</vt:lpstr>
      <vt:lpstr>    Our Schools, Our World       School Vision – an example</vt:lpstr>
      <vt:lpstr>    Our Schools, Our World       Curriculum Development - research</vt:lpstr>
      <vt:lpstr>    Our Schools, Our World       Curriculum Development - research</vt:lpstr>
      <vt:lpstr>    Our Schools, Our World       Curriculum Development - research</vt:lpstr>
      <vt:lpstr>PowerPoint Presentation</vt:lpstr>
      <vt:lpstr>PowerPoint Presentation</vt:lpstr>
      <vt:lpstr>Our Schools, Our World   Wider Resources (National)</vt:lpstr>
      <vt:lpstr>    Our Schools, Our World       Curriculum Development- progression</vt:lpstr>
      <vt:lpstr>    Our Schools, Our World       Curriculum Development - assemblies</vt:lpstr>
      <vt:lpstr>    Our Schools, Our World       Curriculum Learning Outcomes – 4 key areas</vt:lpstr>
      <vt:lpstr>PowerPoint Presentation</vt:lpstr>
      <vt:lpstr>PowerPoint Presentation</vt:lpstr>
      <vt:lpstr>    Our Schools, Our World      </vt:lpstr>
      <vt:lpstr> Our Schools Our World  www.osow-suffolk.co.uk </vt:lpstr>
      <vt:lpstr>    Our Schools, Our World       Assessing Impact</vt:lpstr>
      <vt:lpstr>    Our Schools, Our World       Zones of impact</vt:lpstr>
      <vt:lpstr>    Our Schools, Our World       </vt:lpstr>
      <vt:lpstr>     Our Schools, Our World   </vt:lpstr>
      <vt:lpstr>    Our Schools, Our World       </vt:lpstr>
      <vt:lpstr>    Our Schools, Our World       </vt:lpstr>
      <vt:lpstr>PowerPoint Presentation</vt:lpstr>
      <vt:lpstr>PowerPoint Presentation</vt:lpstr>
      <vt:lpstr>    Our Schools, Our World       </vt:lpstr>
      <vt:lpstr>    Our Schools, Our World       </vt:lpstr>
      <vt:lpstr>    Our Schools Our World       Teacher Survey</vt:lpstr>
      <vt:lpstr>    Our Schools, Our World       Family Engagement Survey</vt:lpstr>
      <vt:lpstr>    Our Schools, Our World       </vt:lpstr>
      <vt:lpstr>    Our Schools, Our World       Climate Action Plan – SMART targets</vt:lpstr>
      <vt:lpstr>    Our Schools, Our World       Assessing – SMART targets</vt:lpstr>
      <vt:lpstr>   Our Schools, Our World       Lunch </vt:lpstr>
      <vt:lpstr>Outdoor learning – outdoors ?</vt:lpstr>
      <vt:lpstr>    Our Schools Our World      Planning for Outdoor Learning</vt:lpstr>
      <vt:lpstr>    Our Schools Our World      Planning for Outdoor Learning</vt:lpstr>
      <vt:lpstr>PowerPoint Presentation</vt:lpstr>
      <vt:lpstr>   Our Schools, Our World       Lunch </vt:lpstr>
      <vt:lpstr>    Our Schools Our World      National Education Nature Park</vt:lpstr>
      <vt:lpstr>    Our Schools Our World      www.thoughtboxeducation.com</vt:lpstr>
      <vt:lpstr>PowerPoint Presentation</vt:lpstr>
      <vt:lpstr>    Our Schools Our World      Next Steps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C. Ruthven</dc:creator>
  <cp:revision>48</cp:revision>
  <dcterms:created xsi:type="dcterms:W3CDTF">2013-07-15T20:26:40Z</dcterms:created>
  <dcterms:modified xsi:type="dcterms:W3CDTF">2025-03-31T14:03:43Z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0x01010055576AE948F15B4E99F78E2A3DBDE559</vt:lpwstr>
  </property>
  <property fmtid="{D5CDD505-2E9C-101B-9397-08002B2CF9AE}" pid="3" name="MediaServiceImageTags">
    <vt:lpwstr/>
  </property>
</Properties>
</file>