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omments/modernComment_99A_F2BAC99B.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00"/>
  </p:notesMasterIdLst>
  <p:sldIdLst>
    <p:sldId id="800" r:id="rId5"/>
    <p:sldId id="2469" r:id="rId6"/>
    <p:sldId id="2468" r:id="rId7"/>
    <p:sldId id="2601" r:id="rId8"/>
    <p:sldId id="2603" r:id="rId9"/>
    <p:sldId id="2471" r:id="rId10"/>
    <p:sldId id="2606" r:id="rId11"/>
    <p:sldId id="2630" r:id="rId12"/>
    <p:sldId id="2472" r:id="rId13"/>
    <p:sldId id="2477" r:id="rId14"/>
    <p:sldId id="2473" r:id="rId15"/>
    <p:sldId id="2474" r:id="rId16"/>
    <p:sldId id="2645" r:id="rId17"/>
    <p:sldId id="2646" r:id="rId18"/>
    <p:sldId id="880" r:id="rId19"/>
    <p:sldId id="2478" r:id="rId20"/>
    <p:sldId id="2479" r:id="rId21"/>
    <p:sldId id="611" r:id="rId22"/>
    <p:sldId id="2481" r:id="rId23"/>
    <p:sldId id="2650" r:id="rId24"/>
    <p:sldId id="2658" r:id="rId25"/>
    <p:sldId id="875" r:id="rId26"/>
    <p:sldId id="904" r:id="rId27"/>
    <p:sldId id="2399" r:id="rId28"/>
    <p:sldId id="2484" r:id="rId29"/>
    <p:sldId id="2578" r:id="rId30"/>
    <p:sldId id="2561" r:id="rId31"/>
    <p:sldId id="2649" r:id="rId32"/>
    <p:sldId id="926" r:id="rId33"/>
    <p:sldId id="2628" r:id="rId34"/>
    <p:sldId id="2629" r:id="rId35"/>
    <p:sldId id="925" r:id="rId36"/>
    <p:sldId id="2571" r:id="rId37"/>
    <p:sldId id="2582" r:id="rId38"/>
    <p:sldId id="985" r:id="rId39"/>
    <p:sldId id="982" r:id="rId40"/>
    <p:sldId id="951" r:id="rId41"/>
    <p:sldId id="976" r:id="rId42"/>
    <p:sldId id="975" r:id="rId43"/>
    <p:sldId id="952" r:id="rId44"/>
    <p:sldId id="2548" r:id="rId45"/>
    <p:sldId id="2489" r:id="rId46"/>
    <p:sldId id="2490" r:id="rId47"/>
    <p:sldId id="2491" r:id="rId48"/>
    <p:sldId id="2562" r:id="rId49"/>
    <p:sldId id="962" r:id="rId50"/>
    <p:sldId id="2647" r:id="rId51"/>
    <p:sldId id="2648" r:id="rId52"/>
    <p:sldId id="2458" r:id="rId53"/>
    <p:sldId id="2576" r:id="rId54"/>
    <p:sldId id="969" r:id="rId55"/>
    <p:sldId id="2563" r:id="rId56"/>
    <p:sldId id="2488" r:id="rId57"/>
    <p:sldId id="2583" r:id="rId58"/>
    <p:sldId id="2632" r:id="rId59"/>
    <p:sldId id="2634" r:id="rId60"/>
    <p:sldId id="965" r:id="rId61"/>
    <p:sldId id="921" r:id="rId62"/>
    <p:sldId id="2607" r:id="rId63"/>
    <p:sldId id="2608" r:id="rId64"/>
    <p:sldId id="2609" r:id="rId65"/>
    <p:sldId id="2610" r:id="rId66"/>
    <p:sldId id="2613" r:id="rId67"/>
    <p:sldId id="2612" r:id="rId68"/>
    <p:sldId id="2614" r:id="rId69"/>
    <p:sldId id="2615" r:id="rId70"/>
    <p:sldId id="2616" r:id="rId71"/>
    <p:sldId id="2617" r:id="rId72"/>
    <p:sldId id="2618" r:id="rId73"/>
    <p:sldId id="2621" r:id="rId74"/>
    <p:sldId id="2623" r:id="rId75"/>
    <p:sldId id="2652" r:id="rId76"/>
    <p:sldId id="2619" r:id="rId77"/>
    <p:sldId id="2656" r:id="rId78"/>
    <p:sldId id="2625" r:id="rId79"/>
    <p:sldId id="2651" r:id="rId80"/>
    <p:sldId id="947" r:id="rId81"/>
    <p:sldId id="276" r:id="rId82"/>
    <p:sldId id="2655" r:id="rId83"/>
    <p:sldId id="2654" r:id="rId84"/>
    <p:sldId id="2653" r:id="rId85"/>
    <p:sldId id="2624" r:id="rId86"/>
    <p:sldId id="2549" r:id="rId87"/>
    <p:sldId id="2657" r:id="rId88"/>
    <p:sldId id="916" r:id="rId89"/>
    <p:sldId id="973" r:id="rId90"/>
    <p:sldId id="944" r:id="rId91"/>
    <p:sldId id="945" r:id="rId92"/>
    <p:sldId id="974" r:id="rId93"/>
    <p:sldId id="2594" r:id="rId94"/>
    <p:sldId id="966" r:id="rId95"/>
    <p:sldId id="2626" r:id="rId96"/>
    <p:sldId id="2497" r:id="rId97"/>
    <p:sldId id="980" r:id="rId98"/>
    <p:sldId id="941"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FC9AF0-727B-4A33-9CDB-6837723B0C0E}">
          <p14:sldIdLst/>
        </p14:section>
        <p14:section name="Intro" id="{5475FF85-9018-47A6-B683-3015740D1C0C}">
          <p14:sldIdLst>
            <p14:sldId id="800"/>
            <p14:sldId id="2469"/>
            <p14:sldId id="2468"/>
            <p14:sldId id="2601"/>
            <p14:sldId id="2603"/>
            <p14:sldId id="2471"/>
            <p14:sldId id="2606"/>
          </p14:sldIdLst>
        </p14:section>
        <p14:section name="What is OSOW?" id="{2FC3A796-E78D-49F8-AE9B-528B59FC3338}">
          <p14:sldIdLst>
            <p14:sldId id="2630"/>
            <p14:sldId id="2472"/>
            <p14:sldId id="2477"/>
            <p14:sldId id="2473"/>
            <p14:sldId id="2474"/>
            <p14:sldId id="2645"/>
            <p14:sldId id="2646"/>
          </p14:sldIdLst>
        </p14:section>
        <p14:section name="Climate Basics" id="{C8054389-F469-4C72-89BE-B1ACF1138339}">
          <p14:sldIdLst>
            <p14:sldId id="880"/>
            <p14:sldId id="2478"/>
            <p14:sldId id="2479"/>
            <p14:sldId id="611"/>
            <p14:sldId id="2481"/>
            <p14:sldId id="2650"/>
            <p14:sldId id="2658"/>
            <p14:sldId id="875"/>
            <p14:sldId id="904"/>
          </p14:sldIdLst>
        </p14:section>
        <p14:section name="CAPS - background" id="{7365BA4B-7216-4B6B-96F5-954BC264F07C}">
          <p14:sldIdLst>
            <p14:sldId id="2399"/>
            <p14:sldId id="2484"/>
            <p14:sldId id="2578"/>
            <p14:sldId id="2561"/>
            <p14:sldId id="2649"/>
            <p14:sldId id="926"/>
            <p14:sldId id="2628"/>
            <p14:sldId id="2629"/>
            <p14:sldId id="925"/>
            <p14:sldId id="2571"/>
            <p14:sldId id="2582"/>
            <p14:sldId id="985"/>
            <p14:sldId id="982"/>
            <p14:sldId id="951"/>
            <p14:sldId id="976"/>
            <p14:sldId id="975"/>
            <p14:sldId id="952"/>
            <p14:sldId id="2548"/>
            <p14:sldId id="2489"/>
            <p14:sldId id="2490"/>
            <p14:sldId id="2491"/>
            <p14:sldId id="2562"/>
            <p14:sldId id="962"/>
            <p14:sldId id="2647"/>
            <p14:sldId id="2648"/>
            <p14:sldId id="2458"/>
            <p14:sldId id="2576"/>
            <p14:sldId id="969"/>
            <p14:sldId id="2563"/>
            <p14:sldId id="2488"/>
            <p14:sldId id="2583"/>
            <p14:sldId id="2632"/>
            <p14:sldId id="2634"/>
            <p14:sldId id="965"/>
            <p14:sldId id="921"/>
            <p14:sldId id="2607"/>
            <p14:sldId id="2608"/>
            <p14:sldId id="2609"/>
            <p14:sldId id="2610"/>
            <p14:sldId id="2613"/>
            <p14:sldId id="2612"/>
            <p14:sldId id="2614"/>
            <p14:sldId id="2615"/>
            <p14:sldId id="2616"/>
            <p14:sldId id="2617"/>
            <p14:sldId id="2618"/>
            <p14:sldId id="2621"/>
            <p14:sldId id="2623"/>
            <p14:sldId id="2652"/>
            <p14:sldId id="2619"/>
            <p14:sldId id="2656"/>
            <p14:sldId id="2625"/>
            <p14:sldId id="2651"/>
            <p14:sldId id="947"/>
            <p14:sldId id="276"/>
            <p14:sldId id="2655"/>
            <p14:sldId id="2654"/>
            <p14:sldId id="2653"/>
            <p14:sldId id="2624"/>
            <p14:sldId id="2549"/>
            <p14:sldId id="2657"/>
            <p14:sldId id="916"/>
            <p14:sldId id="973"/>
            <p14:sldId id="944"/>
            <p14:sldId id="945"/>
            <p14:sldId id="974"/>
            <p14:sldId id="2594"/>
            <p14:sldId id="966"/>
            <p14:sldId id="2626"/>
            <p14:sldId id="2497"/>
            <p14:sldId id="980"/>
            <p14:sldId id="9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80CC00-1A0E-EAD2-D032-69614179C598}" name="Lauren Stabler" initials="LS" userId="S::Lauren.Stabler@brighton-hove.gov.uk::1dfcd557-a7c2-4c40-ac1e-0282d3cb1180" providerId="AD"/>
  <p188:author id="{E9328650-DD3F-5C33-13AD-10C2F10563C7}" name="Katie Eberstein" initials="KE" userId="S::Katie.Eberstein@brighton-hove.gov.uk::8552068e-af68-466d-8240-da5ec5ba8e15" providerId="AD"/>
  <p188:author id="{B3714D88-7C2D-ABDE-B650-8246EA81C989}" name="beth.newman_brent.gov.uk#ext#@brightonandhovecc.onmicrosoft.com" initials="be" userId="S::beth.newman_brent.gov.uk#ext#@brightonandhovecc.onmicrosoft.com::e28cdbec-7415-475b-8d9c-66b321178c7f" providerId="AD"/>
  <p188:author id="{5351F4E6-A269-A12E-1404-417DDA92AEF7}" name="Newman, Beth" initials="NB" userId="S::Beth.Newman@brent.gov.uk::1533025c-e9bb-462c-b475-b41f8e31cc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D00"/>
    <a:srgbClr val="00B0F0"/>
    <a:srgbClr val="CCCD01"/>
    <a:srgbClr val="4EA72E"/>
    <a:srgbClr val="00C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706FE8-2EF1-4046-83FF-C9485D25814A}" v="174" dt="2025-03-31T14:08:44.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S::katie.eberstein@brighton-hove.gov.uk::8552068e-af68-466d-8240-da5ec5ba8e15" providerId="AD" clId="Web-{858AD168-205B-08D7-038B-8240DFF1AFD9}"/>
    <pc:docChg chg="addSld delSld modSld sldOrd modSection">
      <pc:chgData name="Katie Eberstein" userId="S::katie.eberstein@brighton-hove.gov.uk::8552068e-af68-466d-8240-da5ec5ba8e15" providerId="AD" clId="Web-{858AD168-205B-08D7-038B-8240DFF1AFD9}" dt="2025-01-12T17:40:39.290" v="564" actId="14100"/>
      <pc:docMkLst>
        <pc:docMk/>
      </pc:docMkLst>
      <pc:sldChg chg="modSp ord">
        <pc:chgData name="Katie Eberstein" userId="S::katie.eberstein@brighton-hove.gov.uk::8552068e-af68-466d-8240-da5ec5ba8e15" providerId="AD" clId="Web-{858AD168-205B-08D7-038B-8240DFF1AFD9}" dt="2025-01-12T17:32:26.589" v="548" actId="20577"/>
        <pc:sldMkLst>
          <pc:docMk/>
          <pc:sldMk cId="3334110009" sldId="276"/>
        </pc:sldMkLst>
        <pc:spChg chg="mod">
          <ac:chgData name="Katie Eberstein" userId="S::katie.eberstein@brighton-hove.gov.uk::8552068e-af68-466d-8240-da5ec5ba8e15" providerId="AD" clId="Web-{858AD168-205B-08D7-038B-8240DFF1AFD9}" dt="2025-01-12T17:32:26.589" v="548" actId="20577"/>
          <ac:spMkLst>
            <pc:docMk/>
            <pc:sldMk cId="3334110009" sldId="276"/>
            <ac:spMk id="2" creationId="{55B63C31-007E-9A20-8871-D7283329D3FC}"/>
          </ac:spMkLst>
        </pc:spChg>
      </pc:sldChg>
      <pc:sldChg chg="modSp">
        <pc:chgData name="Katie Eberstein" userId="S::katie.eberstein@brighton-hove.gov.uk::8552068e-af68-466d-8240-da5ec5ba8e15" providerId="AD" clId="Web-{858AD168-205B-08D7-038B-8240DFF1AFD9}" dt="2025-01-12T17:26:22.110" v="453" actId="20577"/>
        <pc:sldMkLst>
          <pc:docMk/>
          <pc:sldMk cId="4136577864" sldId="889"/>
        </pc:sldMkLst>
      </pc:sldChg>
      <pc:sldChg chg="modSp">
        <pc:chgData name="Katie Eberstein" userId="S::katie.eberstein@brighton-hove.gov.uk::8552068e-af68-466d-8240-da5ec5ba8e15" providerId="AD" clId="Web-{858AD168-205B-08D7-038B-8240DFF1AFD9}" dt="2025-01-12T17:32:12.885" v="540" actId="20577"/>
        <pc:sldMkLst>
          <pc:docMk/>
          <pc:sldMk cId="2842456402" sldId="916"/>
        </pc:sldMkLst>
        <pc:spChg chg="mod">
          <ac:chgData name="Katie Eberstein" userId="S::katie.eberstein@brighton-hove.gov.uk::8552068e-af68-466d-8240-da5ec5ba8e15" providerId="AD" clId="Web-{858AD168-205B-08D7-038B-8240DFF1AFD9}" dt="2025-01-12T17:32:12.885" v="540" actId="20577"/>
          <ac:spMkLst>
            <pc:docMk/>
            <pc:sldMk cId="2842456402" sldId="916"/>
            <ac:spMk id="2" creationId="{55B63C31-007E-9A20-8871-D7283329D3FC}"/>
          </ac:spMkLst>
        </pc:spChg>
      </pc:sldChg>
      <pc:sldChg chg="modSp">
        <pc:chgData name="Katie Eberstein" userId="S::katie.eberstein@brighton-hove.gov.uk::8552068e-af68-466d-8240-da5ec5ba8e15" providerId="AD" clId="Web-{858AD168-205B-08D7-038B-8240DFF1AFD9}" dt="2025-01-12T17:27:55.894" v="492" actId="20577"/>
        <pc:sldMkLst>
          <pc:docMk/>
          <pc:sldMk cId="2282384131" sldId="921"/>
        </pc:sldMkLst>
        <pc:spChg chg="mod">
          <ac:chgData name="Katie Eberstein" userId="S::katie.eberstein@brighton-hove.gov.uk::8552068e-af68-466d-8240-da5ec5ba8e15" providerId="AD" clId="Web-{858AD168-205B-08D7-038B-8240DFF1AFD9}" dt="2025-01-12T17:27:55.894" v="492" actId="20577"/>
          <ac:spMkLst>
            <pc:docMk/>
            <pc:sldMk cId="2282384131" sldId="921"/>
            <ac:spMk id="2" creationId="{55B63C31-007E-9A20-8871-D7283329D3FC}"/>
          </ac:spMkLst>
        </pc:spChg>
      </pc:sldChg>
      <pc:sldChg chg="modSp">
        <pc:chgData name="Katie Eberstein" userId="S::katie.eberstein@brighton-hove.gov.uk::8552068e-af68-466d-8240-da5ec5ba8e15" providerId="AD" clId="Web-{858AD168-205B-08D7-038B-8240DFF1AFD9}" dt="2025-01-12T17:25:40.624" v="427" actId="20577"/>
        <pc:sldMkLst>
          <pc:docMk/>
          <pc:sldMk cId="850626740" sldId="925"/>
        </pc:sldMkLst>
        <pc:spChg chg="mod">
          <ac:chgData name="Katie Eberstein" userId="S::katie.eberstein@brighton-hove.gov.uk::8552068e-af68-466d-8240-da5ec5ba8e15" providerId="AD" clId="Web-{858AD168-205B-08D7-038B-8240DFF1AFD9}" dt="2025-01-12T17:25:40.624" v="427" actId="20577"/>
          <ac:spMkLst>
            <pc:docMk/>
            <pc:sldMk cId="850626740" sldId="925"/>
            <ac:spMk id="2" creationId="{55B63C31-007E-9A20-8871-D7283329D3FC}"/>
          </ac:spMkLst>
        </pc:spChg>
      </pc:sldChg>
      <pc:sldChg chg="modSp">
        <pc:chgData name="Katie Eberstein" userId="S::katie.eberstein@brighton-hove.gov.uk::8552068e-af68-466d-8240-da5ec5ba8e15" providerId="AD" clId="Web-{858AD168-205B-08D7-038B-8240DFF1AFD9}" dt="2025-01-12T17:25:37.844" v="425" actId="20577"/>
        <pc:sldMkLst>
          <pc:docMk/>
          <pc:sldMk cId="2008989369" sldId="926"/>
        </pc:sldMkLst>
        <pc:spChg chg="mod">
          <ac:chgData name="Katie Eberstein" userId="S::katie.eberstein@brighton-hove.gov.uk::8552068e-af68-466d-8240-da5ec5ba8e15" providerId="AD" clId="Web-{858AD168-205B-08D7-038B-8240DFF1AFD9}" dt="2025-01-12T17:25:37.844" v="425" actId="20577"/>
          <ac:spMkLst>
            <pc:docMk/>
            <pc:sldMk cId="2008989369" sldId="926"/>
            <ac:spMk id="2" creationId="{55B63C31-007E-9A20-8871-D7283329D3FC}"/>
          </ac:spMkLst>
        </pc:spChg>
      </pc:sldChg>
      <pc:sldChg chg="modSp">
        <pc:chgData name="Katie Eberstein" userId="S::katie.eberstein@brighton-hove.gov.uk::8552068e-af68-466d-8240-da5ec5ba8e15" providerId="AD" clId="Web-{858AD168-205B-08D7-038B-8240DFF1AFD9}" dt="2025-01-12T17:32:29.714" v="550" actId="20577"/>
        <pc:sldMkLst>
          <pc:docMk/>
          <pc:sldMk cId="4028333968" sldId="944"/>
        </pc:sldMkLst>
        <pc:spChg chg="mod">
          <ac:chgData name="Katie Eberstein" userId="S::katie.eberstein@brighton-hove.gov.uk::8552068e-af68-466d-8240-da5ec5ba8e15" providerId="AD" clId="Web-{858AD168-205B-08D7-038B-8240DFF1AFD9}" dt="2025-01-12T17:32:29.714" v="550" actId="20577"/>
          <ac:spMkLst>
            <pc:docMk/>
            <pc:sldMk cId="4028333968" sldId="944"/>
            <ac:spMk id="2" creationId="{55B63C31-007E-9A20-8871-D7283329D3FC}"/>
          </ac:spMkLst>
        </pc:spChg>
      </pc:sldChg>
      <pc:sldChg chg="modSp">
        <pc:chgData name="Katie Eberstein" userId="S::katie.eberstein@brighton-hove.gov.uk::8552068e-af68-466d-8240-da5ec5ba8e15" providerId="AD" clId="Web-{858AD168-205B-08D7-038B-8240DFF1AFD9}" dt="2025-01-12T17:32:19.167" v="544" actId="20577"/>
        <pc:sldMkLst>
          <pc:docMk/>
          <pc:sldMk cId="3600927379" sldId="945"/>
        </pc:sldMkLst>
        <pc:spChg chg="mod">
          <ac:chgData name="Katie Eberstein" userId="S::katie.eberstein@brighton-hove.gov.uk::8552068e-af68-466d-8240-da5ec5ba8e15" providerId="AD" clId="Web-{858AD168-205B-08D7-038B-8240DFF1AFD9}" dt="2025-01-12T17:32:19.167" v="544" actId="20577"/>
          <ac:spMkLst>
            <pc:docMk/>
            <pc:sldMk cId="3600927379" sldId="945"/>
            <ac:spMk id="2" creationId="{55B63C31-007E-9A20-8871-D7283329D3FC}"/>
          </ac:spMkLst>
        </pc:spChg>
      </pc:sldChg>
      <pc:sldChg chg="modSp">
        <pc:chgData name="Katie Eberstein" userId="S::katie.eberstein@brighton-hove.gov.uk::8552068e-af68-466d-8240-da5ec5ba8e15" providerId="AD" clId="Web-{858AD168-205B-08D7-038B-8240DFF1AFD9}" dt="2025-01-12T17:32:36.401" v="554" actId="20577"/>
        <pc:sldMkLst>
          <pc:docMk/>
          <pc:sldMk cId="2185790822" sldId="947"/>
        </pc:sldMkLst>
        <pc:spChg chg="mod">
          <ac:chgData name="Katie Eberstein" userId="S::katie.eberstein@brighton-hove.gov.uk::8552068e-af68-466d-8240-da5ec5ba8e15" providerId="AD" clId="Web-{858AD168-205B-08D7-038B-8240DFF1AFD9}" dt="2025-01-12T17:32:36.401" v="554" actId="20577"/>
          <ac:spMkLst>
            <pc:docMk/>
            <pc:sldMk cId="2185790822" sldId="947"/>
            <ac:spMk id="2" creationId="{55B63C31-007E-9A20-8871-D7283329D3FC}"/>
          </ac:spMkLst>
        </pc:spChg>
      </pc:sldChg>
      <pc:sldChg chg="modSp">
        <pc:chgData name="Katie Eberstein" userId="S::katie.eberstein@brighton-hove.gov.uk::8552068e-af68-466d-8240-da5ec5ba8e15" providerId="AD" clId="Web-{858AD168-205B-08D7-038B-8240DFF1AFD9}" dt="2025-01-12T17:26:13.484" v="448" actId="20577"/>
        <pc:sldMkLst>
          <pc:docMk/>
          <pc:sldMk cId="4066273194" sldId="951"/>
        </pc:sldMkLst>
        <pc:spChg chg="mod">
          <ac:chgData name="Katie Eberstein" userId="S::katie.eberstein@brighton-hove.gov.uk::8552068e-af68-466d-8240-da5ec5ba8e15" providerId="AD" clId="Web-{858AD168-205B-08D7-038B-8240DFF1AFD9}" dt="2025-01-12T17:26:13.484" v="448" actId="20577"/>
          <ac:spMkLst>
            <pc:docMk/>
            <pc:sldMk cId="4066273194" sldId="951"/>
            <ac:spMk id="6" creationId="{3BDDD4C0-0B14-A4A2-C9D6-81E9BA939618}"/>
          </ac:spMkLst>
        </pc:spChg>
      </pc:sldChg>
      <pc:sldChg chg="modSp">
        <pc:chgData name="Katie Eberstein" userId="S::katie.eberstein@brighton-hove.gov.uk::8552068e-af68-466d-8240-da5ec5ba8e15" providerId="AD" clId="Web-{858AD168-205B-08D7-038B-8240DFF1AFD9}" dt="2025-01-12T17:26:28.204" v="455" actId="20577"/>
        <pc:sldMkLst>
          <pc:docMk/>
          <pc:sldMk cId="2744360968" sldId="952"/>
        </pc:sldMkLst>
        <pc:spChg chg="mod">
          <ac:chgData name="Katie Eberstein" userId="S::katie.eberstein@brighton-hove.gov.uk::8552068e-af68-466d-8240-da5ec5ba8e15" providerId="AD" clId="Web-{858AD168-205B-08D7-038B-8240DFF1AFD9}" dt="2025-01-12T17:26:28.204" v="455" actId="20577"/>
          <ac:spMkLst>
            <pc:docMk/>
            <pc:sldMk cId="2744360968" sldId="952"/>
            <ac:spMk id="6" creationId="{9AA3EC27-C3BD-6D29-7F5A-D63189E39AC5}"/>
          </ac:spMkLst>
        </pc:spChg>
      </pc:sldChg>
      <pc:sldChg chg="modSp ord">
        <pc:chgData name="Katie Eberstein" userId="S::katie.eberstein@brighton-hove.gov.uk::8552068e-af68-466d-8240-da5ec5ba8e15" providerId="AD" clId="Web-{858AD168-205B-08D7-038B-8240DFF1AFD9}" dt="2025-01-12T17:27:22.768" v="475"/>
        <pc:sldMkLst>
          <pc:docMk/>
          <pc:sldMk cId="3261657853" sldId="962"/>
        </pc:sldMkLst>
        <pc:spChg chg="mod">
          <ac:chgData name="Katie Eberstein" userId="S::katie.eberstein@brighton-hove.gov.uk::8552068e-af68-466d-8240-da5ec5ba8e15" providerId="AD" clId="Web-{858AD168-205B-08D7-038B-8240DFF1AFD9}" dt="2025-01-12T17:27:10.736" v="472" actId="20577"/>
          <ac:spMkLst>
            <pc:docMk/>
            <pc:sldMk cId="3261657853" sldId="962"/>
            <ac:spMk id="6" creationId="{9AA3EC27-C3BD-6D29-7F5A-D63189E39AC5}"/>
          </ac:spMkLst>
        </pc:spChg>
      </pc:sldChg>
      <pc:sldChg chg="modSp">
        <pc:chgData name="Katie Eberstein" userId="S::katie.eberstein@brighton-hove.gov.uk::8552068e-af68-466d-8240-da5ec5ba8e15" providerId="AD" clId="Web-{858AD168-205B-08D7-038B-8240DFF1AFD9}" dt="2025-01-12T17:27:02.705" v="468" actId="20577"/>
        <pc:sldMkLst>
          <pc:docMk/>
          <pc:sldMk cId="2577723316" sldId="964"/>
        </pc:sldMkLst>
      </pc:sldChg>
      <pc:sldChg chg="modSp">
        <pc:chgData name="Katie Eberstein" userId="S::katie.eberstein@brighton-hove.gov.uk::8552068e-af68-466d-8240-da5ec5ba8e15" providerId="AD" clId="Web-{858AD168-205B-08D7-038B-8240DFF1AFD9}" dt="2025-01-12T17:27:50.472" v="490" actId="20577"/>
        <pc:sldMkLst>
          <pc:docMk/>
          <pc:sldMk cId="1373984510" sldId="965"/>
        </pc:sldMkLst>
        <pc:spChg chg="mod">
          <ac:chgData name="Katie Eberstein" userId="S::katie.eberstein@brighton-hove.gov.uk::8552068e-af68-466d-8240-da5ec5ba8e15" providerId="AD" clId="Web-{858AD168-205B-08D7-038B-8240DFF1AFD9}" dt="2025-01-12T17:27:50.472" v="490" actId="20577"/>
          <ac:spMkLst>
            <pc:docMk/>
            <pc:sldMk cId="1373984510" sldId="965"/>
            <ac:spMk id="6" creationId="{9AA3EC27-C3BD-6D29-7F5A-D63189E39AC5}"/>
          </ac:spMkLst>
        </pc:spChg>
      </pc:sldChg>
      <pc:sldChg chg="modSp">
        <pc:chgData name="Katie Eberstein" userId="S::katie.eberstein@brighton-hove.gov.uk::8552068e-af68-466d-8240-da5ec5ba8e15" providerId="AD" clId="Web-{858AD168-205B-08D7-038B-8240DFF1AFD9}" dt="2025-01-12T17:32:46.495" v="558" actId="20577"/>
        <pc:sldMkLst>
          <pc:docMk/>
          <pc:sldMk cId="729459678" sldId="966"/>
        </pc:sldMkLst>
        <pc:spChg chg="mod">
          <ac:chgData name="Katie Eberstein" userId="S::katie.eberstein@brighton-hove.gov.uk::8552068e-af68-466d-8240-da5ec5ba8e15" providerId="AD" clId="Web-{858AD168-205B-08D7-038B-8240DFF1AFD9}" dt="2025-01-12T17:32:46.495" v="558" actId="20577"/>
          <ac:spMkLst>
            <pc:docMk/>
            <pc:sldMk cId="729459678" sldId="966"/>
            <ac:spMk id="2" creationId="{55B63C31-007E-9A20-8871-D7283329D3FC}"/>
          </ac:spMkLst>
        </pc:spChg>
      </pc:sldChg>
      <pc:sldChg chg="addSp delSp modSp">
        <pc:chgData name="Katie Eberstein" userId="S::katie.eberstein@brighton-hove.gov.uk::8552068e-af68-466d-8240-da5ec5ba8e15" providerId="AD" clId="Web-{858AD168-205B-08D7-038B-8240DFF1AFD9}" dt="2025-01-12T17:32:02.822" v="536" actId="20577"/>
        <pc:sldMkLst>
          <pc:docMk/>
          <pc:sldMk cId="1326456370" sldId="967"/>
        </pc:sldMkLst>
      </pc:sldChg>
      <pc:sldChg chg="modSp">
        <pc:chgData name="Katie Eberstein" userId="S::katie.eberstein@brighton-hove.gov.uk::8552068e-af68-466d-8240-da5ec5ba8e15" providerId="AD" clId="Web-{858AD168-205B-08D7-038B-8240DFF1AFD9}" dt="2025-01-12T17:27:32.190" v="480" actId="20577"/>
        <pc:sldMkLst>
          <pc:docMk/>
          <pc:sldMk cId="1813704932" sldId="969"/>
        </pc:sldMkLst>
        <pc:spChg chg="mod">
          <ac:chgData name="Katie Eberstein" userId="S::katie.eberstein@brighton-hove.gov.uk::8552068e-af68-466d-8240-da5ec5ba8e15" providerId="AD" clId="Web-{858AD168-205B-08D7-038B-8240DFF1AFD9}" dt="2025-01-12T17:27:32.190" v="480" actId="20577"/>
          <ac:spMkLst>
            <pc:docMk/>
            <pc:sldMk cId="1813704932" sldId="969"/>
            <ac:spMk id="2" creationId="{55B63C31-007E-9A20-8871-D7283329D3FC}"/>
          </ac:spMkLst>
        </pc:spChg>
      </pc:sldChg>
      <pc:sldChg chg="modSp">
        <pc:chgData name="Katie Eberstein" userId="S::katie.eberstein@brighton-hove.gov.uk::8552068e-af68-466d-8240-da5ec5ba8e15" providerId="AD" clId="Web-{858AD168-205B-08D7-038B-8240DFF1AFD9}" dt="2025-01-12T17:32:15.948" v="542" actId="20577"/>
        <pc:sldMkLst>
          <pc:docMk/>
          <pc:sldMk cId="1833428639" sldId="973"/>
        </pc:sldMkLst>
        <pc:spChg chg="mod">
          <ac:chgData name="Katie Eberstein" userId="S::katie.eberstein@brighton-hove.gov.uk::8552068e-af68-466d-8240-da5ec5ba8e15" providerId="AD" clId="Web-{858AD168-205B-08D7-038B-8240DFF1AFD9}" dt="2025-01-12T17:32:15.948" v="542" actId="20577"/>
          <ac:spMkLst>
            <pc:docMk/>
            <pc:sldMk cId="1833428639" sldId="973"/>
            <ac:spMk id="2" creationId="{55B63C31-007E-9A20-8871-D7283329D3FC}"/>
          </ac:spMkLst>
        </pc:spChg>
      </pc:sldChg>
      <pc:sldChg chg="modSp">
        <pc:chgData name="Katie Eberstein" userId="S::katie.eberstein@brighton-hove.gov.uk::8552068e-af68-466d-8240-da5ec5ba8e15" providerId="AD" clId="Web-{858AD168-205B-08D7-038B-8240DFF1AFD9}" dt="2025-01-12T17:32:22.823" v="546" actId="20577"/>
        <pc:sldMkLst>
          <pc:docMk/>
          <pc:sldMk cId="1185822504" sldId="974"/>
        </pc:sldMkLst>
        <pc:spChg chg="mod">
          <ac:chgData name="Katie Eberstein" userId="S::katie.eberstein@brighton-hove.gov.uk::8552068e-af68-466d-8240-da5ec5ba8e15" providerId="AD" clId="Web-{858AD168-205B-08D7-038B-8240DFF1AFD9}" dt="2025-01-12T17:32:22.823" v="546" actId="20577"/>
          <ac:spMkLst>
            <pc:docMk/>
            <pc:sldMk cId="1185822504" sldId="974"/>
            <ac:spMk id="2" creationId="{55B63C31-007E-9A20-8871-D7283329D3FC}"/>
          </ac:spMkLst>
        </pc:spChg>
      </pc:sldChg>
      <pc:sldChg chg="modSp">
        <pc:chgData name="Katie Eberstein" userId="S::katie.eberstein@brighton-hove.gov.uk::8552068e-af68-466d-8240-da5ec5ba8e15" providerId="AD" clId="Web-{858AD168-205B-08D7-038B-8240DFF1AFD9}" dt="2025-01-12T17:26:19.563" v="452" actId="20577"/>
        <pc:sldMkLst>
          <pc:docMk/>
          <pc:sldMk cId="827172781" sldId="975"/>
        </pc:sldMkLst>
        <pc:spChg chg="mod">
          <ac:chgData name="Katie Eberstein" userId="S::katie.eberstein@brighton-hove.gov.uk::8552068e-af68-466d-8240-da5ec5ba8e15" providerId="AD" clId="Web-{858AD168-205B-08D7-038B-8240DFF1AFD9}" dt="2025-01-12T17:26:19.563" v="452" actId="20577"/>
          <ac:spMkLst>
            <pc:docMk/>
            <pc:sldMk cId="827172781" sldId="975"/>
            <ac:spMk id="6" creationId="{3BDDD4C0-0B14-A4A2-C9D6-81E9BA939618}"/>
          </ac:spMkLst>
        </pc:spChg>
      </pc:sldChg>
      <pc:sldChg chg="modSp">
        <pc:chgData name="Katie Eberstein" userId="S::katie.eberstein@brighton-hove.gov.uk::8552068e-af68-466d-8240-da5ec5ba8e15" providerId="AD" clId="Web-{858AD168-205B-08D7-038B-8240DFF1AFD9}" dt="2025-01-12T17:26:16.078" v="450" actId="20577"/>
        <pc:sldMkLst>
          <pc:docMk/>
          <pc:sldMk cId="1673740169" sldId="976"/>
        </pc:sldMkLst>
        <pc:spChg chg="mod">
          <ac:chgData name="Katie Eberstein" userId="S::katie.eberstein@brighton-hove.gov.uk::8552068e-af68-466d-8240-da5ec5ba8e15" providerId="AD" clId="Web-{858AD168-205B-08D7-038B-8240DFF1AFD9}" dt="2025-01-12T17:26:16.078" v="450" actId="20577"/>
          <ac:spMkLst>
            <pc:docMk/>
            <pc:sldMk cId="1673740169" sldId="976"/>
            <ac:spMk id="6" creationId="{3BDDD4C0-0B14-A4A2-C9D6-81E9BA939618}"/>
          </ac:spMkLst>
        </pc:spChg>
      </pc:sldChg>
      <pc:sldChg chg="addSp delSp modSp">
        <pc:chgData name="Katie Eberstein" userId="S::katie.eberstein@brighton-hove.gov.uk::8552068e-af68-466d-8240-da5ec5ba8e15" providerId="AD" clId="Web-{858AD168-205B-08D7-038B-8240DFF1AFD9}" dt="2025-01-12T17:40:39.290" v="564" actId="14100"/>
        <pc:sldMkLst>
          <pc:docMk/>
          <pc:sldMk cId="4226394078" sldId="980"/>
        </pc:sldMkLst>
        <pc:spChg chg="mod">
          <ac:chgData name="Katie Eberstein" userId="S::katie.eberstein@brighton-hove.gov.uk::8552068e-af68-466d-8240-da5ec5ba8e15" providerId="AD" clId="Web-{858AD168-205B-08D7-038B-8240DFF1AFD9}" dt="2025-01-12T17:40:31.665" v="560" actId="20577"/>
          <ac:spMkLst>
            <pc:docMk/>
            <pc:sldMk cId="4226394078" sldId="980"/>
            <ac:spMk id="2" creationId="{55B63C31-007E-9A20-8871-D7283329D3FC}"/>
          </ac:spMkLst>
        </pc:spChg>
        <pc:picChg chg="add mod">
          <ac:chgData name="Katie Eberstein" userId="S::katie.eberstein@brighton-hove.gov.uk::8552068e-af68-466d-8240-da5ec5ba8e15" providerId="AD" clId="Web-{858AD168-205B-08D7-038B-8240DFF1AFD9}" dt="2025-01-12T17:40:39.290" v="564" actId="14100"/>
          <ac:picMkLst>
            <pc:docMk/>
            <pc:sldMk cId="4226394078" sldId="980"/>
            <ac:picMk id="7" creationId="{97706A48-8933-A1F8-2EB6-84641456FD66}"/>
          </ac:picMkLst>
        </pc:picChg>
      </pc:sldChg>
      <pc:sldChg chg="modSp">
        <pc:chgData name="Katie Eberstein" userId="S::katie.eberstein@brighton-hove.gov.uk::8552068e-af68-466d-8240-da5ec5ba8e15" providerId="AD" clId="Web-{858AD168-205B-08D7-038B-8240DFF1AFD9}" dt="2025-01-12T17:26:09.953" v="446" actId="20577"/>
        <pc:sldMkLst>
          <pc:docMk/>
          <pc:sldMk cId="716619817" sldId="982"/>
        </pc:sldMkLst>
        <pc:spChg chg="mod">
          <ac:chgData name="Katie Eberstein" userId="S::katie.eberstein@brighton-hove.gov.uk::8552068e-af68-466d-8240-da5ec5ba8e15" providerId="AD" clId="Web-{858AD168-205B-08D7-038B-8240DFF1AFD9}" dt="2025-01-12T17:26:09.953" v="446" actId="20577"/>
          <ac:spMkLst>
            <pc:docMk/>
            <pc:sldMk cId="716619817" sldId="982"/>
            <ac:spMk id="7" creationId="{AD78FD85-830B-B6A7-A844-C991F9FE2EE0}"/>
          </ac:spMkLst>
        </pc:spChg>
      </pc:sldChg>
      <pc:sldChg chg="modSp">
        <pc:chgData name="Katie Eberstein" userId="S::katie.eberstein@brighton-hove.gov.uk::8552068e-af68-466d-8240-da5ec5ba8e15" providerId="AD" clId="Web-{858AD168-205B-08D7-038B-8240DFF1AFD9}" dt="2025-01-12T17:26:01.469" v="442" actId="20577"/>
        <pc:sldMkLst>
          <pc:docMk/>
          <pc:sldMk cId="2643990663" sldId="985"/>
        </pc:sldMkLst>
        <pc:spChg chg="mod">
          <ac:chgData name="Katie Eberstein" userId="S::katie.eberstein@brighton-hove.gov.uk::8552068e-af68-466d-8240-da5ec5ba8e15" providerId="AD" clId="Web-{858AD168-205B-08D7-038B-8240DFF1AFD9}" dt="2025-01-12T17:26:01.469" v="442" actId="20577"/>
          <ac:spMkLst>
            <pc:docMk/>
            <pc:sldMk cId="2643990663" sldId="985"/>
            <ac:spMk id="2" creationId="{55B63C31-007E-9A20-8871-D7283329D3FC}"/>
          </ac:spMkLst>
        </pc:spChg>
        <pc:spChg chg="mod">
          <ac:chgData name="Katie Eberstein" userId="S::katie.eberstein@brighton-hove.gov.uk::8552068e-af68-466d-8240-da5ec5ba8e15" providerId="AD" clId="Web-{858AD168-205B-08D7-038B-8240DFF1AFD9}" dt="2025-01-12T16:54:26.758" v="34" actId="1076"/>
          <ac:spMkLst>
            <pc:docMk/>
            <pc:sldMk cId="2643990663" sldId="985"/>
            <ac:spMk id="4" creationId="{CE0748E6-5B3A-36D1-D413-036DE37D5A4A}"/>
          </ac:spMkLst>
        </pc:spChg>
      </pc:sldChg>
      <pc:sldChg chg="modSp">
        <pc:chgData name="Katie Eberstein" userId="S::katie.eberstein@brighton-hove.gov.uk::8552068e-af68-466d-8240-da5ec5ba8e15" providerId="AD" clId="Web-{858AD168-205B-08D7-038B-8240DFF1AFD9}" dt="2025-01-12T17:25:03.733" v="411" actId="20577"/>
        <pc:sldMkLst>
          <pc:docMk/>
          <pc:sldMk cId="3079002800" sldId="2399"/>
        </pc:sldMkLst>
        <pc:spChg chg="mod">
          <ac:chgData name="Katie Eberstein" userId="S::katie.eberstein@brighton-hove.gov.uk::8552068e-af68-466d-8240-da5ec5ba8e15" providerId="AD" clId="Web-{858AD168-205B-08D7-038B-8240DFF1AFD9}" dt="2025-01-12T17:25:03.733" v="411" actId="20577"/>
          <ac:spMkLst>
            <pc:docMk/>
            <pc:sldMk cId="3079002800" sldId="2399"/>
            <ac:spMk id="6" creationId="{DD0D8B56-BF5F-E7D8-F722-17E1CBC66571}"/>
          </ac:spMkLst>
        </pc:spChg>
      </pc:sldChg>
      <pc:sldChg chg="modSp">
        <pc:chgData name="Katie Eberstein" userId="S::katie.eberstein@brighton-hove.gov.uk::8552068e-af68-466d-8240-da5ec5ba8e15" providerId="AD" clId="Web-{858AD168-205B-08D7-038B-8240DFF1AFD9}" dt="2025-01-12T17:27:07.439" v="470" actId="20577"/>
        <pc:sldMkLst>
          <pc:docMk/>
          <pc:sldMk cId="4072327579" sldId="2458"/>
        </pc:sldMkLst>
        <pc:spChg chg="mod">
          <ac:chgData name="Katie Eberstein" userId="S::katie.eberstein@brighton-hove.gov.uk::8552068e-af68-466d-8240-da5ec5ba8e15" providerId="AD" clId="Web-{858AD168-205B-08D7-038B-8240DFF1AFD9}" dt="2025-01-12T17:27:07.439" v="470" actId="20577"/>
          <ac:spMkLst>
            <pc:docMk/>
            <pc:sldMk cId="4072327579" sldId="2458"/>
            <ac:spMk id="3" creationId="{BBE2F0C7-5BD7-35A5-A355-1ADBA39CB771}"/>
          </ac:spMkLst>
        </pc:spChg>
      </pc:sldChg>
      <pc:sldChg chg="modSp">
        <pc:chgData name="Katie Eberstein" userId="S::katie.eberstein@brighton-hove.gov.uk::8552068e-af68-466d-8240-da5ec5ba8e15" providerId="AD" clId="Web-{858AD168-205B-08D7-038B-8240DFF1AFD9}" dt="2025-01-12T17:24:24.513" v="373" actId="20577"/>
        <pc:sldMkLst>
          <pc:docMk/>
          <pc:sldMk cId="2333028926" sldId="2468"/>
        </pc:sldMkLst>
        <pc:spChg chg="mod">
          <ac:chgData name="Katie Eberstein" userId="S::katie.eberstein@brighton-hove.gov.uk::8552068e-af68-466d-8240-da5ec5ba8e15" providerId="AD" clId="Web-{858AD168-205B-08D7-038B-8240DFF1AFD9}" dt="2025-01-12T17:24:24.513" v="373" actId="20577"/>
          <ac:spMkLst>
            <pc:docMk/>
            <pc:sldMk cId="2333028926" sldId="2468"/>
            <ac:spMk id="8" creationId="{C345BDC9-3577-74AE-612B-8F035B0F4FD3}"/>
          </ac:spMkLst>
        </pc:spChg>
      </pc:sldChg>
      <pc:sldChg chg="modSp">
        <pc:chgData name="Katie Eberstein" userId="S::katie.eberstein@brighton-hove.gov.uk::8552068e-af68-466d-8240-da5ec5ba8e15" providerId="AD" clId="Web-{858AD168-205B-08D7-038B-8240DFF1AFD9}" dt="2025-01-12T17:24:27.497" v="375" actId="20577"/>
        <pc:sldMkLst>
          <pc:docMk/>
          <pc:sldMk cId="2893341091" sldId="2471"/>
        </pc:sldMkLst>
        <pc:spChg chg="mod">
          <ac:chgData name="Katie Eberstein" userId="S::katie.eberstein@brighton-hove.gov.uk::8552068e-af68-466d-8240-da5ec5ba8e15" providerId="AD" clId="Web-{858AD168-205B-08D7-038B-8240DFF1AFD9}" dt="2025-01-12T17:24:27.497" v="375" actId="20577"/>
          <ac:spMkLst>
            <pc:docMk/>
            <pc:sldMk cId="2893341091" sldId="2471"/>
            <ac:spMk id="9" creationId="{8EF6C7CE-CB91-B9B6-8DBC-E82DA23E45DC}"/>
          </ac:spMkLst>
        </pc:spChg>
      </pc:sldChg>
      <pc:sldChg chg="modSp">
        <pc:chgData name="Katie Eberstein" userId="S::katie.eberstein@brighton-hove.gov.uk::8552068e-af68-466d-8240-da5ec5ba8e15" providerId="AD" clId="Web-{858AD168-205B-08D7-038B-8240DFF1AFD9}" dt="2025-01-12T17:24:38.732" v="401" actId="20577"/>
        <pc:sldMkLst>
          <pc:docMk/>
          <pc:sldMk cId="1810210829" sldId="2472"/>
        </pc:sldMkLst>
        <pc:spChg chg="mod">
          <ac:chgData name="Katie Eberstein" userId="S::katie.eberstein@brighton-hove.gov.uk::8552068e-af68-466d-8240-da5ec5ba8e15" providerId="AD" clId="Web-{858AD168-205B-08D7-038B-8240DFF1AFD9}" dt="2025-01-12T17:24:38.732" v="401" actId="20577"/>
          <ac:spMkLst>
            <pc:docMk/>
            <pc:sldMk cId="1810210829" sldId="2472"/>
            <ac:spMk id="5" creationId="{DB5A6752-9633-F4CC-B287-76D1E58C8B2E}"/>
          </ac:spMkLst>
        </pc:spChg>
      </pc:sldChg>
      <pc:sldChg chg="modSp">
        <pc:chgData name="Katie Eberstein" userId="S::katie.eberstein@brighton-hove.gov.uk::8552068e-af68-466d-8240-da5ec5ba8e15" providerId="AD" clId="Web-{858AD168-205B-08D7-038B-8240DFF1AFD9}" dt="2025-01-12T17:24:52.873" v="405" actId="20577"/>
        <pc:sldMkLst>
          <pc:docMk/>
          <pc:sldMk cId="3539431710" sldId="2473"/>
        </pc:sldMkLst>
        <pc:spChg chg="mod">
          <ac:chgData name="Katie Eberstein" userId="S::katie.eberstein@brighton-hove.gov.uk::8552068e-af68-466d-8240-da5ec5ba8e15" providerId="AD" clId="Web-{858AD168-205B-08D7-038B-8240DFF1AFD9}" dt="2025-01-12T17:24:52.873" v="405" actId="20577"/>
          <ac:spMkLst>
            <pc:docMk/>
            <pc:sldMk cId="3539431710" sldId="2473"/>
            <ac:spMk id="5" creationId="{0AB8152C-1093-439D-E2E0-A53C5DFCE403}"/>
          </ac:spMkLst>
        </pc:spChg>
      </pc:sldChg>
      <pc:sldChg chg="modSp">
        <pc:chgData name="Katie Eberstein" userId="S::katie.eberstein@brighton-hove.gov.uk::8552068e-af68-466d-8240-da5ec5ba8e15" providerId="AD" clId="Web-{858AD168-205B-08D7-038B-8240DFF1AFD9}" dt="2025-01-12T17:24:56.654" v="407" actId="20577"/>
        <pc:sldMkLst>
          <pc:docMk/>
          <pc:sldMk cId="719199867" sldId="2475"/>
        </pc:sldMkLst>
      </pc:sldChg>
      <pc:sldChg chg="modSp">
        <pc:chgData name="Katie Eberstein" userId="S::katie.eberstein@brighton-hove.gov.uk::8552068e-af68-466d-8240-da5ec5ba8e15" providerId="AD" clId="Web-{858AD168-205B-08D7-038B-8240DFF1AFD9}" dt="2025-01-12T17:25:00.889" v="409" actId="20577"/>
        <pc:sldMkLst>
          <pc:docMk/>
          <pc:sldMk cId="1126086265" sldId="2476"/>
        </pc:sldMkLst>
      </pc:sldChg>
      <pc:sldChg chg="modSp">
        <pc:chgData name="Katie Eberstein" userId="S::katie.eberstein@brighton-hove.gov.uk::8552068e-af68-466d-8240-da5ec5ba8e15" providerId="AD" clId="Web-{858AD168-205B-08D7-038B-8240DFF1AFD9}" dt="2025-01-12T17:24:48.138" v="403" actId="20577"/>
        <pc:sldMkLst>
          <pc:docMk/>
          <pc:sldMk cId="4071544726" sldId="2477"/>
        </pc:sldMkLst>
        <pc:spChg chg="mod">
          <ac:chgData name="Katie Eberstein" userId="S::katie.eberstein@brighton-hove.gov.uk::8552068e-af68-466d-8240-da5ec5ba8e15" providerId="AD" clId="Web-{858AD168-205B-08D7-038B-8240DFF1AFD9}" dt="2025-01-12T17:24:48.138" v="403" actId="20577"/>
          <ac:spMkLst>
            <pc:docMk/>
            <pc:sldMk cId="4071544726" sldId="2477"/>
            <ac:spMk id="13" creationId="{ED980E16-EC7C-1343-3033-2C3F8D705F8E}"/>
          </ac:spMkLst>
        </pc:spChg>
      </pc:sldChg>
      <pc:sldChg chg="modSp">
        <pc:chgData name="Katie Eberstein" userId="S::katie.eberstein@brighton-hove.gov.uk::8552068e-af68-466d-8240-da5ec5ba8e15" providerId="AD" clId="Web-{858AD168-205B-08D7-038B-8240DFF1AFD9}" dt="2025-01-12T17:25:08.264" v="413" actId="20577"/>
        <pc:sldMkLst>
          <pc:docMk/>
          <pc:sldMk cId="2226142369" sldId="2478"/>
        </pc:sldMkLst>
        <pc:spChg chg="mod">
          <ac:chgData name="Katie Eberstein" userId="S::katie.eberstein@brighton-hove.gov.uk::8552068e-af68-466d-8240-da5ec5ba8e15" providerId="AD" clId="Web-{858AD168-205B-08D7-038B-8240DFF1AFD9}" dt="2025-01-12T17:25:08.264" v="413" actId="20577"/>
          <ac:spMkLst>
            <pc:docMk/>
            <pc:sldMk cId="2226142369" sldId="2478"/>
            <ac:spMk id="8" creationId="{5C8FB7C3-469D-3148-97F8-4A84B479D028}"/>
          </ac:spMkLst>
        </pc:spChg>
      </pc:sldChg>
      <pc:sldChg chg="modSp">
        <pc:chgData name="Katie Eberstein" userId="S::katie.eberstein@brighton-hove.gov.uk::8552068e-af68-466d-8240-da5ec5ba8e15" providerId="AD" clId="Web-{858AD168-205B-08D7-038B-8240DFF1AFD9}" dt="2025-01-12T17:25:12.202" v="414" actId="20577"/>
        <pc:sldMkLst>
          <pc:docMk/>
          <pc:sldMk cId="1688599838" sldId="2481"/>
        </pc:sldMkLst>
        <pc:spChg chg="mod">
          <ac:chgData name="Katie Eberstein" userId="S::katie.eberstein@brighton-hove.gov.uk::8552068e-af68-466d-8240-da5ec5ba8e15" providerId="AD" clId="Web-{858AD168-205B-08D7-038B-8240DFF1AFD9}" dt="2025-01-12T17:25:12.202" v="414" actId="20577"/>
          <ac:spMkLst>
            <pc:docMk/>
            <pc:sldMk cId="1688599838" sldId="2481"/>
            <ac:spMk id="13" creationId="{9849381B-DDA3-7476-6FA7-EB7555BA0978}"/>
          </ac:spMkLst>
        </pc:spChg>
      </pc:sldChg>
      <pc:sldChg chg="modSp">
        <pc:chgData name="Katie Eberstein" userId="S::katie.eberstein@brighton-hove.gov.uk::8552068e-af68-466d-8240-da5ec5ba8e15" providerId="AD" clId="Web-{858AD168-205B-08D7-038B-8240DFF1AFD9}" dt="2025-01-12T17:25:19.999" v="416" actId="20577"/>
        <pc:sldMkLst>
          <pc:docMk/>
          <pc:sldMk cId="1981149314" sldId="2484"/>
        </pc:sldMkLst>
        <pc:spChg chg="mod">
          <ac:chgData name="Katie Eberstein" userId="S::katie.eberstein@brighton-hove.gov.uk::8552068e-af68-466d-8240-da5ec5ba8e15" providerId="AD" clId="Web-{858AD168-205B-08D7-038B-8240DFF1AFD9}" dt="2025-01-12T17:25:19.999" v="416" actId="20577"/>
          <ac:spMkLst>
            <pc:docMk/>
            <pc:sldMk cId="1981149314" sldId="2484"/>
            <ac:spMk id="8" creationId="{01A76484-586D-2722-1942-C76D7C23124A}"/>
          </ac:spMkLst>
        </pc:spChg>
      </pc:sldChg>
      <pc:sldChg chg="modSp">
        <pc:chgData name="Katie Eberstein" userId="S::katie.eberstein@brighton-hove.gov.uk::8552068e-af68-466d-8240-da5ec5ba8e15" providerId="AD" clId="Web-{858AD168-205B-08D7-038B-8240DFF1AFD9}" dt="2025-01-12T17:25:33.468" v="423" actId="20577"/>
        <pc:sldMkLst>
          <pc:docMk/>
          <pc:sldMk cId="526129721" sldId="2487"/>
        </pc:sldMkLst>
      </pc:sldChg>
      <pc:sldChg chg="modSp">
        <pc:chgData name="Katie Eberstein" userId="S::katie.eberstein@brighton-hove.gov.uk::8552068e-af68-466d-8240-da5ec5ba8e15" providerId="AD" clId="Web-{858AD168-205B-08D7-038B-8240DFF1AFD9}" dt="2025-01-12T17:27:42.393" v="485" actId="20577"/>
        <pc:sldMkLst>
          <pc:docMk/>
          <pc:sldMk cId="2404114663" sldId="2488"/>
        </pc:sldMkLst>
        <pc:spChg chg="mod">
          <ac:chgData name="Katie Eberstein" userId="S::katie.eberstein@brighton-hove.gov.uk::8552068e-af68-466d-8240-da5ec5ba8e15" providerId="AD" clId="Web-{858AD168-205B-08D7-038B-8240DFF1AFD9}" dt="2025-01-12T17:27:42.393" v="485" actId="20577"/>
          <ac:spMkLst>
            <pc:docMk/>
            <pc:sldMk cId="2404114663" sldId="2488"/>
            <ac:spMk id="2" creationId="{55B63C31-007E-9A20-8871-D7283329D3FC}"/>
          </ac:spMkLst>
        </pc:spChg>
      </pc:sldChg>
      <pc:sldChg chg="modSp">
        <pc:chgData name="Katie Eberstein" userId="S::katie.eberstein@brighton-hove.gov.uk::8552068e-af68-466d-8240-da5ec5ba8e15" providerId="AD" clId="Web-{858AD168-205B-08D7-038B-8240DFF1AFD9}" dt="2025-01-12T17:26:35.063" v="459" actId="20577"/>
        <pc:sldMkLst>
          <pc:docMk/>
          <pc:sldMk cId="3372227889" sldId="2489"/>
        </pc:sldMkLst>
        <pc:spChg chg="mod">
          <ac:chgData name="Katie Eberstein" userId="S::katie.eberstein@brighton-hove.gov.uk::8552068e-af68-466d-8240-da5ec5ba8e15" providerId="AD" clId="Web-{858AD168-205B-08D7-038B-8240DFF1AFD9}" dt="2025-01-12T17:26:35.063" v="459" actId="20577"/>
          <ac:spMkLst>
            <pc:docMk/>
            <pc:sldMk cId="3372227889" sldId="2489"/>
            <ac:spMk id="8" creationId="{4E6EC470-BAAD-4517-203B-C2E085282830}"/>
          </ac:spMkLst>
        </pc:spChg>
      </pc:sldChg>
      <pc:sldChg chg="modSp">
        <pc:chgData name="Katie Eberstein" userId="S::katie.eberstein@brighton-hove.gov.uk::8552068e-af68-466d-8240-da5ec5ba8e15" providerId="AD" clId="Web-{858AD168-205B-08D7-038B-8240DFF1AFD9}" dt="2025-01-12T17:26:38.391" v="461" actId="20577"/>
        <pc:sldMkLst>
          <pc:docMk/>
          <pc:sldMk cId="622997808" sldId="2490"/>
        </pc:sldMkLst>
        <pc:spChg chg="mod">
          <ac:chgData name="Katie Eberstein" userId="S::katie.eberstein@brighton-hove.gov.uk::8552068e-af68-466d-8240-da5ec5ba8e15" providerId="AD" clId="Web-{858AD168-205B-08D7-038B-8240DFF1AFD9}" dt="2025-01-12T17:26:38.391" v="461" actId="20577"/>
          <ac:spMkLst>
            <pc:docMk/>
            <pc:sldMk cId="622997808" sldId="2490"/>
            <ac:spMk id="7" creationId="{21172E57-05BE-EBC7-119D-10E2EF78EBA8}"/>
          </ac:spMkLst>
        </pc:spChg>
      </pc:sldChg>
      <pc:sldChg chg="delSp modSp">
        <pc:chgData name="Katie Eberstein" userId="S::katie.eberstein@brighton-hove.gov.uk::8552068e-af68-466d-8240-da5ec5ba8e15" providerId="AD" clId="Web-{858AD168-205B-08D7-038B-8240DFF1AFD9}" dt="2025-01-12T17:26:52.220" v="464"/>
        <pc:sldMkLst>
          <pc:docMk/>
          <pc:sldMk cId="3568031705" sldId="2491"/>
        </pc:sldMkLst>
        <pc:spChg chg="mod">
          <ac:chgData name="Katie Eberstein" userId="S::katie.eberstein@brighton-hove.gov.uk::8552068e-af68-466d-8240-da5ec5ba8e15" providerId="AD" clId="Web-{858AD168-205B-08D7-038B-8240DFF1AFD9}" dt="2025-01-12T17:26:47.704" v="463" actId="20577"/>
          <ac:spMkLst>
            <pc:docMk/>
            <pc:sldMk cId="3568031705" sldId="2491"/>
            <ac:spMk id="12" creationId="{58B6E559-E7E1-499C-3071-9099B4C31B53}"/>
          </ac:spMkLst>
        </pc:spChg>
      </pc:sldChg>
      <pc:sldChg chg="modSp">
        <pc:chgData name="Katie Eberstein" userId="S::katie.eberstein@brighton-hove.gov.uk::8552068e-af68-466d-8240-da5ec5ba8e15" providerId="AD" clId="Web-{858AD168-205B-08D7-038B-8240DFF1AFD9}" dt="2025-01-12T17:24:09.434" v="369" actId="20577"/>
        <pc:sldMkLst>
          <pc:docMk/>
          <pc:sldMk cId="3264550761" sldId="2497"/>
        </pc:sldMkLst>
        <pc:spChg chg="mod">
          <ac:chgData name="Katie Eberstein" userId="S::katie.eberstein@brighton-hove.gov.uk::8552068e-af68-466d-8240-da5ec5ba8e15" providerId="AD" clId="Web-{858AD168-205B-08D7-038B-8240DFF1AFD9}" dt="2025-01-12T17:24:09.434" v="369" actId="20577"/>
          <ac:spMkLst>
            <pc:docMk/>
            <pc:sldMk cId="3264550761" sldId="2497"/>
            <ac:spMk id="6" creationId="{72661029-CF19-8087-4123-7502269BEC35}"/>
          </ac:spMkLst>
        </pc:spChg>
      </pc:sldChg>
      <pc:sldChg chg="del">
        <pc:chgData name="Katie Eberstein" userId="S::katie.eberstein@brighton-hove.gov.uk::8552068e-af68-466d-8240-da5ec5ba8e15" providerId="AD" clId="Web-{858AD168-205B-08D7-038B-8240DFF1AFD9}" dt="2025-01-12T17:16:33.046" v="246"/>
        <pc:sldMkLst>
          <pc:docMk/>
          <pc:sldMk cId="2446648067" sldId="2524"/>
        </pc:sldMkLst>
      </pc:sldChg>
      <pc:sldChg chg="modSp">
        <pc:chgData name="Katie Eberstein" userId="S::katie.eberstein@brighton-hove.gov.uk::8552068e-af68-466d-8240-da5ec5ba8e15" providerId="AD" clId="Web-{858AD168-205B-08D7-038B-8240DFF1AFD9}" dt="2025-01-12T17:24:20.934" v="371" actId="20577"/>
        <pc:sldMkLst>
          <pc:docMk/>
          <pc:sldMk cId="1811219388" sldId="2542"/>
        </pc:sldMkLst>
      </pc:sldChg>
      <pc:sldChg chg="modSp">
        <pc:chgData name="Katie Eberstein" userId="S::katie.eberstein@brighton-hove.gov.uk::8552068e-af68-466d-8240-da5ec5ba8e15" providerId="AD" clId="Web-{858AD168-205B-08D7-038B-8240DFF1AFD9}" dt="2025-01-12T17:26:31.329" v="457" actId="20577"/>
        <pc:sldMkLst>
          <pc:docMk/>
          <pc:sldMk cId="3183156067" sldId="2548"/>
        </pc:sldMkLst>
        <pc:spChg chg="mod">
          <ac:chgData name="Katie Eberstein" userId="S::katie.eberstein@brighton-hove.gov.uk::8552068e-af68-466d-8240-da5ec5ba8e15" providerId="AD" clId="Web-{858AD168-205B-08D7-038B-8240DFF1AFD9}" dt="2025-01-12T17:26:31.329" v="457" actId="20577"/>
          <ac:spMkLst>
            <pc:docMk/>
            <pc:sldMk cId="3183156067" sldId="2548"/>
            <ac:spMk id="313" creationId="{00000000-0000-0000-0000-000000000000}"/>
          </ac:spMkLst>
        </pc:spChg>
      </pc:sldChg>
      <pc:sldChg chg="modSp">
        <pc:chgData name="Katie Eberstein" userId="S::katie.eberstein@brighton-hove.gov.uk::8552068e-af68-466d-8240-da5ec5ba8e15" providerId="AD" clId="Web-{858AD168-205B-08D7-038B-8240DFF1AFD9}" dt="2025-01-12T17:32:33.901" v="552" actId="20577"/>
        <pc:sldMkLst>
          <pc:docMk/>
          <pc:sldMk cId="2876662696" sldId="2549"/>
        </pc:sldMkLst>
        <pc:spChg chg="mod">
          <ac:chgData name="Katie Eberstein" userId="S::katie.eberstein@brighton-hove.gov.uk::8552068e-af68-466d-8240-da5ec5ba8e15" providerId="AD" clId="Web-{858AD168-205B-08D7-038B-8240DFF1AFD9}" dt="2025-01-12T17:32:33.901" v="552" actId="20577"/>
          <ac:spMkLst>
            <pc:docMk/>
            <pc:sldMk cId="2876662696" sldId="2549"/>
            <ac:spMk id="5" creationId="{0AB8152C-1093-439D-E2E0-A53C5DFCE403}"/>
          </ac:spMkLst>
        </pc:spChg>
      </pc:sldChg>
      <pc:sldChg chg="modSp">
        <pc:chgData name="Katie Eberstein" userId="S::katie.eberstein@brighton-hove.gov.uk::8552068e-af68-466d-8240-da5ec5ba8e15" providerId="AD" clId="Web-{858AD168-205B-08D7-038B-8240DFF1AFD9}" dt="2025-01-12T17:25:24.217" v="418" actId="20577"/>
        <pc:sldMkLst>
          <pc:docMk/>
          <pc:sldMk cId="2769559817" sldId="2560"/>
        </pc:sldMkLst>
      </pc:sldChg>
      <pc:sldChg chg="modSp">
        <pc:chgData name="Katie Eberstein" userId="S::katie.eberstein@brighton-hove.gov.uk::8552068e-af68-466d-8240-da5ec5ba8e15" providerId="AD" clId="Web-{858AD168-205B-08D7-038B-8240DFF1AFD9}" dt="2025-01-12T17:25:31.311" v="422" actId="20577"/>
        <pc:sldMkLst>
          <pc:docMk/>
          <pc:sldMk cId="2316307430" sldId="2561"/>
        </pc:sldMkLst>
        <pc:spChg chg="mod">
          <ac:chgData name="Katie Eberstein" userId="S::katie.eberstein@brighton-hove.gov.uk::8552068e-af68-466d-8240-da5ec5ba8e15" providerId="AD" clId="Web-{858AD168-205B-08D7-038B-8240DFF1AFD9}" dt="2025-01-12T17:25:31.311" v="422" actId="20577"/>
          <ac:spMkLst>
            <pc:docMk/>
            <pc:sldMk cId="2316307430" sldId="2561"/>
            <ac:spMk id="8" creationId="{5C8FB7C3-469D-3148-97F8-4A84B479D028}"/>
          </ac:spMkLst>
        </pc:spChg>
      </pc:sldChg>
      <pc:sldChg chg="modSp">
        <pc:chgData name="Katie Eberstein" userId="S::katie.eberstein@brighton-hove.gov.uk::8552068e-af68-466d-8240-da5ec5ba8e15" providerId="AD" clId="Web-{858AD168-205B-08D7-038B-8240DFF1AFD9}" dt="2025-01-12T17:26:59.800" v="466" actId="20577"/>
        <pc:sldMkLst>
          <pc:docMk/>
          <pc:sldMk cId="1447418005" sldId="2562"/>
        </pc:sldMkLst>
        <pc:spChg chg="mod">
          <ac:chgData name="Katie Eberstein" userId="S::katie.eberstein@brighton-hove.gov.uk::8552068e-af68-466d-8240-da5ec5ba8e15" providerId="AD" clId="Web-{858AD168-205B-08D7-038B-8240DFF1AFD9}" dt="2025-01-12T17:26:59.800" v="466" actId="20577"/>
          <ac:spMkLst>
            <pc:docMk/>
            <pc:sldMk cId="1447418005" sldId="2562"/>
            <ac:spMk id="8" creationId="{5C8FB7C3-469D-3148-97F8-4A84B479D028}"/>
          </ac:spMkLst>
        </pc:spChg>
      </pc:sldChg>
      <pc:sldChg chg="modSp">
        <pc:chgData name="Katie Eberstein" userId="S::katie.eberstein@brighton-hove.gov.uk::8552068e-af68-466d-8240-da5ec5ba8e15" providerId="AD" clId="Web-{858AD168-205B-08D7-038B-8240DFF1AFD9}" dt="2025-01-12T17:27:37.440" v="482" actId="20577"/>
        <pc:sldMkLst>
          <pc:docMk/>
          <pc:sldMk cId="104588009" sldId="2563"/>
        </pc:sldMkLst>
        <pc:spChg chg="mod">
          <ac:chgData name="Katie Eberstein" userId="S::katie.eberstein@brighton-hove.gov.uk::8552068e-af68-466d-8240-da5ec5ba8e15" providerId="AD" clId="Web-{858AD168-205B-08D7-038B-8240DFF1AFD9}" dt="2025-01-12T17:27:37.440" v="482" actId="20577"/>
          <ac:spMkLst>
            <pc:docMk/>
            <pc:sldMk cId="104588009" sldId="2563"/>
            <ac:spMk id="8" creationId="{5C8FB7C3-469D-3148-97F8-4A84B479D028}"/>
          </ac:spMkLst>
        </pc:spChg>
      </pc:sldChg>
      <pc:sldChg chg="modSp ord">
        <pc:chgData name="Katie Eberstein" userId="S::katie.eberstein@brighton-hove.gov.uk::8552068e-af68-466d-8240-da5ec5ba8e15" providerId="AD" clId="Web-{858AD168-205B-08D7-038B-8240DFF1AFD9}" dt="2025-01-12T17:27:47.190" v="488" actId="20577"/>
        <pc:sldMkLst>
          <pc:docMk/>
          <pc:sldMk cId="522691713" sldId="2564"/>
        </pc:sldMkLst>
      </pc:sldChg>
      <pc:sldChg chg="modSp">
        <pc:chgData name="Katie Eberstein" userId="S::katie.eberstein@brighton-hove.gov.uk::8552068e-af68-466d-8240-da5ec5ba8e15" providerId="AD" clId="Web-{858AD168-205B-08D7-038B-8240DFF1AFD9}" dt="2025-01-12T17:27:59.550" v="494" actId="20577"/>
        <pc:sldMkLst>
          <pc:docMk/>
          <pc:sldMk cId="608348114" sldId="2566"/>
        </pc:sldMkLst>
      </pc:sldChg>
      <pc:sldChg chg="modSp">
        <pc:chgData name="Katie Eberstein" userId="S::katie.eberstein@brighton-hove.gov.uk::8552068e-af68-466d-8240-da5ec5ba8e15" providerId="AD" clId="Web-{858AD168-205B-08D7-038B-8240DFF1AFD9}" dt="2025-01-12T17:31:47.947" v="527" actId="20577"/>
        <pc:sldMkLst>
          <pc:docMk/>
          <pc:sldMk cId="1462051844" sldId="2567"/>
        </pc:sldMkLst>
      </pc:sldChg>
      <pc:sldChg chg="modSp">
        <pc:chgData name="Katie Eberstein" userId="S::katie.eberstein@brighton-hove.gov.uk::8552068e-af68-466d-8240-da5ec5ba8e15" providerId="AD" clId="Web-{858AD168-205B-08D7-038B-8240DFF1AFD9}" dt="2025-01-12T17:31:50.978" v="529" actId="20577"/>
        <pc:sldMkLst>
          <pc:docMk/>
          <pc:sldMk cId="3055574041" sldId="2568"/>
        </pc:sldMkLst>
      </pc:sldChg>
      <pc:sldChg chg="modSp">
        <pc:chgData name="Katie Eberstein" userId="S::katie.eberstein@brighton-hove.gov.uk::8552068e-af68-466d-8240-da5ec5ba8e15" providerId="AD" clId="Web-{858AD168-205B-08D7-038B-8240DFF1AFD9}" dt="2025-01-12T17:31:55.213" v="532" actId="1076"/>
        <pc:sldMkLst>
          <pc:docMk/>
          <pc:sldMk cId="2106997872" sldId="2569"/>
        </pc:sldMkLst>
      </pc:sldChg>
      <pc:sldChg chg="addSp delSp modSp addAnim">
        <pc:chgData name="Katie Eberstein" userId="S::katie.eberstein@brighton-hove.gov.uk::8552068e-af68-466d-8240-da5ec5ba8e15" providerId="AD" clId="Web-{858AD168-205B-08D7-038B-8240DFF1AFD9}" dt="2025-01-12T17:25:49.624" v="432" actId="20577"/>
        <pc:sldMkLst>
          <pc:docMk/>
          <pc:sldMk cId="2267801389" sldId="2571"/>
        </pc:sldMkLst>
        <pc:spChg chg="mod">
          <ac:chgData name="Katie Eberstein" userId="S::katie.eberstein@brighton-hove.gov.uk::8552068e-af68-466d-8240-da5ec5ba8e15" providerId="AD" clId="Web-{858AD168-205B-08D7-038B-8240DFF1AFD9}" dt="2025-01-12T17:25:49.624" v="432" actId="20577"/>
          <ac:spMkLst>
            <pc:docMk/>
            <pc:sldMk cId="2267801389" sldId="2571"/>
            <ac:spMk id="2" creationId="{55B63C31-007E-9A20-8871-D7283329D3FC}"/>
          </ac:spMkLst>
        </pc:spChg>
      </pc:sldChg>
      <pc:sldChg chg="modSp">
        <pc:chgData name="Katie Eberstein" userId="S::katie.eberstein@brighton-hove.gov.uk::8552068e-af68-466d-8240-da5ec5ba8e15" providerId="AD" clId="Web-{858AD168-205B-08D7-038B-8240DFF1AFD9}" dt="2025-01-12T17:32:00.166" v="534" actId="20577"/>
        <pc:sldMkLst>
          <pc:docMk/>
          <pc:sldMk cId="1965240287" sldId="2572"/>
        </pc:sldMkLst>
      </pc:sldChg>
      <pc:sldChg chg="del">
        <pc:chgData name="Katie Eberstein" userId="S::katie.eberstein@brighton-hove.gov.uk::8552068e-af68-466d-8240-da5ec5ba8e15" providerId="AD" clId="Web-{858AD168-205B-08D7-038B-8240DFF1AFD9}" dt="2025-01-12T17:16:37.593" v="247"/>
        <pc:sldMkLst>
          <pc:docMk/>
          <pc:sldMk cId="1273243639" sldId="2573"/>
        </pc:sldMkLst>
      </pc:sldChg>
      <pc:sldChg chg="modSp">
        <pc:chgData name="Katie Eberstein" userId="S::katie.eberstein@brighton-hove.gov.uk::8552068e-af68-466d-8240-da5ec5ba8e15" providerId="AD" clId="Web-{858AD168-205B-08D7-038B-8240DFF1AFD9}" dt="2025-01-12T17:25:43.265" v="429" actId="20577"/>
        <pc:sldMkLst>
          <pc:docMk/>
          <pc:sldMk cId="1440550523" sldId="2574"/>
        </pc:sldMkLst>
      </pc:sldChg>
      <pc:sldChg chg="modSp">
        <pc:chgData name="Katie Eberstein" userId="S::katie.eberstein@brighton-hove.gov.uk::8552068e-af68-466d-8240-da5ec5ba8e15" providerId="AD" clId="Web-{858AD168-205B-08D7-038B-8240DFF1AFD9}" dt="2025-01-12T17:27:13.314" v="473" actId="20577"/>
        <pc:sldMkLst>
          <pc:docMk/>
          <pc:sldMk cId="242956269" sldId="2575"/>
        </pc:sldMkLst>
      </pc:sldChg>
      <pc:sldChg chg="modSp">
        <pc:chgData name="Katie Eberstein" userId="S::katie.eberstein@brighton-hove.gov.uk::8552068e-af68-466d-8240-da5ec5ba8e15" providerId="AD" clId="Web-{858AD168-205B-08D7-038B-8240DFF1AFD9}" dt="2025-01-12T17:27:16.252" v="474" actId="20577"/>
        <pc:sldMkLst>
          <pc:docMk/>
          <pc:sldMk cId="1596717202" sldId="2576"/>
        </pc:sldMkLst>
        <pc:spChg chg="mod">
          <ac:chgData name="Katie Eberstein" userId="S::katie.eberstein@brighton-hove.gov.uk::8552068e-af68-466d-8240-da5ec5ba8e15" providerId="AD" clId="Web-{858AD168-205B-08D7-038B-8240DFF1AFD9}" dt="2025-01-12T17:27:16.252" v="474" actId="20577"/>
          <ac:spMkLst>
            <pc:docMk/>
            <pc:sldMk cId="1596717202" sldId="2576"/>
            <ac:spMk id="2" creationId="{55B63C31-007E-9A20-8871-D7283329D3FC}"/>
          </ac:spMkLst>
        </pc:spChg>
      </pc:sldChg>
      <pc:sldChg chg="modSp">
        <pc:chgData name="Katie Eberstein" userId="S::katie.eberstein@brighton-hove.gov.uk::8552068e-af68-466d-8240-da5ec5ba8e15" providerId="AD" clId="Web-{858AD168-205B-08D7-038B-8240DFF1AFD9}" dt="2025-01-12T17:32:43.777" v="556" actId="20577"/>
        <pc:sldMkLst>
          <pc:docMk/>
          <pc:sldMk cId="2302709008" sldId="2577"/>
        </pc:sldMkLst>
      </pc:sldChg>
      <pc:sldChg chg="modSp">
        <pc:chgData name="Katie Eberstein" userId="S::katie.eberstein@brighton-hove.gov.uk::8552068e-af68-466d-8240-da5ec5ba8e15" providerId="AD" clId="Web-{858AD168-205B-08D7-038B-8240DFF1AFD9}" dt="2025-01-12T17:25:28.108" v="420" actId="20577"/>
        <pc:sldMkLst>
          <pc:docMk/>
          <pc:sldMk cId="4058260509" sldId="2578"/>
        </pc:sldMkLst>
        <pc:spChg chg="mod">
          <ac:chgData name="Katie Eberstein" userId="S::katie.eberstein@brighton-hove.gov.uk::8552068e-af68-466d-8240-da5ec5ba8e15" providerId="AD" clId="Web-{858AD168-205B-08D7-038B-8240DFF1AFD9}" dt="2025-01-12T17:25:28.108" v="420" actId="20577"/>
          <ac:spMkLst>
            <pc:docMk/>
            <pc:sldMk cId="4058260509" sldId="2578"/>
            <ac:spMk id="8" creationId="{5C8FB7C3-469D-3148-97F8-4A84B479D028}"/>
          </ac:spMkLst>
        </pc:spChg>
      </pc:sldChg>
      <pc:sldChg chg="modSp">
        <pc:chgData name="Katie Eberstein" userId="S::katie.eberstein@brighton-hove.gov.uk::8552068e-af68-466d-8240-da5ec5ba8e15" providerId="AD" clId="Web-{858AD168-205B-08D7-038B-8240DFF1AFD9}" dt="2025-01-12T17:16:24.609" v="244" actId="20577"/>
        <pc:sldMkLst>
          <pc:docMk/>
          <pc:sldMk cId="2934417714" sldId="2580"/>
        </pc:sldMkLst>
      </pc:sldChg>
      <pc:sldChg chg="modSp">
        <pc:chgData name="Katie Eberstein" userId="S::katie.eberstein@brighton-hove.gov.uk::8552068e-af68-466d-8240-da5ec5ba8e15" providerId="AD" clId="Web-{858AD168-205B-08D7-038B-8240DFF1AFD9}" dt="2025-01-12T17:26:05.203" v="444" actId="20577"/>
        <pc:sldMkLst>
          <pc:docMk/>
          <pc:sldMk cId="4203614007" sldId="2581"/>
        </pc:sldMkLst>
      </pc:sldChg>
      <pc:sldChg chg="addSp delSp modSp addAnim">
        <pc:chgData name="Katie Eberstein" userId="S::katie.eberstein@brighton-hove.gov.uk::8552068e-af68-466d-8240-da5ec5ba8e15" providerId="AD" clId="Web-{858AD168-205B-08D7-038B-8240DFF1AFD9}" dt="2025-01-12T17:25:57.375" v="440" actId="20577"/>
        <pc:sldMkLst>
          <pc:docMk/>
          <pc:sldMk cId="2851239475" sldId="2582"/>
        </pc:sldMkLst>
        <pc:spChg chg="mod">
          <ac:chgData name="Katie Eberstein" userId="S::katie.eberstein@brighton-hove.gov.uk::8552068e-af68-466d-8240-da5ec5ba8e15" providerId="AD" clId="Web-{858AD168-205B-08D7-038B-8240DFF1AFD9}" dt="2025-01-12T17:25:57.375" v="440" actId="20577"/>
          <ac:spMkLst>
            <pc:docMk/>
            <pc:sldMk cId="2851239475" sldId="2582"/>
            <ac:spMk id="2" creationId="{55B63C31-007E-9A20-8871-D7283329D3FC}"/>
          </ac:spMkLst>
        </pc:spChg>
        <pc:spChg chg="add mod">
          <ac:chgData name="Katie Eberstein" userId="S::katie.eberstein@brighton-hove.gov.uk::8552068e-af68-466d-8240-da5ec5ba8e15" providerId="AD" clId="Web-{858AD168-205B-08D7-038B-8240DFF1AFD9}" dt="2025-01-12T16:53:53.179" v="32" actId="20577"/>
          <ac:spMkLst>
            <pc:docMk/>
            <pc:sldMk cId="2851239475" sldId="2582"/>
            <ac:spMk id="9" creationId="{FAC1CD73-4163-5AFF-02FC-EAD826FEA9C3}"/>
          </ac:spMkLst>
        </pc:spChg>
      </pc:sldChg>
      <pc:sldChg chg="add ord replId">
        <pc:chgData name="Katie Eberstein" userId="S::katie.eberstein@brighton-hove.gov.uk::8552068e-af68-466d-8240-da5ec5ba8e15" providerId="AD" clId="Web-{858AD168-205B-08D7-038B-8240DFF1AFD9}" dt="2025-01-12T17:16:01.936" v="242"/>
        <pc:sldMkLst>
          <pc:docMk/>
          <pc:sldMk cId="2407979824" sldId="2584"/>
        </pc:sldMkLst>
      </pc:sldChg>
      <pc:sldChg chg="new del">
        <pc:chgData name="Katie Eberstein" userId="S::katie.eberstein@brighton-hove.gov.uk::8552068e-af68-466d-8240-da5ec5ba8e15" providerId="AD" clId="Web-{858AD168-205B-08D7-038B-8240DFF1AFD9}" dt="2025-01-12T17:16:03.608" v="243"/>
        <pc:sldMkLst>
          <pc:docMk/>
          <pc:sldMk cId="3562858186" sldId="2585"/>
        </pc:sldMkLst>
      </pc:sldChg>
      <pc:sldChg chg="add">
        <pc:chgData name="Katie Eberstein" userId="S::katie.eberstein@brighton-hove.gov.uk::8552068e-af68-466d-8240-da5ec5ba8e15" providerId="AD" clId="Web-{858AD168-205B-08D7-038B-8240DFF1AFD9}" dt="2025-01-12T17:17:12.469" v="248"/>
        <pc:sldMkLst>
          <pc:docMk/>
          <pc:sldMk cId="3739148608" sldId="2585"/>
        </pc:sldMkLst>
      </pc:sldChg>
      <pc:sldChg chg="add">
        <pc:chgData name="Katie Eberstein" userId="S::katie.eberstein@brighton-hove.gov.uk::8552068e-af68-466d-8240-da5ec5ba8e15" providerId="AD" clId="Web-{858AD168-205B-08D7-038B-8240DFF1AFD9}" dt="2025-01-12T17:17:31.532" v="249"/>
        <pc:sldMkLst>
          <pc:docMk/>
          <pc:sldMk cId="4231391286" sldId="2586"/>
        </pc:sldMkLst>
      </pc:sldChg>
      <pc:sldChg chg="add">
        <pc:chgData name="Katie Eberstein" userId="S::katie.eberstein@brighton-hove.gov.uk::8552068e-af68-466d-8240-da5ec5ba8e15" providerId="AD" clId="Web-{858AD168-205B-08D7-038B-8240DFF1AFD9}" dt="2025-01-12T17:17:41.408" v="250"/>
        <pc:sldMkLst>
          <pc:docMk/>
          <pc:sldMk cId="3329004045" sldId="2587"/>
        </pc:sldMkLst>
      </pc:sldChg>
      <pc:sldChg chg="add">
        <pc:chgData name="Katie Eberstein" userId="S::katie.eberstein@brighton-hove.gov.uk::8552068e-af68-466d-8240-da5ec5ba8e15" providerId="AD" clId="Web-{858AD168-205B-08D7-038B-8240DFF1AFD9}" dt="2025-01-12T17:17:50.658" v="251"/>
        <pc:sldMkLst>
          <pc:docMk/>
          <pc:sldMk cId="1421500556" sldId="2588"/>
        </pc:sldMkLst>
      </pc:sldChg>
      <pc:sldChg chg="add">
        <pc:chgData name="Katie Eberstein" userId="S::katie.eberstein@brighton-hove.gov.uk::8552068e-af68-466d-8240-da5ec5ba8e15" providerId="AD" clId="Web-{858AD168-205B-08D7-038B-8240DFF1AFD9}" dt="2025-01-12T17:18:03.393" v="252"/>
        <pc:sldMkLst>
          <pc:docMk/>
          <pc:sldMk cId="3500328277" sldId="2589"/>
        </pc:sldMkLst>
      </pc:sldChg>
      <pc:sldChg chg="add">
        <pc:chgData name="Katie Eberstein" userId="S::katie.eberstein@brighton-hove.gov.uk::8552068e-af68-466d-8240-da5ec5ba8e15" providerId="AD" clId="Web-{858AD168-205B-08D7-038B-8240DFF1AFD9}" dt="2025-01-12T17:18:16.424" v="253"/>
        <pc:sldMkLst>
          <pc:docMk/>
          <pc:sldMk cId="775643552" sldId="2590"/>
        </pc:sldMkLst>
      </pc:sldChg>
      <pc:sldChg chg="add">
        <pc:chgData name="Katie Eberstein" userId="S::katie.eberstein@brighton-hove.gov.uk::8552068e-af68-466d-8240-da5ec5ba8e15" providerId="AD" clId="Web-{858AD168-205B-08D7-038B-8240DFF1AFD9}" dt="2025-01-12T17:18:28.487" v="254"/>
        <pc:sldMkLst>
          <pc:docMk/>
          <pc:sldMk cId="4118830468" sldId="2591"/>
        </pc:sldMkLst>
      </pc:sldChg>
      <pc:sldChg chg="add del">
        <pc:chgData name="Katie Eberstein" userId="S::katie.eberstein@brighton-hove.gov.uk::8552068e-af68-466d-8240-da5ec5ba8e15" providerId="AD" clId="Web-{858AD168-205B-08D7-038B-8240DFF1AFD9}" dt="2025-01-12T17:21:00.710" v="290"/>
        <pc:sldMkLst>
          <pc:docMk/>
          <pc:sldMk cId="888067667" sldId="2592"/>
        </pc:sldMkLst>
      </pc:sldChg>
      <pc:sldChg chg="addSp delSp modSp add replId">
        <pc:chgData name="Katie Eberstein" userId="S::katie.eberstein@brighton-hove.gov.uk::8552068e-af68-466d-8240-da5ec5ba8e15" providerId="AD" clId="Web-{858AD168-205B-08D7-038B-8240DFF1AFD9}" dt="2025-01-12T17:32:06.057" v="538" actId="20577"/>
        <pc:sldMkLst>
          <pc:docMk/>
          <pc:sldMk cId="2358131551" sldId="2593"/>
        </pc:sldMkLst>
      </pc:sldChg>
      <pc:sldChg chg="add">
        <pc:chgData name="Katie Eberstein" userId="S::katie.eberstein@brighton-hove.gov.uk::8552068e-af68-466d-8240-da5ec5ba8e15" providerId="AD" clId="Web-{858AD168-205B-08D7-038B-8240DFF1AFD9}" dt="2025-01-12T17:22:15.775" v="291"/>
        <pc:sldMkLst>
          <pc:docMk/>
          <pc:sldMk cId="1618076545" sldId="2594"/>
        </pc:sldMkLst>
      </pc:sldChg>
      <pc:sldChg chg="add">
        <pc:chgData name="Katie Eberstein" userId="S::katie.eberstein@brighton-hove.gov.uk::8552068e-af68-466d-8240-da5ec5ba8e15" providerId="AD" clId="Web-{858AD168-205B-08D7-038B-8240DFF1AFD9}" dt="2025-01-12T17:22:33.885" v="292"/>
        <pc:sldMkLst>
          <pc:docMk/>
          <pc:sldMk cId="1182266219" sldId="2595"/>
        </pc:sldMkLst>
      </pc:sldChg>
      <pc:sldChg chg="addSp delSp modSp add replId">
        <pc:chgData name="Katie Eberstein" userId="S::katie.eberstein@brighton-hove.gov.uk::8552068e-af68-466d-8240-da5ec5ba8e15" providerId="AD" clId="Web-{858AD168-205B-08D7-038B-8240DFF1AFD9}" dt="2025-01-12T17:31:11.290" v="524" actId="20577"/>
        <pc:sldMkLst>
          <pc:docMk/>
          <pc:sldMk cId="323507445" sldId="2596"/>
        </pc:sldMkLst>
      </pc:sldChg>
      <pc:sldMasterChg chg="addSldLayout">
        <pc:chgData name="Katie Eberstein" userId="S::katie.eberstein@brighton-hove.gov.uk::8552068e-af68-466d-8240-da5ec5ba8e15" providerId="AD" clId="Web-{858AD168-205B-08D7-038B-8240DFF1AFD9}" dt="2025-01-12T17:17:31.532" v="249"/>
        <pc:sldMasterMkLst>
          <pc:docMk/>
          <pc:sldMasterMk cId="3924093392" sldId="2147483720"/>
        </pc:sldMasterMkLst>
        <pc:sldLayoutChg chg="add">
          <pc:chgData name="Katie Eberstein" userId="S::katie.eberstein@brighton-hove.gov.uk::8552068e-af68-466d-8240-da5ec5ba8e15" providerId="AD" clId="Web-{858AD168-205B-08D7-038B-8240DFF1AFD9}" dt="2025-01-12T17:17:12.469" v="248"/>
          <pc:sldLayoutMkLst>
            <pc:docMk/>
            <pc:sldMasterMk cId="3924093392" sldId="2147483720"/>
            <pc:sldLayoutMk cId="732541653" sldId="2147483733"/>
          </pc:sldLayoutMkLst>
        </pc:sldLayoutChg>
        <pc:sldLayoutChg chg="add">
          <pc:chgData name="Katie Eberstein" userId="S::katie.eberstein@brighton-hove.gov.uk::8552068e-af68-466d-8240-da5ec5ba8e15" providerId="AD" clId="Web-{858AD168-205B-08D7-038B-8240DFF1AFD9}" dt="2025-01-12T17:17:31.532" v="249"/>
          <pc:sldLayoutMkLst>
            <pc:docMk/>
            <pc:sldMasterMk cId="3924093392" sldId="2147483720"/>
            <pc:sldLayoutMk cId="3846857161" sldId="2147483734"/>
          </pc:sldLayoutMkLst>
        </pc:sldLayoutChg>
      </pc:sldMasterChg>
    </pc:docChg>
  </pc:docChgLst>
  <pc:docChgLst>
    <pc:chgData name="Katie Eberstein" userId="S::katie.eberstein@brighton-hove.gov.uk::8552068e-af68-466d-8240-da5ec5ba8e15" providerId="AD" clId="Web-{D2BC517B-9CDC-43EA-ACDB-3334B95CBC25}"/>
    <pc:docChg chg="addSld delSld modSld sldOrd modSection">
      <pc:chgData name="Katie Eberstein" userId="S::katie.eberstein@brighton-hove.gov.uk::8552068e-af68-466d-8240-da5ec5ba8e15" providerId="AD" clId="Web-{D2BC517B-9CDC-43EA-ACDB-3334B95CBC25}" dt="2025-03-06T07:59:16.691" v="28"/>
      <pc:docMkLst>
        <pc:docMk/>
      </pc:docMkLst>
      <pc:sldChg chg="del">
        <pc:chgData name="Katie Eberstein" userId="S::katie.eberstein@brighton-hove.gov.uk::8552068e-af68-466d-8240-da5ec5ba8e15" providerId="AD" clId="Web-{D2BC517B-9CDC-43EA-ACDB-3334B95CBC25}" dt="2025-03-06T06:56:33.623" v="1"/>
        <pc:sldMkLst>
          <pc:docMk/>
          <pc:sldMk cId="893166077" sldId="582"/>
        </pc:sldMkLst>
      </pc:sldChg>
      <pc:sldChg chg="mod modShow">
        <pc:chgData name="Katie Eberstein" userId="S::katie.eberstein@brighton-hove.gov.uk::8552068e-af68-466d-8240-da5ec5ba8e15" providerId="AD" clId="Web-{D2BC517B-9CDC-43EA-ACDB-3334B95CBC25}" dt="2025-03-06T06:56:38.889" v="2"/>
        <pc:sldMkLst>
          <pc:docMk/>
          <pc:sldMk cId="3721363647" sldId="611"/>
        </pc:sldMkLst>
      </pc:sldChg>
      <pc:sldChg chg="ord">
        <pc:chgData name="Katie Eberstein" userId="S::katie.eberstein@brighton-hove.gov.uk::8552068e-af68-466d-8240-da5ec5ba8e15" providerId="AD" clId="Web-{D2BC517B-9CDC-43EA-ACDB-3334B95CBC25}" dt="2025-03-06T07:58:34.768" v="22"/>
        <pc:sldMkLst>
          <pc:docMk/>
          <pc:sldMk cId="3079002800" sldId="2399"/>
        </pc:sldMkLst>
      </pc:sldChg>
      <pc:sldChg chg="del ord">
        <pc:chgData name="Katie Eberstein" userId="S::katie.eberstein@brighton-hove.gov.uk::8552068e-af68-466d-8240-da5ec5ba8e15" providerId="AD" clId="Web-{D2BC517B-9CDC-43EA-ACDB-3334B95CBC25}" dt="2025-03-06T07:59:06.925" v="26"/>
        <pc:sldMkLst>
          <pc:docMk/>
          <pc:sldMk cId="719199867" sldId="2475"/>
        </pc:sldMkLst>
      </pc:sldChg>
      <pc:sldChg chg="del ord">
        <pc:chgData name="Katie Eberstein" userId="S::katie.eberstein@brighton-hove.gov.uk::8552068e-af68-466d-8240-da5ec5ba8e15" providerId="AD" clId="Web-{D2BC517B-9CDC-43EA-ACDB-3334B95CBC25}" dt="2025-03-06T07:59:06.910" v="25"/>
        <pc:sldMkLst>
          <pc:docMk/>
          <pc:sldMk cId="1126086265" sldId="2476"/>
        </pc:sldMkLst>
      </pc:sldChg>
      <pc:sldChg chg="modSp">
        <pc:chgData name="Katie Eberstein" userId="S::katie.eberstein@brighton-hove.gov.uk::8552068e-af68-466d-8240-da5ec5ba8e15" providerId="AD" clId="Web-{D2BC517B-9CDC-43EA-ACDB-3334B95CBC25}" dt="2025-03-06T07:54:10.527" v="20" actId="20577"/>
        <pc:sldMkLst>
          <pc:docMk/>
          <pc:sldMk cId="3372227889" sldId="2489"/>
        </pc:sldMkLst>
        <pc:spChg chg="mod">
          <ac:chgData name="Katie Eberstein" userId="S::katie.eberstein@brighton-hove.gov.uk::8552068e-af68-466d-8240-da5ec5ba8e15" providerId="AD" clId="Web-{D2BC517B-9CDC-43EA-ACDB-3334B95CBC25}" dt="2025-03-06T07:54:10.527" v="20" actId="20577"/>
          <ac:spMkLst>
            <pc:docMk/>
            <pc:sldMk cId="3372227889" sldId="2489"/>
            <ac:spMk id="37" creationId="{A6DA2B0F-E974-E49C-3F9E-A2FF79E3C65E}"/>
          </ac:spMkLst>
        </pc:spChg>
      </pc:sldChg>
      <pc:sldChg chg="del">
        <pc:chgData name="Katie Eberstein" userId="S::katie.eberstein@brighton-hove.gov.uk::8552068e-af68-466d-8240-da5ec5ba8e15" providerId="AD" clId="Web-{D2BC517B-9CDC-43EA-ACDB-3334B95CBC25}" dt="2025-03-06T06:56:31.779" v="0"/>
        <pc:sldMkLst>
          <pc:docMk/>
          <pc:sldMk cId="2041828532" sldId="2604"/>
        </pc:sldMkLst>
      </pc:sldChg>
      <pc:sldChg chg="modSp">
        <pc:chgData name="Katie Eberstein" userId="S::katie.eberstein@brighton-hove.gov.uk::8552068e-af68-466d-8240-da5ec5ba8e15" providerId="AD" clId="Web-{D2BC517B-9CDC-43EA-ACDB-3334B95CBC25}" dt="2025-03-06T07:54:14.746" v="21" actId="20577"/>
        <pc:sldMkLst>
          <pc:docMk/>
          <pc:sldMk cId="897438181" sldId="2627"/>
        </pc:sldMkLst>
        <pc:spChg chg="mod">
          <ac:chgData name="Katie Eberstein" userId="S::katie.eberstein@brighton-hove.gov.uk::8552068e-af68-466d-8240-da5ec5ba8e15" providerId="AD" clId="Web-{D2BC517B-9CDC-43EA-ACDB-3334B95CBC25}" dt="2025-03-06T07:54:14.746" v="21" actId="20577"/>
          <ac:spMkLst>
            <pc:docMk/>
            <pc:sldMk cId="897438181" sldId="2627"/>
            <ac:spMk id="2" creationId="{20196C73-326B-81D5-30D2-FC770A4C45FC}"/>
          </ac:spMkLst>
        </pc:spChg>
      </pc:sldChg>
      <pc:sldChg chg="delSp modSp">
        <pc:chgData name="Katie Eberstein" userId="S::katie.eberstein@brighton-hove.gov.uk::8552068e-af68-466d-8240-da5ec5ba8e15" providerId="AD" clId="Web-{D2BC517B-9CDC-43EA-ACDB-3334B95CBC25}" dt="2025-03-06T07:53:59.183" v="16"/>
        <pc:sldMkLst>
          <pc:docMk/>
          <pc:sldMk cId="3241127220" sldId="2629"/>
        </pc:sldMkLst>
        <pc:spChg chg="del mod">
          <ac:chgData name="Katie Eberstein" userId="S::katie.eberstein@brighton-hove.gov.uk::8552068e-af68-466d-8240-da5ec5ba8e15" providerId="AD" clId="Web-{D2BC517B-9CDC-43EA-ACDB-3334B95CBC25}" dt="2025-03-06T07:53:59.183" v="16"/>
          <ac:spMkLst>
            <pc:docMk/>
            <pc:sldMk cId="3241127220" sldId="2629"/>
            <ac:spMk id="3" creationId="{35F8820B-1057-9C07-0F27-A991308F6693}"/>
          </ac:spMkLst>
        </pc:spChg>
      </pc:sldChg>
      <pc:sldChg chg="ord">
        <pc:chgData name="Katie Eberstein" userId="S::katie.eberstein@brighton-hove.gov.uk::8552068e-af68-466d-8240-da5ec5ba8e15" providerId="AD" clId="Web-{D2BC517B-9CDC-43EA-ACDB-3334B95CBC25}" dt="2025-03-06T07:51:35.476" v="11"/>
        <pc:sldMkLst>
          <pc:docMk/>
          <pc:sldMk cId="1736857621" sldId="2638"/>
        </pc:sldMkLst>
      </pc:sldChg>
      <pc:sldChg chg="ord">
        <pc:chgData name="Katie Eberstein" userId="S::katie.eberstein@brighton-hove.gov.uk::8552068e-af68-466d-8240-da5ec5ba8e15" providerId="AD" clId="Web-{D2BC517B-9CDC-43EA-ACDB-3334B95CBC25}" dt="2025-03-06T07:51:35.476" v="10"/>
        <pc:sldMkLst>
          <pc:docMk/>
          <pc:sldMk cId="2314495926" sldId="2639"/>
        </pc:sldMkLst>
      </pc:sldChg>
      <pc:sldChg chg="ord">
        <pc:chgData name="Katie Eberstein" userId="S::katie.eberstein@brighton-hove.gov.uk::8552068e-af68-466d-8240-da5ec5ba8e15" providerId="AD" clId="Web-{D2BC517B-9CDC-43EA-ACDB-3334B95CBC25}" dt="2025-03-06T07:51:35.476" v="9"/>
        <pc:sldMkLst>
          <pc:docMk/>
          <pc:sldMk cId="4177137029" sldId="2640"/>
        </pc:sldMkLst>
      </pc:sldChg>
      <pc:sldChg chg="ord">
        <pc:chgData name="Katie Eberstein" userId="S::katie.eberstein@brighton-hove.gov.uk::8552068e-af68-466d-8240-da5ec5ba8e15" providerId="AD" clId="Web-{D2BC517B-9CDC-43EA-ACDB-3334B95CBC25}" dt="2025-03-06T07:51:35.476" v="8"/>
        <pc:sldMkLst>
          <pc:docMk/>
          <pc:sldMk cId="1714793915" sldId="2641"/>
        </pc:sldMkLst>
      </pc:sldChg>
      <pc:sldChg chg="ord">
        <pc:chgData name="Katie Eberstein" userId="S::katie.eberstein@brighton-hove.gov.uk::8552068e-af68-466d-8240-da5ec5ba8e15" providerId="AD" clId="Web-{D2BC517B-9CDC-43EA-ACDB-3334B95CBC25}" dt="2025-03-06T07:51:35.476" v="7"/>
        <pc:sldMkLst>
          <pc:docMk/>
          <pc:sldMk cId="1169484985" sldId="2642"/>
        </pc:sldMkLst>
      </pc:sldChg>
      <pc:sldChg chg="ord">
        <pc:chgData name="Katie Eberstein" userId="S::katie.eberstein@brighton-hove.gov.uk::8552068e-af68-466d-8240-da5ec5ba8e15" providerId="AD" clId="Web-{D2BC517B-9CDC-43EA-ACDB-3334B95CBC25}" dt="2025-03-06T07:51:35.476" v="6"/>
        <pc:sldMkLst>
          <pc:docMk/>
          <pc:sldMk cId="847039438" sldId="2643"/>
        </pc:sldMkLst>
      </pc:sldChg>
      <pc:sldChg chg="ord">
        <pc:chgData name="Katie Eberstein" userId="S::katie.eberstein@brighton-hove.gov.uk::8552068e-af68-466d-8240-da5ec5ba8e15" providerId="AD" clId="Web-{D2BC517B-9CDC-43EA-ACDB-3334B95CBC25}" dt="2025-03-06T07:51:35.476" v="5"/>
        <pc:sldMkLst>
          <pc:docMk/>
          <pc:sldMk cId="865041684" sldId="2644"/>
        </pc:sldMkLst>
      </pc:sldChg>
      <pc:sldChg chg="add">
        <pc:chgData name="Katie Eberstein" userId="S::katie.eberstein@brighton-hove.gov.uk::8552068e-af68-466d-8240-da5ec5ba8e15" providerId="AD" clId="Web-{D2BC517B-9CDC-43EA-ACDB-3334B95CBC25}" dt="2025-03-06T07:59:16.675" v="27"/>
        <pc:sldMkLst>
          <pc:docMk/>
          <pc:sldMk cId="719199867" sldId="2645"/>
        </pc:sldMkLst>
      </pc:sldChg>
      <pc:sldChg chg="add">
        <pc:chgData name="Katie Eberstein" userId="S::katie.eberstein@brighton-hove.gov.uk::8552068e-af68-466d-8240-da5ec5ba8e15" providerId="AD" clId="Web-{D2BC517B-9CDC-43EA-ACDB-3334B95CBC25}" dt="2025-03-06T07:59:16.691" v="28"/>
        <pc:sldMkLst>
          <pc:docMk/>
          <pc:sldMk cId="1126086265" sldId="2646"/>
        </pc:sldMkLst>
      </pc:sldChg>
    </pc:docChg>
  </pc:docChgLst>
  <pc:docChgLst>
    <pc:chgData name="Katie Eberstein" userId="S::katie.eberstein@brighton-hove.gov.uk::8552068e-af68-466d-8240-da5ec5ba8e15" providerId="AD" clId="Web-{0B17B775-1B08-4883-9CF3-2DD4DA03B61C}"/>
    <pc:docChg chg="addSld delSld modSld sldOrd modSection">
      <pc:chgData name="Katie Eberstein" userId="S::katie.eberstein@brighton-hove.gov.uk::8552068e-af68-466d-8240-da5ec5ba8e15" providerId="AD" clId="Web-{0B17B775-1B08-4883-9CF3-2DD4DA03B61C}" dt="2025-03-06T13:28:57.995" v="55" actId="1076"/>
      <pc:docMkLst>
        <pc:docMk/>
      </pc:docMkLst>
      <pc:sldChg chg="ord">
        <pc:chgData name="Katie Eberstein" userId="S::katie.eberstein@brighton-hove.gov.uk::8552068e-af68-466d-8240-da5ec5ba8e15" providerId="AD" clId="Web-{0B17B775-1B08-4883-9CF3-2DD4DA03B61C}" dt="2025-03-06T13:07:56.592" v="21"/>
        <pc:sldMkLst>
          <pc:docMk/>
          <pc:sldMk cId="3334110009" sldId="276"/>
        </pc:sldMkLst>
      </pc:sldChg>
      <pc:sldChg chg="del">
        <pc:chgData name="Katie Eberstein" userId="S::katie.eberstein@brighton-hove.gov.uk::8552068e-af68-466d-8240-da5ec5ba8e15" providerId="AD" clId="Web-{0B17B775-1B08-4883-9CF3-2DD4DA03B61C}" dt="2025-03-06T10:42:57.953" v="11"/>
        <pc:sldMkLst>
          <pc:docMk/>
          <pc:sldMk cId="3989882588" sldId="2509"/>
        </pc:sldMkLst>
      </pc:sldChg>
      <pc:sldChg chg="ord">
        <pc:chgData name="Katie Eberstein" userId="S::katie.eberstein@brighton-hove.gov.uk::8552068e-af68-466d-8240-da5ec5ba8e15" providerId="AD" clId="Web-{0B17B775-1B08-4883-9CF3-2DD4DA03B61C}" dt="2025-03-06T13:07:59.452" v="22"/>
        <pc:sldMkLst>
          <pc:docMk/>
          <pc:sldMk cId="2876662696" sldId="2549"/>
        </pc:sldMkLst>
      </pc:sldChg>
      <pc:sldChg chg="del">
        <pc:chgData name="Katie Eberstein" userId="S::katie.eberstein@brighton-hove.gov.uk::8552068e-af68-466d-8240-da5ec5ba8e15" providerId="AD" clId="Web-{0B17B775-1B08-4883-9CF3-2DD4DA03B61C}" dt="2025-03-06T10:43:03.859" v="12"/>
        <pc:sldMkLst>
          <pc:docMk/>
          <pc:sldMk cId="1462051844" sldId="2567"/>
        </pc:sldMkLst>
      </pc:sldChg>
      <pc:sldChg chg="del">
        <pc:chgData name="Katie Eberstein" userId="S::katie.eberstein@brighton-hove.gov.uk::8552068e-af68-466d-8240-da5ec5ba8e15" providerId="AD" clId="Web-{0B17B775-1B08-4883-9CF3-2DD4DA03B61C}" dt="2025-03-06T10:43:13.875" v="13"/>
        <pc:sldMkLst>
          <pc:docMk/>
          <pc:sldMk cId="3055574041" sldId="2568"/>
        </pc:sldMkLst>
      </pc:sldChg>
      <pc:sldChg chg="del">
        <pc:chgData name="Katie Eberstein" userId="S::katie.eberstein@brighton-hove.gov.uk::8552068e-af68-466d-8240-da5ec5ba8e15" providerId="AD" clId="Web-{0B17B775-1B08-4883-9CF3-2DD4DA03B61C}" dt="2025-03-06T10:41:10.263" v="6"/>
        <pc:sldMkLst>
          <pc:docMk/>
          <pc:sldMk cId="2678038836" sldId="2611"/>
        </pc:sldMkLst>
      </pc:sldChg>
      <pc:sldChg chg="del">
        <pc:chgData name="Katie Eberstein" userId="S::katie.eberstein@brighton-hove.gov.uk::8552068e-af68-466d-8240-da5ec5ba8e15" providerId="AD" clId="Web-{0B17B775-1B08-4883-9CF3-2DD4DA03B61C}" dt="2025-03-06T10:39:14.854" v="1"/>
        <pc:sldMkLst>
          <pc:docMk/>
          <pc:sldMk cId="2916017265" sldId="2620"/>
        </pc:sldMkLst>
      </pc:sldChg>
      <pc:sldChg chg="ord">
        <pc:chgData name="Katie Eberstein" userId="S::katie.eberstein@brighton-hove.gov.uk::8552068e-af68-466d-8240-da5ec5ba8e15" providerId="AD" clId="Web-{0B17B775-1B08-4883-9CF3-2DD4DA03B61C}" dt="2025-03-06T10:42:20.703" v="7"/>
        <pc:sldMkLst>
          <pc:docMk/>
          <pc:sldMk cId="909885231" sldId="2621"/>
        </pc:sldMkLst>
      </pc:sldChg>
      <pc:sldChg chg="del">
        <pc:chgData name="Katie Eberstein" userId="S::katie.eberstein@brighton-hove.gov.uk::8552068e-af68-466d-8240-da5ec5ba8e15" providerId="AD" clId="Web-{0B17B775-1B08-4883-9CF3-2DD4DA03B61C}" dt="2025-03-06T10:42:45.015" v="10"/>
        <pc:sldMkLst>
          <pc:docMk/>
          <pc:sldMk cId="1225758533" sldId="2622"/>
        </pc:sldMkLst>
      </pc:sldChg>
      <pc:sldChg chg="ord">
        <pc:chgData name="Katie Eberstein" userId="S::katie.eberstein@brighton-hove.gov.uk::8552068e-af68-466d-8240-da5ec5ba8e15" providerId="AD" clId="Web-{0B17B775-1B08-4883-9CF3-2DD4DA03B61C}" dt="2025-03-06T10:42:32.921" v="9"/>
        <pc:sldMkLst>
          <pc:docMk/>
          <pc:sldMk cId="1658083150" sldId="2623"/>
        </pc:sldMkLst>
      </pc:sldChg>
      <pc:sldChg chg="ord">
        <pc:chgData name="Katie Eberstein" userId="S::katie.eberstein@brighton-hove.gov.uk::8552068e-af68-466d-8240-da5ec5ba8e15" providerId="AD" clId="Web-{0B17B775-1B08-4883-9CF3-2DD4DA03B61C}" dt="2025-03-06T13:04:39.625" v="17"/>
        <pc:sldMkLst>
          <pc:docMk/>
          <pc:sldMk cId="841548536" sldId="2624"/>
        </pc:sldMkLst>
      </pc:sldChg>
      <pc:sldChg chg="del">
        <pc:chgData name="Katie Eberstein" userId="S::katie.eberstein@brighton-hove.gov.uk::8552068e-af68-466d-8240-da5ec5ba8e15" providerId="AD" clId="Web-{0B17B775-1B08-4883-9CF3-2DD4DA03B61C}" dt="2025-03-06T10:43:17.109" v="14"/>
        <pc:sldMkLst>
          <pc:docMk/>
          <pc:sldMk cId="949609577" sldId="2635"/>
        </pc:sldMkLst>
      </pc:sldChg>
      <pc:sldChg chg="del">
        <pc:chgData name="Katie Eberstein" userId="S::katie.eberstein@brighton-hove.gov.uk::8552068e-af68-466d-8240-da5ec5ba8e15" providerId="AD" clId="Web-{0B17B775-1B08-4883-9CF3-2DD4DA03B61C}" dt="2025-03-06T10:43:20.953" v="16"/>
        <pc:sldMkLst>
          <pc:docMk/>
          <pc:sldMk cId="789592472" sldId="2636"/>
        </pc:sldMkLst>
      </pc:sldChg>
      <pc:sldChg chg="del">
        <pc:chgData name="Katie Eberstein" userId="S::katie.eberstein@brighton-hove.gov.uk::8552068e-af68-466d-8240-da5ec5ba8e15" providerId="AD" clId="Web-{0B17B775-1B08-4883-9CF3-2DD4DA03B61C}" dt="2025-03-06T10:43:19.516" v="15"/>
        <pc:sldMkLst>
          <pc:docMk/>
          <pc:sldMk cId="2738257442" sldId="2637"/>
        </pc:sldMkLst>
      </pc:sldChg>
      <pc:sldChg chg="add ord">
        <pc:chgData name="Katie Eberstein" userId="S::katie.eberstein@brighton-hove.gov.uk::8552068e-af68-466d-8240-da5ec5ba8e15" providerId="AD" clId="Web-{0B17B775-1B08-4883-9CF3-2DD4DA03B61C}" dt="2025-03-06T10:42:27.358" v="8"/>
        <pc:sldMkLst>
          <pc:docMk/>
          <pc:sldMk cId="1747737649" sldId="2652"/>
        </pc:sldMkLst>
      </pc:sldChg>
      <pc:sldChg chg="add ord">
        <pc:chgData name="Katie Eberstein" userId="S::katie.eberstein@brighton-hove.gov.uk::8552068e-af68-466d-8240-da5ec5ba8e15" providerId="AD" clId="Web-{0B17B775-1B08-4883-9CF3-2DD4DA03B61C}" dt="2025-03-06T13:04:39.625" v="18"/>
        <pc:sldMkLst>
          <pc:docMk/>
          <pc:sldMk cId="3161406367" sldId="2653"/>
        </pc:sldMkLst>
      </pc:sldChg>
      <pc:sldChg chg="add ord">
        <pc:chgData name="Katie Eberstein" userId="S::katie.eberstein@brighton-hove.gov.uk::8552068e-af68-466d-8240-da5ec5ba8e15" providerId="AD" clId="Web-{0B17B775-1B08-4883-9CF3-2DD4DA03B61C}" dt="2025-03-06T13:04:39.625" v="19"/>
        <pc:sldMkLst>
          <pc:docMk/>
          <pc:sldMk cId="3990083570" sldId="2654"/>
        </pc:sldMkLst>
      </pc:sldChg>
      <pc:sldChg chg="add ord">
        <pc:chgData name="Katie Eberstein" userId="S::katie.eberstein@brighton-hove.gov.uk::8552068e-af68-466d-8240-da5ec5ba8e15" providerId="AD" clId="Web-{0B17B775-1B08-4883-9CF3-2DD4DA03B61C}" dt="2025-03-06T13:04:39.625" v="20"/>
        <pc:sldMkLst>
          <pc:docMk/>
          <pc:sldMk cId="3830854353" sldId="2655"/>
        </pc:sldMkLst>
      </pc:sldChg>
      <pc:sldChg chg="add">
        <pc:chgData name="Katie Eberstein" userId="S::katie.eberstein@brighton-hove.gov.uk::8552068e-af68-466d-8240-da5ec5ba8e15" providerId="AD" clId="Web-{0B17B775-1B08-4883-9CF3-2DD4DA03B61C}" dt="2025-03-06T10:41:00.200" v="5"/>
        <pc:sldMkLst>
          <pc:docMk/>
          <pc:sldMk cId="3254262903" sldId="2656"/>
        </pc:sldMkLst>
      </pc:sldChg>
      <pc:sldChg chg="addSp delSp modSp new">
        <pc:chgData name="Katie Eberstein" userId="S::katie.eberstein@brighton-hove.gov.uk::8552068e-af68-466d-8240-da5ec5ba8e15" providerId="AD" clId="Web-{0B17B775-1B08-4883-9CF3-2DD4DA03B61C}" dt="2025-03-06T13:28:57.995" v="55" actId="1076"/>
        <pc:sldMkLst>
          <pc:docMk/>
          <pc:sldMk cId="1780076936" sldId="2657"/>
        </pc:sldMkLst>
        <pc:spChg chg="del">
          <ac:chgData name="Katie Eberstein" userId="S::katie.eberstein@brighton-hove.gov.uk::8552068e-af68-466d-8240-da5ec5ba8e15" providerId="AD" clId="Web-{0B17B775-1B08-4883-9CF3-2DD4DA03B61C}" dt="2025-03-06T13:28:14.306" v="24"/>
          <ac:spMkLst>
            <pc:docMk/>
            <pc:sldMk cId="1780076936" sldId="2657"/>
            <ac:spMk id="3" creationId="{ED977DA1-0691-ADA8-9C8E-E00E456E5603}"/>
          </ac:spMkLst>
        </pc:spChg>
        <pc:spChg chg="add mod">
          <ac:chgData name="Katie Eberstein" userId="S::katie.eberstein@brighton-hove.gov.uk::8552068e-af68-466d-8240-da5ec5ba8e15" providerId="AD" clId="Web-{0B17B775-1B08-4883-9CF3-2DD4DA03B61C}" dt="2025-03-06T13:28:57.995" v="55" actId="1076"/>
          <ac:spMkLst>
            <pc:docMk/>
            <pc:sldMk cId="1780076936" sldId="2657"/>
            <ac:spMk id="5" creationId="{B863E0C6-A024-8710-6CB2-094B86C5C093}"/>
          </ac:spMkLst>
        </pc:spChg>
        <pc:picChg chg="add mod ord">
          <ac:chgData name="Katie Eberstein" userId="S::katie.eberstein@brighton-hove.gov.uk::8552068e-af68-466d-8240-da5ec5ba8e15" providerId="AD" clId="Web-{0B17B775-1B08-4883-9CF3-2DD4DA03B61C}" dt="2025-03-06T13:28:29.119" v="28" actId="1076"/>
          <ac:picMkLst>
            <pc:docMk/>
            <pc:sldMk cId="1780076936" sldId="2657"/>
            <ac:picMk id="4" creationId="{602870D1-330E-8E87-3D7B-3175CD0144FE}"/>
          </ac:picMkLst>
        </pc:picChg>
      </pc:sldChg>
    </pc:docChg>
  </pc:docChgLst>
  <pc:docChgLst>
    <pc:chgData name="Louisa Antonioli" userId="S::louisa.antonioli_suffolk.gov.uk#ext#@brightonandhovecc.onmicrosoft.com::4819a051-def5-4749-8cc6-153f9a6c47d4" providerId="AD" clId="Web-{576247C4-6752-904D-C709-3FD9AF512551}"/>
    <pc:docChg chg="addSld delSld modSld sldOrd modSection">
      <pc:chgData name="Louisa Antonioli" userId="S::louisa.antonioli_suffolk.gov.uk#ext#@brightonandhovecc.onmicrosoft.com::4819a051-def5-4749-8cc6-153f9a6c47d4" providerId="AD" clId="Web-{576247C4-6752-904D-C709-3FD9AF512551}" dt="2025-03-06T10:09:52.355" v="70"/>
      <pc:docMkLst>
        <pc:docMk/>
      </pc:docMkLst>
      <pc:sldChg chg="modSp">
        <pc:chgData name="Louisa Antonioli" userId="S::louisa.antonioli_suffolk.gov.uk#ext#@brightonandhovecc.onmicrosoft.com::4819a051-def5-4749-8cc6-153f9a6c47d4" providerId="AD" clId="Web-{576247C4-6752-904D-C709-3FD9AF512551}" dt="2025-03-06T08:37:41.287" v="69" actId="20577"/>
        <pc:sldMkLst>
          <pc:docMk/>
          <pc:sldMk cId="3948561106" sldId="800"/>
        </pc:sldMkLst>
        <pc:spChg chg="mod">
          <ac:chgData name="Louisa Antonioli" userId="S::louisa.antonioli_suffolk.gov.uk#ext#@brightonandhovecc.onmicrosoft.com::4819a051-def5-4749-8cc6-153f9a6c47d4" providerId="AD" clId="Web-{576247C4-6752-904D-C709-3FD9AF512551}" dt="2025-03-06T08:37:41.287" v="69" actId="20577"/>
          <ac:spMkLst>
            <pc:docMk/>
            <pc:sldMk cId="3948561106" sldId="800"/>
            <ac:spMk id="9" creationId="{007B0B8C-677D-56B7-3228-F4A3C6AC82B7}"/>
          </ac:spMkLst>
        </pc:spChg>
      </pc:sldChg>
      <pc:sldChg chg="del">
        <pc:chgData name="Louisa Antonioli" userId="S::louisa.antonioli_suffolk.gov.uk#ext#@brightonandhovecc.onmicrosoft.com::4819a051-def5-4749-8cc6-153f9a6c47d4" providerId="AD" clId="Web-{576247C4-6752-904D-C709-3FD9AF512551}" dt="2025-03-06T08:16:09.702" v="2"/>
        <pc:sldMkLst>
          <pc:docMk/>
          <pc:sldMk cId="2577723316" sldId="964"/>
        </pc:sldMkLst>
      </pc:sldChg>
      <pc:sldChg chg="modSp">
        <pc:chgData name="Louisa Antonioli" userId="S::louisa.antonioli_suffolk.gov.uk#ext#@brightonandhovecc.onmicrosoft.com::4819a051-def5-4749-8cc6-153f9a6c47d4" providerId="AD" clId="Web-{576247C4-6752-904D-C709-3FD9AF512551}" dt="2025-03-06T08:35:15.535" v="67"/>
        <pc:sldMkLst>
          <pc:docMk/>
          <pc:sldMk cId="2333028926" sldId="2468"/>
        </pc:sldMkLst>
        <pc:graphicFrameChg chg="mod modGraphic">
          <ac:chgData name="Louisa Antonioli" userId="S::louisa.antonioli_suffolk.gov.uk#ext#@brightonandhovecc.onmicrosoft.com::4819a051-def5-4749-8cc6-153f9a6c47d4" providerId="AD" clId="Web-{576247C4-6752-904D-C709-3FD9AF512551}" dt="2025-03-06T08:35:15.535" v="67"/>
          <ac:graphicFrameMkLst>
            <pc:docMk/>
            <pc:sldMk cId="2333028926" sldId="2468"/>
            <ac:graphicFrameMk id="3" creationId="{E7C9B959-54BF-F678-3627-A4262EEB12FE}"/>
          </ac:graphicFrameMkLst>
        </pc:graphicFrameChg>
      </pc:sldChg>
      <pc:sldChg chg="ord">
        <pc:chgData name="Louisa Antonioli" userId="S::louisa.antonioli_suffolk.gov.uk#ext#@brightonandhovecc.onmicrosoft.com::4819a051-def5-4749-8cc6-153f9a6c47d4" providerId="AD" clId="Web-{576247C4-6752-904D-C709-3FD9AF512551}" dt="2025-03-06T10:09:52.355" v="70"/>
        <pc:sldMkLst>
          <pc:docMk/>
          <pc:sldMk cId="1688599838" sldId="2481"/>
        </pc:sldMkLst>
      </pc:sldChg>
      <pc:sldChg chg="del">
        <pc:chgData name="Louisa Antonioli" userId="S::louisa.antonioli_suffolk.gov.uk#ext#@brightonandhovecc.onmicrosoft.com::4819a051-def5-4749-8cc6-153f9a6c47d4" providerId="AD" clId="Web-{576247C4-6752-904D-C709-3FD9AF512551}" dt="2025-03-06T08:20:15.862" v="5"/>
        <pc:sldMkLst>
          <pc:docMk/>
          <pc:sldMk cId="526129721" sldId="2487"/>
        </pc:sldMkLst>
      </pc:sldChg>
      <pc:sldChg chg="add">
        <pc:chgData name="Louisa Antonioli" userId="S::louisa.antonioli_suffolk.gov.uk#ext#@brightonandhovecc.onmicrosoft.com::4819a051-def5-4749-8cc6-153f9a6c47d4" providerId="AD" clId="Web-{576247C4-6752-904D-C709-3FD9AF512551}" dt="2025-03-06T08:16:05.108" v="1"/>
        <pc:sldMkLst>
          <pc:docMk/>
          <pc:sldMk cId="217095308" sldId="2647"/>
        </pc:sldMkLst>
      </pc:sldChg>
      <pc:sldChg chg="add">
        <pc:chgData name="Louisa Antonioli" userId="S::louisa.antonioli_suffolk.gov.uk#ext#@brightonandhovecc.onmicrosoft.com::4819a051-def5-4749-8cc6-153f9a6c47d4" providerId="AD" clId="Web-{576247C4-6752-904D-C709-3FD9AF512551}" dt="2025-03-06T08:16:36.421" v="3"/>
        <pc:sldMkLst>
          <pc:docMk/>
          <pc:sldMk cId="878890477" sldId="2648"/>
        </pc:sldMkLst>
      </pc:sldChg>
      <pc:sldChg chg="add">
        <pc:chgData name="Louisa Antonioli" userId="S::louisa.antonioli_suffolk.gov.uk#ext#@brightonandhovecc.onmicrosoft.com::4819a051-def5-4749-8cc6-153f9a6c47d4" providerId="AD" clId="Web-{576247C4-6752-904D-C709-3FD9AF512551}" dt="2025-03-06T08:20:13.003" v="4"/>
        <pc:sldMkLst>
          <pc:docMk/>
          <pc:sldMk cId="2643970688" sldId="2649"/>
        </pc:sldMkLst>
      </pc:sldChg>
    </pc:docChg>
  </pc:docChgLst>
  <pc:docChgLst>
    <pc:chgData name="Katie Eberstein" userId="S::katie.eberstein@brighton-hove.gov.uk::8552068e-af68-466d-8240-da5ec5ba8e15" providerId="AD" clId="Web-{C2E37526-DE8C-4955-AB0A-665754E5FA27}"/>
    <pc:docChg chg="addSld delSld modSld sldOrd modSection">
      <pc:chgData name="Katie Eberstein" userId="S::katie.eberstein@brighton-hove.gov.uk::8552068e-af68-466d-8240-da5ec5ba8e15" providerId="AD" clId="Web-{C2E37526-DE8C-4955-AB0A-665754E5FA27}" dt="2025-01-09T09:12:04.931" v="64" actId="20577"/>
      <pc:docMkLst>
        <pc:docMk/>
      </pc:docMkLst>
      <pc:sldChg chg="addSp delSp modSp">
        <pc:chgData name="Katie Eberstein" userId="S::katie.eberstein@brighton-hove.gov.uk::8552068e-af68-466d-8240-da5ec5ba8e15" providerId="AD" clId="Web-{C2E37526-DE8C-4955-AB0A-665754E5FA27}" dt="2025-01-09T09:12:04.931" v="64" actId="20577"/>
        <pc:sldMkLst>
          <pc:docMk/>
          <pc:sldMk cId="3948561106" sldId="800"/>
        </pc:sldMkLst>
        <pc:spChg chg="mod topLvl">
          <ac:chgData name="Katie Eberstein" userId="S::katie.eberstein@brighton-hove.gov.uk::8552068e-af68-466d-8240-da5ec5ba8e15" providerId="AD" clId="Web-{C2E37526-DE8C-4955-AB0A-665754E5FA27}" dt="2025-01-09T09:12:04.931" v="64" actId="20577"/>
          <ac:spMkLst>
            <pc:docMk/>
            <pc:sldMk cId="3948561106" sldId="800"/>
            <ac:spMk id="12" creationId="{6BB60234-5E68-80B6-175B-F0FDF0A189D0}"/>
          </ac:spMkLst>
        </pc:spChg>
      </pc:sldChg>
      <pc:sldChg chg="ord">
        <pc:chgData name="Katie Eberstein" userId="S::katie.eberstein@brighton-hove.gov.uk::8552068e-af68-466d-8240-da5ec5ba8e15" providerId="AD" clId="Web-{C2E37526-DE8C-4955-AB0A-665754E5FA27}" dt="2025-01-09T09:08:18.331" v="46"/>
        <pc:sldMkLst>
          <pc:docMk/>
          <pc:sldMk cId="850626740" sldId="925"/>
        </pc:sldMkLst>
      </pc:sldChg>
      <pc:sldChg chg="ord">
        <pc:chgData name="Katie Eberstein" userId="S::katie.eberstein@brighton-hove.gov.uk::8552068e-af68-466d-8240-da5ec5ba8e15" providerId="AD" clId="Web-{C2E37526-DE8C-4955-AB0A-665754E5FA27}" dt="2025-01-09T09:08:07.518" v="45"/>
        <pc:sldMkLst>
          <pc:docMk/>
          <pc:sldMk cId="2008989369" sldId="926"/>
        </pc:sldMkLst>
      </pc:sldChg>
      <pc:sldChg chg="addSp delSp modSp addAnim delAnim">
        <pc:chgData name="Katie Eberstein" userId="S::katie.eberstein@brighton-hove.gov.uk::8552068e-af68-466d-8240-da5ec5ba8e15" providerId="AD" clId="Web-{C2E37526-DE8C-4955-AB0A-665754E5FA27}" dt="2025-01-09T09:10:39.351" v="58"/>
        <pc:sldMkLst>
          <pc:docMk/>
          <pc:sldMk cId="526129721" sldId="2487"/>
        </pc:sldMkLst>
      </pc:sldChg>
      <pc:sldChg chg="delSp modSp delAnim">
        <pc:chgData name="Katie Eberstein" userId="S::katie.eberstein@brighton-hove.gov.uk::8552068e-af68-466d-8240-da5ec5ba8e15" providerId="AD" clId="Web-{C2E37526-DE8C-4955-AB0A-665754E5FA27}" dt="2025-01-09T09:07:26.580" v="44" actId="20577"/>
        <pc:sldMkLst>
          <pc:docMk/>
          <pc:sldMk cId="2769559817" sldId="2560"/>
        </pc:sldMkLst>
      </pc:sldChg>
      <pc:sldChg chg="add del">
        <pc:chgData name="Katie Eberstein" userId="S::katie.eberstein@brighton-hove.gov.uk::8552068e-af68-466d-8240-da5ec5ba8e15" providerId="AD" clId="Web-{C2E37526-DE8C-4955-AB0A-665754E5FA27}" dt="2025-01-09T09:08:48.926" v="50"/>
        <pc:sldMkLst>
          <pc:docMk/>
          <pc:sldMk cId="2267801389" sldId="2571"/>
        </pc:sldMkLst>
      </pc:sldChg>
      <pc:sldChg chg="modSp">
        <pc:chgData name="Katie Eberstein" userId="S::katie.eberstein@brighton-hove.gov.uk::8552068e-af68-466d-8240-da5ec5ba8e15" providerId="AD" clId="Web-{C2E37526-DE8C-4955-AB0A-665754E5FA27}" dt="2025-01-09T09:08:42.738" v="48" actId="20577"/>
        <pc:sldMkLst>
          <pc:docMk/>
          <pc:sldMk cId="1440550523" sldId="2574"/>
        </pc:sldMkLst>
      </pc:sldChg>
      <pc:sldChg chg="add replId">
        <pc:chgData name="Katie Eberstein" userId="S::katie.eberstein@brighton-hove.gov.uk::8552068e-af68-466d-8240-da5ec5ba8e15" providerId="AD" clId="Web-{C2E37526-DE8C-4955-AB0A-665754E5FA27}" dt="2025-01-09T09:06:47.485" v="0"/>
        <pc:sldMkLst>
          <pc:docMk/>
          <pc:sldMk cId="4058260509" sldId="2578"/>
        </pc:sldMkLst>
      </pc:sldChg>
    </pc:docChg>
  </pc:docChgLst>
  <pc:docChgLst>
    <pc:chgData name="Jonathan Cooper" userId="S::jonathancooper637_gmail.com#ext#@brightonandhovecc.onmicrosoft.com::aa3eb880-81ba-44d1-aba9-8d274de502e8" providerId="AD" clId="Web-{1ADE344E-7CC6-4B18-6207-61996DC2E9B6}"/>
    <pc:docChg chg="modSld">
      <pc:chgData name="Jonathan Cooper" userId="S::jonathancooper637_gmail.com#ext#@brightonandhovecc.onmicrosoft.com::aa3eb880-81ba-44d1-aba9-8d274de502e8" providerId="AD" clId="Web-{1ADE344E-7CC6-4B18-6207-61996DC2E9B6}" dt="2025-01-12T17:28:28.094" v="5"/>
      <pc:docMkLst>
        <pc:docMk/>
      </pc:docMkLst>
      <pc:sldChg chg="modSp">
        <pc:chgData name="Jonathan Cooper" userId="S::jonathancooper637_gmail.com#ext#@brightonandhovecc.onmicrosoft.com::aa3eb880-81ba-44d1-aba9-8d274de502e8" providerId="AD" clId="Web-{1ADE344E-7CC6-4B18-6207-61996DC2E9B6}" dt="2025-01-12T17:20:37.443" v="2" actId="1076"/>
        <pc:sldMkLst>
          <pc:docMk/>
          <pc:sldMk cId="4136577864" sldId="889"/>
        </pc:sldMkLst>
      </pc:sldChg>
      <pc:sldChg chg="addAnim delAnim">
        <pc:chgData name="Jonathan Cooper" userId="S::jonathancooper637_gmail.com#ext#@brightonandhovecc.onmicrosoft.com::aa3eb880-81ba-44d1-aba9-8d274de502e8" providerId="AD" clId="Web-{1ADE344E-7CC6-4B18-6207-61996DC2E9B6}" dt="2025-01-12T17:24:23.854" v="4"/>
        <pc:sldMkLst>
          <pc:docMk/>
          <pc:sldMk cId="622997808" sldId="2490"/>
        </pc:sldMkLst>
      </pc:sldChg>
      <pc:sldChg chg="mod modShow">
        <pc:chgData name="Jonathan Cooper" userId="S::jonathancooper637_gmail.com#ext#@brightonandhovecc.onmicrosoft.com::aa3eb880-81ba-44d1-aba9-8d274de502e8" providerId="AD" clId="Web-{1ADE344E-7CC6-4B18-6207-61996DC2E9B6}" dt="2025-01-12T17:28:28.094" v="5"/>
        <pc:sldMkLst>
          <pc:docMk/>
          <pc:sldMk cId="3702255305" sldId="2532"/>
        </pc:sldMkLst>
      </pc:sldChg>
    </pc:docChg>
  </pc:docChgLst>
  <pc:docChgLst>
    <pc:chgData name="Katie Eberstein" userId="S::katie.eberstein@brighton-hove.gov.uk::8552068e-af68-466d-8240-da5ec5ba8e15" providerId="AD" clId="Web-{037CB900-F0A8-0925-C72C-1994711BF386}"/>
    <pc:docChg chg="modSld">
      <pc:chgData name="Katie Eberstein" userId="S::katie.eberstein@brighton-hove.gov.uk::8552068e-af68-466d-8240-da5ec5ba8e15" providerId="AD" clId="Web-{037CB900-F0A8-0925-C72C-1994711BF386}" dt="2025-01-09T12:44:25.834" v="64" actId="14100"/>
      <pc:docMkLst>
        <pc:docMk/>
      </pc:docMkLst>
      <pc:sldChg chg="addSp delSp modSp">
        <pc:chgData name="Katie Eberstein" userId="S::katie.eberstein@brighton-hove.gov.uk::8552068e-af68-466d-8240-da5ec5ba8e15" providerId="AD" clId="Web-{037CB900-F0A8-0925-C72C-1994711BF386}" dt="2025-01-09T12:44:25.834" v="64" actId="14100"/>
        <pc:sldMkLst>
          <pc:docMk/>
          <pc:sldMk cId="1195440335" sldId="2583"/>
        </pc:sldMkLst>
        <pc:picChg chg="add mod ord">
          <ac:chgData name="Katie Eberstein" userId="S::katie.eberstein@brighton-hove.gov.uk::8552068e-af68-466d-8240-da5ec5ba8e15" providerId="AD" clId="Web-{037CB900-F0A8-0925-C72C-1994711BF386}" dt="2025-01-09T12:44:14.083" v="60" actId="14100"/>
          <ac:picMkLst>
            <pc:docMk/>
            <pc:sldMk cId="1195440335" sldId="2583"/>
            <ac:picMk id="4" creationId="{AE8B495B-595E-D2B3-B288-87D55B4685D6}"/>
          </ac:picMkLst>
        </pc:picChg>
        <pc:picChg chg="add mod">
          <ac:chgData name="Katie Eberstein" userId="S::katie.eberstein@brighton-hove.gov.uk::8552068e-af68-466d-8240-da5ec5ba8e15" providerId="AD" clId="Web-{037CB900-F0A8-0925-C72C-1994711BF386}" dt="2025-01-09T12:43:36.722" v="51" actId="14100"/>
          <ac:picMkLst>
            <pc:docMk/>
            <pc:sldMk cId="1195440335" sldId="2583"/>
            <ac:picMk id="5" creationId="{91AC0DDA-8153-368B-D1A2-3E212DEABDE7}"/>
          </ac:picMkLst>
        </pc:picChg>
        <pc:picChg chg="add mod">
          <ac:chgData name="Katie Eberstein" userId="S::katie.eberstein@brighton-hove.gov.uk::8552068e-af68-466d-8240-da5ec5ba8e15" providerId="AD" clId="Web-{037CB900-F0A8-0925-C72C-1994711BF386}" dt="2025-01-09T12:43:39.426" v="52" actId="14100"/>
          <ac:picMkLst>
            <pc:docMk/>
            <pc:sldMk cId="1195440335" sldId="2583"/>
            <ac:picMk id="6" creationId="{C7C53F4E-49CC-9515-892C-BB84C16FBB5D}"/>
          </ac:picMkLst>
        </pc:picChg>
        <pc:picChg chg="add mod">
          <ac:chgData name="Katie Eberstein" userId="S::katie.eberstein@brighton-hove.gov.uk::8552068e-af68-466d-8240-da5ec5ba8e15" providerId="AD" clId="Web-{037CB900-F0A8-0925-C72C-1994711BF386}" dt="2025-01-09T12:44:19.677" v="62" actId="14100"/>
          <ac:picMkLst>
            <pc:docMk/>
            <pc:sldMk cId="1195440335" sldId="2583"/>
            <ac:picMk id="7" creationId="{4FF4560D-6F7D-9982-3EE3-52B65C2A053A}"/>
          </ac:picMkLst>
        </pc:picChg>
        <pc:picChg chg="add mod">
          <ac:chgData name="Katie Eberstein" userId="S::katie.eberstein@brighton-hove.gov.uk::8552068e-af68-466d-8240-da5ec5ba8e15" providerId="AD" clId="Web-{037CB900-F0A8-0925-C72C-1994711BF386}" dt="2025-01-09T12:42:53.408" v="40" actId="1076"/>
          <ac:picMkLst>
            <pc:docMk/>
            <pc:sldMk cId="1195440335" sldId="2583"/>
            <ac:picMk id="8" creationId="{DB69B053-CEA1-60C5-8BBE-133EFACA19E9}"/>
          </ac:picMkLst>
        </pc:picChg>
        <pc:picChg chg="add mod">
          <ac:chgData name="Katie Eberstein" userId="S::katie.eberstein@brighton-hove.gov.uk::8552068e-af68-466d-8240-da5ec5ba8e15" providerId="AD" clId="Web-{037CB900-F0A8-0925-C72C-1994711BF386}" dt="2025-01-09T12:42:38.611" v="35" actId="1076"/>
          <ac:picMkLst>
            <pc:docMk/>
            <pc:sldMk cId="1195440335" sldId="2583"/>
            <ac:picMk id="9" creationId="{DDBC17B4-56A1-CAD2-78D2-B8922DF0F460}"/>
          </ac:picMkLst>
        </pc:picChg>
        <pc:picChg chg="add mod">
          <ac:chgData name="Katie Eberstein" userId="S::katie.eberstein@brighton-hove.gov.uk::8552068e-af68-466d-8240-da5ec5ba8e15" providerId="AD" clId="Web-{037CB900-F0A8-0925-C72C-1994711BF386}" dt="2025-01-09T12:44:09.802" v="59" actId="14100"/>
          <ac:picMkLst>
            <pc:docMk/>
            <pc:sldMk cId="1195440335" sldId="2583"/>
            <ac:picMk id="10" creationId="{0610C992-F4B9-3A2B-7DAC-D0283FE72523}"/>
          </ac:picMkLst>
        </pc:picChg>
        <pc:picChg chg="add mod">
          <ac:chgData name="Katie Eberstein" userId="S::katie.eberstein@brighton-hove.gov.uk::8552068e-af68-466d-8240-da5ec5ba8e15" providerId="AD" clId="Web-{037CB900-F0A8-0925-C72C-1994711BF386}" dt="2025-01-09T12:43:04.627" v="45" actId="14100"/>
          <ac:picMkLst>
            <pc:docMk/>
            <pc:sldMk cId="1195440335" sldId="2583"/>
            <ac:picMk id="11" creationId="{471E29E4-1D24-4A25-698D-2237DFCCBFAB}"/>
          </ac:picMkLst>
        </pc:picChg>
        <pc:picChg chg="add mod">
          <ac:chgData name="Katie Eberstein" userId="S::katie.eberstein@brighton-hove.gov.uk::8552068e-af68-466d-8240-da5ec5ba8e15" providerId="AD" clId="Web-{037CB900-F0A8-0925-C72C-1994711BF386}" dt="2025-01-09T12:42:03.234" v="21" actId="14100"/>
          <ac:picMkLst>
            <pc:docMk/>
            <pc:sldMk cId="1195440335" sldId="2583"/>
            <ac:picMk id="12" creationId="{97903A43-0F9E-FFA2-4ED9-E4AEEFEB9203}"/>
          </ac:picMkLst>
        </pc:picChg>
        <pc:picChg chg="add mod">
          <ac:chgData name="Katie Eberstein" userId="S::katie.eberstein@brighton-hove.gov.uk::8552068e-af68-466d-8240-da5ec5ba8e15" providerId="AD" clId="Web-{037CB900-F0A8-0925-C72C-1994711BF386}" dt="2025-01-09T12:42:08.797" v="23" actId="1076"/>
          <ac:picMkLst>
            <pc:docMk/>
            <pc:sldMk cId="1195440335" sldId="2583"/>
            <ac:picMk id="13" creationId="{56CB3DB0-16C9-3F81-A497-F65F2EF04C66}"/>
          </ac:picMkLst>
        </pc:picChg>
        <pc:picChg chg="add mod">
          <ac:chgData name="Katie Eberstein" userId="S::katie.eberstein@brighton-hove.gov.uk::8552068e-af68-466d-8240-da5ec5ba8e15" providerId="AD" clId="Web-{037CB900-F0A8-0925-C72C-1994711BF386}" dt="2025-01-09T12:44:25.834" v="64" actId="14100"/>
          <ac:picMkLst>
            <pc:docMk/>
            <pc:sldMk cId="1195440335" sldId="2583"/>
            <ac:picMk id="14" creationId="{EB536805-3BC4-9CC8-44D9-D0F6F93091EE}"/>
          </ac:picMkLst>
        </pc:picChg>
        <pc:picChg chg="add mod">
          <ac:chgData name="Katie Eberstein" userId="S::katie.eberstein@brighton-hove.gov.uk::8552068e-af68-466d-8240-da5ec5ba8e15" providerId="AD" clId="Web-{037CB900-F0A8-0925-C72C-1994711BF386}" dt="2025-01-09T12:44:05.114" v="58" actId="14100"/>
          <ac:picMkLst>
            <pc:docMk/>
            <pc:sldMk cId="1195440335" sldId="2583"/>
            <ac:picMk id="15" creationId="{1F3375D7-B793-6074-E03D-399CACA20951}"/>
          </ac:picMkLst>
        </pc:picChg>
      </pc:sldChg>
    </pc:docChg>
  </pc:docChgLst>
  <pc:docChgLst>
    <pc:chgData name="Katie Eberstein" userId="S::katie.eberstein@brighton-hove.gov.uk::8552068e-af68-466d-8240-da5ec5ba8e15" providerId="AD" clId="Web-{E48F8CE8-78C9-53BD-F581-E6EF25209F72}"/>
    <pc:docChg chg="modSld">
      <pc:chgData name="Katie Eberstein" userId="S::katie.eberstein@brighton-hove.gov.uk::8552068e-af68-466d-8240-da5ec5ba8e15" providerId="AD" clId="Web-{E48F8CE8-78C9-53BD-F581-E6EF25209F72}" dt="2025-02-25T13:29:25.450" v="3"/>
      <pc:docMkLst>
        <pc:docMk/>
      </pc:docMkLst>
      <pc:sldChg chg="modSp">
        <pc:chgData name="Katie Eberstein" userId="S::katie.eberstein@brighton-hove.gov.uk::8552068e-af68-466d-8240-da5ec5ba8e15" providerId="AD" clId="Web-{E48F8CE8-78C9-53BD-F581-E6EF25209F72}" dt="2025-02-25T13:29:25.450" v="3"/>
        <pc:sldMkLst>
          <pc:docMk/>
          <pc:sldMk cId="2333028926" sldId="2468"/>
        </pc:sldMkLst>
        <pc:graphicFrameChg chg="mod modGraphic">
          <ac:chgData name="Katie Eberstein" userId="S::katie.eberstein@brighton-hove.gov.uk::8552068e-af68-466d-8240-da5ec5ba8e15" providerId="AD" clId="Web-{E48F8CE8-78C9-53BD-F581-E6EF25209F72}" dt="2025-02-25T13:29:25.450" v="3"/>
          <ac:graphicFrameMkLst>
            <pc:docMk/>
            <pc:sldMk cId="2333028926" sldId="2468"/>
            <ac:graphicFrameMk id="3" creationId="{E7C9B959-54BF-F678-3627-A4262EEB12FE}"/>
          </ac:graphicFrameMkLst>
        </pc:graphicFrameChg>
      </pc:sldChg>
    </pc:docChg>
  </pc:docChgLst>
  <pc:docChgLst>
    <pc:chgData name="Rebecca Elston-Haynes" userId="S::rebecca.elston-haynes_suffolk.gov.uk#ext#@brightonandhovecc.onmicrosoft.com::217a8719-ed03-4bd6-941c-f30ea9572251" providerId="AD" clId="Web-{8F13F2AD-BD36-DDD7-6044-5DF24DB1CF3E}"/>
    <pc:docChg chg="addSld delSld modSld sldOrd modSection">
      <pc:chgData name="Rebecca Elston-Haynes" userId="S::rebecca.elston-haynes_suffolk.gov.uk#ext#@brightonandhovecc.onmicrosoft.com::217a8719-ed03-4bd6-941c-f30ea9572251" providerId="AD" clId="Web-{8F13F2AD-BD36-DDD7-6044-5DF24DB1CF3E}" dt="2025-03-05T19:44:12.450" v="318" actId="20577"/>
      <pc:docMkLst>
        <pc:docMk/>
      </pc:docMkLst>
      <pc:sldChg chg="addSp delSp modSp">
        <pc:chgData name="Rebecca Elston-Haynes" userId="S::rebecca.elston-haynes_suffolk.gov.uk#ext#@brightonandhovecc.onmicrosoft.com::217a8719-ed03-4bd6-941c-f30ea9572251" providerId="AD" clId="Web-{8F13F2AD-BD36-DDD7-6044-5DF24DB1CF3E}" dt="2025-03-05T19:44:12.450" v="318" actId="20577"/>
        <pc:sldMkLst>
          <pc:docMk/>
          <pc:sldMk cId="3895271049" sldId="875"/>
        </pc:sldMkLst>
        <pc:spChg chg="del">
          <ac:chgData name="Rebecca Elston-Haynes" userId="S::rebecca.elston-haynes_suffolk.gov.uk#ext#@brightonandhovecc.onmicrosoft.com::217a8719-ed03-4bd6-941c-f30ea9572251" providerId="AD" clId="Web-{8F13F2AD-BD36-DDD7-6044-5DF24DB1CF3E}" dt="2025-03-05T19:23:54.405" v="264"/>
          <ac:spMkLst>
            <pc:docMk/>
            <pc:sldMk cId="3895271049" sldId="875"/>
            <ac:spMk id="2" creationId="{D35DCBF9-069B-4727-778E-5540388AF431}"/>
          </ac:spMkLst>
        </pc:spChg>
        <pc:spChg chg="add mod">
          <ac:chgData name="Rebecca Elston-Haynes" userId="S::rebecca.elston-haynes_suffolk.gov.uk#ext#@brightonandhovecc.onmicrosoft.com::217a8719-ed03-4bd6-941c-f30ea9572251" providerId="AD" clId="Web-{8F13F2AD-BD36-DDD7-6044-5DF24DB1CF3E}" dt="2025-03-05T19:44:12.450" v="318" actId="20577"/>
          <ac:spMkLst>
            <pc:docMk/>
            <pc:sldMk cId="3895271049" sldId="875"/>
            <ac:spMk id="3" creationId="{8ACB951B-A718-9AA0-C4DE-1C965BCA7735}"/>
          </ac:spMkLst>
        </pc:spChg>
        <pc:picChg chg="add del mod">
          <ac:chgData name="Rebecca Elston-Haynes" userId="S::rebecca.elston-haynes_suffolk.gov.uk#ext#@brightonandhovecc.onmicrosoft.com::217a8719-ed03-4bd6-941c-f30ea9572251" providerId="AD" clId="Web-{8F13F2AD-BD36-DDD7-6044-5DF24DB1CF3E}" dt="2025-03-05T17:48:40.124" v="99"/>
          <ac:picMkLst>
            <pc:docMk/>
            <pc:sldMk cId="3895271049" sldId="875"/>
            <ac:picMk id="3" creationId="{8805371E-F8DE-DC94-3541-71CD6153A1BD}"/>
          </ac:picMkLst>
        </pc:picChg>
      </pc:sldChg>
      <pc:sldChg chg="addSp delSp modSp modNotes">
        <pc:chgData name="Rebecca Elston-Haynes" userId="S::rebecca.elston-haynes_suffolk.gov.uk#ext#@brightonandhovecc.onmicrosoft.com::217a8719-ed03-4bd6-941c-f30ea9572251" providerId="AD" clId="Web-{8F13F2AD-BD36-DDD7-6044-5DF24DB1CF3E}" dt="2025-03-05T19:23:41.029" v="263" actId="20577"/>
        <pc:sldMkLst>
          <pc:docMk/>
          <pc:sldMk cId="3219064012" sldId="904"/>
        </pc:sldMkLst>
        <pc:spChg chg="mod">
          <ac:chgData name="Rebecca Elston-Haynes" userId="S::rebecca.elston-haynes_suffolk.gov.uk#ext#@brightonandhovecc.onmicrosoft.com::217a8719-ed03-4bd6-941c-f30ea9572251" providerId="AD" clId="Web-{8F13F2AD-BD36-DDD7-6044-5DF24DB1CF3E}" dt="2025-03-05T18:01:29.158" v="163" actId="1076"/>
          <ac:spMkLst>
            <pc:docMk/>
            <pc:sldMk cId="3219064012" sldId="904"/>
            <ac:spMk id="3" creationId="{5177EA92-B34D-6EDB-8DD8-30AA10551D2F}"/>
          </ac:spMkLst>
        </pc:spChg>
        <pc:spChg chg="add mod">
          <ac:chgData name="Rebecca Elston-Haynes" userId="S::rebecca.elston-haynes_suffolk.gov.uk#ext#@brightonandhovecc.onmicrosoft.com::217a8719-ed03-4bd6-941c-f30ea9572251" providerId="AD" clId="Web-{8F13F2AD-BD36-DDD7-6044-5DF24DB1CF3E}" dt="2025-03-05T19:23:22.545" v="250" actId="20577"/>
          <ac:spMkLst>
            <pc:docMk/>
            <pc:sldMk cId="3219064012" sldId="904"/>
            <ac:spMk id="4" creationId="{81E7C5CD-7A60-470D-A211-6ADFFBB09DBF}"/>
          </ac:spMkLst>
        </pc:spChg>
        <pc:spChg chg="add mod">
          <ac:chgData name="Rebecca Elston-Haynes" userId="S::rebecca.elston-haynes_suffolk.gov.uk#ext#@brightonandhovecc.onmicrosoft.com::217a8719-ed03-4bd6-941c-f30ea9572251" providerId="AD" clId="Web-{8F13F2AD-BD36-DDD7-6044-5DF24DB1CF3E}" dt="2025-03-05T19:21:35.261" v="247" actId="20577"/>
          <ac:spMkLst>
            <pc:docMk/>
            <pc:sldMk cId="3219064012" sldId="904"/>
            <ac:spMk id="6" creationId="{7DE3D9B1-CC84-3197-03CA-3577777D99B5}"/>
          </ac:spMkLst>
        </pc:spChg>
        <pc:spChg chg="add mod">
          <ac:chgData name="Rebecca Elston-Haynes" userId="S::rebecca.elston-haynes_suffolk.gov.uk#ext#@brightonandhovecc.onmicrosoft.com::217a8719-ed03-4bd6-941c-f30ea9572251" providerId="AD" clId="Web-{8F13F2AD-BD36-DDD7-6044-5DF24DB1CF3E}" dt="2025-03-05T19:23:41.029" v="263" actId="20577"/>
          <ac:spMkLst>
            <pc:docMk/>
            <pc:sldMk cId="3219064012" sldId="904"/>
            <ac:spMk id="8" creationId="{CB0F94B5-8070-A8D1-69D5-75AA8C061498}"/>
          </ac:spMkLst>
        </pc:spChg>
        <pc:spChg chg="add mod">
          <ac:chgData name="Rebecca Elston-Haynes" userId="S::rebecca.elston-haynes_suffolk.gov.uk#ext#@brightonandhovecc.onmicrosoft.com::217a8719-ed03-4bd6-941c-f30ea9572251" providerId="AD" clId="Web-{8F13F2AD-BD36-DDD7-6044-5DF24DB1CF3E}" dt="2025-03-05T19:21:42.011" v="248" actId="20577"/>
          <ac:spMkLst>
            <pc:docMk/>
            <pc:sldMk cId="3219064012" sldId="904"/>
            <ac:spMk id="10" creationId="{B8D56F0B-86F3-7D44-D85D-9D495D460165}"/>
          </ac:spMkLst>
        </pc:spChg>
        <pc:picChg chg="add mod">
          <ac:chgData name="Rebecca Elston-Haynes" userId="S::rebecca.elston-haynes_suffolk.gov.uk#ext#@brightonandhovecc.onmicrosoft.com::217a8719-ed03-4bd6-941c-f30ea9572251" providerId="AD" clId="Web-{8F13F2AD-BD36-DDD7-6044-5DF24DB1CF3E}" dt="2025-03-05T18:01:33.939" v="168" actId="1076"/>
          <ac:picMkLst>
            <pc:docMk/>
            <pc:sldMk cId="3219064012" sldId="904"/>
            <ac:picMk id="2" creationId="{7368A12A-5948-3517-BF24-95B5D2DF7D93}"/>
          </ac:picMkLst>
        </pc:picChg>
        <pc:picChg chg="add mod">
          <ac:chgData name="Rebecca Elston-Haynes" userId="S::rebecca.elston-haynes_suffolk.gov.uk#ext#@brightonandhovecc.onmicrosoft.com::217a8719-ed03-4bd6-941c-f30ea9572251" providerId="AD" clId="Web-{8F13F2AD-BD36-DDD7-6044-5DF24DB1CF3E}" dt="2025-03-05T19:21:00.338" v="205" actId="14100"/>
          <ac:picMkLst>
            <pc:docMk/>
            <pc:sldMk cId="3219064012" sldId="904"/>
            <ac:picMk id="5" creationId="{CB5B5890-84B4-2162-7BA3-038C5E832AF4}"/>
          </ac:picMkLst>
        </pc:picChg>
        <pc:picChg chg="add del mod">
          <ac:chgData name="Rebecca Elston-Haynes" userId="S::rebecca.elston-haynes_suffolk.gov.uk#ext#@brightonandhovecc.onmicrosoft.com::217a8719-ed03-4bd6-941c-f30ea9572251" providerId="AD" clId="Web-{8F13F2AD-BD36-DDD7-6044-5DF24DB1CF3E}" dt="2025-03-05T17:59:44.843" v="140"/>
          <ac:picMkLst>
            <pc:docMk/>
            <pc:sldMk cId="3219064012" sldId="904"/>
            <ac:picMk id="5" creationId="{DE5B0954-0807-ADA6-8871-EC54F2B9229A}"/>
          </ac:picMkLst>
        </pc:picChg>
        <pc:picChg chg="add del mod">
          <ac:chgData name="Rebecca Elston-Haynes" userId="S::rebecca.elston-haynes_suffolk.gov.uk#ext#@brightonandhovecc.onmicrosoft.com::217a8719-ed03-4bd6-941c-f30ea9572251" providerId="AD" clId="Web-{8F13F2AD-BD36-DDD7-6044-5DF24DB1CF3E}" dt="2025-03-05T18:07:13.494" v="174"/>
          <ac:picMkLst>
            <pc:docMk/>
            <pc:sldMk cId="3219064012" sldId="904"/>
            <ac:picMk id="6" creationId="{756CE2F4-F667-76B8-B67D-B29489B28764}"/>
          </ac:picMkLst>
        </pc:picChg>
        <pc:picChg chg="add del mod">
          <ac:chgData name="Rebecca Elston-Haynes" userId="S::rebecca.elston-haynes_suffolk.gov.uk#ext#@brightonandhovecc.onmicrosoft.com::217a8719-ed03-4bd6-941c-f30ea9572251" providerId="AD" clId="Web-{8F13F2AD-BD36-DDD7-6044-5DF24DB1CF3E}" dt="2025-03-05T18:00:26.891" v="148"/>
          <ac:picMkLst>
            <pc:docMk/>
            <pc:sldMk cId="3219064012" sldId="904"/>
            <ac:picMk id="7" creationId="{E9FB3E61-C48A-A2F2-EC61-3207AB4FC375}"/>
          </ac:picMkLst>
        </pc:picChg>
        <pc:picChg chg="add mod">
          <ac:chgData name="Rebecca Elston-Haynes" userId="S::rebecca.elston-haynes_suffolk.gov.uk#ext#@brightonandhovecc.onmicrosoft.com::217a8719-ed03-4bd6-941c-f30ea9572251" providerId="AD" clId="Web-{8F13F2AD-BD36-DDD7-6044-5DF24DB1CF3E}" dt="2025-03-05T18:08:00.464" v="179" actId="1076"/>
          <ac:picMkLst>
            <pc:docMk/>
            <pc:sldMk cId="3219064012" sldId="904"/>
            <ac:picMk id="9" creationId="{6EC429CF-FA37-DC9D-63BB-D485EA90321F}"/>
          </ac:picMkLst>
        </pc:picChg>
        <pc:picChg chg="add mod">
          <ac:chgData name="Rebecca Elston-Haynes" userId="S::rebecca.elston-haynes_suffolk.gov.uk#ext#@brightonandhovecc.onmicrosoft.com::217a8719-ed03-4bd6-941c-f30ea9572251" providerId="AD" clId="Web-{8F13F2AD-BD36-DDD7-6044-5DF24DB1CF3E}" dt="2025-03-05T18:10:00.982" v="195" actId="1076"/>
          <ac:picMkLst>
            <pc:docMk/>
            <pc:sldMk cId="3219064012" sldId="904"/>
            <ac:picMk id="12" creationId="{257CD0A5-A62A-DD75-EE69-76AC1B99BD46}"/>
          </ac:picMkLst>
        </pc:picChg>
      </pc:sldChg>
      <pc:sldChg chg="ord">
        <pc:chgData name="Rebecca Elston-Haynes" userId="S::rebecca.elston-haynes_suffolk.gov.uk#ext#@brightonandhovecc.onmicrosoft.com::217a8719-ed03-4bd6-941c-f30ea9572251" providerId="AD" clId="Web-{8F13F2AD-BD36-DDD7-6044-5DF24DB1CF3E}" dt="2025-03-05T17:36:33.544" v="97"/>
        <pc:sldMkLst>
          <pc:docMk/>
          <pc:sldMk cId="2893341091" sldId="2471"/>
        </pc:sldMkLst>
      </pc:sldChg>
      <pc:sldChg chg="modSp">
        <pc:chgData name="Rebecca Elston-Haynes" userId="S::rebecca.elston-haynes_suffolk.gov.uk#ext#@brightonandhovecc.onmicrosoft.com::217a8719-ed03-4bd6-941c-f30ea9572251" providerId="AD" clId="Web-{8F13F2AD-BD36-DDD7-6044-5DF24DB1CF3E}" dt="2025-03-05T19:43:13.323" v="306" actId="1076"/>
        <pc:sldMkLst>
          <pc:docMk/>
          <pc:sldMk cId="2566331073" sldId="2600"/>
        </pc:sldMkLst>
        <pc:spChg chg="mod">
          <ac:chgData name="Rebecca Elston-Haynes" userId="S::rebecca.elston-haynes_suffolk.gov.uk#ext#@brightonandhovecc.onmicrosoft.com::217a8719-ed03-4bd6-941c-f30ea9572251" providerId="AD" clId="Web-{8F13F2AD-BD36-DDD7-6044-5DF24DB1CF3E}" dt="2025-03-05T19:43:13.323" v="306" actId="1076"/>
          <ac:spMkLst>
            <pc:docMk/>
            <pc:sldMk cId="2566331073" sldId="2600"/>
            <ac:spMk id="2" creationId="{1E458CAE-E540-5644-BCE7-B1575434229F}"/>
          </ac:spMkLst>
        </pc:spChg>
      </pc:sldChg>
      <pc:sldChg chg="new del">
        <pc:chgData name="Rebecca Elston-Haynes" userId="S::rebecca.elston-haynes_suffolk.gov.uk#ext#@brightonandhovecc.onmicrosoft.com::217a8719-ed03-4bd6-941c-f30ea9572251" providerId="AD" clId="Web-{8F13F2AD-BD36-DDD7-6044-5DF24DB1CF3E}" dt="2025-03-05T17:32:03.381" v="1"/>
        <pc:sldMkLst>
          <pc:docMk/>
          <pc:sldMk cId="3489972462" sldId="2606"/>
        </pc:sldMkLst>
      </pc:sldChg>
      <pc:sldChg chg="addSp delSp modSp add replId addAnim modNotes">
        <pc:chgData name="Rebecca Elston-Haynes" userId="S::rebecca.elston-haynes_suffolk.gov.uk#ext#@brightonandhovecc.onmicrosoft.com::217a8719-ed03-4bd6-941c-f30ea9572251" providerId="AD" clId="Web-{8F13F2AD-BD36-DDD7-6044-5DF24DB1CF3E}" dt="2025-03-05T17:36:13.309" v="96" actId="20577"/>
        <pc:sldMkLst>
          <pc:docMk/>
          <pc:sldMk cId="3790245603" sldId="2606"/>
        </pc:sldMkLst>
        <pc:spChg chg="add mod">
          <ac:chgData name="Rebecca Elston-Haynes" userId="S::rebecca.elston-haynes_suffolk.gov.uk#ext#@brightonandhovecc.onmicrosoft.com::217a8719-ed03-4bd6-941c-f30ea9572251" providerId="AD" clId="Web-{8F13F2AD-BD36-DDD7-6044-5DF24DB1CF3E}" dt="2025-03-05T17:35:44.027" v="94" actId="1076"/>
          <ac:spMkLst>
            <pc:docMk/>
            <pc:sldMk cId="3790245603" sldId="2606"/>
            <ac:spMk id="3" creationId="{D125854A-76C6-54F4-5AD6-35005D7C04AB}"/>
          </ac:spMkLst>
        </pc:spChg>
        <pc:spChg chg="del">
          <ac:chgData name="Rebecca Elston-Haynes" userId="S::rebecca.elston-haynes_suffolk.gov.uk#ext#@brightonandhovecc.onmicrosoft.com::217a8719-ed03-4bd6-941c-f30ea9572251" providerId="AD" clId="Web-{8F13F2AD-BD36-DDD7-6044-5DF24DB1CF3E}" dt="2025-03-05T17:32:16.741" v="4"/>
          <ac:spMkLst>
            <pc:docMk/>
            <pc:sldMk cId="3790245603" sldId="2606"/>
            <ac:spMk id="7" creationId="{36ABF7E2-AAF2-62C4-2F1F-CFB46C61EEC1}"/>
          </ac:spMkLst>
        </pc:spChg>
        <pc:spChg chg="mod">
          <ac:chgData name="Rebecca Elston-Haynes" userId="S::rebecca.elston-haynes_suffolk.gov.uk#ext#@brightonandhovecc.onmicrosoft.com::217a8719-ed03-4bd6-941c-f30ea9572251" providerId="AD" clId="Web-{8F13F2AD-BD36-DDD7-6044-5DF24DB1CF3E}" dt="2025-03-05T17:36:13.309" v="96" actId="20577"/>
          <ac:spMkLst>
            <pc:docMk/>
            <pc:sldMk cId="3790245603" sldId="2606"/>
            <ac:spMk id="9" creationId="{90186FE9-1BE9-BA6E-1467-D69B72237828}"/>
          </ac:spMkLst>
        </pc:spChg>
        <pc:picChg chg="add mod">
          <ac:chgData name="Rebecca Elston-Haynes" userId="S::rebecca.elston-haynes_suffolk.gov.uk#ext#@brightonandhovecc.onmicrosoft.com::217a8719-ed03-4bd6-941c-f30ea9572251" providerId="AD" clId="Web-{8F13F2AD-BD36-DDD7-6044-5DF24DB1CF3E}" dt="2025-03-05T17:34:00.275" v="48" actId="1076"/>
          <ac:picMkLst>
            <pc:docMk/>
            <pc:sldMk cId="3790245603" sldId="2606"/>
            <ac:picMk id="2" creationId="{74968A7A-70FE-D386-1B6D-4D6D9758322C}"/>
          </ac:picMkLst>
        </pc:picChg>
        <pc:picChg chg="del">
          <ac:chgData name="Rebecca Elston-Haynes" userId="S::rebecca.elston-haynes_suffolk.gov.uk#ext#@brightonandhovecc.onmicrosoft.com::217a8719-ed03-4bd6-941c-f30ea9572251" providerId="AD" clId="Web-{8F13F2AD-BD36-DDD7-6044-5DF24DB1CF3E}" dt="2025-03-05T17:32:09.850" v="3"/>
          <ac:picMkLst>
            <pc:docMk/>
            <pc:sldMk cId="3790245603" sldId="2606"/>
            <ac:picMk id="2050" creationId="{B9A0C4FA-A77A-030D-09A6-52304E1D81ED}"/>
          </ac:picMkLst>
        </pc:picChg>
      </pc:sldChg>
      <pc:sldChg chg="add del replId">
        <pc:chgData name="Rebecca Elston-Haynes" userId="S::rebecca.elston-haynes_suffolk.gov.uk#ext#@brightonandhovecc.onmicrosoft.com::217a8719-ed03-4bd6-941c-f30ea9572251" providerId="AD" clId="Web-{8F13F2AD-BD36-DDD7-6044-5DF24DB1CF3E}" dt="2025-03-05T17:32:34.351" v="21"/>
        <pc:sldMkLst>
          <pc:docMk/>
          <pc:sldMk cId="2142633531" sldId="2607"/>
        </pc:sldMkLst>
      </pc:sldChg>
    </pc:docChg>
  </pc:docChgLst>
  <pc:docChgLst>
    <pc:chgData name="Katie Eberstein" userId="S::katie.eberstein@brighton-hove.gov.uk::8552068e-af68-466d-8240-da5ec5ba8e15" providerId="AD" clId="Web-{4D26A83F-7D8C-4800-C13E-8ECB41381B5A}"/>
    <pc:docChg chg="addSld modSection">
      <pc:chgData name="Katie Eberstein" userId="S::katie.eberstein@brighton-hove.gov.uk::8552068e-af68-466d-8240-da5ec5ba8e15" providerId="AD" clId="Web-{4D26A83F-7D8C-4800-C13E-8ECB41381B5A}" dt="2025-03-05T20:24:31.440" v="2"/>
      <pc:docMkLst>
        <pc:docMk/>
      </pc:docMkLst>
      <pc:sldChg chg="add">
        <pc:chgData name="Katie Eberstein" userId="S::katie.eberstein@brighton-hove.gov.uk::8552068e-af68-466d-8240-da5ec5ba8e15" providerId="AD" clId="Web-{4D26A83F-7D8C-4800-C13E-8ECB41381B5A}" dt="2025-03-05T20:24:09.799" v="0"/>
        <pc:sldMkLst>
          <pc:docMk/>
          <pc:sldMk cId="949609577" sldId="2635"/>
        </pc:sldMkLst>
      </pc:sldChg>
      <pc:sldChg chg="add">
        <pc:chgData name="Katie Eberstein" userId="S::katie.eberstein@brighton-hove.gov.uk::8552068e-af68-466d-8240-da5ec5ba8e15" providerId="AD" clId="Web-{4D26A83F-7D8C-4800-C13E-8ECB41381B5A}" dt="2025-03-05T20:24:09.815" v="1"/>
        <pc:sldMkLst>
          <pc:docMk/>
          <pc:sldMk cId="789592472" sldId="2636"/>
        </pc:sldMkLst>
      </pc:sldChg>
      <pc:sldChg chg="add">
        <pc:chgData name="Katie Eberstein" userId="S::katie.eberstein@brighton-hove.gov.uk::8552068e-af68-466d-8240-da5ec5ba8e15" providerId="AD" clId="Web-{4D26A83F-7D8C-4800-C13E-8ECB41381B5A}" dt="2025-03-05T20:24:31.440" v="2"/>
        <pc:sldMkLst>
          <pc:docMk/>
          <pc:sldMk cId="2738257442" sldId="2637"/>
        </pc:sldMkLst>
      </pc:sldChg>
    </pc:docChg>
  </pc:docChgLst>
  <pc:docChgLst>
    <pc:chgData name="Katie Eberstein" userId="S::katie.eberstein@brighton-hove.gov.uk::8552068e-af68-466d-8240-da5ec5ba8e15" providerId="AD" clId="Web-{01C6A4A5-6807-4649-A7C9-00426531582F}"/>
    <pc:docChg chg="addSld modSld modSection">
      <pc:chgData name="Katie Eberstein" userId="S::katie.eberstein@brighton-hove.gov.uk::8552068e-af68-466d-8240-da5ec5ba8e15" providerId="AD" clId="Web-{01C6A4A5-6807-4649-A7C9-00426531582F}" dt="2025-01-09T09:55:20.643" v="79" actId="20577"/>
      <pc:docMkLst>
        <pc:docMk/>
      </pc:docMkLst>
      <pc:sldChg chg="addSp modSp">
        <pc:chgData name="Katie Eberstein" userId="S::katie.eberstein@brighton-hove.gov.uk::8552068e-af68-466d-8240-da5ec5ba8e15" providerId="AD" clId="Web-{01C6A4A5-6807-4649-A7C9-00426531582F}" dt="2025-01-09T09:43:21.071" v="65" actId="1076"/>
        <pc:sldMkLst>
          <pc:docMk/>
          <pc:sldMk cId="2643990663" sldId="985"/>
        </pc:sldMkLst>
        <pc:spChg chg="add mod">
          <ac:chgData name="Katie Eberstein" userId="S::katie.eberstein@brighton-hove.gov.uk::8552068e-af68-466d-8240-da5ec5ba8e15" providerId="AD" clId="Web-{01C6A4A5-6807-4649-A7C9-00426531582F}" dt="2025-01-09T09:43:21.071" v="65" actId="1076"/>
          <ac:spMkLst>
            <pc:docMk/>
            <pc:sldMk cId="2643990663" sldId="985"/>
            <ac:spMk id="8" creationId="{1E9C6C58-4488-5083-124A-DF4B9EDB9A41}"/>
          </ac:spMkLst>
        </pc:spChg>
        <pc:picChg chg="mod">
          <ac:chgData name="Katie Eberstein" userId="S::katie.eberstein@brighton-hove.gov.uk::8552068e-af68-466d-8240-da5ec5ba8e15" providerId="AD" clId="Web-{01C6A4A5-6807-4649-A7C9-00426531582F}" dt="2025-01-09T09:40:15.447" v="3" actId="1076"/>
          <ac:picMkLst>
            <pc:docMk/>
            <pc:sldMk cId="2643990663" sldId="985"/>
            <ac:picMk id="3" creationId="{303963C3-6CE0-F5B9-9AC5-935EB36CDB25}"/>
          </ac:picMkLst>
        </pc:picChg>
      </pc:sldChg>
      <pc:sldChg chg="mod modShow">
        <pc:chgData name="Katie Eberstein" userId="S::katie.eberstein@brighton-hove.gov.uk::8552068e-af68-466d-8240-da5ec5ba8e15" providerId="AD" clId="Web-{01C6A4A5-6807-4649-A7C9-00426531582F}" dt="2025-01-09T09:50:02.212" v="73"/>
        <pc:sldMkLst>
          <pc:docMk/>
          <pc:sldMk cId="3229412399" sldId="2492"/>
        </pc:sldMkLst>
      </pc:sldChg>
      <pc:sldChg chg="modSp">
        <pc:chgData name="Katie Eberstein" userId="S::katie.eberstein@brighton-hove.gov.uk::8552068e-af68-466d-8240-da5ec5ba8e15" providerId="AD" clId="Web-{01C6A4A5-6807-4649-A7C9-00426531582F}" dt="2025-01-09T09:38:33.705" v="1" actId="20577"/>
        <pc:sldMkLst>
          <pc:docMk/>
          <pc:sldMk cId="2316307430" sldId="2561"/>
        </pc:sldMkLst>
        <pc:spChg chg="mod">
          <ac:chgData name="Katie Eberstein" userId="S::katie.eberstein@brighton-hove.gov.uk::8552068e-af68-466d-8240-da5ec5ba8e15" providerId="AD" clId="Web-{01C6A4A5-6807-4649-A7C9-00426531582F}" dt="2025-01-09T09:38:33.705" v="1" actId="20577"/>
          <ac:spMkLst>
            <pc:docMk/>
            <pc:sldMk cId="2316307430" sldId="2561"/>
            <ac:spMk id="13" creationId="{CC9FC60B-B4E9-40DD-E851-EBF44EB1A6E3}"/>
          </ac:spMkLst>
        </pc:spChg>
      </pc:sldChg>
      <pc:sldChg chg="modSp">
        <pc:chgData name="Katie Eberstein" userId="S::katie.eberstein@brighton-hove.gov.uk::8552068e-af68-466d-8240-da5ec5ba8e15" providerId="AD" clId="Web-{01C6A4A5-6807-4649-A7C9-00426531582F}" dt="2025-01-09T09:55:20.643" v="79" actId="20577"/>
        <pc:sldMkLst>
          <pc:docMk/>
          <pc:sldMk cId="2302709008" sldId="2577"/>
        </pc:sldMkLst>
      </pc:sldChg>
      <pc:sldChg chg="modSp new">
        <pc:chgData name="Katie Eberstein" userId="S::katie.eberstein@brighton-hove.gov.uk::8552068e-af68-466d-8240-da5ec5ba8e15" providerId="AD" clId="Web-{01C6A4A5-6807-4649-A7C9-00426531582F}" dt="2025-01-09T09:45:16.127" v="72" actId="20577"/>
        <pc:sldMkLst>
          <pc:docMk/>
          <pc:sldMk cId="1465346305" sldId="2579"/>
        </pc:sldMkLst>
      </pc:sldChg>
      <pc:sldChg chg="modSp new">
        <pc:chgData name="Katie Eberstein" userId="S::katie.eberstein@brighton-hove.gov.uk::8552068e-af68-466d-8240-da5ec5ba8e15" providerId="AD" clId="Web-{01C6A4A5-6807-4649-A7C9-00426531582F}" dt="2025-01-09T09:53:48.902" v="75" actId="20577"/>
        <pc:sldMkLst>
          <pc:docMk/>
          <pc:sldMk cId="2934417714" sldId="2580"/>
        </pc:sldMkLst>
      </pc:sldChg>
    </pc:docChg>
  </pc:docChgLst>
  <pc:docChgLst>
    <pc:chgData name="Jonathan Cooper" userId="S::jonathancooper637_gmail.com#ext#@brightonandhovecc.onmicrosoft.com::aa3eb880-81ba-44d1-aba9-8d274de502e8" providerId="AD" clId="Web-{0C36DB76-E00A-C5C9-D9F2-DD27FBD7CFF3}"/>
    <pc:docChg chg="modSld">
      <pc:chgData name="Jonathan Cooper" userId="S::jonathancooper637_gmail.com#ext#@brightonandhovecc.onmicrosoft.com::aa3eb880-81ba-44d1-aba9-8d274de502e8" providerId="AD" clId="Web-{0C36DB76-E00A-C5C9-D9F2-DD27FBD7CFF3}" dt="2025-01-12T18:06:26.552" v="25" actId="20577"/>
      <pc:docMkLst>
        <pc:docMk/>
      </pc:docMkLst>
      <pc:sldChg chg="modSp">
        <pc:chgData name="Jonathan Cooper" userId="S::jonathancooper637_gmail.com#ext#@brightonandhovecc.onmicrosoft.com::aa3eb880-81ba-44d1-aba9-8d274de502e8" providerId="AD" clId="Web-{0C36DB76-E00A-C5C9-D9F2-DD27FBD7CFF3}" dt="2025-01-12T18:06:26.552" v="25" actId="20577"/>
        <pc:sldMkLst>
          <pc:docMk/>
          <pc:sldMk cId="3372227889" sldId="2489"/>
        </pc:sldMkLst>
        <pc:graphicFrameChg chg="modGraphic">
          <ac:chgData name="Jonathan Cooper" userId="S::jonathancooper637_gmail.com#ext#@brightonandhovecc.onmicrosoft.com::aa3eb880-81ba-44d1-aba9-8d274de502e8" providerId="AD" clId="Web-{0C36DB76-E00A-C5C9-D9F2-DD27FBD7CFF3}" dt="2025-01-12T18:06:26.552" v="25" actId="20577"/>
          <ac:graphicFrameMkLst>
            <pc:docMk/>
            <pc:sldMk cId="3372227889" sldId="2489"/>
            <ac:graphicFrameMk id="3" creationId="{515C661C-8F77-DAEF-2FA8-B92D5EEABCFB}"/>
          </ac:graphicFrameMkLst>
        </pc:graphicFrameChg>
      </pc:sldChg>
    </pc:docChg>
  </pc:docChgLst>
  <pc:docChgLst>
    <pc:chgData name="Katie Eberstein" userId="S::katie.eberstein@brighton-hove.gov.uk::8552068e-af68-466d-8240-da5ec5ba8e15" providerId="AD" clId="Web-{3254E0BA-6CCF-4DB7-9AAF-5E4FA44E0AC0}"/>
    <pc:docChg chg="modSld">
      <pc:chgData name="Katie Eberstein" userId="S::katie.eberstein@brighton-hove.gov.uk::8552068e-af68-466d-8240-da5ec5ba8e15" providerId="AD" clId="Web-{3254E0BA-6CCF-4DB7-9AAF-5E4FA44E0AC0}" dt="2025-02-25T13:07:48.748" v="33" actId="20577"/>
      <pc:docMkLst>
        <pc:docMk/>
      </pc:docMkLst>
      <pc:sldChg chg="addSp delSp modSp">
        <pc:chgData name="Katie Eberstein" userId="S::katie.eberstein@brighton-hove.gov.uk::8552068e-af68-466d-8240-da5ec5ba8e15" providerId="AD" clId="Web-{3254E0BA-6CCF-4DB7-9AAF-5E4FA44E0AC0}" dt="2025-02-25T13:07:40.514" v="32"/>
        <pc:sldMkLst>
          <pc:docMk/>
          <pc:sldMk cId="3895271049" sldId="875"/>
        </pc:sldMkLst>
        <pc:spChg chg="mod">
          <ac:chgData name="Katie Eberstein" userId="S::katie.eberstein@brighton-hove.gov.uk::8552068e-af68-466d-8240-da5ec5ba8e15" providerId="AD" clId="Web-{3254E0BA-6CCF-4DB7-9AAF-5E4FA44E0AC0}" dt="2025-02-25T13:07:30.685" v="25" actId="20577"/>
          <ac:spMkLst>
            <pc:docMk/>
            <pc:sldMk cId="3895271049" sldId="875"/>
            <ac:spMk id="13" creationId="{2320D87A-B6C8-DE75-281F-667A06845F45}"/>
          </ac:spMkLst>
        </pc:spChg>
      </pc:sldChg>
      <pc:sldChg chg="addSp delSp">
        <pc:chgData name="Katie Eberstein" userId="S::katie.eberstein@brighton-hove.gov.uk::8552068e-af68-466d-8240-da5ec5ba8e15" providerId="AD" clId="Web-{3254E0BA-6CCF-4DB7-9AAF-5E4FA44E0AC0}" dt="2025-02-25T13:07:00.153" v="15"/>
        <pc:sldMkLst>
          <pc:docMk/>
          <pc:sldMk cId="3219064012" sldId="904"/>
        </pc:sldMkLst>
      </pc:sldChg>
      <pc:sldChg chg="modSp">
        <pc:chgData name="Katie Eberstein" userId="S::katie.eberstein@brighton-hove.gov.uk::8552068e-af68-466d-8240-da5ec5ba8e15" providerId="AD" clId="Web-{3254E0BA-6CCF-4DB7-9AAF-5E4FA44E0AC0}" dt="2025-02-25T13:06:08.557" v="3"/>
        <pc:sldMkLst>
          <pc:docMk/>
          <pc:sldMk cId="2333028926" sldId="2468"/>
        </pc:sldMkLst>
        <pc:graphicFrameChg chg="mod modGraphic">
          <ac:chgData name="Katie Eberstein" userId="S::katie.eberstein@brighton-hove.gov.uk::8552068e-af68-466d-8240-da5ec5ba8e15" providerId="AD" clId="Web-{3254E0BA-6CCF-4DB7-9AAF-5E4FA44E0AC0}" dt="2025-02-25T13:06:08.557" v="3"/>
          <ac:graphicFrameMkLst>
            <pc:docMk/>
            <pc:sldMk cId="2333028926" sldId="2468"/>
            <ac:graphicFrameMk id="3" creationId="{E7C9B959-54BF-F678-3627-A4262EEB12FE}"/>
          </ac:graphicFrameMkLst>
        </pc:graphicFrameChg>
      </pc:sldChg>
      <pc:sldChg chg="addSp modSp">
        <pc:chgData name="Katie Eberstein" userId="S::katie.eberstein@brighton-hove.gov.uk::8552068e-af68-466d-8240-da5ec5ba8e15" providerId="AD" clId="Web-{3254E0BA-6CCF-4DB7-9AAF-5E4FA44E0AC0}" dt="2025-02-25T13:07:22.216" v="24" actId="20577"/>
        <pc:sldMkLst>
          <pc:docMk/>
          <pc:sldMk cId="1688599838" sldId="2481"/>
        </pc:sldMkLst>
      </pc:sldChg>
      <pc:sldChg chg="modSp">
        <pc:chgData name="Katie Eberstein" userId="S::katie.eberstein@brighton-hove.gov.uk::8552068e-af68-466d-8240-da5ec5ba8e15" providerId="AD" clId="Web-{3254E0BA-6CCF-4DB7-9AAF-5E4FA44E0AC0}" dt="2025-02-25T13:07:48.748" v="33" actId="20577"/>
        <pc:sldMkLst>
          <pc:docMk/>
          <pc:sldMk cId="2769559817" sldId="2560"/>
        </pc:sldMkLst>
      </pc:sldChg>
    </pc:docChg>
  </pc:docChgLst>
  <pc:docChgLst>
    <pc:chgData name="Katie Eberstein" userId="S::katie.eberstein@brighton-hove.gov.uk::8552068e-af68-466d-8240-da5ec5ba8e15" providerId="AD" clId="Web-{F94B644B-F6F3-407A-8551-706A2AC2BC37}"/>
    <pc:docChg chg="modSld">
      <pc:chgData name="Katie Eberstein" userId="S::katie.eberstein@brighton-hove.gov.uk::8552068e-af68-466d-8240-da5ec5ba8e15" providerId="AD" clId="Web-{F94B644B-F6F3-407A-8551-706A2AC2BC37}" dt="2025-01-14T11:54:52.064" v="4" actId="20577"/>
      <pc:docMkLst>
        <pc:docMk/>
      </pc:docMkLst>
      <pc:sldChg chg="modSp">
        <pc:chgData name="Katie Eberstein" userId="S::katie.eberstein@brighton-hove.gov.uk::8552068e-af68-466d-8240-da5ec5ba8e15" providerId="AD" clId="Web-{F94B644B-F6F3-407A-8551-706A2AC2BC37}" dt="2025-01-14T11:54:52.064" v="4" actId="20577"/>
        <pc:sldMkLst>
          <pc:docMk/>
          <pc:sldMk cId="2282384131" sldId="921"/>
        </pc:sldMkLst>
        <pc:spChg chg="mod">
          <ac:chgData name="Katie Eberstein" userId="S::katie.eberstein@brighton-hove.gov.uk::8552068e-af68-466d-8240-da5ec5ba8e15" providerId="AD" clId="Web-{F94B644B-F6F3-407A-8551-706A2AC2BC37}" dt="2025-01-14T11:54:52.064" v="4" actId="20577"/>
          <ac:spMkLst>
            <pc:docMk/>
            <pc:sldMk cId="2282384131" sldId="921"/>
            <ac:spMk id="6" creationId="{728411BE-D7CF-F823-6914-F7E0489B5AB2}"/>
          </ac:spMkLst>
        </pc:spChg>
      </pc:sldChg>
    </pc:docChg>
  </pc:docChgLst>
  <pc:docChgLst>
    <pc:chgData name="Katie Eberstein" userId="S::katie.eberstein@brighton-hove.gov.uk::8552068e-af68-466d-8240-da5ec5ba8e15" providerId="AD" clId="Web-{DD642E12-F002-4524-9DD1-8753D7D89199}"/>
    <pc:docChg chg="addSld modSld modSection">
      <pc:chgData name="Katie Eberstein" userId="S::katie.eberstein@brighton-hove.gov.uk::8552068e-af68-466d-8240-da5ec5ba8e15" providerId="AD" clId="Web-{DD642E12-F002-4524-9DD1-8753D7D89199}" dt="2025-03-05T16:29:35.421" v="253" actId="20577"/>
      <pc:docMkLst>
        <pc:docMk/>
      </pc:docMkLst>
      <pc:sldChg chg="addSp modSp">
        <pc:chgData name="Katie Eberstein" userId="S::katie.eberstein@brighton-hove.gov.uk::8552068e-af68-466d-8240-da5ec5ba8e15" providerId="AD" clId="Web-{DD642E12-F002-4524-9DD1-8753D7D89199}" dt="2025-03-05T16:29:35.421" v="253" actId="20577"/>
        <pc:sldMkLst>
          <pc:docMk/>
          <pc:sldMk cId="3895271049" sldId="875"/>
        </pc:sldMkLst>
        <pc:spChg chg="add mod">
          <ac:chgData name="Katie Eberstein" userId="S::katie.eberstein@brighton-hove.gov.uk::8552068e-af68-466d-8240-da5ec5ba8e15" providerId="AD" clId="Web-{DD642E12-F002-4524-9DD1-8753D7D89199}" dt="2025-03-05T16:29:35.421" v="253" actId="20577"/>
          <ac:spMkLst>
            <pc:docMk/>
            <pc:sldMk cId="3895271049" sldId="875"/>
            <ac:spMk id="2" creationId="{D35DCBF9-069B-4727-778E-5540388AF431}"/>
          </ac:spMkLst>
        </pc:spChg>
      </pc:sldChg>
      <pc:sldChg chg="delSp modSp">
        <pc:chgData name="Katie Eberstein" userId="S::katie.eberstein@brighton-hove.gov.uk::8552068e-af68-466d-8240-da5ec5ba8e15" providerId="AD" clId="Web-{DD642E12-F002-4524-9DD1-8753D7D89199}" dt="2025-03-05T16:17:42.467" v="219"/>
        <pc:sldMkLst>
          <pc:docMk/>
          <pc:sldMk cId="2333028926" sldId="2468"/>
        </pc:sldMkLst>
        <pc:spChg chg="del">
          <ac:chgData name="Katie Eberstein" userId="S::katie.eberstein@brighton-hove.gov.uk::8552068e-af68-466d-8240-da5ec5ba8e15" providerId="AD" clId="Web-{DD642E12-F002-4524-9DD1-8753D7D89199}" dt="2025-03-05T16:12:44.300" v="51"/>
          <ac:spMkLst>
            <pc:docMk/>
            <pc:sldMk cId="2333028926" sldId="2468"/>
            <ac:spMk id="4" creationId="{02D77699-70AC-E0F8-74FA-0ECDF5BC05F2}"/>
          </ac:spMkLst>
        </pc:spChg>
        <pc:graphicFrameChg chg="mod modGraphic">
          <ac:chgData name="Katie Eberstein" userId="S::katie.eberstein@brighton-hove.gov.uk::8552068e-af68-466d-8240-da5ec5ba8e15" providerId="AD" clId="Web-{DD642E12-F002-4524-9DD1-8753D7D89199}" dt="2025-03-05T16:17:42.467" v="219"/>
          <ac:graphicFrameMkLst>
            <pc:docMk/>
            <pc:sldMk cId="2333028926" sldId="2468"/>
            <ac:graphicFrameMk id="3" creationId="{E7C9B959-54BF-F678-3627-A4262EEB12FE}"/>
          </ac:graphicFrameMkLst>
        </pc:graphicFrameChg>
      </pc:sldChg>
      <pc:sldChg chg="modSp new">
        <pc:chgData name="Katie Eberstein" userId="S::katie.eberstein@brighton-hove.gov.uk::8552068e-af68-466d-8240-da5ec5ba8e15" providerId="AD" clId="Web-{DD642E12-F002-4524-9DD1-8753D7D89199}" dt="2025-03-05T16:26:55.494" v="235" actId="20577"/>
        <pc:sldMkLst>
          <pc:docMk/>
          <pc:sldMk cId="2041828532" sldId="2604"/>
        </pc:sldMkLst>
        <pc:spChg chg="mod">
          <ac:chgData name="Katie Eberstein" userId="S::katie.eberstein@brighton-hove.gov.uk::8552068e-af68-466d-8240-da5ec5ba8e15" providerId="AD" clId="Web-{DD642E12-F002-4524-9DD1-8753D7D89199}" dt="2025-03-05T16:26:55.494" v="235" actId="20577"/>
          <ac:spMkLst>
            <pc:docMk/>
            <pc:sldMk cId="2041828532" sldId="2604"/>
            <ac:spMk id="2" creationId="{592E9E79-69A3-7FE2-2C04-80A7B6A0A099}"/>
          </ac:spMkLst>
        </pc:spChg>
      </pc:sldChg>
      <pc:sldChg chg="modSp new">
        <pc:chgData name="Katie Eberstein" userId="S::katie.eberstein@brighton-hove.gov.uk::8552068e-af68-466d-8240-da5ec5ba8e15" providerId="AD" clId="Web-{DD642E12-F002-4524-9DD1-8753D7D89199}" dt="2025-03-05T16:29:17.296" v="241" actId="20577"/>
        <pc:sldMkLst>
          <pc:docMk/>
          <pc:sldMk cId="908501705" sldId="2605"/>
        </pc:sldMkLst>
        <pc:spChg chg="mod">
          <ac:chgData name="Katie Eberstein" userId="S::katie.eberstein@brighton-hove.gov.uk::8552068e-af68-466d-8240-da5ec5ba8e15" providerId="AD" clId="Web-{DD642E12-F002-4524-9DD1-8753D7D89199}" dt="2025-03-05T16:29:17.296" v="241" actId="20577"/>
          <ac:spMkLst>
            <pc:docMk/>
            <pc:sldMk cId="908501705" sldId="2605"/>
            <ac:spMk id="2" creationId="{31598794-DF6E-6A83-3EFB-CD09D370BC48}"/>
          </ac:spMkLst>
        </pc:spChg>
      </pc:sldChg>
    </pc:docChg>
  </pc:docChgLst>
  <pc:docChgLst>
    <pc:chgData name="Katie Eberstein" userId="S::katie.eberstein@brighton-hove.gov.uk::8552068e-af68-466d-8240-da5ec5ba8e15" providerId="AD" clId="Web-{0E67A598-F0B8-4205-BD16-7FC8C57CF4E6}"/>
    <pc:docChg chg="sldOrd modSection">
      <pc:chgData name="Katie Eberstein" userId="S::katie.eberstein@brighton-hove.gov.uk::8552068e-af68-466d-8240-da5ec5ba8e15" providerId="AD" clId="Web-{0E67A598-F0B8-4205-BD16-7FC8C57CF4E6}" dt="2025-01-13T08:42:55.938" v="3"/>
      <pc:docMkLst>
        <pc:docMk/>
      </pc:docMkLst>
      <pc:sldChg chg="ord">
        <pc:chgData name="Katie Eberstein" userId="S::katie.eberstein@brighton-hove.gov.uk::8552068e-af68-466d-8240-da5ec5ba8e15" providerId="AD" clId="Web-{0E67A598-F0B8-4205-BD16-7FC8C57CF4E6}" dt="2025-01-13T08:41:13.654" v="1"/>
        <pc:sldMkLst>
          <pc:docMk/>
          <pc:sldMk cId="3334110009" sldId="276"/>
        </pc:sldMkLst>
      </pc:sldChg>
      <pc:sldChg chg="ord">
        <pc:chgData name="Katie Eberstein" userId="S::katie.eberstein@brighton-hove.gov.uk::8552068e-af68-466d-8240-da5ec5ba8e15" providerId="AD" clId="Web-{0E67A598-F0B8-4205-BD16-7FC8C57CF4E6}" dt="2025-01-13T08:41:16.654" v="2"/>
        <pc:sldMkLst>
          <pc:docMk/>
          <pc:sldMk cId="2185790822" sldId="947"/>
        </pc:sldMkLst>
      </pc:sldChg>
      <pc:sldChg chg="ord">
        <pc:chgData name="Katie Eberstein" userId="S::katie.eberstein@brighton-hove.gov.uk::8552068e-af68-466d-8240-da5ec5ba8e15" providerId="AD" clId="Web-{0E67A598-F0B8-4205-BD16-7FC8C57CF4E6}" dt="2025-01-13T08:31:55.451" v="0"/>
        <pc:sldMkLst>
          <pc:docMk/>
          <pc:sldMk cId="1981149314" sldId="2484"/>
        </pc:sldMkLst>
      </pc:sldChg>
      <pc:sldChg chg="ord">
        <pc:chgData name="Katie Eberstein" userId="S::katie.eberstein@brighton-hove.gov.uk::8552068e-af68-466d-8240-da5ec5ba8e15" providerId="AD" clId="Web-{0E67A598-F0B8-4205-BD16-7FC8C57CF4E6}" dt="2025-01-13T08:42:55.938" v="3"/>
        <pc:sldMkLst>
          <pc:docMk/>
          <pc:sldMk cId="2302709008" sldId="2577"/>
        </pc:sldMkLst>
      </pc:sldChg>
    </pc:docChg>
  </pc:docChgLst>
  <pc:docChgLst>
    <pc:chgData name="Katie Eberstein" userId="S::katie.eberstein@brighton-hove.gov.uk::8552068e-af68-466d-8240-da5ec5ba8e15" providerId="AD" clId="Web-{28341645-085F-45CD-BF75-1B87C75522FF}"/>
    <pc:docChg chg="addSld delSld modSld sldOrd modSection">
      <pc:chgData name="Katie Eberstein" userId="S::katie.eberstein@brighton-hove.gov.uk::8552068e-af68-466d-8240-da5ec5ba8e15" providerId="AD" clId="Web-{28341645-085F-45CD-BF75-1B87C75522FF}" dt="2025-01-09T12:37:22.428" v="589"/>
      <pc:docMkLst>
        <pc:docMk/>
      </pc:docMkLst>
      <pc:sldChg chg="delSp modSp">
        <pc:chgData name="Katie Eberstein" userId="S::katie.eberstein@brighton-hove.gov.uk::8552068e-af68-466d-8240-da5ec5ba8e15" providerId="AD" clId="Web-{28341645-085F-45CD-BF75-1B87C75522FF}" dt="2025-01-09T12:11:43.866" v="231" actId="20577"/>
        <pc:sldMkLst>
          <pc:docMk/>
          <pc:sldMk cId="3219064012" sldId="904"/>
        </pc:sldMkLst>
        <pc:spChg chg="mod">
          <ac:chgData name="Katie Eberstein" userId="S::katie.eberstein@brighton-hove.gov.uk::8552068e-af68-466d-8240-da5ec5ba8e15" providerId="AD" clId="Web-{28341645-085F-45CD-BF75-1B87C75522FF}" dt="2025-01-09T12:11:43.866" v="231" actId="20577"/>
          <ac:spMkLst>
            <pc:docMk/>
            <pc:sldMk cId="3219064012" sldId="904"/>
            <ac:spMk id="3" creationId="{5177EA92-B34D-6EDB-8DD8-30AA10551D2F}"/>
          </ac:spMkLst>
        </pc:spChg>
      </pc:sldChg>
      <pc:sldChg chg="addSp modSp">
        <pc:chgData name="Katie Eberstein" userId="S::katie.eberstein@brighton-hove.gov.uk::8552068e-af68-466d-8240-da5ec5ba8e15" providerId="AD" clId="Web-{28341645-085F-45CD-BF75-1B87C75522FF}" dt="2025-01-09T12:33:09.402" v="585" actId="1076"/>
        <pc:sldMkLst>
          <pc:docMk/>
          <pc:sldMk cId="1813704932" sldId="969"/>
        </pc:sldMkLst>
      </pc:sldChg>
      <pc:sldChg chg="addSp delSp modSp">
        <pc:chgData name="Katie Eberstein" userId="S::katie.eberstein@brighton-hove.gov.uk::8552068e-af68-466d-8240-da5ec5ba8e15" providerId="AD" clId="Web-{28341645-085F-45CD-BF75-1B87C75522FF}" dt="2025-01-09T12:35:33.377" v="588"/>
        <pc:sldMkLst>
          <pc:docMk/>
          <pc:sldMk cId="2643990663" sldId="985"/>
        </pc:sldMkLst>
      </pc:sldChg>
      <pc:sldChg chg="ord">
        <pc:chgData name="Katie Eberstein" userId="S::katie.eberstein@brighton-hove.gov.uk::8552068e-af68-466d-8240-da5ec5ba8e15" providerId="AD" clId="Web-{28341645-085F-45CD-BF75-1B87C75522FF}" dt="2025-01-09T12:28:07.187" v="555"/>
        <pc:sldMkLst>
          <pc:docMk/>
          <pc:sldMk cId="4072327579" sldId="2458"/>
        </pc:sldMkLst>
      </pc:sldChg>
      <pc:sldChg chg="modSp">
        <pc:chgData name="Katie Eberstein" userId="S::katie.eberstein@brighton-hove.gov.uk::8552068e-af68-466d-8240-da5ec5ba8e15" providerId="AD" clId="Web-{28341645-085F-45CD-BF75-1B87C75522FF}" dt="2025-01-09T12:12:49.056" v="341"/>
        <pc:sldMkLst>
          <pc:docMk/>
          <pc:sldMk cId="2333028926" sldId="2468"/>
        </pc:sldMkLst>
        <pc:graphicFrameChg chg="mod modGraphic">
          <ac:chgData name="Katie Eberstein" userId="S::katie.eberstein@brighton-hove.gov.uk::8552068e-af68-466d-8240-da5ec5ba8e15" providerId="AD" clId="Web-{28341645-085F-45CD-BF75-1B87C75522FF}" dt="2025-01-09T12:12:49.056" v="341"/>
          <ac:graphicFrameMkLst>
            <pc:docMk/>
            <pc:sldMk cId="2333028926" sldId="2468"/>
            <ac:graphicFrameMk id="3" creationId="{E7C9B959-54BF-F678-3627-A4262EEB12FE}"/>
          </ac:graphicFrameMkLst>
        </pc:graphicFrameChg>
      </pc:sldChg>
      <pc:sldChg chg="modSp">
        <pc:chgData name="Katie Eberstein" userId="S::katie.eberstein@brighton-hove.gov.uk::8552068e-af68-466d-8240-da5ec5ba8e15" providerId="AD" clId="Web-{28341645-085F-45CD-BF75-1B87C75522FF}" dt="2025-01-09T12:09:04.969" v="190" actId="20577"/>
        <pc:sldMkLst>
          <pc:docMk/>
          <pc:sldMk cId="1810210829" sldId="2472"/>
        </pc:sldMkLst>
        <pc:spChg chg="mod">
          <ac:chgData name="Katie Eberstein" userId="S::katie.eberstein@brighton-hove.gov.uk::8552068e-af68-466d-8240-da5ec5ba8e15" providerId="AD" clId="Web-{28341645-085F-45CD-BF75-1B87C75522FF}" dt="2025-01-09T12:08:45.500" v="179" actId="20577"/>
          <ac:spMkLst>
            <pc:docMk/>
            <pc:sldMk cId="1810210829" sldId="2472"/>
            <ac:spMk id="5" creationId="{DB5A6752-9633-F4CC-B287-76D1E58C8B2E}"/>
          </ac:spMkLst>
        </pc:spChg>
        <pc:spChg chg="mod">
          <ac:chgData name="Katie Eberstein" userId="S::katie.eberstein@brighton-hove.gov.uk::8552068e-af68-466d-8240-da5ec5ba8e15" providerId="AD" clId="Web-{28341645-085F-45CD-BF75-1B87C75522FF}" dt="2025-01-09T12:09:04.969" v="190" actId="20577"/>
          <ac:spMkLst>
            <pc:docMk/>
            <pc:sldMk cId="1810210829" sldId="2472"/>
            <ac:spMk id="194" creationId="{00000000-0000-0000-0000-000000000000}"/>
          </ac:spMkLst>
        </pc:spChg>
        <pc:spChg chg="mod">
          <ac:chgData name="Katie Eberstein" userId="S::katie.eberstein@brighton-hove.gov.uk::8552068e-af68-466d-8240-da5ec5ba8e15" providerId="AD" clId="Web-{28341645-085F-45CD-BF75-1B87C75522FF}" dt="2025-01-09T12:08:55.453" v="188" actId="20577"/>
          <ac:spMkLst>
            <pc:docMk/>
            <pc:sldMk cId="1810210829" sldId="2472"/>
            <ac:spMk id="196" creationId="{00000000-0000-0000-0000-000000000000}"/>
          </ac:spMkLst>
        </pc:spChg>
      </pc:sldChg>
      <pc:sldChg chg="del">
        <pc:chgData name="Katie Eberstein" userId="S::katie.eberstein@brighton-hove.gov.uk::8552068e-af68-466d-8240-da5ec5ba8e15" providerId="AD" clId="Web-{28341645-085F-45CD-BF75-1B87C75522FF}" dt="2025-01-09T12:09:23.970" v="191"/>
        <pc:sldMkLst>
          <pc:docMk/>
          <pc:sldMk cId="4214330693" sldId="2480"/>
        </pc:sldMkLst>
      </pc:sldChg>
      <pc:sldChg chg="del">
        <pc:chgData name="Katie Eberstein" userId="S::katie.eberstein@brighton-hove.gov.uk::8552068e-af68-466d-8240-da5ec5ba8e15" providerId="AD" clId="Web-{28341645-085F-45CD-BF75-1B87C75522FF}" dt="2025-01-09T12:11:47.273" v="232"/>
        <pc:sldMkLst>
          <pc:docMk/>
          <pc:sldMk cId="1197203652" sldId="2483"/>
        </pc:sldMkLst>
      </pc:sldChg>
      <pc:sldChg chg="del">
        <pc:chgData name="Katie Eberstein" userId="S::katie.eberstein@brighton-hove.gov.uk::8552068e-af68-466d-8240-da5ec5ba8e15" providerId="AD" clId="Web-{28341645-085F-45CD-BF75-1B87C75522FF}" dt="2025-01-09T12:11:52.898" v="233"/>
        <pc:sldMkLst>
          <pc:docMk/>
          <pc:sldMk cId="1135195961" sldId="2485"/>
        </pc:sldMkLst>
      </pc:sldChg>
      <pc:sldChg chg="modSp">
        <pc:chgData name="Katie Eberstein" userId="S::katie.eberstein@brighton-hove.gov.uk::8552068e-af68-466d-8240-da5ec5ba8e15" providerId="AD" clId="Web-{28341645-085F-45CD-BF75-1B87C75522FF}" dt="2025-01-09T12:13:52.543" v="347" actId="20577"/>
        <pc:sldMkLst>
          <pc:docMk/>
          <pc:sldMk cId="526129721" sldId="2487"/>
        </pc:sldMkLst>
      </pc:sldChg>
      <pc:sldChg chg="addSp modSp">
        <pc:chgData name="Katie Eberstein" userId="S::katie.eberstein@brighton-hove.gov.uk::8552068e-af68-466d-8240-da5ec5ba8e15" providerId="AD" clId="Web-{28341645-085F-45CD-BF75-1B87C75522FF}" dt="2025-01-09T12:16:47.238" v="350" actId="1076"/>
        <pc:sldMkLst>
          <pc:docMk/>
          <pc:sldMk cId="2267801389" sldId="2571"/>
        </pc:sldMkLst>
        <pc:picChg chg="add mod">
          <ac:chgData name="Katie Eberstein" userId="S::katie.eberstein@brighton-hove.gov.uk::8552068e-af68-466d-8240-da5ec5ba8e15" providerId="AD" clId="Web-{28341645-085F-45CD-BF75-1B87C75522FF}" dt="2025-01-09T12:16:47.238" v="350" actId="1076"/>
          <ac:picMkLst>
            <pc:docMk/>
            <pc:sldMk cId="2267801389" sldId="2571"/>
            <ac:picMk id="3" creationId="{5590229B-85B9-F7D0-3332-C26DA19C1CD3}"/>
          </ac:picMkLst>
        </pc:picChg>
      </pc:sldChg>
      <pc:sldChg chg="modSp">
        <pc:chgData name="Katie Eberstein" userId="S::katie.eberstein@brighton-hove.gov.uk::8552068e-af68-466d-8240-da5ec5ba8e15" providerId="AD" clId="Web-{28341645-085F-45CD-BF75-1B87C75522FF}" dt="2025-01-09T12:13:56.747" v="348" actId="20577"/>
        <pc:sldMkLst>
          <pc:docMk/>
          <pc:sldMk cId="1440550523" sldId="2574"/>
        </pc:sldMkLst>
      </pc:sldChg>
      <pc:sldChg chg="del">
        <pc:chgData name="Katie Eberstein" userId="S::katie.eberstein@brighton-hove.gov.uk::8552068e-af68-466d-8240-da5ec5ba8e15" providerId="AD" clId="Web-{28341645-085F-45CD-BF75-1B87C75522FF}" dt="2025-01-09T12:18:29.508" v="352"/>
        <pc:sldMkLst>
          <pc:docMk/>
          <pc:sldMk cId="1465346305" sldId="2579"/>
        </pc:sldMkLst>
      </pc:sldChg>
      <pc:sldChg chg="addSp delSp modSp add replId addAnim delAnim">
        <pc:chgData name="Katie Eberstein" userId="S::katie.eberstein@brighton-hove.gov.uk::8552068e-af68-466d-8240-da5ec5ba8e15" providerId="AD" clId="Web-{28341645-085F-45CD-BF75-1B87C75522FF}" dt="2025-01-09T12:26:10.636" v="554"/>
        <pc:sldMkLst>
          <pc:docMk/>
          <pc:sldMk cId="4203614007" sldId="2581"/>
        </pc:sldMkLst>
      </pc:sldChg>
      <pc:sldChg chg="addSp delSp modSp add replId">
        <pc:chgData name="Katie Eberstein" userId="S::katie.eberstein@brighton-hove.gov.uk::8552068e-af68-466d-8240-da5ec5ba8e15" providerId="AD" clId="Web-{28341645-085F-45CD-BF75-1B87C75522FF}" dt="2025-01-09T12:30:56.397" v="583"/>
        <pc:sldMkLst>
          <pc:docMk/>
          <pc:sldMk cId="2851239475" sldId="2582"/>
        </pc:sldMkLst>
        <pc:spChg chg="mod">
          <ac:chgData name="Katie Eberstein" userId="S::katie.eberstein@brighton-hove.gov.uk::8552068e-af68-466d-8240-da5ec5ba8e15" providerId="AD" clId="Web-{28341645-085F-45CD-BF75-1B87C75522FF}" dt="2025-01-09T12:30:43.772" v="576" actId="20577"/>
          <ac:spMkLst>
            <pc:docMk/>
            <pc:sldMk cId="2851239475" sldId="2582"/>
            <ac:spMk id="2" creationId="{55B63C31-007E-9A20-8871-D7283329D3FC}"/>
          </ac:spMkLst>
        </pc:spChg>
      </pc:sldChg>
      <pc:sldChg chg="modSp add del replId">
        <pc:chgData name="Katie Eberstein" userId="S::katie.eberstein@brighton-hove.gov.uk::8552068e-af68-466d-8240-da5ec5ba8e15" providerId="AD" clId="Web-{28341645-085F-45CD-BF75-1B87C75522FF}" dt="2025-01-09T12:28:49.111" v="567"/>
        <pc:sldMkLst>
          <pc:docMk/>
          <pc:sldMk cId="4212160371" sldId="2582"/>
        </pc:sldMkLst>
      </pc:sldChg>
      <pc:sldChg chg="new">
        <pc:chgData name="Katie Eberstein" userId="S::katie.eberstein@brighton-hove.gov.uk::8552068e-af68-466d-8240-da5ec5ba8e15" providerId="AD" clId="Web-{28341645-085F-45CD-BF75-1B87C75522FF}" dt="2025-01-09T12:37:22.428" v="589"/>
        <pc:sldMkLst>
          <pc:docMk/>
          <pc:sldMk cId="1195440335" sldId="2583"/>
        </pc:sldMkLst>
      </pc:sldChg>
    </pc:docChg>
  </pc:docChgLst>
  <pc:docChgLst>
    <pc:chgData name="Katie Eberstein" userId="S::katie.eberstein@brighton-hove.gov.uk::8552068e-af68-466d-8240-da5ec5ba8e15" providerId="AD" clId="Web-{2C3A35F3-0CD6-4D57-ABFE-F5908842189F}"/>
    <pc:docChg chg="addSld modSection">
      <pc:chgData name="Katie Eberstein" userId="S::katie.eberstein@brighton-hove.gov.uk::8552068e-af68-466d-8240-da5ec5ba8e15" providerId="AD" clId="Web-{2C3A35F3-0CD6-4D57-ABFE-F5908842189F}" dt="2025-03-06T06:54:46.892" v="6"/>
      <pc:docMkLst>
        <pc:docMk/>
      </pc:docMkLst>
      <pc:sldChg chg="add">
        <pc:chgData name="Katie Eberstein" userId="S::katie.eberstein@brighton-hove.gov.uk::8552068e-af68-466d-8240-da5ec5ba8e15" providerId="AD" clId="Web-{2C3A35F3-0CD6-4D57-ABFE-F5908842189F}" dt="2025-03-06T06:54:46.704" v="0"/>
        <pc:sldMkLst>
          <pc:docMk/>
          <pc:sldMk cId="1736857621" sldId="2638"/>
        </pc:sldMkLst>
      </pc:sldChg>
      <pc:sldChg chg="add">
        <pc:chgData name="Katie Eberstein" userId="S::katie.eberstein@brighton-hove.gov.uk::8552068e-af68-466d-8240-da5ec5ba8e15" providerId="AD" clId="Web-{2C3A35F3-0CD6-4D57-ABFE-F5908842189F}" dt="2025-03-06T06:54:46.720" v="1"/>
        <pc:sldMkLst>
          <pc:docMk/>
          <pc:sldMk cId="2314495926" sldId="2639"/>
        </pc:sldMkLst>
      </pc:sldChg>
      <pc:sldChg chg="add">
        <pc:chgData name="Katie Eberstein" userId="S::katie.eberstein@brighton-hove.gov.uk::8552068e-af68-466d-8240-da5ec5ba8e15" providerId="AD" clId="Web-{2C3A35F3-0CD6-4D57-ABFE-F5908842189F}" dt="2025-03-06T06:54:46.751" v="2"/>
        <pc:sldMkLst>
          <pc:docMk/>
          <pc:sldMk cId="4177137029" sldId="2640"/>
        </pc:sldMkLst>
      </pc:sldChg>
      <pc:sldChg chg="add">
        <pc:chgData name="Katie Eberstein" userId="S::katie.eberstein@brighton-hove.gov.uk::8552068e-af68-466d-8240-da5ec5ba8e15" providerId="AD" clId="Web-{2C3A35F3-0CD6-4D57-ABFE-F5908842189F}" dt="2025-03-06T06:54:46.782" v="3"/>
        <pc:sldMkLst>
          <pc:docMk/>
          <pc:sldMk cId="1714793915" sldId="2641"/>
        </pc:sldMkLst>
      </pc:sldChg>
      <pc:sldChg chg="add">
        <pc:chgData name="Katie Eberstein" userId="S::katie.eberstein@brighton-hove.gov.uk::8552068e-af68-466d-8240-da5ec5ba8e15" providerId="AD" clId="Web-{2C3A35F3-0CD6-4D57-ABFE-F5908842189F}" dt="2025-03-06T06:54:46.814" v="4"/>
        <pc:sldMkLst>
          <pc:docMk/>
          <pc:sldMk cId="1169484985" sldId="2642"/>
        </pc:sldMkLst>
      </pc:sldChg>
      <pc:sldChg chg="add">
        <pc:chgData name="Katie Eberstein" userId="S::katie.eberstein@brighton-hove.gov.uk::8552068e-af68-466d-8240-da5ec5ba8e15" providerId="AD" clId="Web-{2C3A35F3-0CD6-4D57-ABFE-F5908842189F}" dt="2025-03-06T06:54:46.845" v="5"/>
        <pc:sldMkLst>
          <pc:docMk/>
          <pc:sldMk cId="847039438" sldId="2643"/>
        </pc:sldMkLst>
      </pc:sldChg>
      <pc:sldChg chg="add">
        <pc:chgData name="Katie Eberstein" userId="S::katie.eberstein@brighton-hove.gov.uk::8552068e-af68-466d-8240-da5ec5ba8e15" providerId="AD" clId="Web-{2C3A35F3-0CD6-4D57-ABFE-F5908842189F}" dt="2025-03-06T06:54:46.892" v="6"/>
        <pc:sldMkLst>
          <pc:docMk/>
          <pc:sldMk cId="865041684" sldId="2644"/>
        </pc:sldMkLst>
      </pc:sldChg>
    </pc:docChg>
  </pc:docChgLst>
  <pc:docChgLst>
    <pc:chgData name="Katie Eberstein" userId="S::katie.eberstein@brighton-hove.gov.uk::8552068e-af68-466d-8240-da5ec5ba8e15" providerId="AD" clId="Web-{2642D7A3-6418-4311-821A-2E8C75D0F26E}"/>
    <pc:docChg chg="modSld sldOrd">
      <pc:chgData name="Katie Eberstein" userId="S::katie.eberstein@brighton-hove.gov.uk::8552068e-af68-466d-8240-da5ec5ba8e15" providerId="AD" clId="Web-{2642D7A3-6418-4311-821A-2E8C75D0F26E}" dt="2025-01-12T16:22:36.422" v="5" actId="1076"/>
      <pc:docMkLst>
        <pc:docMk/>
      </pc:docMkLst>
      <pc:sldChg chg="ord">
        <pc:chgData name="Katie Eberstein" userId="S::katie.eberstein@brighton-hove.gov.uk::8552068e-af68-466d-8240-da5ec5ba8e15" providerId="AD" clId="Web-{2642D7A3-6418-4311-821A-2E8C75D0F26E}" dt="2025-01-12T16:21:53.046" v="0"/>
        <pc:sldMkLst>
          <pc:docMk/>
          <pc:sldMk cId="526129721" sldId="2487"/>
        </pc:sldMkLst>
      </pc:sldChg>
      <pc:sldChg chg="modSp">
        <pc:chgData name="Katie Eberstein" userId="S::katie.eberstein@brighton-hove.gov.uk::8552068e-af68-466d-8240-da5ec5ba8e15" providerId="AD" clId="Web-{2642D7A3-6418-4311-821A-2E8C75D0F26E}" dt="2025-01-12T16:22:36.422" v="5" actId="1076"/>
        <pc:sldMkLst>
          <pc:docMk/>
          <pc:sldMk cId="2267801389" sldId="2571"/>
        </pc:sldMkLst>
        <pc:picChg chg="mod">
          <ac:chgData name="Katie Eberstein" userId="S::katie.eberstein@brighton-hove.gov.uk::8552068e-af68-466d-8240-da5ec5ba8e15" providerId="AD" clId="Web-{2642D7A3-6418-4311-821A-2E8C75D0F26E}" dt="2025-01-12T16:22:36.422" v="5" actId="1076"/>
          <ac:picMkLst>
            <pc:docMk/>
            <pc:sldMk cId="2267801389" sldId="2571"/>
            <ac:picMk id="3" creationId="{5590229B-85B9-F7D0-3332-C26DA19C1CD3}"/>
          </ac:picMkLst>
        </pc:picChg>
      </pc:sldChg>
      <pc:sldChg chg="modSp addAnim delAnim">
        <pc:chgData name="Katie Eberstein" userId="S::katie.eberstein@brighton-hove.gov.uk::8552068e-af68-466d-8240-da5ec5ba8e15" providerId="AD" clId="Web-{2642D7A3-6418-4311-821A-2E8C75D0F26E}" dt="2025-01-12T16:22:32.047" v="4"/>
        <pc:sldMkLst>
          <pc:docMk/>
          <pc:sldMk cId="1440550523" sldId="2574"/>
        </pc:sldMkLst>
      </pc:sldChg>
    </pc:docChg>
  </pc:docChgLst>
  <pc:docChgLst>
    <pc:chgData name="Katie Eberstein" userId="S::katie.eberstein@brighton-hove.gov.uk::8552068e-af68-466d-8240-da5ec5ba8e15" providerId="AD" clId="Web-{3D31DA68-88EC-4A40-9D66-15A29D2231FE}"/>
    <pc:docChg chg="addSld delSld modSld sldOrd modSection">
      <pc:chgData name="Katie Eberstein" userId="S::katie.eberstein@brighton-hove.gov.uk::8552068e-af68-466d-8240-da5ec5ba8e15" providerId="AD" clId="Web-{3D31DA68-88EC-4A40-9D66-15A29D2231FE}" dt="2025-03-06T08:46:57.837" v="131"/>
      <pc:docMkLst>
        <pc:docMk/>
      </pc:docMkLst>
      <pc:sldChg chg="addSp delSp">
        <pc:chgData name="Katie Eberstein" userId="S::katie.eberstein@brighton-hove.gov.uk::8552068e-af68-466d-8240-da5ec5ba8e15" providerId="AD" clId="Web-{3D31DA68-88EC-4A40-9D66-15A29D2231FE}" dt="2025-03-06T08:46:57.837" v="131"/>
        <pc:sldMkLst>
          <pc:docMk/>
          <pc:sldMk cId="3948561106" sldId="800"/>
        </pc:sldMkLst>
        <pc:picChg chg="del">
          <ac:chgData name="Katie Eberstein" userId="S::katie.eberstein@brighton-hove.gov.uk::8552068e-af68-466d-8240-da5ec5ba8e15" providerId="AD" clId="Web-{3D31DA68-88EC-4A40-9D66-15A29D2231FE}" dt="2025-03-06T08:46:55.056" v="130"/>
          <ac:picMkLst>
            <pc:docMk/>
            <pc:sldMk cId="3948561106" sldId="800"/>
            <ac:picMk id="2" creationId="{FA471F17-37C3-25A6-5EFC-E8863E23EE58}"/>
          </ac:picMkLst>
        </pc:picChg>
        <pc:picChg chg="add">
          <ac:chgData name="Katie Eberstein" userId="S::katie.eberstein@brighton-hove.gov.uk::8552068e-af68-466d-8240-da5ec5ba8e15" providerId="AD" clId="Web-{3D31DA68-88EC-4A40-9D66-15A29D2231FE}" dt="2025-03-06T08:46:57.837" v="131"/>
          <ac:picMkLst>
            <pc:docMk/>
            <pc:sldMk cId="3948561106" sldId="800"/>
            <ac:picMk id="7" creationId="{10BFC517-412D-BB34-A081-31601382969E}"/>
          </ac:picMkLst>
        </pc:picChg>
      </pc:sldChg>
      <pc:sldChg chg="modSp">
        <pc:chgData name="Katie Eberstein" userId="S::katie.eberstein@brighton-hove.gov.uk::8552068e-af68-466d-8240-da5ec5ba8e15" providerId="AD" clId="Web-{3D31DA68-88EC-4A40-9D66-15A29D2231FE}" dt="2025-03-06T08:28:20.542" v="96" actId="14100"/>
        <pc:sldMkLst>
          <pc:docMk/>
          <pc:sldMk cId="2185790822" sldId="947"/>
        </pc:sldMkLst>
        <pc:spChg chg="mod">
          <ac:chgData name="Katie Eberstein" userId="S::katie.eberstein@brighton-hove.gov.uk::8552068e-af68-466d-8240-da5ec5ba8e15" providerId="AD" clId="Web-{3D31DA68-88EC-4A40-9D66-15A29D2231FE}" dt="2025-03-06T08:28:20.542" v="96" actId="14100"/>
          <ac:spMkLst>
            <pc:docMk/>
            <pc:sldMk cId="2185790822" sldId="947"/>
            <ac:spMk id="8" creationId="{9D719204-6758-4E9C-F4E2-0E346D5D89EF}"/>
          </ac:spMkLst>
        </pc:spChg>
      </pc:sldChg>
      <pc:sldChg chg="addSp delSp modSp">
        <pc:chgData name="Katie Eberstein" userId="S::katie.eberstein@brighton-hove.gov.uk::8552068e-af68-466d-8240-da5ec5ba8e15" providerId="AD" clId="Web-{3D31DA68-88EC-4A40-9D66-15A29D2231FE}" dt="2025-03-06T08:27:04.853" v="48" actId="1076"/>
        <pc:sldMkLst>
          <pc:docMk/>
          <pc:sldMk cId="1813704932" sldId="969"/>
        </pc:sldMkLst>
        <pc:spChg chg="del">
          <ac:chgData name="Katie Eberstein" userId="S::katie.eberstein@brighton-hove.gov.uk::8552068e-af68-466d-8240-da5ec5ba8e15" providerId="AD" clId="Web-{3D31DA68-88EC-4A40-9D66-15A29D2231FE}" dt="2025-03-06T08:26:59.962" v="46"/>
          <ac:spMkLst>
            <pc:docMk/>
            <pc:sldMk cId="1813704932" sldId="969"/>
            <ac:spMk id="6" creationId="{A37009A1-D17F-9789-5616-5CD872AB1ECA}"/>
          </ac:spMkLst>
        </pc:spChg>
        <pc:picChg chg="add mod">
          <ac:chgData name="Katie Eberstein" userId="S::katie.eberstein@brighton-hove.gov.uk::8552068e-af68-466d-8240-da5ec5ba8e15" providerId="AD" clId="Web-{3D31DA68-88EC-4A40-9D66-15A29D2231FE}" dt="2025-03-06T08:27:04.853" v="48" actId="1076"/>
          <ac:picMkLst>
            <pc:docMk/>
            <pc:sldMk cId="1813704932" sldId="969"/>
            <ac:picMk id="3" creationId="{0A48D714-BEF8-5C17-8A2C-DD65D13DE5DA}"/>
          </ac:picMkLst>
        </pc:picChg>
      </pc:sldChg>
      <pc:sldChg chg="del">
        <pc:chgData name="Katie Eberstein" userId="S::katie.eberstein@brighton-hove.gov.uk::8552068e-af68-466d-8240-da5ec5ba8e15" providerId="AD" clId="Web-{3D31DA68-88EC-4A40-9D66-15A29D2231FE}" dt="2025-03-06T08:02:03.441" v="6"/>
        <pc:sldMkLst>
          <pc:docMk/>
          <pc:sldMk cId="1167247764" sldId="989"/>
        </pc:sldMkLst>
      </pc:sldChg>
      <pc:sldChg chg="ord">
        <pc:chgData name="Katie Eberstein" userId="S::katie.eberstein@brighton-hove.gov.uk::8552068e-af68-466d-8240-da5ec5ba8e15" providerId="AD" clId="Web-{3D31DA68-88EC-4A40-9D66-15A29D2231FE}" dt="2025-03-06T08:00:26.938" v="1"/>
        <pc:sldMkLst>
          <pc:docMk/>
          <pc:sldMk cId="3079002800" sldId="2399"/>
        </pc:sldMkLst>
      </pc:sldChg>
      <pc:sldChg chg="addSp delSp">
        <pc:chgData name="Katie Eberstein" userId="S::katie.eberstein@brighton-hove.gov.uk::8552068e-af68-466d-8240-da5ec5ba8e15" providerId="AD" clId="Web-{3D31DA68-88EC-4A40-9D66-15A29D2231FE}" dt="2025-03-06T08:46:51.681" v="129"/>
        <pc:sldMkLst>
          <pc:docMk/>
          <pc:sldMk cId="304989094" sldId="2469"/>
        </pc:sldMkLst>
        <pc:picChg chg="add">
          <ac:chgData name="Katie Eberstein" userId="S::katie.eberstein@brighton-hove.gov.uk::8552068e-af68-466d-8240-da5ec5ba8e15" providerId="AD" clId="Web-{3D31DA68-88EC-4A40-9D66-15A29D2231FE}" dt="2025-03-06T08:46:51.681" v="129"/>
          <ac:picMkLst>
            <pc:docMk/>
            <pc:sldMk cId="304989094" sldId="2469"/>
            <ac:picMk id="4" creationId="{456651AB-3E01-67B7-3C96-4A2DDD8BD993}"/>
          </ac:picMkLst>
        </pc:picChg>
        <pc:picChg chg="del">
          <ac:chgData name="Katie Eberstein" userId="S::katie.eberstein@brighton-hove.gov.uk::8552068e-af68-466d-8240-da5ec5ba8e15" providerId="AD" clId="Web-{3D31DA68-88EC-4A40-9D66-15A29D2231FE}" dt="2025-03-06T08:46:49.165" v="128"/>
          <ac:picMkLst>
            <pc:docMk/>
            <pc:sldMk cId="304989094" sldId="2469"/>
            <ac:picMk id="7" creationId="{D05CB068-FBCC-5B35-7294-48BD8A873F75}"/>
          </ac:picMkLst>
        </pc:picChg>
      </pc:sldChg>
      <pc:sldChg chg="ord">
        <pc:chgData name="Katie Eberstein" userId="S::katie.eberstein@brighton-hove.gov.uk::8552068e-af68-466d-8240-da5ec5ba8e15" providerId="AD" clId="Web-{3D31DA68-88EC-4A40-9D66-15A29D2231FE}" dt="2025-03-06T08:00:28.735" v="2"/>
        <pc:sldMkLst>
          <pc:docMk/>
          <pc:sldMk cId="1981149314" sldId="2484"/>
        </pc:sldMkLst>
      </pc:sldChg>
      <pc:sldChg chg="del ord">
        <pc:chgData name="Katie Eberstein" userId="S::katie.eberstein@brighton-hove.gov.uk::8552068e-af68-466d-8240-da5ec5ba8e15" providerId="AD" clId="Web-{3D31DA68-88EC-4A40-9D66-15A29D2231FE}" dt="2025-03-06T08:01:25.908" v="4"/>
        <pc:sldMkLst>
          <pc:docMk/>
          <pc:sldMk cId="3229412399" sldId="2492"/>
        </pc:sldMkLst>
      </pc:sldChg>
      <pc:sldChg chg="del">
        <pc:chgData name="Katie Eberstein" userId="S::katie.eberstein@brighton-hove.gov.uk::8552068e-af68-466d-8240-da5ec5ba8e15" providerId="AD" clId="Web-{3D31DA68-88EC-4A40-9D66-15A29D2231FE}" dt="2025-03-06T08:01:28.940" v="5"/>
        <pc:sldMkLst>
          <pc:docMk/>
          <pc:sldMk cId="3702255305" sldId="2532"/>
        </pc:sldMkLst>
      </pc:sldChg>
      <pc:sldChg chg="del">
        <pc:chgData name="Katie Eberstein" userId="S::katie.eberstein@brighton-hove.gov.uk::8552068e-af68-466d-8240-da5ec5ba8e15" providerId="AD" clId="Web-{3D31DA68-88EC-4A40-9D66-15A29D2231FE}" dt="2025-03-06T08:25:57.773" v="42"/>
        <pc:sldMkLst>
          <pc:docMk/>
          <pc:sldMk cId="242956269" sldId="2575"/>
        </pc:sldMkLst>
      </pc:sldChg>
      <pc:sldChg chg="delSp">
        <pc:chgData name="Katie Eberstein" userId="S::katie.eberstein@brighton-hove.gov.uk::8552068e-af68-466d-8240-da5ec5ba8e15" providerId="AD" clId="Web-{3D31DA68-88EC-4A40-9D66-15A29D2231FE}" dt="2025-03-06T08:26:04.117" v="43"/>
        <pc:sldMkLst>
          <pc:docMk/>
          <pc:sldMk cId="1596717202" sldId="2576"/>
        </pc:sldMkLst>
        <pc:spChg chg="del">
          <ac:chgData name="Katie Eberstein" userId="S::katie.eberstein@brighton-hove.gov.uk::8552068e-af68-466d-8240-da5ec5ba8e15" providerId="AD" clId="Web-{3D31DA68-88EC-4A40-9D66-15A29D2231FE}" dt="2025-03-06T08:26:04.117" v="43"/>
          <ac:spMkLst>
            <pc:docMk/>
            <pc:sldMk cId="1596717202" sldId="2576"/>
            <ac:spMk id="4" creationId="{2F862DD7-7225-AF9F-22F2-C8EB89D4A2D5}"/>
          </ac:spMkLst>
        </pc:spChg>
      </pc:sldChg>
      <pc:sldChg chg="del">
        <pc:chgData name="Katie Eberstein" userId="S::katie.eberstein@brighton-hove.gov.uk::8552068e-af68-466d-8240-da5ec5ba8e15" providerId="AD" clId="Web-{3D31DA68-88EC-4A40-9D66-15A29D2231FE}" dt="2025-03-06T08:27:47.292" v="50"/>
        <pc:sldMkLst>
          <pc:docMk/>
          <pc:sldMk cId="2934417714" sldId="2580"/>
        </pc:sldMkLst>
      </pc:sldChg>
      <pc:sldChg chg="del">
        <pc:chgData name="Katie Eberstein" userId="S::katie.eberstein@brighton-hove.gov.uk::8552068e-af68-466d-8240-da5ec5ba8e15" providerId="AD" clId="Web-{3D31DA68-88EC-4A40-9D66-15A29D2231FE}" dt="2025-03-06T08:23:17.613" v="7"/>
        <pc:sldMkLst>
          <pc:docMk/>
          <pc:sldMk cId="2566331073" sldId="2600"/>
        </pc:sldMkLst>
      </pc:sldChg>
      <pc:sldChg chg="del">
        <pc:chgData name="Katie Eberstein" userId="S::katie.eberstein@brighton-hove.gov.uk::8552068e-af68-466d-8240-da5ec5ba8e15" providerId="AD" clId="Web-{3D31DA68-88EC-4A40-9D66-15A29D2231FE}" dt="2025-03-06T08:00:12.547" v="0"/>
        <pc:sldMkLst>
          <pc:docMk/>
          <pc:sldMk cId="897438181" sldId="2627"/>
        </pc:sldMkLst>
      </pc:sldChg>
      <pc:sldChg chg="addSp modSp">
        <pc:chgData name="Katie Eberstein" userId="S::katie.eberstein@brighton-hove.gov.uk::8552068e-af68-466d-8240-da5ec5ba8e15" providerId="AD" clId="Web-{3D31DA68-88EC-4A40-9D66-15A29D2231FE}" dt="2025-03-06T08:24:42.537" v="18" actId="1076"/>
        <pc:sldMkLst>
          <pc:docMk/>
          <pc:sldMk cId="1736857621" sldId="2638"/>
        </pc:sldMkLst>
        <pc:spChg chg="mod">
          <ac:chgData name="Katie Eberstein" userId="S::katie.eberstein@brighton-hove.gov.uk::8552068e-af68-466d-8240-da5ec5ba8e15" providerId="AD" clId="Web-{3D31DA68-88EC-4A40-9D66-15A29D2231FE}" dt="2025-03-06T08:24:15.614" v="11" actId="1076"/>
          <ac:spMkLst>
            <pc:docMk/>
            <pc:sldMk cId="1736857621" sldId="2638"/>
            <ac:spMk id="2" creationId="{566D6C7D-827B-9029-CE29-A148254D1971}"/>
          </ac:spMkLst>
        </pc:spChg>
        <pc:picChg chg="mod">
          <ac:chgData name="Katie Eberstein" userId="S::katie.eberstein@brighton-hove.gov.uk::8552068e-af68-466d-8240-da5ec5ba8e15" providerId="AD" clId="Web-{3D31DA68-88EC-4A40-9D66-15A29D2231FE}" dt="2025-03-06T08:24:24.146" v="14" actId="1076"/>
          <ac:picMkLst>
            <pc:docMk/>
            <pc:sldMk cId="1736857621" sldId="2638"/>
            <ac:picMk id="4" creationId="{89E3C3F8-019E-AFE7-93BF-89E4C6AE471F}"/>
          </ac:picMkLst>
        </pc:picChg>
        <pc:picChg chg="add mod">
          <ac:chgData name="Katie Eberstein" userId="S::katie.eberstein@brighton-hove.gov.uk::8552068e-af68-466d-8240-da5ec5ba8e15" providerId="AD" clId="Web-{3D31DA68-88EC-4A40-9D66-15A29D2231FE}" dt="2025-03-06T08:24:31.302" v="16" actId="14100"/>
          <ac:picMkLst>
            <pc:docMk/>
            <pc:sldMk cId="1736857621" sldId="2638"/>
            <ac:picMk id="7" creationId="{918F185B-6890-F961-A3BC-8DEDE824AB2E}"/>
          </ac:picMkLst>
        </pc:picChg>
        <pc:picChg chg="add mod">
          <ac:chgData name="Katie Eberstein" userId="S::katie.eberstein@brighton-hove.gov.uk::8552068e-af68-466d-8240-da5ec5ba8e15" providerId="AD" clId="Web-{3D31DA68-88EC-4A40-9D66-15A29D2231FE}" dt="2025-03-06T08:24:42.537" v="18" actId="1076"/>
          <ac:picMkLst>
            <pc:docMk/>
            <pc:sldMk cId="1736857621" sldId="2638"/>
            <ac:picMk id="9" creationId="{C9C2AAC5-5FC2-C3BA-2E93-B557DDFC64F1}"/>
          </ac:picMkLst>
        </pc:picChg>
      </pc:sldChg>
      <pc:sldChg chg="del">
        <pc:chgData name="Katie Eberstein" userId="S::katie.eberstein@brighton-hove.gov.uk::8552068e-af68-466d-8240-da5ec5ba8e15" providerId="AD" clId="Web-{3D31DA68-88EC-4A40-9D66-15A29D2231FE}" dt="2025-03-06T08:24:45.552" v="19"/>
        <pc:sldMkLst>
          <pc:docMk/>
          <pc:sldMk cId="2314495926" sldId="2639"/>
        </pc:sldMkLst>
      </pc:sldChg>
      <pc:sldChg chg="delSp modSp">
        <pc:chgData name="Katie Eberstein" userId="S::katie.eberstein@brighton-hove.gov.uk::8552068e-af68-466d-8240-da5ec5ba8e15" providerId="AD" clId="Web-{3D31DA68-88EC-4A40-9D66-15A29D2231FE}" dt="2025-03-06T08:25:52.242" v="41" actId="20577"/>
        <pc:sldMkLst>
          <pc:docMk/>
          <pc:sldMk cId="2643970688" sldId="2649"/>
        </pc:sldMkLst>
        <pc:spChg chg="del">
          <ac:chgData name="Katie Eberstein" userId="S::katie.eberstein@brighton-hove.gov.uk::8552068e-af68-466d-8240-da5ec5ba8e15" providerId="AD" clId="Web-{3D31DA68-88EC-4A40-9D66-15A29D2231FE}" dt="2025-03-06T08:25:18.460" v="20"/>
          <ac:spMkLst>
            <pc:docMk/>
            <pc:sldMk cId="2643970688" sldId="2649"/>
            <ac:spMk id="2" creationId="{1E458CAE-E540-5644-BCE7-B1575434229F}"/>
          </ac:spMkLst>
        </pc:spChg>
        <pc:spChg chg="mod">
          <ac:chgData name="Katie Eberstein" userId="S::katie.eberstein@brighton-hove.gov.uk::8552068e-af68-466d-8240-da5ec5ba8e15" providerId="AD" clId="Web-{3D31DA68-88EC-4A40-9D66-15A29D2231FE}" dt="2025-03-06T08:25:52.242" v="41" actId="20577"/>
          <ac:spMkLst>
            <pc:docMk/>
            <pc:sldMk cId="2643970688" sldId="2649"/>
            <ac:spMk id="8" creationId="{A3A73A6B-C273-A10B-BA75-4101E80502ED}"/>
          </ac:spMkLst>
        </pc:spChg>
      </pc:sldChg>
      <pc:sldChg chg="addSp delSp modSp add ord">
        <pc:chgData name="Katie Eberstein" userId="S::katie.eberstein@brighton-hove.gov.uk::8552068e-af68-466d-8240-da5ec5ba8e15" providerId="AD" clId="Web-{3D31DA68-88EC-4A40-9D66-15A29D2231FE}" dt="2025-03-06T08:30:33.358" v="127" actId="14100"/>
        <pc:sldMkLst>
          <pc:docMk/>
          <pc:sldMk cId="2566331073" sldId="2650"/>
        </pc:sldMkLst>
        <pc:spChg chg="del mod">
          <ac:chgData name="Katie Eberstein" userId="S::katie.eberstein@brighton-hove.gov.uk::8552068e-af68-466d-8240-da5ec5ba8e15" providerId="AD" clId="Web-{3D31DA68-88EC-4A40-9D66-15A29D2231FE}" dt="2025-03-06T08:30:20.311" v="123"/>
          <ac:spMkLst>
            <pc:docMk/>
            <pc:sldMk cId="2566331073" sldId="2650"/>
            <ac:spMk id="2" creationId="{1E458CAE-E540-5644-BCE7-B1575434229F}"/>
          </ac:spMkLst>
        </pc:spChg>
        <pc:spChg chg="mod">
          <ac:chgData name="Katie Eberstein" userId="S::katie.eberstein@brighton-hove.gov.uk::8552068e-af68-466d-8240-da5ec5ba8e15" providerId="AD" clId="Web-{3D31DA68-88EC-4A40-9D66-15A29D2231FE}" dt="2025-03-06T08:30:26.374" v="124" actId="20577"/>
          <ac:spMkLst>
            <pc:docMk/>
            <pc:sldMk cId="2566331073" sldId="2650"/>
            <ac:spMk id="8" creationId="{A3A73A6B-C273-A10B-BA75-4101E80502ED}"/>
          </ac:spMkLst>
        </pc:spChg>
        <pc:picChg chg="add mod">
          <ac:chgData name="Katie Eberstein" userId="S::katie.eberstein@brighton-hove.gov.uk::8552068e-af68-466d-8240-da5ec5ba8e15" providerId="AD" clId="Web-{3D31DA68-88EC-4A40-9D66-15A29D2231FE}" dt="2025-03-06T08:30:33.358" v="127" actId="14100"/>
          <ac:picMkLst>
            <pc:docMk/>
            <pc:sldMk cId="2566331073" sldId="2650"/>
            <ac:picMk id="3" creationId="{AAFAE8D0-7B40-8E77-E2E3-090DF3E0191D}"/>
          </ac:picMkLst>
        </pc:picChg>
      </pc:sldChg>
      <pc:sldChg chg="addSp delSp modSp add replId">
        <pc:chgData name="Katie Eberstein" userId="S::katie.eberstein@brighton-hove.gov.uk::8552068e-af68-466d-8240-da5ec5ba8e15" providerId="AD" clId="Web-{3D31DA68-88EC-4A40-9D66-15A29D2231FE}" dt="2025-03-06T08:28:07.948" v="92" actId="20577"/>
        <pc:sldMkLst>
          <pc:docMk/>
          <pc:sldMk cId="3808869731" sldId="2651"/>
        </pc:sldMkLst>
        <pc:spChg chg="mod">
          <ac:chgData name="Katie Eberstein" userId="S::katie.eberstein@brighton-hove.gov.uk::8552068e-af68-466d-8240-da5ec5ba8e15" providerId="AD" clId="Web-{3D31DA68-88EC-4A40-9D66-15A29D2231FE}" dt="2025-03-06T08:27:51.620" v="53" actId="20577"/>
          <ac:spMkLst>
            <pc:docMk/>
            <pc:sldMk cId="3808869731" sldId="2651"/>
            <ac:spMk id="2" creationId="{B938F33D-905E-59E5-B744-111130982AB0}"/>
          </ac:spMkLst>
        </pc:spChg>
        <pc:spChg chg="add mod">
          <ac:chgData name="Katie Eberstein" userId="S::katie.eberstein@brighton-hove.gov.uk::8552068e-af68-466d-8240-da5ec5ba8e15" providerId="AD" clId="Web-{3D31DA68-88EC-4A40-9D66-15A29D2231FE}" dt="2025-03-06T08:28:07.948" v="92" actId="20577"/>
          <ac:spMkLst>
            <pc:docMk/>
            <pc:sldMk cId="3808869731" sldId="2651"/>
            <ac:spMk id="4" creationId="{A5C1AB6B-B19B-38C8-9871-92A711B798D8}"/>
          </ac:spMkLst>
        </pc:spChg>
        <pc:spChg chg="del">
          <ac:chgData name="Katie Eberstein" userId="S::katie.eberstein@brighton-hove.gov.uk::8552068e-af68-466d-8240-da5ec5ba8e15" providerId="AD" clId="Web-{3D31DA68-88EC-4A40-9D66-15A29D2231FE}" dt="2025-03-06T08:27:56.432" v="55"/>
          <ac:spMkLst>
            <pc:docMk/>
            <pc:sldMk cId="3808869731" sldId="2651"/>
            <ac:spMk id="8" creationId="{B39306D5-3E7F-F477-F986-4001EA22F5C6}"/>
          </ac:spMkLst>
        </pc:spChg>
        <pc:picChg chg="del">
          <ac:chgData name="Katie Eberstein" userId="S::katie.eberstein@brighton-hove.gov.uk::8552068e-af68-466d-8240-da5ec5ba8e15" providerId="AD" clId="Web-{3D31DA68-88EC-4A40-9D66-15A29D2231FE}" dt="2025-03-06T08:27:54.182" v="54"/>
          <ac:picMkLst>
            <pc:docMk/>
            <pc:sldMk cId="3808869731" sldId="2651"/>
            <ac:picMk id="6" creationId="{2BBE7DA6-E612-6CA8-3E7A-5B2A855DE4B9}"/>
          </ac:picMkLst>
        </pc:picChg>
      </pc:sldChg>
    </pc:docChg>
  </pc:docChgLst>
  <pc:docChgLst>
    <pc:chgData name="Katie Eberstein" userId="S::katie.eberstein@brighton-hove.gov.uk::8552068e-af68-466d-8240-da5ec5ba8e15" providerId="AD" clId="Web-{FCAB0294-0DDB-4F53-BD0E-74E444ED4CF0}"/>
    <pc:docChg chg="modSld sldOrd modSection">
      <pc:chgData name="Katie Eberstein" userId="S::katie.eberstein@brighton-hove.gov.uk::8552068e-af68-466d-8240-da5ec5ba8e15" providerId="AD" clId="Web-{FCAB0294-0DDB-4F53-BD0E-74E444ED4CF0}" dt="2025-01-09T11:48:30.091" v="23"/>
      <pc:docMkLst>
        <pc:docMk/>
      </pc:docMkLst>
      <pc:sldChg chg="modSp">
        <pc:chgData name="Katie Eberstein" userId="S::katie.eberstein@brighton-hove.gov.uk::8552068e-af68-466d-8240-da5ec5ba8e15" providerId="AD" clId="Web-{FCAB0294-0DDB-4F53-BD0E-74E444ED4CF0}" dt="2025-01-09T11:47:40.559" v="18" actId="20577"/>
        <pc:sldMkLst>
          <pc:docMk/>
          <pc:sldMk cId="3948561106" sldId="800"/>
        </pc:sldMkLst>
        <pc:spChg chg="mod">
          <ac:chgData name="Katie Eberstein" userId="S::katie.eberstein@brighton-hove.gov.uk::8552068e-af68-466d-8240-da5ec5ba8e15" providerId="AD" clId="Web-{FCAB0294-0DDB-4F53-BD0E-74E444ED4CF0}" dt="2025-01-09T11:47:40.559" v="18" actId="20577"/>
          <ac:spMkLst>
            <pc:docMk/>
            <pc:sldMk cId="3948561106" sldId="800"/>
            <ac:spMk id="9" creationId="{007B0B8C-677D-56B7-3228-F4A3C6AC82B7}"/>
          </ac:spMkLst>
        </pc:spChg>
      </pc:sldChg>
      <pc:sldChg chg="addSp delSp modSp ord">
        <pc:chgData name="Katie Eberstein" userId="S::katie.eberstein@brighton-hove.gov.uk::8552068e-af68-466d-8240-da5ec5ba8e15" providerId="AD" clId="Web-{FCAB0294-0DDB-4F53-BD0E-74E444ED4CF0}" dt="2025-01-09T11:48:30.091" v="23"/>
        <pc:sldMkLst>
          <pc:docMk/>
          <pc:sldMk cId="304989094" sldId="2469"/>
        </pc:sldMkLst>
        <pc:spChg chg="mod topLvl">
          <ac:chgData name="Katie Eberstein" userId="S::katie.eberstein@brighton-hove.gov.uk::8552068e-af68-466d-8240-da5ec5ba8e15" providerId="AD" clId="Web-{FCAB0294-0DDB-4F53-BD0E-74E444ED4CF0}" dt="2025-01-09T11:48:28.513" v="22"/>
          <ac:spMkLst>
            <pc:docMk/>
            <pc:sldMk cId="304989094" sldId="2469"/>
            <ac:spMk id="3" creationId="{3345A44E-BFA6-7EAC-98FE-2F066E210B00}"/>
          </ac:spMkLst>
        </pc:spChg>
      </pc:sldChg>
      <pc:sldChg chg="ord">
        <pc:chgData name="Katie Eberstein" userId="S::katie.eberstein@brighton-hove.gov.uk::8552068e-af68-466d-8240-da5ec5ba8e15" providerId="AD" clId="Web-{FCAB0294-0DDB-4F53-BD0E-74E444ED4CF0}" dt="2025-01-09T11:47:57.888" v="19"/>
        <pc:sldMkLst>
          <pc:docMk/>
          <pc:sldMk cId="1811219388" sldId="2542"/>
        </pc:sldMkLst>
      </pc:sldChg>
    </pc:docChg>
  </pc:docChgLst>
  <pc:docChgLst>
    <pc:chgData name="Katie Eberstein" userId="S::katie.eberstein@brighton-hove.gov.uk::8552068e-af68-466d-8240-da5ec5ba8e15" providerId="AD" clId="Web-{B6706FE8-2EF1-4046-83FF-C9485D25814A}"/>
    <pc:docChg chg="addSld delSld modSld modSection">
      <pc:chgData name="Katie Eberstein" userId="S::katie.eberstein@brighton-hove.gov.uk::8552068e-af68-466d-8240-da5ec5ba8e15" providerId="AD" clId="Web-{B6706FE8-2EF1-4046-83FF-C9485D25814A}" dt="2025-03-31T14:08:44.174" v="129" actId="1076"/>
      <pc:docMkLst>
        <pc:docMk/>
      </pc:docMkLst>
      <pc:sldChg chg="modSp">
        <pc:chgData name="Katie Eberstein" userId="S::katie.eberstein@brighton-hove.gov.uk::8552068e-af68-466d-8240-da5ec5ba8e15" providerId="AD" clId="Web-{B6706FE8-2EF1-4046-83FF-C9485D25814A}" dt="2025-03-31T14:03:56.623" v="2" actId="20577"/>
        <pc:sldMkLst>
          <pc:docMk/>
          <pc:sldMk cId="3948561106" sldId="800"/>
        </pc:sldMkLst>
        <pc:spChg chg="mod">
          <ac:chgData name="Katie Eberstein" userId="S::katie.eberstein@brighton-hove.gov.uk::8552068e-af68-466d-8240-da5ec5ba8e15" providerId="AD" clId="Web-{B6706FE8-2EF1-4046-83FF-C9485D25814A}" dt="2025-03-31T14:03:56.623" v="2" actId="20577"/>
          <ac:spMkLst>
            <pc:docMk/>
            <pc:sldMk cId="3948561106" sldId="800"/>
            <ac:spMk id="9" creationId="{007B0B8C-677D-56B7-3228-F4A3C6AC82B7}"/>
          </ac:spMkLst>
        </pc:spChg>
      </pc:sldChg>
      <pc:sldChg chg="delSp modSp">
        <pc:chgData name="Katie Eberstein" userId="S::katie.eberstein@brighton-hove.gov.uk::8552068e-af68-466d-8240-da5ec5ba8e15" providerId="AD" clId="Web-{B6706FE8-2EF1-4046-83FF-C9485D25814A}" dt="2025-03-31T14:05:03.096" v="31"/>
        <pc:sldMkLst>
          <pc:docMk/>
          <pc:sldMk cId="3895271049" sldId="875"/>
        </pc:sldMkLst>
        <pc:spChg chg="del">
          <ac:chgData name="Katie Eberstein" userId="S::katie.eberstein@brighton-hove.gov.uk::8552068e-af68-466d-8240-da5ec5ba8e15" providerId="AD" clId="Web-{B6706FE8-2EF1-4046-83FF-C9485D25814A}" dt="2025-03-31T14:05:03.096" v="31"/>
          <ac:spMkLst>
            <pc:docMk/>
            <pc:sldMk cId="3895271049" sldId="875"/>
            <ac:spMk id="3" creationId="{8ACB951B-A718-9AA0-C4DE-1C965BCA7735}"/>
          </ac:spMkLst>
        </pc:spChg>
        <pc:spChg chg="mod">
          <ac:chgData name="Katie Eberstein" userId="S::katie.eberstein@brighton-hove.gov.uk::8552068e-af68-466d-8240-da5ec5ba8e15" providerId="AD" clId="Web-{B6706FE8-2EF1-4046-83FF-C9485D25814A}" dt="2025-03-31T14:05:00.878" v="30" actId="20577"/>
          <ac:spMkLst>
            <pc:docMk/>
            <pc:sldMk cId="3895271049" sldId="875"/>
            <ac:spMk id="13" creationId="{2320D87A-B6C8-DE75-281F-667A06845F45}"/>
          </ac:spMkLst>
        </pc:spChg>
      </pc:sldChg>
      <pc:sldChg chg="delSp">
        <pc:chgData name="Katie Eberstein" userId="S::katie.eberstein@brighton-hove.gov.uk::8552068e-af68-466d-8240-da5ec5ba8e15" providerId="AD" clId="Web-{B6706FE8-2EF1-4046-83FF-C9485D25814A}" dt="2025-03-31T14:06:08.257" v="54"/>
        <pc:sldMkLst>
          <pc:docMk/>
          <pc:sldMk cId="3219064012" sldId="904"/>
        </pc:sldMkLst>
        <pc:spChg chg="del">
          <ac:chgData name="Katie Eberstein" userId="S::katie.eberstein@brighton-hove.gov.uk::8552068e-af68-466d-8240-da5ec5ba8e15" providerId="AD" clId="Web-{B6706FE8-2EF1-4046-83FF-C9485D25814A}" dt="2025-03-31T14:05:58.272" v="51"/>
          <ac:spMkLst>
            <pc:docMk/>
            <pc:sldMk cId="3219064012" sldId="904"/>
            <ac:spMk id="4" creationId="{81E7C5CD-7A60-470D-A211-6ADFFBB09DBF}"/>
          </ac:spMkLst>
        </pc:spChg>
        <pc:spChg chg="del">
          <ac:chgData name="Katie Eberstein" userId="S::katie.eberstein@brighton-hove.gov.uk::8552068e-af68-466d-8240-da5ec5ba8e15" providerId="AD" clId="Web-{B6706FE8-2EF1-4046-83FF-C9485D25814A}" dt="2025-03-31T14:06:04.569" v="53"/>
          <ac:spMkLst>
            <pc:docMk/>
            <pc:sldMk cId="3219064012" sldId="904"/>
            <ac:spMk id="6" creationId="{7DE3D9B1-CC84-3197-03CA-3577777D99B5}"/>
          </ac:spMkLst>
        </pc:spChg>
        <pc:spChg chg="del">
          <ac:chgData name="Katie Eberstein" userId="S::katie.eberstein@brighton-hove.gov.uk::8552068e-af68-466d-8240-da5ec5ba8e15" providerId="AD" clId="Web-{B6706FE8-2EF1-4046-83FF-C9485D25814A}" dt="2025-03-31T14:05:59.460" v="52"/>
          <ac:spMkLst>
            <pc:docMk/>
            <pc:sldMk cId="3219064012" sldId="904"/>
            <ac:spMk id="8" creationId="{CB0F94B5-8070-A8D1-69D5-75AA8C061498}"/>
          </ac:spMkLst>
        </pc:spChg>
        <pc:spChg chg="del">
          <ac:chgData name="Katie Eberstein" userId="S::katie.eberstein@brighton-hove.gov.uk::8552068e-af68-466d-8240-da5ec5ba8e15" providerId="AD" clId="Web-{B6706FE8-2EF1-4046-83FF-C9485D25814A}" dt="2025-03-31T14:06:08.257" v="54"/>
          <ac:spMkLst>
            <pc:docMk/>
            <pc:sldMk cId="3219064012" sldId="904"/>
            <ac:spMk id="10" creationId="{B8D56F0B-86F3-7D44-D85D-9D495D460165}"/>
          </ac:spMkLst>
        </pc:spChg>
        <pc:picChg chg="del">
          <ac:chgData name="Katie Eberstein" userId="S::katie.eberstein@brighton-hove.gov.uk::8552068e-af68-466d-8240-da5ec5ba8e15" providerId="AD" clId="Web-{B6706FE8-2EF1-4046-83FF-C9485D25814A}" dt="2025-03-31T14:05:54.725" v="47"/>
          <ac:picMkLst>
            <pc:docMk/>
            <pc:sldMk cId="3219064012" sldId="904"/>
            <ac:picMk id="2" creationId="{7368A12A-5948-3517-BF24-95B5D2DF7D93}"/>
          </ac:picMkLst>
        </pc:picChg>
        <pc:picChg chg="del">
          <ac:chgData name="Katie Eberstein" userId="S::katie.eberstein@brighton-hove.gov.uk::8552068e-af68-466d-8240-da5ec5ba8e15" providerId="AD" clId="Web-{B6706FE8-2EF1-4046-83FF-C9485D25814A}" dt="2025-03-31T14:05:55.928" v="49"/>
          <ac:picMkLst>
            <pc:docMk/>
            <pc:sldMk cId="3219064012" sldId="904"/>
            <ac:picMk id="5" creationId="{CB5B5890-84B4-2162-7BA3-038C5E832AF4}"/>
          </ac:picMkLst>
        </pc:picChg>
        <pc:picChg chg="del">
          <ac:chgData name="Katie Eberstein" userId="S::katie.eberstein@brighton-hove.gov.uk::8552068e-af68-466d-8240-da5ec5ba8e15" providerId="AD" clId="Web-{B6706FE8-2EF1-4046-83FF-C9485D25814A}" dt="2025-03-31T14:05:56.350" v="50"/>
          <ac:picMkLst>
            <pc:docMk/>
            <pc:sldMk cId="3219064012" sldId="904"/>
            <ac:picMk id="9" creationId="{6EC429CF-FA37-DC9D-63BB-D485EA90321F}"/>
          </ac:picMkLst>
        </pc:picChg>
        <pc:picChg chg="del">
          <ac:chgData name="Katie Eberstein" userId="S::katie.eberstein@brighton-hove.gov.uk::8552068e-af68-466d-8240-da5ec5ba8e15" providerId="AD" clId="Web-{B6706FE8-2EF1-4046-83FF-C9485D25814A}" dt="2025-03-31T14:05:55.428" v="48"/>
          <ac:picMkLst>
            <pc:docMk/>
            <pc:sldMk cId="3219064012" sldId="904"/>
            <ac:picMk id="12" creationId="{257CD0A5-A62A-DD75-EE69-76AC1B99BD46}"/>
          </ac:picMkLst>
        </pc:picChg>
      </pc:sldChg>
      <pc:sldChg chg="addSp delSp modSp">
        <pc:chgData name="Katie Eberstein" userId="S::katie.eberstein@brighton-hove.gov.uk::8552068e-af68-466d-8240-da5ec5ba8e15" providerId="AD" clId="Web-{B6706FE8-2EF1-4046-83FF-C9485D25814A}" dt="2025-03-31T14:06:44.775" v="75" actId="20577"/>
        <pc:sldMkLst>
          <pc:docMk/>
          <pc:sldMk cId="2267801389" sldId="2571"/>
        </pc:sldMkLst>
        <pc:spChg chg="del">
          <ac:chgData name="Katie Eberstein" userId="S::katie.eberstein@brighton-hove.gov.uk::8552068e-af68-466d-8240-da5ec5ba8e15" providerId="AD" clId="Web-{B6706FE8-2EF1-4046-83FF-C9485D25814A}" dt="2025-03-31T14:06:22.977" v="56"/>
          <ac:spMkLst>
            <pc:docMk/>
            <pc:sldMk cId="2267801389" sldId="2571"/>
            <ac:spMk id="4" creationId="{AC9E39C9-BF85-31ED-BDA4-E3CD3493A905}"/>
          </ac:spMkLst>
        </pc:spChg>
        <pc:spChg chg="add mod">
          <ac:chgData name="Katie Eberstein" userId="S::katie.eberstein@brighton-hove.gov.uk::8552068e-af68-466d-8240-da5ec5ba8e15" providerId="AD" clId="Web-{B6706FE8-2EF1-4046-83FF-C9485D25814A}" dt="2025-03-31T14:06:44.775" v="75" actId="20577"/>
          <ac:spMkLst>
            <pc:docMk/>
            <pc:sldMk cId="2267801389" sldId="2571"/>
            <ac:spMk id="7" creationId="{457BA6FD-D75D-63E5-B46C-BE1D10950954}"/>
          </ac:spMkLst>
        </pc:spChg>
        <pc:picChg chg="del">
          <ac:chgData name="Katie Eberstein" userId="S::katie.eberstein@brighton-hove.gov.uk::8552068e-af68-466d-8240-da5ec5ba8e15" providerId="AD" clId="Web-{B6706FE8-2EF1-4046-83FF-C9485D25814A}" dt="2025-03-31T14:06:21.211" v="55"/>
          <ac:picMkLst>
            <pc:docMk/>
            <pc:sldMk cId="2267801389" sldId="2571"/>
            <ac:picMk id="6" creationId="{41E2A895-90D1-6708-0624-224C44FEB63A}"/>
          </ac:picMkLst>
        </pc:picChg>
      </pc:sldChg>
      <pc:sldChg chg="addSp modSp">
        <pc:chgData name="Katie Eberstein" userId="S::katie.eberstein@brighton-hove.gov.uk::8552068e-af68-466d-8240-da5ec5ba8e15" providerId="AD" clId="Web-{B6706FE8-2EF1-4046-83FF-C9485D25814A}" dt="2025-03-31T14:07:52.530" v="112" actId="20577"/>
        <pc:sldMkLst>
          <pc:docMk/>
          <pc:sldMk cId="1596717202" sldId="2576"/>
        </pc:sldMkLst>
        <pc:spChg chg="add mod">
          <ac:chgData name="Katie Eberstein" userId="S::katie.eberstein@brighton-hove.gov.uk::8552068e-af68-466d-8240-da5ec5ba8e15" providerId="AD" clId="Web-{B6706FE8-2EF1-4046-83FF-C9485D25814A}" dt="2025-03-31T14:07:52.530" v="112" actId="20577"/>
          <ac:spMkLst>
            <pc:docMk/>
            <pc:sldMk cId="1596717202" sldId="2576"/>
            <ac:spMk id="3" creationId="{51A6055D-8691-2DD2-1C2A-3280F64C1D6B}"/>
          </ac:spMkLst>
        </pc:spChg>
      </pc:sldChg>
      <pc:sldChg chg="addSp delSp modSp">
        <pc:chgData name="Katie Eberstein" userId="S::katie.eberstein@brighton-hove.gov.uk::8552068e-af68-466d-8240-da5ec5ba8e15" providerId="AD" clId="Web-{B6706FE8-2EF1-4046-83FF-C9485D25814A}" dt="2025-03-31T14:07:04.026" v="84" actId="20577"/>
        <pc:sldMkLst>
          <pc:docMk/>
          <pc:sldMk cId="2851239475" sldId="2582"/>
        </pc:sldMkLst>
        <pc:spChg chg="add mod">
          <ac:chgData name="Katie Eberstein" userId="S::katie.eberstein@brighton-hove.gov.uk::8552068e-af68-466d-8240-da5ec5ba8e15" providerId="AD" clId="Web-{B6706FE8-2EF1-4046-83FF-C9485D25814A}" dt="2025-03-31T14:07:04.026" v="84" actId="20577"/>
          <ac:spMkLst>
            <pc:docMk/>
            <pc:sldMk cId="2851239475" sldId="2582"/>
            <ac:spMk id="4" creationId="{DA474B43-D488-534C-5D0D-EE67D349FA80}"/>
          </ac:spMkLst>
        </pc:spChg>
        <pc:picChg chg="del">
          <ac:chgData name="Katie Eberstein" userId="S::katie.eberstein@brighton-hove.gov.uk::8552068e-af68-466d-8240-da5ec5ba8e15" providerId="AD" clId="Web-{B6706FE8-2EF1-4046-83FF-C9485D25814A}" dt="2025-03-31T14:06:49.900" v="76"/>
          <ac:picMkLst>
            <pc:docMk/>
            <pc:sldMk cId="2851239475" sldId="2582"/>
            <ac:picMk id="3" creationId="{7CF99D4E-2518-4E7C-F390-0ADE4D1FBF1E}"/>
          </ac:picMkLst>
        </pc:picChg>
      </pc:sldChg>
      <pc:sldChg chg="delSp">
        <pc:chgData name="Katie Eberstein" userId="S::katie.eberstein@brighton-hove.gov.uk::8552068e-af68-466d-8240-da5ec5ba8e15" providerId="AD" clId="Web-{B6706FE8-2EF1-4046-83FF-C9485D25814A}" dt="2025-03-31T14:04:10.749" v="19"/>
        <pc:sldMkLst>
          <pc:docMk/>
          <pc:sldMk cId="2540556194" sldId="2601"/>
        </pc:sldMkLst>
        <pc:spChg chg="del">
          <ac:chgData name="Katie Eberstein" userId="S::katie.eberstein@brighton-hove.gov.uk::8552068e-af68-466d-8240-da5ec5ba8e15" providerId="AD" clId="Web-{B6706FE8-2EF1-4046-83FF-C9485D25814A}" dt="2025-03-31T14:04:10.749" v="19"/>
          <ac:spMkLst>
            <pc:docMk/>
            <pc:sldMk cId="2540556194" sldId="2601"/>
            <ac:spMk id="10" creationId="{54904B01-AE8E-39B9-4A46-FC92594D7425}"/>
          </ac:spMkLst>
        </pc:spChg>
        <pc:picChg chg="del">
          <ac:chgData name="Katie Eberstein" userId="S::katie.eberstein@brighton-hove.gov.uk::8552068e-af68-466d-8240-da5ec5ba8e15" providerId="AD" clId="Web-{B6706FE8-2EF1-4046-83FF-C9485D25814A}" dt="2025-03-31T14:04:03.186" v="7"/>
          <ac:picMkLst>
            <pc:docMk/>
            <pc:sldMk cId="2540556194" sldId="2601"/>
            <ac:picMk id="3" creationId="{924A89C3-BCDD-2FFF-26C4-F04327970B6F}"/>
          </ac:picMkLst>
        </pc:picChg>
        <pc:picChg chg="del">
          <ac:chgData name="Katie Eberstein" userId="S::katie.eberstein@brighton-hove.gov.uk::8552068e-af68-466d-8240-da5ec5ba8e15" providerId="AD" clId="Web-{B6706FE8-2EF1-4046-83FF-C9485D25814A}" dt="2025-03-31T14:04:01.467" v="3"/>
          <ac:picMkLst>
            <pc:docMk/>
            <pc:sldMk cId="2540556194" sldId="2601"/>
            <ac:picMk id="4" creationId="{65302004-872B-6F10-52AB-2EA443BFA4A8}"/>
          </ac:picMkLst>
        </pc:picChg>
        <pc:picChg chg="del">
          <ac:chgData name="Katie Eberstein" userId="S::katie.eberstein@brighton-hove.gov.uk::8552068e-af68-466d-8240-da5ec5ba8e15" providerId="AD" clId="Web-{B6706FE8-2EF1-4046-83FF-C9485D25814A}" dt="2025-03-31T14:04:03.624" v="8"/>
          <ac:picMkLst>
            <pc:docMk/>
            <pc:sldMk cId="2540556194" sldId="2601"/>
            <ac:picMk id="5" creationId="{E08F6201-D09D-0BF1-ED7E-21FF222E78E4}"/>
          </ac:picMkLst>
        </pc:picChg>
        <pc:picChg chg="del">
          <ac:chgData name="Katie Eberstein" userId="S::katie.eberstein@brighton-hove.gov.uk::8552068e-af68-466d-8240-da5ec5ba8e15" providerId="AD" clId="Web-{B6706FE8-2EF1-4046-83FF-C9485D25814A}" dt="2025-03-31T14:04:09.187" v="15"/>
          <ac:picMkLst>
            <pc:docMk/>
            <pc:sldMk cId="2540556194" sldId="2601"/>
            <ac:picMk id="6" creationId="{3041DFAE-B975-507A-774D-43A274A539DA}"/>
          </ac:picMkLst>
        </pc:picChg>
        <pc:picChg chg="del">
          <ac:chgData name="Katie Eberstein" userId="S::katie.eberstein@brighton-hove.gov.uk::8552068e-af68-466d-8240-da5ec5ba8e15" providerId="AD" clId="Web-{B6706FE8-2EF1-4046-83FF-C9485D25814A}" dt="2025-03-31T14:04:04.921" v="11"/>
          <ac:picMkLst>
            <pc:docMk/>
            <pc:sldMk cId="2540556194" sldId="2601"/>
            <ac:picMk id="7" creationId="{CDBC4B81-17AD-580D-D7E7-186217C66330}"/>
          </ac:picMkLst>
        </pc:picChg>
        <pc:picChg chg="del">
          <ac:chgData name="Katie Eberstein" userId="S::katie.eberstein@brighton-hove.gov.uk::8552068e-af68-466d-8240-da5ec5ba8e15" providerId="AD" clId="Web-{B6706FE8-2EF1-4046-83FF-C9485D25814A}" dt="2025-03-31T14:04:09.218" v="16"/>
          <ac:picMkLst>
            <pc:docMk/>
            <pc:sldMk cId="2540556194" sldId="2601"/>
            <ac:picMk id="8" creationId="{FB9A40F3-69D4-8183-DBB8-C0582E533397}"/>
          </ac:picMkLst>
        </pc:picChg>
        <pc:picChg chg="del">
          <ac:chgData name="Katie Eberstein" userId="S::katie.eberstein@brighton-hove.gov.uk::8552068e-af68-466d-8240-da5ec5ba8e15" providerId="AD" clId="Web-{B6706FE8-2EF1-4046-83FF-C9485D25814A}" dt="2025-03-31T14:04:09.280" v="18"/>
          <ac:picMkLst>
            <pc:docMk/>
            <pc:sldMk cId="2540556194" sldId="2601"/>
            <ac:picMk id="9" creationId="{F3FD45F3-08E1-289C-D4BC-495B2EEE5B1B}"/>
          </ac:picMkLst>
        </pc:picChg>
        <pc:picChg chg="del">
          <ac:chgData name="Katie Eberstein" userId="S::katie.eberstein@brighton-hove.gov.uk::8552068e-af68-466d-8240-da5ec5ba8e15" providerId="AD" clId="Web-{B6706FE8-2EF1-4046-83FF-C9485D25814A}" dt="2025-03-31T14:04:09.249" v="17"/>
          <ac:picMkLst>
            <pc:docMk/>
            <pc:sldMk cId="2540556194" sldId="2601"/>
            <ac:picMk id="11" creationId="{C63954A2-9ABC-8581-C21A-183C556B009E}"/>
          </ac:picMkLst>
        </pc:picChg>
        <pc:picChg chg="del">
          <ac:chgData name="Katie Eberstein" userId="S::katie.eberstein@brighton-hove.gov.uk::8552068e-af68-466d-8240-da5ec5ba8e15" providerId="AD" clId="Web-{B6706FE8-2EF1-4046-83FF-C9485D25814A}" dt="2025-03-31T14:04:02.296" v="5"/>
          <ac:picMkLst>
            <pc:docMk/>
            <pc:sldMk cId="2540556194" sldId="2601"/>
            <ac:picMk id="13" creationId="{6937E91E-2FF4-E234-C540-FB2C731477E0}"/>
          </ac:picMkLst>
        </pc:picChg>
        <pc:picChg chg="del">
          <ac:chgData name="Katie Eberstein" userId="S::katie.eberstein@brighton-hove.gov.uk::8552068e-af68-466d-8240-da5ec5ba8e15" providerId="AD" clId="Web-{B6706FE8-2EF1-4046-83FF-C9485D25814A}" dt="2025-03-31T14:04:04.171" v="9"/>
          <ac:picMkLst>
            <pc:docMk/>
            <pc:sldMk cId="2540556194" sldId="2601"/>
            <ac:picMk id="15" creationId="{32F1D0D7-8BBB-5E24-E98D-4EB389B7D6F3}"/>
          </ac:picMkLst>
        </pc:picChg>
        <pc:picChg chg="del">
          <ac:chgData name="Katie Eberstein" userId="S::katie.eberstein@brighton-hove.gov.uk::8552068e-af68-466d-8240-da5ec5ba8e15" providerId="AD" clId="Web-{B6706FE8-2EF1-4046-83FF-C9485D25814A}" dt="2025-03-31T14:04:06.155" v="13"/>
          <ac:picMkLst>
            <pc:docMk/>
            <pc:sldMk cId="2540556194" sldId="2601"/>
            <ac:picMk id="16" creationId="{8C4F03AF-A1DB-9A3C-232C-D37D42FE1220}"/>
          </ac:picMkLst>
        </pc:picChg>
        <pc:picChg chg="del">
          <ac:chgData name="Katie Eberstein" userId="S::katie.eberstein@brighton-hove.gov.uk::8552068e-af68-466d-8240-da5ec5ba8e15" providerId="AD" clId="Web-{B6706FE8-2EF1-4046-83FF-C9485D25814A}" dt="2025-03-31T14:04:02.749" v="6"/>
          <ac:picMkLst>
            <pc:docMk/>
            <pc:sldMk cId="2540556194" sldId="2601"/>
            <ac:picMk id="17" creationId="{D1ACA171-F822-725F-0978-1D7EAF4FF0F9}"/>
          </ac:picMkLst>
        </pc:picChg>
        <pc:picChg chg="del">
          <ac:chgData name="Katie Eberstein" userId="S::katie.eberstein@brighton-hove.gov.uk::8552068e-af68-466d-8240-da5ec5ba8e15" providerId="AD" clId="Web-{B6706FE8-2EF1-4046-83FF-C9485D25814A}" dt="2025-03-31T14:04:09.171" v="14"/>
          <ac:picMkLst>
            <pc:docMk/>
            <pc:sldMk cId="2540556194" sldId="2601"/>
            <ac:picMk id="19" creationId="{F72520FB-28E4-39F7-C83E-DCD29EE89C11}"/>
          </ac:picMkLst>
        </pc:picChg>
        <pc:picChg chg="del">
          <ac:chgData name="Katie Eberstein" userId="S::katie.eberstein@brighton-hove.gov.uk::8552068e-af68-466d-8240-da5ec5ba8e15" providerId="AD" clId="Web-{B6706FE8-2EF1-4046-83FF-C9485D25814A}" dt="2025-03-31T14:04:01.889" v="4"/>
          <ac:picMkLst>
            <pc:docMk/>
            <pc:sldMk cId="2540556194" sldId="2601"/>
            <ac:picMk id="1028" creationId="{19766153-E4D8-AB79-C90F-44F3B3CBF350}"/>
          </ac:picMkLst>
        </pc:picChg>
        <pc:picChg chg="del">
          <ac:chgData name="Katie Eberstein" userId="S::katie.eberstein@brighton-hove.gov.uk::8552068e-af68-466d-8240-da5ec5ba8e15" providerId="AD" clId="Web-{B6706FE8-2EF1-4046-83FF-C9485D25814A}" dt="2025-03-31T14:04:04.577" v="10"/>
          <ac:picMkLst>
            <pc:docMk/>
            <pc:sldMk cId="2540556194" sldId="2601"/>
            <ac:picMk id="1032" creationId="{A29D1D53-AF7C-8120-A437-4866B7949288}"/>
          </ac:picMkLst>
        </pc:picChg>
        <pc:picChg chg="del">
          <ac:chgData name="Katie Eberstein" userId="S::katie.eberstein@brighton-hove.gov.uk::8552068e-af68-466d-8240-da5ec5ba8e15" providerId="AD" clId="Web-{B6706FE8-2EF1-4046-83FF-C9485D25814A}" dt="2025-03-31T14:04:05.561" v="12"/>
          <ac:picMkLst>
            <pc:docMk/>
            <pc:sldMk cId="2540556194" sldId="2601"/>
            <ac:picMk id="1034" creationId="{4B0A23E3-49B0-8070-63E9-CF2783E0B41C}"/>
          </ac:picMkLst>
        </pc:picChg>
      </pc:sldChg>
      <pc:sldChg chg="modSp">
        <pc:chgData name="Katie Eberstein" userId="S::katie.eberstein@brighton-hove.gov.uk::8552068e-af68-466d-8240-da5ec5ba8e15" providerId="AD" clId="Web-{B6706FE8-2EF1-4046-83FF-C9485D25814A}" dt="2025-03-31T14:04:20.969" v="23" actId="20577"/>
        <pc:sldMkLst>
          <pc:docMk/>
          <pc:sldMk cId="1485755212" sldId="2603"/>
        </pc:sldMkLst>
        <pc:spChg chg="mod">
          <ac:chgData name="Katie Eberstein" userId="S::katie.eberstein@brighton-hove.gov.uk::8552068e-af68-466d-8240-da5ec5ba8e15" providerId="AD" clId="Web-{B6706FE8-2EF1-4046-83FF-C9485D25814A}" dt="2025-03-31T14:04:16.609" v="21" actId="20577"/>
          <ac:spMkLst>
            <pc:docMk/>
            <pc:sldMk cId="1485755212" sldId="2603"/>
            <ac:spMk id="4" creationId="{481BA0EA-25A9-06E2-AC0C-9848FDE4D141}"/>
          </ac:spMkLst>
        </pc:spChg>
        <pc:spChg chg="mod">
          <ac:chgData name="Katie Eberstein" userId="S::katie.eberstein@brighton-hove.gov.uk::8552068e-af68-466d-8240-da5ec5ba8e15" providerId="AD" clId="Web-{B6706FE8-2EF1-4046-83FF-C9485D25814A}" dt="2025-03-31T14:04:20.969" v="23" actId="20577"/>
          <ac:spMkLst>
            <pc:docMk/>
            <pc:sldMk cId="1485755212" sldId="2603"/>
            <ac:spMk id="8" creationId="{8C68E260-5533-A8F5-F9BC-C791000295C4}"/>
          </ac:spMkLst>
        </pc:spChg>
        <pc:spChg chg="mod">
          <ac:chgData name="Katie Eberstein" userId="S::katie.eberstein@brighton-hove.gov.uk::8552068e-af68-466d-8240-da5ec5ba8e15" providerId="AD" clId="Web-{B6706FE8-2EF1-4046-83FF-C9485D25814A}" dt="2025-03-31T14:04:19.359" v="22" actId="20577"/>
          <ac:spMkLst>
            <pc:docMk/>
            <pc:sldMk cId="1485755212" sldId="2603"/>
            <ac:spMk id="62" creationId="{20E61216-98E8-7FDD-0138-55F05D1C0F39}"/>
          </ac:spMkLst>
        </pc:spChg>
      </pc:sldChg>
      <pc:sldChg chg="del">
        <pc:chgData name="Katie Eberstein" userId="S::katie.eberstein@brighton-hove.gov.uk::8552068e-af68-466d-8240-da5ec5ba8e15" providerId="AD" clId="Web-{B6706FE8-2EF1-4046-83FF-C9485D25814A}" dt="2025-03-31T14:05:14.629" v="37"/>
        <pc:sldMkLst>
          <pc:docMk/>
          <pc:sldMk cId="1736857621" sldId="2638"/>
        </pc:sldMkLst>
      </pc:sldChg>
      <pc:sldChg chg="del">
        <pc:chgData name="Katie Eberstein" userId="S::katie.eberstein@brighton-hove.gov.uk::8552068e-af68-466d-8240-da5ec5ba8e15" providerId="AD" clId="Web-{B6706FE8-2EF1-4046-83FF-C9485D25814A}" dt="2025-03-31T14:05:14.629" v="36"/>
        <pc:sldMkLst>
          <pc:docMk/>
          <pc:sldMk cId="4177137029" sldId="2640"/>
        </pc:sldMkLst>
      </pc:sldChg>
      <pc:sldChg chg="del">
        <pc:chgData name="Katie Eberstein" userId="S::katie.eberstein@brighton-hove.gov.uk::8552068e-af68-466d-8240-da5ec5ba8e15" providerId="AD" clId="Web-{B6706FE8-2EF1-4046-83FF-C9485D25814A}" dt="2025-03-31T14:05:14.613" v="35"/>
        <pc:sldMkLst>
          <pc:docMk/>
          <pc:sldMk cId="1714793915" sldId="2641"/>
        </pc:sldMkLst>
      </pc:sldChg>
      <pc:sldChg chg="del">
        <pc:chgData name="Katie Eberstein" userId="S::katie.eberstein@brighton-hove.gov.uk::8552068e-af68-466d-8240-da5ec5ba8e15" providerId="AD" clId="Web-{B6706FE8-2EF1-4046-83FF-C9485D25814A}" dt="2025-03-31T14:05:14.613" v="34"/>
        <pc:sldMkLst>
          <pc:docMk/>
          <pc:sldMk cId="1169484985" sldId="2642"/>
        </pc:sldMkLst>
      </pc:sldChg>
      <pc:sldChg chg="del">
        <pc:chgData name="Katie Eberstein" userId="S::katie.eberstein@brighton-hove.gov.uk::8552068e-af68-466d-8240-da5ec5ba8e15" providerId="AD" clId="Web-{B6706FE8-2EF1-4046-83FF-C9485D25814A}" dt="2025-03-31T14:05:14.597" v="33"/>
        <pc:sldMkLst>
          <pc:docMk/>
          <pc:sldMk cId="847039438" sldId="2643"/>
        </pc:sldMkLst>
      </pc:sldChg>
      <pc:sldChg chg="del">
        <pc:chgData name="Katie Eberstein" userId="S::katie.eberstein@brighton-hove.gov.uk::8552068e-af68-466d-8240-da5ec5ba8e15" providerId="AD" clId="Web-{B6706FE8-2EF1-4046-83FF-C9485D25814A}" dt="2025-03-31T14:05:14.597" v="32"/>
        <pc:sldMkLst>
          <pc:docMk/>
          <pc:sldMk cId="865041684" sldId="2644"/>
        </pc:sldMkLst>
      </pc:sldChg>
      <pc:sldChg chg="delSp modSp">
        <pc:chgData name="Katie Eberstein" userId="S::katie.eberstein@brighton-hove.gov.uk::8552068e-af68-466d-8240-da5ec5ba8e15" providerId="AD" clId="Web-{B6706FE8-2EF1-4046-83FF-C9485D25814A}" dt="2025-03-31T14:07:29.372" v="106" actId="20577"/>
        <pc:sldMkLst>
          <pc:docMk/>
          <pc:sldMk cId="217095308" sldId="2647"/>
        </pc:sldMkLst>
        <pc:spChg chg="mod">
          <ac:chgData name="Katie Eberstein" userId="S::katie.eberstein@brighton-hove.gov.uk::8552068e-af68-466d-8240-da5ec5ba8e15" providerId="AD" clId="Web-{B6706FE8-2EF1-4046-83FF-C9485D25814A}" dt="2025-03-31T14:07:29.372" v="106" actId="20577"/>
          <ac:spMkLst>
            <pc:docMk/>
            <pc:sldMk cId="217095308" sldId="2647"/>
            <ac:spMk id="4" creationId="{72E4D792-D66E-1A97-0E4A-6A7B0ACBA905}"/>
          </ac:spMkLst>
        </pc:spChg>
        <pc:picChg chg="del">
          <ac:chgData name="Katie Eberstein" userId="S::katie.eberstein@brighton-hove.gov.uk::8552068e-af68-466d-8240-da5ec5ba8e15" providerId="AD" clId="Web-{B6706FE8-2EF1-4046-83FF-C9485D25814A}" dt="2025-03-31T14:07:14.480" v="85"/>
          <ac:picMkLst>
            <pc:docMk/>
            <pc:sldMk cId="217095308" sldId="2647"/>
            <ac:picMk id="3" creationId="{9B242483-EBA1-6389-3E91-56301BA06291}"/>
          </ac:picMkLst>
        </pc:picChg>
      </pc:sldChg>
      <pc:sldChg chg="delSp">
        <pc:chgData name="Katie Eberstein" userId="S::katie.eberstein@brighton-hove.gov.uk::8552068e-af68-466d-8240-da5ec5ba8e15" providerId="AD" clId="Web-{B6706FE8-2EF1-4046-83FF-C9485D25814A}" dt="2025-03-31T14:07:32.341" v="107"/>
        <pc:sldMkLst>
          <pc:docMk/>
          <pc:sldMk cId="878890477" sldId="2648"/>
        </pc:sldMkLst>
        <pc:picChg chg="del">
          <ac:chgData name="Katie Eberstein" userId="S::katie.eberstein@brighton-hove.gov.uk::8552068e-af68-466d-8240-da5ec5ba8e15" providerId="AD" clId="Web-{B6706FE8-2EF1-4046-83FF-C9485D25814A}" dt="2025-03-31T14:07:32.341" v="107"/>
          <ac:picMkLst>
            <pc:docMk/>
            <pc:sldMk cId="878890477" sldId="2648"/>
            <ac:picMk id="7" creationId="{70E8847F-E38D-E87E-CA46-2287CF5ED133}"/>
          </ac:picMkLst>
        </pc:picChg>
      </pc:sldChg>
      <pc:sldChg chg="delSp modSp">
        <pc:chgData name="Katie Eberstein" userId="S::katie.eberstein@brighton-hove.gov.uk::8552068e-af68-466d-8240-da5ec5ba8e15" providerId="AD" clId="Web-{B6706FE8-2EF1-4046-83FF-C9485D25814A}" dt="2025-03-31T14:04:51.361" v="27" actId="20577"/>
        <pc:sldMkLst>
          <pc:docMk/>
          <pc:sldMk cId="2566331073" sldId="2650"/>
        </pc:sldMkLst>
        <pc:spChg chg="mod">
          <ac:chgData name="Katie Eberstein" userId="S::katie.eberstein@brighton-hove.gov.uk::8552068e-af68-466d-8240-da5ec5ba8e15" providerId="AD" clId="Web-{B6706FE8-2EF1-4046-83FF-C9485D25814A}" dt="2025-03-31T14:04:51.361" v="27" actId="20577"/>
          <ac:spMkLst>
            <pc:docMk/>
            <pc:sldMk cId="2566331073" sldId="2650"/>
            <ac:spMk id="8" creationId="{A3A73A6B-C273-A10B-BA75-4101E80502ED}"/>
          </ac:spMkLst>
        </pc:spChg>
        <pc:picChg chg="del">
          <ac:chgData name="Katie Eberstein" userId="S::katie.eberstein@brighton-hove.gov.uk::8552068e-af68-466d-8240-da5ec5ba8e15" providerId="AD" clId="Web-{B6706FE8-2EF1-4046-83FF-C9485D25814A}" dt="2025-03-31T14:04:35.798" v="24"/>
          <ac:picMkLst>
            <pc:docMk/>
            <pc:sldMk cId="2566331073" sldId="2650"/>
            <ac:picMk id="3" creationId="{AAFAE8D0-7B40-8E77-E2E3-090DF3E0191D}"/>
          </ac:picMkLst>
        </pc:picChg>
      </pc:sldChg>
      <pc:sldChg chg="delSp modSp">
        <pc:chgData name="Katie Eberstein" userId="S::katie.eberstein@brighton-hove.gov.uk::8552068e-af68-466d-8240-da5ec5ba8e15" providerId="AD" clId="Web-{B6706FE8-2EF1-4046-83FF-C9485D25814A}" dt="2025-03-31T14:08:29.251" v="124"/>
        <pc:sldMkLst>
          <pc:docMk/>
          <pc:sldMk cId="3990083570" sldId="2654"/>
        </pc:sldMkLst>
        <pc:spChg chg="mod">
          <ac:chgData name="Katie Eberstein" userId="S::katie.eberstein@brighton-hove.gov.uk::8552068e-af68-466d-8240-da5ec5ba8e15" providerId="AD" clId="Web-{B6706FE8-2EF1-4046-83FF-C9485D25814A}" dt="2025-03-31T14:08:24.204" v="123" actId="20577"/>
          <ac:spMkLst>
            <pc:docMk/>
            <pc:sldMk cId="3990083570" sldId="2654"/>
            <ac:spMk id="8" creationId="{68C0109F-E43D-0302-0265-7A1F591FAB25}"/>
          </ac:spMkLst>
        </pc:spChg>
        <pc:picChg chg="del">
          <ac:chgData name="Katie Eberstein" userId="S::katie.eberstein@brighton-hove.gov.uk::8552068e-af68-466d-8240-da5ec5ba8e15" providerId="AD" clId="Web-{B6706FE8-2EF1-4046-83FF-C9485D25814A}" dt="2025-03-31T14:08:29.251" v="124"/>
          <ac:picMkLst>
            <pc:docMk/>
            <pc:sldMk cId="3990083570" sldId="2654"/>
            <ac:picMk id="4" creationId="{C1515DCB-69C2-7A3A-D079-AFAA192AB842}"/>
          </ac:picMkLst>
        </pc:picChg>
      </pc:sldChg>
      <pc:sldChg chg="addSp delSp modSp">
        <pc:chgData name="Katie Eberstein" userId="S::katie.eberstein@brighton-hove.gov.uk::8552068e-af68-466d-8240-da5ec5ba8e15" providerId="AD" clId="Web-{B6706FE8-2EF1-4046-83FF-C9485D25814A}" dt="2025-03-31T14:08:44.174" v="129" actId="1076"/>
        <pc:sldMkLst>
          <pc:docMk/>
          <pc:sldMk cId="3830854353" sldId="2655"/>
        </pc:sldMkLst>
        <pc:spChg chg="mod">
          <ac:chgData name="Katie Eberstein" userId="S::katie.eberstein@brighton-hove.gov.uk::8552068e-af68-466d-8240-da5ec5ba8e15" providerId="AD" clId="Web-{B6706FE8-2EF1-4046-83FF-C9485D25814A}" dt="2025-03-31T14:08:35.751" v="126" actId="20577"/>
          <ac:spMkLst>
            <pc:docMk/>
            <pc:sldMk cId="3830854353" sldId="2655"/>
            <ac:spMk id="3" creationId="{BF6B6372-83FD-DA06-4E13-FB6DCF00F943}"/>
          </ac:spMkLst>
        </pc:spChg>
        <pc:spChg chg="add mod">
          <ac:chgData name="Katie Eberstein" userId="S::katie.eberstein@brighton-hove.gov.uk::8552068e-af68-466d-8240-da5ec5ba8e15" providerId="AD" clId="Web-{B6706FE8-2EF1-4046-83FF-C9485D25814A}" dt="2025-03-31T14:08:44.174" v="129" actId="1076"/>
          <ac:spMkLst>
            <pc:docMk/>
            <pc:sldMk cId="3830854353" sldId="2655"/>
            <ac:spMk id="4" creationId="{C33CB390-62C4-DC09-B31E-63A7BD336485}"/>
          </ac:spMkLst>
        </pc:spChg>
        <pc:picChg chg="del">
          <ac:chgData name="Katie Eberstein" userId="S::katie.eberstein@brighton-hove.gov.uk::8552068e-af68-466d-8240-da5ec5ba8e15" providerId="AD" clId="Web-{B6706FE8-2EF1-4046-83FF-C9485D25814A}" dt="2025-03-31T14:08:39.673" v="128"/>
          <ac:picMkLst>
            <pc:docMk/>
            <pc:sldMk cId="3830854353" sldId="2655"/>
            <ac:picMk id="6" creationId="{0E6E5E7A-C9FA-9A01-2BE9-E05D2FF01ECA}"/>
          </ac:picMkLst>
        </pc:picChg>
      </pc:sldChg>
      <pc:sldChg chg="modSp add replId">
        <pc:chgData name="Katie Eberstein" userId="S::katie.eberstein@brighton-hove.gov.uk::8552068e-af68-466d-8240-da5ec5ba8e15" providerId="AD" clId="Web-{B6706FE8-2EF1-4046-83FF-C9485D25814A}" dt="2025-03-31T14:05:48.287" v="46" actId="20577"/>
        <pc:sldMkLst>
          <pc:docMk/>
          <pc:sldMk cId="750302077" sldId="2658"/>
        </pc:sldMkLst>
        <pc:spChg chg="mod">
          <ac:chgData name="Katie Eberstein" userId="S::katie.eberstein@brighton-hove.gov.uk::8552068e-af68-466d-8240-da5ec5ba8e15" providerId="AD" clId="Web-{B6706FE8-2EF1-4046-83FF-C9485D25814A}" dt="2025-03-31T14:05:48.287" v="46" actId="20577"/>
          <ac:spMkLst>
            <pc:docMk/>
            <pc:sldMk cId="750302077" sldId="2658"/>
            <ac:spMk id="13" creationId="{CD005FDC-8C4E-5F3C-5019-259D7B4A4727}"/>
          </ac:spMkLst>
        </pc:spChg>
      </pc:sldChg>
    </pc:docChg>
  </pc:docChgLst>
  <pc:docChgLst>
    <pc:chgData name="Katie Eberstein" userId="S::katie.eberstein@brighton-hove.gov.uk::8552068e-af68-466d-8240-da5ec5ba8e15" providerId="AD" clId="Web-{9846ECC6-0E63-4C2D-94D7-487A88F65F6E}"/>
    <pc:docChg chg="addSld modSld sldOrd modSection">
      <pc:chgData name="Katie Eberstein" userId="S::katie.eberstein@brighton-hove.gov.uk::8552068e-af68-466d-8240-da5ec5ba8e15" providerId="AD" clId="Web-{9846ECC6-0E63-4C2D-94D7-487A88F65F6E}" dt="2025-01-13T09:04:13.461" v="20" actId="20577"/>
      <pc:docMkLst>
        <pc:docMk/>
      </pc:docMkLst>
      <pc:sldChg chg="addSp modSp new ord">
        <pc:chgData name="Katie Eberstein" userId="S::katie.eberstein@brighton-hove.gov.uk::8552068e-af68-466d-8240-da5ec5ba8e15" providerId="AD" clId="Web-{9846ECC6-0E63-4C2D-94D7-487A88F65F6E}" dt="2025-01-13T09:04:13.461" v="20" actId="20577"/>
        <pc:sldMkLst>
          <pc:docMk/>
          <pc:sldMk cId="50677504" sldId="2597"/>
        </pc:sldMkLst>
      </pc:sldChg>
    </pc:docChg>
  </pc:docChgLst>
  <pc:docChgLst>
    <pc:chgData name="Katie Eberstein" userId="S::katie.eberstein@brighton-hove.gov.uk::8552068e-af68-466d-8240-da5ec5ba8e15" providerId="AD" clId="Web-{C831EDD0-3208-214C-CDFB-7D9BCA18BA1B}"/>
    <pc:docChg chg="addSld delSld modSld sldOrd modSection">
      <pc:chgData name="Katie Eberstein" userId="S::katie.eberstein@brighton-hove.gov.uk::8552068e-af68-466d-8240-da5ec5ba8e15" providerId="AD" clId="Web-{C831EDD0-3208-214C-CDFB-7D9BCA18BA1B}" dt="2025-03-03T21:48:55.214" v="159"/>
      <pc:docMkLst>
        <pc:docMk/>
      </pc:docMkLst>
      <pc:sldChg chg="del">
        <pc:chgData name="Katie Eberstein" userId="S::katie.eberstein@brighton-hove.gov.uk::8552068e-af68-466d-8240-da5ec5ba8e15" providerId="AD" clId="Web-{C831EDD0-3208-214C-CDFB-7D9BCA18BA1B}" dt="2025-03-03T21:44:58.064" v="153"/>
        <pc:sldMkLst>
          <pc:docMk/>
          <pc:sldMk cId="747669646" sldId="902"/>
        </pc:sldMkLst>
      </pc:sldChg>
      <pc:sldChg chg="delSp">
        <pc:chgData name="Katie Eberstein" userId="S::katie.eberstein@brighton-hove.gov.uk::8552068e-af68-466d-8240-da5ec5ba8e15" providerId="AD" clId="Web-{C831EDD0-3208-214C-CDFB-7D9BCA18BA1B}" dt="2025-03-03T21:29:30.118" v="13"/>
        <pc:sldMkLst>
          <pc:docMk/>
          <pc:sldMk cId="3219064012" sldId="904"/>
        </pc:sldMkLst>
      </pc:sldChg>
      <pc:sldChg chg="modSp">
        <pc:chgData name="Katie Eberstein" userId="S::katie.eberstein@brighton-hove.gov.uk::8552068e-af68-466d-8240-da5ec5ba8e15" providerId="AD" clId="Web-{C831EDD0-3208-214C-CDFB-7D9BCA18BA1B}" dt="2025-03-03T21:42:39.478" v="131" actId="20577"/>
        <pc:sldMkLst>
          <pc:docMk/>
          <pc:sldMk cId="2282384131" sldId="921"/>
        </pc:sldMkLst>
        <pc:spChg chg="mod">
          <ac:chgData name="Katie Eberstein" userId="S::katie.eberstein@brighton-hove.gov.uk::8552068e-af68-466d-8240-da5ec5ba8e15" providerId="AD" clId="Web-{C831EDD0-3208-214C-CDFB-7D9BCA18BA1B}" dt="2025-03-03T21:42:39.478" v="131" actId="20577"/>
          <ac:spMkLst>
            <pc:docMk/>
            <pc:sldMk cId="2282384131" sldId="921"/>
            <ac:spMk id="2" creationId="{55B63C31-007E-9A20-8871-D7283329D3FC}"/>
          </ac:spMkLst>
        </pc:spChg>
      </pc:sldChg>
      <pc:sldChg chg="addSp modSp">
        <pc:chgData name="Katie Eberstein" userId="S::katie.eberstein@brighton-hove.gov.uk::8552068e-af68-466d-8240-da5ec5ba8e15" providerId="AD" clId="Web-{C831EDD0-3208-214C-CDFB-7D9BCA18BA1B}" dt="2025-03-03T21:34:52.318" v="37" actId="20577"/>
        <pc:sldMkLst>
          <pc:docMk/>
          <pc:sldMk cId="2577723316" sldId="964"/>
        </pc:sldMkLst>
      </pc:sldChg>
      <pc:sldChg chg="modSp">
        <pc:chgData name="Katie Eberstein" userId="S::katie.eberstein@brighton-hove.gov.uk::8552068e-af68-466d-8240-da5ec5ba8e15" providerId="AD" clId="Web-{C831EDD0-3208-214C-CDFB-7D9BCA18BA1B}" dt="2025-03-03T21:42:30.337" v="130" actId="20577"/>
        <pc:sldMkLst>
          <pc:docMk/>
          <pc:sldMk cId="1373984510" sldId="965"/>
        </pc:sldMkLst>
        <pc:spChg chg="mod">
          <ac:chgData name="Katie Eberstein" userId="S::katie.eberstein@brighton-hove.gov.uk::8552068e-af68-466d-8240-da5ec5ba8e15" providerId="AD" clId="Web-{C831EDD0-3208-214C-CDFB-7D9BCA18BA1B}" dt="2025-03-03T21:42:30.337" v="130" actId="20577"/>
          <ac:spMkLst>
            <pc:docMk/>
            <pc:sldMk cId="1373984510" sldId="965"/>
            <ac:spMk id="10" creationId="{013271E5-0023-E2E0-359C-D5EE4358C2D8}"/>
          </ac:spMkLst>
        </pc:spChg>
      </pc:sldChg>
      <pc:sldChg chg="addSp delSp modSp">
        <pc:chgData name="Katie Eberstein" userId="S::katie.eberstein@brighton-hove.gov.uk::8552068e-af68-466d-8240-da5ec5ba8e15" providerId="AD" clId="Web-{C831EDD0-3208-214C-CDFB-7D9BCA18BA1B}" dt="2025-03-03T21:36:30.900" v="45" actId="20577"/>
        <pc:sldMkLst>
          <pc:docMk/>
          <pc:sldMk cId="1813704932" sldId="969"/>
        </pc:sldMkLst>
      </pc:sldChg>
      <pc:sldChg chg="ord">
        <pc:chgData name="Katie Eberstein" userId="S::katie.eberstein@brighton-hove.gov.uk::8552068e-af68-466d-8240-da5ec5ba8e15" providerId="AD" clId="Web-{C831EDD0-3208-214C-CDFB-7D9BCA18BA1B}" dt="2025-03-03T21:27:22.863" v="9"/>
        <pc:sldMkLst>
          <pc:docMk/>
          <pc:sldMk cId="2333028926" sldId="2468"/>
        </pc:sldMkLst>
      </pc:sldChg>
      <pc:sldChg chg="ord">
        <pc:chgData name="Katie Eberstein" userId="S::katie.eberstein@brighton-hove.gov.uk::8552068e-af68-466d-8240-da5ec5ba8e15" providerId="AD" clId="Web-{C831EDD0-3208-214C-CDFB-7D9BCA18BA1B}" dt="2025-03-03T21:28:19.974" v="12"/>
        <pc:sldMkLst>
          <pc:docMk/>
          <pc:sldMk cId="1810210829" sldId="2472"/>
        </pc:sldMkLst>
      </pc:sldChg>
      <pc:sldChg chg="delSp modSp">
        <pc:chgData name="Katie Eberstein" userId="S::katie.eberstein@brighton-hove.gov.uk::8552068e-af68-466d-8240-da5ec5ba8e15" providerId="AD" clId="Web-{C831EDD0-3208-214C-CDFB-7D9BCA18BA1B}" dt="2025-03-03T21:38:46.062" v="58"/>
        <pc:sldMkLst>
          <pc:docMk/>
          <pc:sldMk cId="1688599838" sldId="2481"/>
        </pc:sldMkLst>
      </pc:sldChg>
      <pc:sldChg chg="ord">
        <pc:chgData name="Katie Eberstein" userId="S::katie.eberstein@brighton-hove.gov.uk::8552068e-af68-466d-8240-da5ec5ba8e15" providerId="AD" clId="Web-{C831EDD0-3208-214C-CDFB-7D9BCA18BA1B}" dt="2025-03-03T21:31:01.637" v="18"/>
        <pc:sldMkLst>
          <pc:docMk/>
          <pc:sldMk cId="1981149314" sldId="2484"/>
        </pc:sldMkLst>
      </pc:sldChg>
      <pc:sldChg chg="addSp modSp">
        <pc:chgData name="Katie Eberstein" userId="S::katie.eberstein@brighton-hove.gov.uk::8552068e-af68-466d-8240-da5ec5ba8e15" providerId="AD" clId="Web-{C831EDD0-3208-214C-CDFB-7D9BCA18BA1B}" dt="2025-03-03T21:31:55.061" v="26" actId="20577"/>
        <pc:sldMkLst>
          <pc:docMk/>
          <pc:sldMk cId="526129721" sldId="2487"/>
        </pc:sldMkLst>
      </pc:sldChg>
      <pc:sldChg chg="mod modShow">
        <pc:chgData name="Katie Eberstein" userId="S::katie.eberstein@brighton-hove.gov.uk::8552068e-af68-466d-8240-da5ec5ba8e15" providerId="AD" clId="Web-{C831EDD0-3208-214C-CDFB-7D9BCA18BA1B}" dt="2025-03-03T21:45:07.658" v="154"/>
        <pc:sldMkLst>
          <pc:docMk/>
          <pc:sldMk cId="3264550761" sldId="2497"/>
        </pc:sldMkLst>
      </pc:sldChg>
      <pc:sldChg chg="del">
        <pc:chgData name="Katie Eberstein" userId="S::katie.eberstein@brighton-hove.gov.uk::8552068e-af68-466d-8240-da5ec5ba8e15" providerId="AD" clId="Web-{C831EDD0-3208-214C-CDFB-7D9BCA18BA1B}" dt="2025-03-03T21:44:13.341" v="148"/>
        <pc:sldMkLst>
          <pc:docMk/>
          <pc:sldMk cId="1588751435" sldId="2525"/>
        </pc:sldMkLst>
      </pc:sldChg>
      <pc:sldChg chg="del">
        <pc:chgData name="Katie Eberstein" userId="S::katie.eberstein@brighton-hove.gov.uk::8552068e-af68-466d-8240-da5ec5ba8e15" providerId="AD" clId="Web-{C831EDD0-3208-214C-CDFB-7D9BCA18BA1B}" dt="2025-03-03T21:44:15.263" v="149"/>
        <pc:sldMkLst>
          <pc:docMk/>
          <pc:sldMk cId="1836277857" sldId="2527"/>
        </pc:sldMkLst>
      </pc:sldChg>
      <pc:sldChg chg="del">
        <pc:chgData name="Katie Eberstein" userId="S::katie.eberstein@brighton-hove.gov.uk::8552068e-af68-466d-8240-da5ec5ba8e15" providerId="AD" clId="Web-{C831EDD0-3208-214C-CDFB-7D9BCA18BA1B}" dt="2025-03-03T21:44:17.263" v="150"/>
        <pc:sldMkLst>
          <pc:docMk/>
          <pc:sldMk cId="4065103923" sldId="2529"/>
        </pc:sldMkLst>
      </pc:sldChg>
      <pc:sldChg chg="del">
        <pc:chgData name="Katie Eberstein" userId="S::katie.eberstein@brighton-hove.gov.uk::8552068e-af68-466d-8240-da5ec5ba8e15" providerId="AD" clId="Web-{C831EDD0-3208-214C-CDFB-7D9BCA18BA1B}" dt="2025-03-03T21:44:18.966" v="151"/>
        <pc:sldMkLst>
          <pc:docMk/>
          <pc:sldMk cId="1490470368" sldId="2531"/>
        </pc:sldMkLst>
      </pc:sldChg>
      <pc:sldChg chg="del">
        <pc:chgData name="Katie Eberstein" userId="S::katie.eberstein@brighton-hove.gov.uk::8552068e-af68-466d-8240-da5ec5ba8e15" providerId="AD" clId="Web-{C831EDD0-3208-214C-CDFB-7D9BCA18BA1B}" dt="2025-03-03T21:44:53.717" v="152"/>
        <pc:sldMkLst>
          <pc:docMk/>
          <pc:sldMk cId="2030553085" sldId="2536"/>
        </pc:sldMkLst>
      </pc:sldChg>
      <pc:sldChg chg="del">
        <pc:chgData name="Katie Eberstein" userId="S::katie.eberstein@brighton-hove.gov.uk::8552068e-af68-466d-8240-da5ec5ba8e15" providerId="AD" clId="Web-{C831EDD0-3208-214C-CDFB-7D9BCA18BA1B}" dt="2025-03-03T21:30:37.808" v="15"/>
        <pc:sldMkLst>
          <pc:docMk/>
          <pc:sldMk cId="2769559817" sldId="2560"/>
        </pc:sldMkLst>
      </pc:sldChg>
      <pc:sldChg chg="delSp">
        <pc:chgData name="Katie Eberstein" userId="S::katie.eberstein@brighton-hove.gov.uk::8552068e-af68-466d-8240-da5ec5ba8e15" providerId="AD" clId="Web-{C831EDD0-3208-214C-CDFB-7D9BCA18BA1B}" dt="2025-03-03T21:35:37.070" v="38"/>
        <pc:sldMkLst>
          <pc:docMk/>
          <pc:sldMk cId="242956269" sldId="2575"/>
        </pc:sldMkLst>
      </pc:sldChg>
      <pc:sldChg chg="addSp delSp modSp">
        <pc:chgData name="Katie Eberstein" userId="S::katie.eberstein@brighton-hove.gov.uk::8552068e-af68-466d-8240-da5ec5ba8e15" providerId="AD" clId="Web-{C831EDD0-3208-214C-CDFB-7D9BCA18BA1B}" dt="2025-03-03T21:41:59.632" v="94" actId="20577"/>
        <pc:sldMkLst>
          <pc:docMk/>
          <pc:sldMk cId="1596717202" sldId="2576"/>
        </pc:sldMkLst>
      </pc:sldChg>
      <pc:sldChg chg="addSp delSp modSp">
        <pc:chgData name="Katie Eberstein" userId="S::katie.eberstein@brighton-hove.gov.uk::8552068e-af68-466d-8240-da5ec5ba8e15" providerId="AD" clId="Web-{C831EDD0-3208-214C-CDFB-7D9BCA18BA1B}" dt="2025-03-03T21:40:56.989" v="83" actId="20577"/>
        <pc:sldMkLst>
          <pc:docMk/>
          <pc:sldMk cId="4203614007" sldId="2581"/>
        </pc:sldMkLst>
      </pc:sldChg>
      <pc:sldChg chg="addSp delSp modSp">
        <pc:chgData name="Katie Eberstein" userId="S::katie.eberstein@brighton-hove.gov.uk::8552068e-af68-466d-8240-da5ec5ba8e15" providerId="AD" clId="Web-{C831EDD0-3208-214C-CDFB-7D9BCA18BA1B}" dt="2025-03-03T21:39:39.799" v="68" actId="20577"/>
        <pc:sldMkLst>
          <pc:docMk/>
          <pc:sldMk cId="2851239475" sldId="2582"/>
        </pc:sldMkLst>
      </pc:sldChg>
      <pc:sldChg chg="del">
        <pc:chgData name="Katie Eberstein" userId="S::katie.eberstein@brighton-hove.gov.uk::8552068e-af68-466d-8240-da5ec5ba8e15" providerId="AD" clId="Web-{C831EDD0-3208-214C-CDFB-7D9BCA18BA1B}" dt="2025-03-03T21:43:07.682" v="136"/>
        <pc:sldMkLst>
          <pc:docMk/>
          <pc:sldMk cId="3739148608" sldId="2585"/>
        </pc:sldMkLst>
      </pc:sldChg>
      <pc:sldChg chg="del">
        <pc:chgData name="Katie Eberstein" userId="S::katie.eberstein@brighton-hove.gov.uk::8552068e-af68-466d-8240-da5ec5ba8e15" providerId="AD" clId="Web-{C831EDD0-3208-214C-CDFB-7D9BCA18BA1B}" dt="2025-03-03T21:43:00.416" v="132"/>
        <pc:sldMkLst>
          <pc:docMk/>
          <pc:sldMk cId="4231391286" sldId="2586"/>
        </pc:sldMkLst>
      </pc:sldChg>
      <pc:sldChg chg="del">
        <pc:chgData name="Katie Eberstein" userId="S::katie.eberstein@brighton-hove.gov.uk::8552068e-af68-466d-8240-da5ec5ba8e15" providerId="AD" clId="Web-{C831EDD0-3208-214C-CDFB-7D9BCA18BA1B}" dt="2025-03-03T21:43:03.838" v="133"/>
        <pc:sldMkLst>
          <pc:docMk/>
          <pc:sldMk cId="3329004045" sldId="2587"/>
        </pc:sldMkLst>
      </pc:sldChg>
      <pc:sldChg chg="del">
        <pc:chgData name="Katie Eberstein" userId="S::katie.eberstein@brighton-hove.gov.uk::8552068e-af68-466d-8240-da5ec5ba8e15" providerId="AD" clId="Web-{C831EDD0-3208-214C-CDFB-7D9BCA18BA1B}" dt="2025-03-03T21:43:04.041" v="134"/>
        <pc:sldMkLst>
          <pc:docMk/>
          <pc:sldMk cId="1421500556" sldId="2588"/>
        </pc:sldMkLst>
      </pc:sldChg>
      <pc:sldChg chg="del">
        <pc:chgData name="Katie Eberstein" userId="S::katie.eberstein@brighton-hove.gov.uk::8552068e-af68-466d-8240-da5ec5ba8e15" providerId="AD" clId="Web-{C831EDD0-3208-214C-CDFB-7D9BCA18BA1B}" dt="2025-03-03T21:43:04.338" v="135"/>
        <pc:sldMkLst>
          <pc:docMk/>
          <pc:sldMk cId="3500328277" sldId="2589"/>
        </pc:sldMkLst>
      </pc:sldChg>
      <pc:sldChg chg="del">
        <pc:chgData name="Katie Eberstein" userId="S::katie.eberstein@brighton-hove.gov.uk::8552068e-af68-466d-8240-da5ec5ba8e15" providerId="AD" clId="Web-{C831EDD0-3208-214C-CDFB-7D9BCA18BA1B}" dt="2025-03-03T21:43:08.572" v="137"/>
        <pc:sldMkLst>
          <pc:docMk/>
          <pc:sldMk cId="775643552" sldId="2590"/>
        </pc:sldMkLst>
      </pc:sldChg>
      <pc:sldChg chg="del">
        <pc:chgData name="Katie Eberstein" userId="S::katie.eberstein@brighton-hove.gov.uk::8552068e-af68-466d-8240-da5ec5ba8e15" providerId="AD" clId="Web-{C831EDD0-3208-214C-CDFB-7D9BCA18BA1B}" dt="2025-03-03T21:43:09.713" v="138"/>
        <pc:sldMkLst>
          <pc:docMk/>
          <pc:sldMk cId="4118830468" sldId="2591"/>
        </pc:sldMkLst>
      </pc:sldChg>
      <pc:sldChg chg="delSp modSp">
        <pc:chgData name="Katie Eberstein" userId="S::katie.eberstein@brighton-hove.gov.uk::8552068e-af68-466d-8240-da5ec5ba8e15" providerId="AD" clId="Web-{C831EDD0-3208-214C-CDFB-7D9BCA18BA1B}" dt="2025-03-03T21:44:03.418" v="147" actId="20577"/>
        <pc:sldMkLst>
          <pc:docMk/>
          <pc:sldMk cId="1182266219" sldId="2595"/>
        </pc:sldMkLst>
      </pc:sldChg>
      <pc:sldChg chg="ord">
        <pc:chgData name="Katie Eberstein" userId="S::katie.eberstein@brighton-hove.gov.uk::8552068e-af68-466d-8240-da5ec5ba8e15" providerId="AD" clId="Web-{C831EDD0-3208-214C-CDFB-7D9BCA18BA1B}" dt="2025-03-03T21:28:19.943" v="11"/>
        <pc:sldMkLst>
          <pc:docMk/>
          <pc:sldMk cId="427783561" sldId="2598"/>
        </pc:sldMkLst>
      </pc:sldChg>
      <pc:sldChg chg="modSp new del ord">
        <pc:chgData name="Katie Eberstein" userId="S::katie.eberstein@brighton-hove.gov.uk::8552068e-af68-466d-8240-da5ec5ba8e15" providerId="AD" clId="Web-{C831EDD0-3208-214C-CDFB-7D9BCA18BA1B}" dt="2025-03-03T21:48:25.119" v="157"/>
        <pc:sldMkLst>
          <pc:docMk/>
          <pc:sldMk cId="631766957" sldId="2599"/>
        </pc:sldMkLst>
      </pc:sldChg>
      <pc:sldChg chg="delSp modSp add ord">
        <pc:chgData name="Katie Eberstein" userId="S::katie.eberstein@brighton-hove.gov.uk::8552068e-af68-466d-8240-da5ec5ba8e15" providerId="AD" clId="Web-{C831EDD0-3208-214C-CDFB-7D9BCA18BA1B}" dt="2025-03-03T21:38:10.623" v="55"/>
        <pc:sldMkLst>
          <pc:docMk/>
          <pc:sldMk cId="2566331073" sldId="2600"/>
        </pc:sldMkLst>
      </pc:sldChg>
      <pc:sldChg chg="new del">
        <pc:chgData name="Katie Eberstein" userId="S::katie.eberstein@brighton-hove.gov.uk::8552068e-af68-466d-8240-da5ec5ba8e15" providerId="AD" clId="Web-{C831EDD0-3208-214C-CDFB-7D9BCA18BA1B}" dt="2025-03-03T21:26:05.469" v="8"/>
        <pc:sldMkLst>
          <pc:docMk/>
          <pc:sldMk cId="2606135496" sldId="2600"/>
        </pc:sldMkLst>
      </pc:sldChg>
      <pc:sldChg chg="add del">
        <pc:chgData name="Katie Eberstein" userId="S::katie.eberstein@brighton-hove.gov.uk::8552068e-af68-466d-8240-da5ec5ba8e15" providerId="AD" clId="Web-{C831EDD0-3208-214C-CDFB-7D9BCA18BA1B}" dt="2025-03-03T21:31:10.622" v="19"/>
        <pc:sldMkLst>
          <pc:docMk/>
          <pc:sldMk cId="4248866280" sldId="2600"/>
        </pc:sldMkLst>
      </pc:sldChg>
      <pc:sldChg chg="add">
        <pc:chgData name="Katie Eberstein" userId="S::katie.eberstein@brighton-hove.gov.uk::8552068e-af68-466d-8240-da5ec5ba8e15" providerId="AD" clId="Web-{C831EDD0-3208-214C-CDFB-7D9BCA18BA1B}" dt="2025-03-03T21:48:13.619" v="155"/>
        <pc:sldMkLst>
          <pc:docMk/>
          <pc:sldMk cId="2540556194" sldId="2601"/>
        </pc:sldMkLst>
      </pc:sldChg>
      <pc:sldChg chg="add del">
        <pc:chgData name="Katie Eberstein" userId="S::katie.eberstein@brighton-hove.gov.uk::8552068e-af68-466d-8240-da5ec5ba8e15" providerId="AD" clId="Web-{C831EDD0-3208-214C-CDFB-7D9BCA18BA1B}" dt="2025-03-03T21:48:55.214" v="159"/>
        <pc:sldMkLst>
          <pc:docMk/>
          <pc:sldMk cId="769764903" sldId="2602"/>
        </pc:sldMkLst>
      </pc:sldChg>
      <pc:sldChg chg="add">
        <pc:chgData name="Katie Eberstein" userId="S::katie.eberstein@brighton-hove.gov.uk::8552068e-af68-466d-8240-da5ec5ba8e15" providerId="AD" clId="Web-{C831EDD0-3208-214C-CDFB-7D9BCA18BA1B}" dt="2025-03-03T21:48:52.058" v="158"/>
        <pc:sldMkLst>
          <pc:docMk/>
          <pc:sldMk cId="1485755212" sldId="2603"/>
        </pc:sldMkLst>
      </pc:sldChg>
    </pc:docChg>
  </pc:docChgLst>
  <pc:docChgLst>
    <pc:chgData name="Katie Eberstein" userId="S::katie.eberstein@brighton-hove.gov.uk::8552068e-af68-466d-8240-da5ec5ba8e15" providerId="AD" clId="Web-{27F00D9A-7306-4746-A4EC-5E41A3C9A39A}"/>
    <pc:docChg chg="modSld">
      <pc:chgData name="Katie Eberstein" userId="S::katie.eberstein@brighton-hove.gov.uk::8552068e-af68-466d-8240-da5ec5ba8e15" providerId="AD" clId="Web-{27F00D9A-7306-4746-A4EC-5E41A3C9A39A}" dt="2025-03-03T15:52:40.428" v="197"/>
      <pc:docMkLst>
        <pc:docMk/>
      </pc:docMkLst>
      <pc:sldChg chg="modSp">
        <pc:chgData name="Katie Eberstein" userId="S::katie.eberstein@brighton-hove.gov.uk::8552068e-af68-466d-8240-da5ec5ba8e15" providerId="AD" clId="Web-{27F00D9A-7306-4746-A4EC-5E41A3C9A39A}" dt="2025-03-03T15:52:40.428" v="197"/>
        <pc:sldMkLst>
          <pc:docMk/>
          <pc:sldMk cId="2333028926" sldId="2468"/>
        </pc:sldMkLst>
        <pc:graphicFrameChg chg="mod modGraphic">
          <ac:chgData name="Katie Eberstein" userId="S::katie.eberstein@brighton-hove.gov.uk::8552068e-af68-466d-8240-da5ec5ba8e15" providerId="AD" clId="Web-{27F00D9A-7306-4746-A4EC-5E41A3C9A39A}" dt="2025-03-03T15:52:40.428" v="197"/>
          <ac:graphicFrameMkLst>
            <pc:docMk/>
            <pc:sldMk cId="2333028926" sldId="2468"/>
            <ac:graphicFrameMk id="3" creationId="{E7C9B959-54BF-F678-3627-A4262EEB12FE}"/>
          </ac:graphicFrameMkLst>
        </pc:graphicFrameChg>
      </pc:sldChg>
      <pc:sldChg chg="modSp">
        <pc:chgData name="Katie Eberstein" userId="S::katie.eberstein@brighton-hove.gov.uk::8552068e-af68-466d-8240-da5ec5ba8e15" providerId="AD" clId="Web-{27F00D9A-7306-4746-A4EC-5E41A3C9A39A}" dt="2025-03-03T15:50:40.753" v="0" actId="20577"/>
        <pc:sldMkLst>
          <pc:docMk/>
          <pc:sldMk cId="50677504" sldId="2597"/>
        </pc:sldMkLst>
      </pc:sldChg>
    </pc:docChg>
  </pc:docChgLst>
  <pc:docChgLst>
    <pc:chgData name="Katie Eberstein" userId="S::katie.eberstein@brighton-hove.gov.uk::8552068e-af68-466d-8240-da5ec5ba8e15" providerId="AD" clId="Web-{CD12731F-BB21-4A7D-8F86-8FB8BFEE8197}"/>
    <pc:docChg chg="addSld delSld modSld sldOrd modSection">
      <pc:chgData name="Katie Eberstein" userId="S::katie.eberstein@brighton-hove.gov.uk::8552068e-af68-466d-8240-da5ec5ba8e15" providerId="AD" clId="Web-{CD12731F-BB21-4A7D-8F86-8FB8BFEE8197}" dt="2025-03-05T20:22:30.678" v="1322" actId="20577"/>
      <pc:docMkLst>
        <pc:docMk/>
      </pc:docMkLst>
      <pc:sldChg chg="addSp modSp">
        <pc:chgData name="Katie Eberstein" userId="S::katie.eberstein@brighton-hove.gov.uk::8552068e-af68-466d-8240-da5ec5ba8e15" providerId="AD" clId="Web-{CD12731F-BB21-4A7D-8F86-8FB8BFEE8197}" dt="2025-03-05T19:17:43.491" v="189" actId="20577"/>
        <pc:sldMkLst>
          <pc:docMk/>
          <pc:sldMk cId="3334110009" sldId="276"/>
        </pc:sldMkLst>
        <pc:spChg chg="mod">
          <ac:chgData name="Katie Eberstein" userId="S::katie.eberstein@brighton-hove.gov.uk::8552068e-af68-466d-8240-da5ec5ba8e15" providerId="AD" clId="Web-{CD12731F-BB21-4A7D-8F86-8FB8BFEE8197}" dt="2025-03-05T19:17:43.491" v="189" actId="20577"/>
          <ac:spMkLst>
            <pc:docMk/>
            <pc:sldMk cId="3334110009" sldId="276"/>
            <ac:spMk id="2" creationId="{55B63C31-007E-9A20-8871-D7283329D3FC}"/>
          </ac:spMkLst>
        </pc:spChg>
        <pc:spChg chg="add mod">
          <ac:chgData name="Katie Eberstein" userId="S::katie.eberstein@brighton-hove.gov.uk::8552068e-af68-466d-8240-da5ec5ba8e15" providerId="AD" clId="Web-{CD12731F-BB21-4A7D-8F86-8FB8BFEE8197}" dt="2025-03-05T19:16:48.646" v="169" actId="20577"/>
          <ac:spMkLst>
            <pc:docMk/>
            <pc:sldMk cId="3334110009" sldId="276"/>
            <ac:spMk id="3" creationId="{2E81E35E-34C5-AD12-D07C-A2CFA618F1DF}"/>
          </ac:spMkLst>
        </pc:spChg>
        <pc:spChg chg="add mod">
          <ac:chgData name="Katie Eberstein" userId="S::katie.eberstein@brighton-hove.gov.uk::8552068e-af68-466d-8240-da5ec5ba8e15" providerId="AD" clId="Web-{CD12731F-BB21-4A7D-8F86-8FB8BFEE8197}" dt="2025-03-05T19:17:02.084" v="179" actId="20577"/>
          <ac:spMkLst>
            <pc:docMk/>
            <pc:sldMk cId="3334110009" sldId="276"/>
            <ac:spMk id="11" creationId="{15B90C80-0C9B-143A-42FD-C2E48819701F}"/>
          </ac:spMkLst>
        </pc:spChg>
        <pc:spChg chg="add mod">
          <ac:chgData name="Katie Eberstein" userId="S::katie.eberstein@brighton-hove.gov.uk::8552068e-af68-466d-8240-da5ec5ba8e15" providerId="AD" clId="Web-{CD12731F-BB21-4A7D-8F86-8FB8BFEE8197}" dt="2025-03-05T19:17:16.350" v="184" actId="20577"/>
          <ac:spMkLst>
            <pc:docMk/>
            <pc:sldMk cId="3334110009" sldId="276"/>
            <ac:spMk id="12" creationId="{4F4DC78B-682F-CFC1-458C-E6D497061655}"/>
          </ac:spMkLst>
        </pc:spChg>
        <pc:spChg chg="add mod">
          <ac:chgData name="Katie Eberstein" userId="S::katie.eberstein@brighton-hove.gov.uk::8552068e-af68-466d-8240-da5ec5ba8e15" providerId="AD" clId="Web-{CD12731F-BB21-4A7D-8F86-8FB8BFEE8197}" dt="2025-03-05T19:17:30.991" v="187" actId="20577"/>
          <ac:spMkLst>
            <pc:docMk/>
            <pc:sldMk cId="3334110009" sldId="276"/>
            <ac:spMk id="13" creationId="{694042CE-25D2-A1AD-EDAC-194CFFE318F1}"/>
          </ac:spMkLst>
        </pc:spChg>
      </pc:sldChg>
      <pc:sldChg chg="del">
        <pc:chgData name="Katie Eberstein" userId="S::katie.eberstein@brighton-hove.gov.uk::8552068e-af68-466d-8240-da5ec5ba8e15" providerId="AD" clId="Web-{CD12731F-BB21-4A7D-8F86-8FB8BFEE8197}" dt="2025-03-05T19:24:27.845" v="304"/>
        <pc:sldMkLst>
          <pc:docMk/>
          <pc:sldMk cId="1760895884" sldId="566"/>
        </pc:sldMkLst>
      </pc:sldChg>
      <pc:sldChg chg="del">
        <pc:chgData name="Katie Eberstein" userId="S::katie.eberstein@brighton-hove.gov.uk::8552068e-af68-466d-8240-da5ec5ba8e15" providerId="AD" clId="Web-{CD12731F-BB21-4A7D-8F86-8FB8BFEE8197}" dt="2025-03-05T19:24:26.220" v="303"/>
        <pc:sldMkLst>
          <pc:docMk/>
          <pc:sldMk cId="1380380175" sldId="567"/>
        </pc:sldMkLst>
      </pc:sldChg>
      <pc:sldChg chg="del">
        <pc:chgData name="Katie Eberstein" userId="S::katie.eberstein@brighton-hove.gov.uk::8552068e-af68-466d-8240-da5ec5ba8e15" providerId="AD" clId="Web-{CD12731F-BB21-4A7D-8F86-8FB8BFEE8197}" dt="2025-03-05T19:49:40.961" v="939"/>
        <pc:sldMkLst>
          <pc:docMk/>
          <pc:sldMk cId="4136577864" sldId="889"/>
        </pc:sldMkLst>
      </pc:sldChg>
      <pc:sldChg chg="addSp delSp modSp">
        <pc:chgData name="Katie Eberstein" userId="S::katie.eberstein@brighton-hove.gov.uk::8552068e-af68-466d-8240-da5ec5ba8e15" providerId="AD" clId="Web-{CD12731F-BB21-4A7D-8F86-8FB8BFEE8197}" dt="2025-03-05T20:15:39.715" v="1309"/>
        <pc:sldMkLst>
          <pc:docMk/>
          <pc:sldMk cId="2842456402" sldId="916"/>
        </pc:sldMkLst>
        <pc:spChg chg="add mod">
          <ac:chgData name="Katie Eberstein" userId="S::katie.eberstein@brighton-hove.gov.uk::8552068e-af68-466d-8240-da5ec5ba8e15" providerId="AD" clId="Web-{CD12731F-BB21-4A7D-8F86-8FB8BFEE8197}" dt="2025-03-05T20:15:39.715" v="1309"/>
          <ac:spMkLst>
            <pc:docMk/>
            <pc:sldMk cId="2842456402" sldId="916"/>
            <ac:spMk id="3" creationId="{423F7357-98C0-4498-3B36-977A454DD453}"/>
          </ac:spMkLst>
        </pc:spChg>
        <pc:picChg chg="add mod">
          <ac:chgData name="Katie Eberstein" userId="S::katie.eberstein@brighton-hove.gov.uk::8552068e-af68-466d-8240-da5ec5ba8e15" providerId="AD" clId="Web-{CD12731F-BB21-4A7D-8F86-8FB8BFEE8197}" dt="2025-03-05T20:15:15.480" v="1297" actId="1076"/>
          <ac:picMkLst>
            <pc:docMk/>
            <pc:sldMk cId="2842456402" sldId="916"/>
            <ac:picMk id="4" creationId="{B8ACE9BA-9525-D2D1-5543-AC08B4C84609}"/>
          </ac:picMkLst>
        </pc:picChg>
        <pc:picChg chg="del">
          <ac:chgData name="Katie Eberstein" userId="S::katie.eberstein@brighton-hove.gov.uk::8552068e-af68-466d-8240-da5ec5ba8e15" providerId="AD" clId="Web-{CD12731F-BB21-4A7D-8F86-8FB8BFEE8197}" dt="2025-03-05T20:15:02.964" v="1293"/>
          <ac:picMkLst>
            <pc:docMk/>
            <pc:sldMk cId="2842456402" sldId="916"/>
            <ac:picMk id="6" creationId="{A55458F2-16C2-4EAE-DBC7-177E8F08EE97}"/>
          </ac:picMkLst>
        </pc:picChg>
      </pc:sldChg>
      <pc:sldChg chg="modSp">
        <pc:chgData name="Katie Eberstein" userId="S::katie.eberstein@brighton-hove.gov.uk::8552068e-af68-466d-8240-da5ec5ba8e15" providerId="AD" clId="Web-{CD12731F-BB21-4A7D-8F86-8FB8BFEE8197}" dt="2025-03-05T20:09:48.870" v="1240" actId="20577"/>
        <pc:sldMkLst>
          <pc:docMk/>
          <pc:sldMk cId="2282384131" sldId="921"/>
        </pc:sldMkLst>
        <pc:spChg chg="mod">
          <ac:chgData name="Katie Eberstein" userId="S::katie.eberstein@brighton-hove.gov.uk::8552068e-af68-466d-8240-da5ec5ba8e15" providerId="AD" clId="Web-{CD12731F-BB21-4A7D-8F86-8FB8BFEE8197}" dt="2025-03-05T20:09:48.870" v="1240" actId="20577"/>
          <ac:spMkLst>
            <pc:docMk/>
            <pc:sldMk cId="2282384131" sldId="921"/>
            <ac:spMk id="6" creationId="{728411BE-D7CF-F823-6914-F7E0489B5AB2}"/>
          </ac:spMkLst>
        </pc:spChg>
      </pc:sldChg>
      <pc:sldChg chg="ord">
        <pc:chgData name="Katie Eberstein" userId="S::katie.eberstein@brighton-hove.gov.uk::8552068e-af68-466d-8240-da5ec5ba8e15" providerId="AD" clId="Web-{CD12731F-BB21-4A7D-8F86-8FB8BFEE8197}" dt="2025-03-05T19:53:33.002" v="975"/>
        <pc:sldMkLst>
          <pc:docMk/>
          <pc:sldMk cId="2008989369" sldId="926"/>
        </pc:sldMkLst>
      </pc:sldChg>
      <pc:sldChg chg="ord">
        <pc:chgData name="Katie Eberstein" userId="S::katie.eberstein@brighton-hove.gov.uk::8552068e-af68-466d-8240-da5ec5ba8e15" providerId="AD" clId="Web-{CD12731F-BB21-4A7D-8F86-8FB8BFEE8197}" dt="2025-03-05T20:07:47.617" v="1211"/>
        <pc:sldMkLst>
          <pc:docMk/>
          <pc:sldMk cId="2577723316" sldId="964"/>
        </pc:sldMkLst>
      </pc:sldChg>
      <pc:sldChg chg="addSp delSp modSp">
        <pc:chgData name="Katie Eberstein" userId="S::katie.eberstein@brighton-hove.gov.uk::8552068e-af68-466d-8240-da5ec5ba8e15" providerId="AD" clId="Web-{CD12731F-BB21-4A7D-8F86-8FB8BFEE8197}" dt="2025-03-05T20:09:15.182" v="1215" actId="1076"/>
        <pc:sldMkLst>
          <pc:docMk/>
          <pc:sldMk cId="1373984510" sldId="965"/>
        </pc:sldMkLst>
        <pc:picChg chg="add mod">
          <ac:chgData name="Katie Eberstein" userId="S::katie.eberstein@brighton-hove.gov.uk::8552068e-af68-466d-8240-da5ec5ba8e15" providerId="AD" clId="Web-{CD12731F-BB21-4A7D-8F86-8FB8BFEE8197}" dt="2025-03-05T20:09:15.182" v="1215" actId="1076"/>
          <ac:picMkLst>
            <pc:docMk/>
            <pc:sldMk cId="1373984510" sldId="965"/>
            <ac:picMk id="2" creationId="{C8F4970D-B3F0-5E5E-798E-21F0E45A855A}"/>
          </ac:picMkLst>
        </pc:picChg>
        <pc:picChg chg="del">
          <ac:chgData name="Katie Eberstein" userId="S::katie.eberstein@brighton-hove.gov.uk::8552068e-af68-466d-8240-da5ec5ba8e15" providerId="AD" clId="Web-{CD12731F-BB21-4A7D-8F86-8FB8BFEE8197}" dt="2025-03-05T20:09:07.432" v="1212"/>
          <ac:picMkLst>
            <pc:docMk/>
            <pc:sldMk cId="1373984510" sldId="965"/>
            <ac:picMk id="4" creationId="{55D83859-99A8-2CFC-3651-F2A9DFE60E64}"/>
          </ac:picMkLst>
        </pc:picChg>
      </pc:sldChg>
      <pc:sldChg chg="del">
        <pc:chgData name="Katie Eberstein" userId="S::katie.eberstein@brighton-hove.gov.uk::8552068e-af68-466d-8240-da5ec5ba8e15" providerId="AD" clId="Web-{CD12731F-BB21-4A7D-8F86-8FB8BFEE8197}" dt="2025-03-05T19:15:56.894" v="160"/>
        <pc:sldMkLst>
          <pc:docMk/>
          <pc:sldMk cId="1326456370" sldId="967"/>
        </pc:sldMkLst>
      </pc:sldChg>
      <pc:sldChg chg="delSp modSp">
        <pc:chgData name="Katie Eberstein" userId="S::katie.eberstein@brighton-hove.gov.uk::8552068e-af68-466d-8240-da5ec5ba8e15" providerId="AD" clId="Web-{CD12731F-BB21-4A7D-8F86-8FB8BFEE8197}" dt="2025-03-05T19:48:51.975" v="937" actId="14100"/>
        <pc:sldMkLst>
          <pc:docMk/>
          <pc:sldMk cId="2643990663" sldId="985"/>
        </pc:sldMkLst>
        <pc:spChg chg="mod">
          <ac:chgData name="Katie Eberstein" userId="S::katie.eberstein@brighton-hove.gov.uk::8552068e-af68-466d-8240-da5ec5ba8e15" providerId="AD" clId="Web-{CD12731F-BB21-4A7D-8F86-8FB8BFEE8197}" dt="2025-03-05T19:48:40.444" v="931" actId="20577"/>
          <ac:spMkLst>
            <pc:docMk/>
            <pc:sldMk cId="2643990663" sldId="985"/>
            <ac:spMk id="2" creationId="{55B63C31-007E-9A20-8871-D7283329D3FC}"/>
          </ac:spMkLst>
        </pc:spChg>
        <pc:spChg chg="mod">
          <ac:chgData name="Katie Eberstein" userId="S::katie.eberstein@brighton-hove.gov.uk::8552068e-af68-466d-8240-da5ec5ba8e15" providerId="AD" clId="Web-{CD12731F-BB21-4A7D-8F86-8FB8BFEE8197}" dt="2025-03-05T19:48:30.209" v="929" actId="14100"/>
          <ac:spMkLst>
            <pc:docMk/>
            <pc:sldMk cId="2643990663" sldId="985"/>
            <ac:spMk id="4" creationId="{CE0748E6-5B3A-36D1-D413-036DE37D5A4A}"/>
          </ac:spMkLst>
        </pc:spChg>
        <pc:spChg chg="del mod">
          <ac:chgData name="Katie Eberstein" userId="S::katie.eberstein@brighton-hove.gov.uk::8552068e-af68-466d-8240-da5ec5ba8e15" providerId="AD" clId="Web-{CD12731F-BB21-4A7D-8F86-8FB8BFEE8197}" dt="2025-03-05T19:48:14.818" v="924"/>
          <ac:spMkLst>
            <pc:docMk/>
            <pc:sldMk cId="2643990663" sldId="985"/>
            <ac:spMk id="6" creationId="{EC3385D4-B773-0F2D-4E8D-DDF13EDC21E9}"/>
          </ac:spMkLst>
        </pc:spChg>
        <pc:spChg chg="mod">
          <ac:chgData name="Katie Eberstein" userId="S::katie.eberstein@brighton-hove.gov.uk::8552068e-af68-466d-8240-da5ec5ba8e15" providerId="AD" clId="Web-{CD12731F-BB21-4A7D-8F86-8FB8BFEE8197}" dt="2025-03-05T19:48:51.975" v="937" actId="14100"/>
          <ac:spMkLst>
            <pc:docMk/>
            <pc:sldMk cId="2643990663" sldId="985"/>
            <ac:spMk id="8" creationId="{1E9C6C58-4488-5083-124A-DF4B9EDB9A41}"/>
          </ac:spMkLst>
        </pc:spChg>
        <pc:spChg chg="mod">
          <ac:chgData name="Katie Eberstein" userId="S::katie.eberstein@brighton-hove.gov.uk::8552068e-af68-466d-8240-da5ec5ba8e15" providerId="AD" clId="Web-{CD12731F-BB21-4A7D-8F86-8FB8BFEE8197}" dt="2025-03-05T19:47:01.113" v="803" actId="1076"/>
          <ac:spMkLst>
            <pc:docMk/>
            <pc:sldMk cId="2643990663" sldId="985"/>
            <ac:spMk id="9" creationId="{108D2D90-8074-B27E-A1FB-DDE385184D82}"/>
          </ac:spMkLst>
        </pc:spChg>
        <pc:picChg chg="mod">
          <ac:chgData name="Katie Eberstein" userId="S::katie.eberstein@brighton-hove.gov.uk::8552068e-af68-466d-8240-da5ec5ba8e15" providerId="AD" clId="Web-{CD12731F-BB21-4A7D-8F86-8FB8BFEE8197}" dt="2025-03-05T19:48:19.178" v="925" actId="14100"/>
          <ac:picMkLst>
            <pc:docMk/>
            <pc:sldMk cId="2643990663" sldId="985"/>
            <ac:picMk id="3" creationId="{303963C3-6CE0-F5B9-9AC5-935EB36CDB25}"/>
          </ac:picMkLst>
        </pc:picChg>
        <pc:picChg chg="mod">
          <ac:chgData name="Katie Eberstein" userId="S::katie.eberstein@brighton-hove.gov.uk::8552068e-af68-466d-8240-da5ec5ba8e15" providerId="AD" clId="Web-{CD12731F-BB21-4A7D-8F86-8FB8BFEE8197}" dt="2025-03-05T19:48:25.162" v="927" actId="14100"/>
          <ac:picMkLst>
            <pc:docMk/>
            <pc:sldMk cId="2643990663" sldId="985"/>
            <ac:picMk id="7" creationId="{96356410-AD5E-1F39-8CB7-7A0BB20DAE5B}"/>
          </ac:picMkLst>
        </pc:picChg>
      </pc:sldChg>
      <pc:sldChg chg="modSp">
        <pc:chgData name="Katie Eberstein" userId="S::katie.eberstein@brighton-hove.gov.uk::8552068e-af68-466d-8240-da5ec5ba8e15" providerId="AD" clId="Web-{CD12731F-BB21-4A7D-8F86-8FB8BFEE8197}" dt="2025-03-05T19:27:24.912" v="408"/>
        <pc:sldMkLst>
          <pc:docMk/>
          <pc:sldMk cId="2333028926" sldId="2468"/>
        </pc:sldMkLst>
        <pc:graphicFrameChg chg="mod modGraphic">
          <ac:chgData name="Katie Eberstein" userId="S::katie.eberstein@brighton-hove.gov.uk::8552068e-af68-466d-8240-da5ec5ba8e15" providerId="AD" clId="Web-{CD12731F-BB21-4A7D-8F86-8FB8BFEE8197}" dt="2025-03-05T19:27:24.912" v="408"/>
          <ac:graphicFrameMkLst>
            <pc:docMk/>
            <pc:sldMk cId="2333028926" sldId="2468"/>
            <ac:graphicFrameMk id="3" creationId="{E7C9B959-54BF-F678-3627-A4262EEB12FE}"/>
          </ac:graphicFrameMkLst>
        </pc:graphicFrameChg>
      </pc:sldChg>
      <pc:sldChg chg="modSp">
        <pc:chgData name="Katie Eberstein" userId="S::katie.eberstein@brighton-hove.gov.uk::8552068e-af68-466d-8240-da5ec5ba8e15" providerId="AD" clId="Web-{CD12731F-BB21-4A7D-8F86-8FB8BFEE8197}" dt="2025-03-05T19:51:52.078" v="973" actId="20577"/>
        <pc:sldMkLst>
          <pc:docMk/>
          <pc:sldMk cId="1810210829" sldId="2472"/>
        </pc:sldMkLst>
        <pc:spChg chg="mod">
          <ac:chgData name="Katie Eberstein" userId="S::katie.eberstein@brighton-hove.gov.uk::8552068e-af68-466d-8240-da5ec5ba8e15" providerId="AD" clId="Web-{CD12731F-BB21-4A7D-8F86-8FB8BFEE8197}" dt="2025-03-05T19:51:52.078" v="973" actId="20577"/>
          <ac:spMkLst>
            <pc:docMk/>
            <pc:sldMk cId="1810210829" sldId="2472"/>
            <ac:spMk id="5" creationId="{DB5A6752-9633-F4CC-B287-76D1E58C8B2E}"/>
          </ac:spMkLst>
        </pc:spChg>
      </pc:sldChg>
      <pc:sldChg chg="ord">
        <pc:chgData name="Katie Eberstein" userId="S::katie.eberstein@brighton-hove.gov.uk::8552068e-af68-466d-8240-da5ec5ba8e15" providerId="AD" clId="Web-{CD12731F-BB21-4A7D-8F86-8FB8BFEE8197}" dt="2025-03-05T19:53:00.439" v="974"/>
        <pc:sldMkLst>
          <pc:docMk/>
          <pc:sldMk cId="1688599838" sldId="2481"/>
        </pc:sldMkLst>
      </pc:sldChg>
      <pc:sldChg chg="delSp modSp">
        <pc:chgData name="Katie Eberstein" userId="S::katie.eberstein@brighton-hove.gov.uk::8552068e-af68-466d-8240-da5ec5ba8e15" providerId="AD" clId="Web-{CD12731F-BB21-4A7D-8F86-8FB8BFEE8197}" dt="2025-03-05T19:30:15.572" v="446" actId="1076"/>
        <pc:sldMkLst>
          <pc:docMk/>
          <pc:sldMk cId="526129721" sldId="2487"/>
        </pc:sldMkLst>
        <pc:spChg chg="del">
          <ac:chgData name="Katie Eberstein" userId="S::katie.eberstein@brighton-hove.gov.uk::8552068e-af68-466d-8240-da5ec5ba8e15" providerId="AD" clId="Web-{CD12731F-BB21-4A7D-8F86-8FB8BFEE8197}" dt="2025-03-05T19:29:04.430" v="445"/>
          <ac:spMkLst>
            <pc:docMk/>
            <pc:sldMk cId="526129721" sldId="2487"/>
            <ac:spMk id="2" creationId="{1E458CAE-E540-5644-BCE7-B1575434229F}"/>
          </ac:spMkLst>
        </pc:spChg>
        <pc:spChg chg="mod">
          <ac:chgData name="Katie Eberstein" userId="S::katie.eberstein@brighton-hove.gov.uk::8552068e-af68-466d-8240-da5ec5ba8e15" providerId="AD" clId="Web-{CD12731F-BB21-4A7D-8F86-8FB8BFEE8197}" dt="2025-03-05T19:30:15.572" v="446" actId="1076"/>
          <ac:spMkLst>
            <pc:docMk/>
            <pc:sldMk cId="526129721" sldId="2487"/>
            <ac:spMk id="3" creationId="{27D7D1A9-EA5A-0560-97F9-BEF444A07A14}"/>
          </ac:spMkLst>
        </pc:spChg>
        <pc:picChg chg="del">
          <ac:chgData name="Katie Eberstein" userId="S::katie.eberstein@brighton-hove.gov.uk::8552068e-af68-466d-8240-da5ec5ba8e15" providerId="AD" clId="Web-{CD12731F-BB21-4A7D-8F86-8FB8BFEE8197}" dt="2025-03-05T19:29:00.289" v="444"/>
          <ac:picMkLst>
            <pc:docMk/>
            <pc:sldMk cId="526129721" sldId="2487"/>
            <ac:picMk id="2050" creationId="{FD9BB0E5-FBAE-0A03-7409-286F1560CFA9}"/>
          </ac:picMkLst>
        </pc:picChg>
      </pc:sldChg>
      <pc:sldChg chg="modSp">
        <pc:chgData name="Katie Eberstein" userId="S::katie.eberstein@brighton-hove.gov.uk::8552068e-af68-466d-8240-da5ec5ba8e15" providerId="AD" clId="Web-{CD12731F-BB21-4A7D-8F86-8FB8BFEE8197}" dt="2025-03-05T19:24:21.048" v="302" actId="20577"/>
        <pc:sldMkLst>
          <pc:docMk/>
          <pc:sldMk cId="3264550761" sldId="2497"/>
        </pc:sldMkLst>
        <pc:spChg chg="mod">
          <ac:chgData name="Katie Eberstein" userId="S::katie.eberstein@brighton-hove.gov.uk::8552068e-af68-466d-8240-da5ec5ba8e15" providerId="AD" clId="Web-{CD12731F-BB21-4A7D-8F86-8FB8BFEE8197}" dt="2025-03-05T19:24:21.048" v="302" actId="20577"/>
          <ac:spMkLst>
            <pc:docMk/>
            <pc:sldMk cId="3264550761" sldId="2497"/>
            <ac:spMk id="6" creationId="{72661029-CF19-8087-4123-7502269BEC35}"/>
          </ac:spMkLst>
        </pc:spChg>
      </pc:sldChg>
      <pc:sldChg chg="del">
        <pc:chgData name="Katie Eberstein" userId="S::katie.eberstein@brighton-hove.gov.uk::8552068e-af68-466d-8240-da5ec5ba8e15" providerId="AD" clId="Web-{CD12731F-BB21-4A7D-8F86-8FB8BFEE8197}" dt="2025-03-05T19:15:33.394" v="156"/>
        <pc:sldMkLst>
          <pc:docMk/>
          <pc:sldMk cId="3629332308" sldId="2512"/>
        </pc:sldMkLst>
      </pc:sldChg>
      <pc:sldChg chg="del">
        <pc:chgData name="Katie Eberstein" userId="S::katie.eberstein@brighton-hove.gov.uk::8552068e-af68-466d-8240-da5ec5ba8e15" providerId="AD" clId="Web-{CD12731F-BB21-4A7D-8F86-8FB8BFEE8197}" dt="2025-03-05T19:14:44.205" v="154"/>
        <pc:sldMkLst>
          <pc:docMk/>
          <pc:sldMk cId="246918027" sldId="2550"/>
        </pc:sldMkLst>
      </pc:sldChg>
      <pc:sldChg chg="modSp del">
        <pc:chgData name="Katie Eberstein" userId="S::katie.eberstein@brighton-hove.gov.uk::8552068e-af68-466d-8240-da5ec5ba8e15" providerId="AD" clId="Web-{CD12731F-BB21-4A7D-8F86-8FB8BFEE8197}" dt="2025-03-05T19:16:24.926" v="165"/>
        <pc:sldMkLst>
          <pc:docMk/>
          <pc:sldMk cId="420060933" sldId="2559"/>
        </pc:sldMkLst>
        <pc:spChg chg="mod">
          <ac:chgData name="Katie Eberstein" userId="S::katie.eberstein@brighton-hove.gov.uk::8552068e-af68-466d-8240-da5ec5ba8e15" providerId="AD" clId="Web-{CD12731F-BB21-4A7D-8F86-8FB8BFEE8197}" dt="2025-03-05T19:16:19.848" v="164" actId="20577"/>
          <ac:spMkLst>
            <pc:docMk/>
            <pc:sldMk cId="420060933" sldId="2559"/>
            <ac:spMk id="2" creationId="{AB4FFC5F-6C46-7B04-6FEF-4A1CA1C7A147}"/>
          </ac:spMkLst>
        </pc:spChg>
      </pc:sldChg>
      <pc:sldChg chg="del">
        <pc:chgData name="Katie Eberstein" userId="S::katie.eberstein@brighton-hove.gov.uk::8552068e-af68-466d-8240-da5ec5ba8e15" providerId="AD" clId="Web-{CD12731F-BB21-4A7D-8F86-8FB8BFEE8197}" dt="2025-03-05T20:12:04.233" v="1271"/>
        <pc:sldMkLst>
          <pc:docMk/>
          <pc:sldMk cId="522691713" sldId="2564"/>
        </pc:sldMkLst>
      </pc:sldChg>
      <pc:sldChg chg="del">
        <pc:chgData name="Katie Eberstein" userId="S::katie.eberstein@brighton-hove.gov.uk::8552068e-af68-466d-8240-da5ec5ba8e15" providerId="AD" clId="Web-{CD12731F-BB21-4A7D-8F86-8FB8BFEE8197}" dt="2025-03-05T19:15:32.394" v="155"/>
        <pc:sldMkLst>
          <pc:docMk/>
          <pc:sldMk cId="608348114" sldId="2566"/>
        </pc:sldMkLst>
      </pc:sldChg>
      <pc:sldChg chg="del">
        <pc:chgData name="Katie Eberstein" userId="S::katie.eberstein@brighton-hove.gov.uk::8552068e-af68-466d-8240-da5ec5ba8e15" providerId="AD" clId="Web-{CD12731F-BB21-4A7D-8F86-8FB8BFEE8197}" dt="2025-03-05T19:15:51.629" v="158"/>
        <pc:sldMkLst>
          <pc:docMk/>
          <pc:sldMk cId="2106997872" sldId="2569"/>
        </pc:sldMkLst>
      </pc:sldChg>
      <pc:sldChg chg="addSp delSp modSp delAnim">
        <pc:chgData name="Katie Eberstein" userId="S::katie.eberstein@brighton-hove.gov.uk::8552068e-af68-466d-8240-da5ec5ba8e15" providerId="AD" clId="Web-{CD12731F-BB21-4A7D-8F86-8FB8BFEE8197}" dt="2025-03-05T19:56:54.335" v="1072" actId="20577"/>
        <pc:sldMkLst>
          <pc:docMk/>
          <pc:sldMk cId="2267801389" sldId="2571"/>
        </pc:sldMkLst>
        <pc:spChg chg="add mod">
          <ac:chgData name="Katie Eberstein" userId="S::katie.eberstein@brighton-hove.gov.uk::8552068e-af68-466d-8240-da5ec5ba8e15" providerId="AD" clId="Web-{CD12731F-BB21-4A7D-8F86-8FB8BFEE8197}" dt="2025-03-05T19:56:54.335" v="1072" actId="20577"/>
          <ac:spMkLst>
            <pc:docMk/>
            <pc:sldMk cId="2267801389" sldId="2571"/>
            <ac:spMk id="4" creationId="{AC9E39C9-BF85-31ED-BDA4-E3CD3493A905}"/>
          </ac:spMkLst>
        </pc:spChg>
        <pc:picChg chg="add mod">
          <ac:chgData name="Katie Eberstein" userId="S::katie.eberstein@brighton-hove.gov.uk::8552068e-af68-466d-8240-da5ec5ba8e15" providerId="AD" clId="Web-{CD12731F-BB21-4A7D-8F86-8FB8BFEE8197}" dt="2025-03-05T19:56:33.976" v="1049" actId="1076"/>
          <ac:picMkLst>
            <pc:docMk/>
            <pc:sldMk cId="2267801389" sldId="2571"/>
            <ac:picMk id="6" creationId="{41E2A895-90D1-6708-0624-224C44FEB63A}"/>
          </ac:picMkLst>
        </pc:picChg>
        <pc:picChg chg="del">
          <ac:chgData name="Katie Eberstein" userId="S::katie.eberstein@brighton-hove.gov.uk::8552068e-af68-466d-8240-da5ec5ba8e15" providerId="AD" clId="Web-{CD12731F-BB21-4A7D-8F86-8FB8BFEE8197}" dt="2025-03-05T19:43:30.733" v="713"/>
          <ac:picMkLst>
            <pc:docMk/>
            <pc:sldMk cId="2267801389" sldId="2571"/>
            <ac:picMk id="8" creationId="{2729A423-BB70-9A26-DFC1-9439BE3FF70B}"/>
          </ac:picMkLst>
        </pc:picChg>
      </pc:sldChg>
      <pc:sldChg chg="del">
        <pc:chgData name="Katie Eberstein" userId="S::katie.eberstein@brighton-hove.gov.uk::8552068e-af68-466d-8240-da5ec5ba8e15" providerId="AD" clId="Web-{CD12731F-BB21-4A7D-8F86-8FB8BFEE8197}" dt="2025-03-05T19:15:54.113" v="159"/>
        <pc:sldMkLst>
          <pc:docMk/>
          <pc:sldMk cId="1965240287" sldId="2572"/>
        </pc:sldMkLst>
      </pc:sldChg>
      <pc:sldChg chg="del">
        <pc:chgData name="Katie Eberstein" userId="S::katie.eberstein@brighton-hove.gov.uk::8552068e-af68-466d-8240-da5ec5ba8e15" providerId="AD" clId="Web-{CD12731F-BB21-4A7D-8F86-8FB8BFEE8197}" dt="2025-03-05T19:42:53.372" v="712"/>
        <pc:sldMkLst>
          <pc:docMk/>
          <pc:sldMk cId="1440550523" sldId="2574"/>
        </pc:sldMkLst>
      </pc:sldChg>
      <pc:sldChg chg="ord">
        <pc:chgData name="Katie Eberstein" userId="S::katie.eberstein@brighton-hove.gov.uk::8552068e-af68-466d-8240-da5ec5ba8e15" providerId="AD" clId="Web-{CD12731F-BB21-4A7D-8F86-8FB8BFEE8197}" dt="2025-03-05T20:07:26.992" v="1210"/>
        <pc:sldMkLst>
          <pc:docMk/>
          <pc:sldMk cId="1596717202" sldId="2576"/>
        </pc:sldMkLst>
      </pc:sldChg>
      <pc:sldChg chg="del">
        <pc:chgData name="Katie Eberstein" userId="S::katie.eberstein@brighton-hove.gov.uk::8552068e-af68-466d-8240-da5ec5ba8e15" providerId="AD" clId="Web-{CD12731F-BB21-4A7D-8F86-8FB8BFEE8197}" dt="2025-03-05T19:18:13.507" v="190"/>
        <pc:sldMkLst>
          <pc:docMk/>
          <pc:sldMk cId="2302709008" sldId="2577"/>
        </pc:sldMkLst>
      </pc:sldChg>
      <pc:sldChg chg="del">
        <pc:chgData name="Katie Eberstein" userId="S::katie.eberstein@brighton-hove.gov.uk::8552068e-af68-466d-8240-da5ec5ba8e15" providerId="AD" clId="Web-{CD12731F-BB21-4A7D-8F86-8FB8BFEE8197}" dt="2025-03-05T19:49:27.023" v="938"/>
        <pc:sldMkLst>
          <pc:docMk/>
          <pc:sldMk cId="4203614007" sldId="2581"/>
        </pc:sldMkLst>
      </pc:sldChg>
      <pc:sldChg chg="addSp delSp modSp">
        <pc:chgData name="Katie Eberstein" userId="S::katie.eberstein@brighton-hove.gov.uk::8552068e-af68-466d-8240-da5ec5ba8e15" providerId="AD" clId="Web-{CD12731F-BB21-4A7D-8F86-8FB8BFEE8197}" dt="2025-03-05T20:06:57.163" v="1209" actId="20577"/>
        <pc:sldMkLst>
          <pc:docMk/>
          <pc:sldMk cId="2851239475" sldId="2582"/>
        </pc:sldMkLst>
        <pc:spChg chg="del">
          <ac:chgData name="Katie Eberstein" userId="S::katie.eberstein@brighton-hove.gov.uk::8552068e-af68-466d-8240-da5ec5ba8e15" providerId="AD" clId="Web-{CD12731F-BB21-4A7D-8F86-8FB8BFEE8197}" dt="2025-03-05T20:00:45.919" v="1074"/>
          <ac:spMkLst>
            <pc:docMk/>
            <pc:sldMk cId="2851239475" sldId="2582"/>
            <ac:spMk id="4" creationId="{44249CC7-58B7-0DE4-BB5E-E5D5EA1ED578}"/>
          </ac:spMkLst>
        </pc:spChg>
        <pc:spChg chg="add mod">
          <ac:chgData name="Katie Eberstein" userId="S::katie.eberstein@brighton-hove.gov.uk::8552068e-af68-466d-8240-da5ec5ba8e15" providerId="AD" clId="Web-{CD12731F-BB21-4A7D-8F86-8FB8BFEE8197}" dt="2025-03-05T20:06:57.163" v="1209" actId="20577"/>
          <ac:spMkLst>
            <pc:docMk/>
            <pc:sldMk cId="2851239475" sldId="2582"/>
            <ac:spMk id="6" creationId="{1C0B896D-2498-37C2-4875-14A783987FE6}"/>
          </ac:spMkLst>
        </pc:spChg>
        <pc:spChg chg="del">
          <ac:chgData name="Katie Eberstein" userId="S::katie.eberstein@brighton-hove.gov.uk::8552068e-af68-466d-8240-da5ec5ba8e15" providerId="AD" clId="Web-{CD12731F-BB21-4A7D-8F86-8FB8BFEE8197}" dt="2025-03-05T20:00:58.013" v="1078"/>
          <ac:spMkLst>
            <pc:docMk/>
            <pc:sldMk cId="2851239475" sldId="2582"/>
            <ac:spMk id="8" creationId="{26185539-15CF-61FA-61BB-93641176038B}"/>
          </ac:spMkLst>
        </pc:spChg>
        <pc:spChg chg="mod">
          <ac:chgData name="Katie Eberstein" userId="S::katie.eberstein@brighton-hove.gov.uk::8552068e-af68-466d-8240-da5ec5ba8e15" providerId="AD" clId="Web-{CD12731F-BB21-4A7D-8F86-8FB8BFEE8197}" dt="2025-03-05T20:05:28.254" v="1103" actId="20577"/>
          <ac:spMkLst>
            <pc:docMk/>
            <pc:sldMk cId="2851239475" sldId="2582"/>
            <ac:spMk id="9" creationId="{FAC1CD73-4163-5AFF-02FC-EAD826FEA9C3}"/>
          </ac:spMkLst>
        </pc:spChg>
        <pc:picChg chg="add mod">
          <ac:chgData name="Katie Eberstein" userId="S::katie.eberstein@brighton-hove.gov.uk::8552068e-af68-466d-8240-da5ec5ba8e15" providerId="AD" clId="Web-{CD12731F-BB21-4A7D-8F86-8FB8BFEE8197}" dt="2025-03-05T20:00:51.904" v="1077" actId="14100"/>
          <ac:picMkLst>
            <pc:docMk/>
            <pc:sldMk cId="2851239475" sldId="2582"/>
            <ac:picMk id="3" creationId="{7CF99D4E-2518-4E7C-F390-0ADE4D1FBF1E}"/>
          </ac:picMkLst>
        </pc:picChg>
        <pc:picChg chg="del">
          <ac:chgData name="Katie Eberstein" userId="S::katie.eberstein@brighton-hove.gov.uk::8552068e-af68-466d-8240-da5ec5ba8e15" providerId="AD" clId="Web-{CD12731F-BB21-4A7D-8F86-8FB8BFEE8197}" dt="2025-03-05T20:00:43.013" v="1073"/>
          <ac:picMkLst>
            <pc:docMk/>
            <pc:sldMk cId="2851239475" sldId="2582"/>
            <ac:picMk id="7" creationId="{5D273777-B111-E6D1-163C-8E3F8EA4973C}"/>
          </ac:picMkLst>
        </pc:picChg>
      </pc:sldChg>
      <pc:sldChg chg="del">
        <pc:chgData name="Katie Eberstein" userId="S::katie.eberstein@brighton-hove.gov.uk::8552068e-af68-466d-8240-da5ec5ba8e15" providerId="AD" clId="Web-{CD12731F-BB21-4A7D-8F86-8FB8BFEE8197}" dt="2025-03-05T19:15:58.285" v="161"/>
        <pc:sldMkLst>
          <pc:docMk/>
          <pc:sldMk cId="2407979824" sldId="2584"/>
        </pc:sldMkLst>
      </pc:sldChg>
      <pc:sldChg chg="del">
        <pc:chgData name="Katie Eberstein" userId="S::katie.eberstein@brighton-hove.gov.uk::8552068e-af68-466d-8240-da5ec5ba8e15" providerId="AD" clId="Web-{CD12731F-BB21-4A7D-8F86-8FB8BFEE8197}" dt="2025-03-05T19:16:03.520" v="162"/>
        <pc:sldMkLst>
          <pc:docMk/>
          <pc:sldMk cId="2358131551" sldId="2593"/>
        </pc:sldMkLst>
      </pc:sldChg>
      <pc:sldChg chg="del">
        <pc:chgData name="Katie Eberstein" userId="S::katie.eberstein@brighton-hove.gov.uk::8552068e-af68-466d-8240-da5ec5ba8e15" providerId="AD" clId="Web-{CD12731F-BB21-4A7D-8F86-8FB8BFEE8197}" dt="2025-03-05T20:16:03.809" v="1310"/>
        <pc:sldMkLst>
          <pc:docMk/>
          <pc:sldMk cId="1182266219" sldId="2595"/>
        </pc:sldMkLst>
      </pc:sldChg>
      <pc:sldChg chg="del">
        <pc:chgData name="Katie Eberstein" userId="S::katie.eberstein@brighton-hove.gov.uk::8552068e-af68-466d-8240-da5ec5ba8e15" providerId="AD" clId="Web-{CD12731F-BB21-4A7D-8F86-8FB8BFEE8197}" dt="2025-03-05T19:15:35.847" v="157"/>
        <pc:sldMkLst>
          <pc:docMk/>
          <pc:sldMk cId="323507445" sldId="2596"/>
        </pc:sldMkLst>
      </pc:sldChg>
      <pc:sldChg chg="del">
        <pc:chgData name="Katie Eberstein" userId="S::katie.eberstein@brighton-hove.gov.uk::8552068e-af68-466d-8240-da5ec5ba8e15" providerId="AD" clId="Web-{CD12731F-BB21-4A7D-8F86-8FB8BFEE8197}" dt="2025-03-05T18:59:35.243" v="0"/>
        <pc:sldMkLst>
          <pc:docMk/>
          <pc:sldMk cId="50677504" sldId="2597"/>
        </pc:sldMkLst>
      </pc:sldChg>
      <pc:sldChg chg="del">
        <pc:chgData name="Katie Eberstein" userId="S::katie.eberstein@brighton-hove.gov.uk::8552068e-af68-466d-8240-da5ec5ba8e15" providerId="AD" clId="Web-{CD12731F-BB21-4A7D-8F86-8FB8BFEE8197}" dt="2025-03-05T19:51:40.140" v="972"/>
        <pc:sldMkLst>
          <pc:docMk/>
          <pc:sldMk cId="427783561" sldId="2598"/>
        </pc:sldMkLst>
      </pc:sldChg>
      <pc:sldChg chg="del">
        <pc:chgData name="Katie Eberstein" userId="S::katie.eberstein@brighton-hove.gov.uk::8552068e-af68-466d-8240-da5ec5ba8e15" providerId="AD" clId="Web-{CD12731F-BB21-4A7D-8F86-8FB8BFEE8197}" dt="2025-03-05T19:22:27.748" v="233"/>
        <pc:sldMkLst>
          <pc:docMk/>
          <pc:sldMk cId="908501705" sldId="2605"/>
        </pc:sldMkLst>
      </pc:sldChg>
      <pc:sldChg chg="add">
        <pc:chgData name="Katie Eberstein" userId="S::katie.eberstein@brighton-hove.gov.uk::8552068e-af68-466d-8240-da5ec5ba8e15" providerId="AD" clId="Web-{CD12731F-BB21-4A7D-8F86-8FB8BFEE8197}" dt="2025-03-05T19:04:29.876" v="133"/>
        <pc:sldMkLst>
          <pc:docMk/>
          <pc:sldMk cId="3086936978" sldId="2607"/>
        </pc:sldMkLst>
      </pc:sldChg>
      <pc:sldChg chg="add">
        <pc:chgData name="Katie Eberstein" userId="S::katie.eberstein@brighton-hove.gov.uk::8552068e-af68-466d-8240-da5ec5ba8e15" providerId="AD" clId="Web-{CD12731F-BB21-4A7D-8F86-8FB8BFEE8197}" dt="2025-03-05T19:05:45.987" v="134"/>
        <pc:sldMkLst>
          <pc:docMk/>
          <pc:sldMk cId="2733465040" sldId="2608"/>
        </pc:sldMkLst>
      </pc:sldChg>
      <pc:sldChg chg="add">
        <pc:chgData name="Katie Eberstein" userId="S::katie.eberstein@brighton-hove.gov.uk::8552068e-af68-466d-8240-da5ec5ba8e15" providerId="AD" clId="Web-{CD12731F-BB21-4A7D-8F86-8FB8BFEE8197}" dt="2025-03-05T19:06:18.081" v="135"/>
        <pc:sldMkLst>
          <pc:docMk/>
          <pc:sldMk cId="2594433926" sldId="2609"/>
        </pc:sldMkLst>
      </pc:sldChg>
      <pc:sldChg chg="add del">
        <pc:chgData name="Katie Eberstein" userId="S::katie.eberstein@brighton-hove.gov.uk::8552068e-af68-466d-8240-da5ec5ba8e15" providerId="AD" clId="Web-{CD12731F-BB21-4A7D-8F86-8FB8BFEE8197}" dt="2025-03-05T19:06:45.160" v="137"/>
        <pc:sldMkLst>
          <pc:docMk/>
          <pc:sldMk cId="228663534" sldId="2610"/>
        </pc:sldMkLst>
      </pc:sldChg>
      <pc:sldChg chg="add">
        <pc:chgData name="Katie Eberstein" userId="S::katie.eberstein@brighton-hove.gov.uk::8552068e-af68-466d-8240-da5ec5ba8e15" providerId="AD" clId="Web-{CD12731F-BB21-4A7D-8F86-8FB8BFEE8197}" dt="2025-03-05T19:07:17.459" v="138"/>
        <pc:sldMkLst>
          <pc:docMk/>
          <pc:sldMk cId="1495449839" sldId="2610"/>
        </pc:sldMkLst>
      </pc:sldChg>
      <pc:sldChg chg="add">
        <pc:chgData name="Katie Eberstein" userId="S::katie.eberstein@brighton-hove.gov.uk::8552068e-af68-466d-8240-da5ec5ba8e15" providerId="AD" clId="Web-{CD12731F-BB21-4A7D-8F86-8FB8BFEE8197}" dt="2025-03-05T19:07:44.491" v="139"/>
        <pc:sldMkLst>
          <pc:docMk/>
          <pc:sldMk cId="2678038836" sldId="2611"/>
        </pc:sldMkLst>
      </pc:sldChg>
      <pc:sldChg chg="add">
        <pc:chgData name="Katie Eberstein" userId="S::katie.eberstein@brighton-hove.gov.uk::8552068e-af68-466d-8240-da5ec5ba8e15" providerId="AD" clId="Web-{CD12731F-BB21-4A7D-8F86-8FB8BFEE8197}" dt="2025-03-05T19:08:14.913" v="140"/>
        <pc:sldMkLst>
          <pc:docMk/>
          <pc:sldMk cId="372985775" sldId="2612"/>
        </pc:sldMkLst>
      </pc:sldChg>
      <pc:sldChg chg="add">
        <pc:chgData name="Katie Eberstein" userId="S::katie.eberstein@brighton-hove.gov.uk::8552068e-af68-466d-8240-da5ec5ba8e15" providerId="AD" clId="Web-{CD12731F-BB21-4A7D-8F86-8FB8BFEE8197}" dt="2025-03-05T19:08:36.382" v="141"/>
        <pc:sldMkLst>
          <pc:docMk/>
          <pc:sldMk cId="2483222878" sldId="2613"/>
        </pc:sldMkLst>
      </pc:sldChg>
      <pc:sldChg chg="add">
        <pc:chgData name="Katie Eberstein" userId="S::katie.eberstein@brighton-hove.gov.uk::8552068e-af68-466d-8240-da5ec5ba8e15" providerId="AD" clId="Web-{CD12731F-BB21-4A7D-8F86-8FB8BFEE8197}" dt="2025-03-05T19:08:53.617" v="142"/>
        <pc:sldMkLst>
          <pc:docMk/>
          <pc:sldMk cId="3613371205" sldId="2614"/>
        </pc:sldMkLst>
      </pc:sldChg>
      <pc:sldChg chg="add">
        <pc:chgData name="Katie Eberstein" userId="S::katie.eberstein@brighton-hove.gov.uk::8552068e-af68-466d-8240-da5ec5ba8e15" providerId="AD" clId="Web-{CD12731F-BB21-4A7D-8F86-8FB8BFEE8197}" dt="2025-03-05T19:09:31.634" v="143"/>
        <pc:sldMkLst>
          <pc:docMk/>
          <pc:sldMk cId="1277532666" sldId="2615"/>
        </pc:sldMkLst>
      </pc:sldChg>
      <pc:sldChg chg="add">
        <pc:chgData name="Katie Eberstein" userId="S::katie.eberstein@brighton-hove.gov.uk::8552068e-af68-466d-8240-da5ec5ba8e15" providerId="AD" clId="Web-{CD12731F-BB21-4A7D-8F86-8FB8BFEE8197}" dt="2025-03-05T19:09:51.525" v="144"/>
        <pc:sldMkLst>
          <pc:docMk/>
          <pc:sldMk cId="3490737979" sldId="2616"/>
        </pc:sldMkLst>
      </pc:sldChg>
      <pc:sldChg chg="add">
        <pc:chgData name="Katie Eberstein" userId="S::katie.eberstein@brighton-hove.gov.uk::8552068e-af68-466d-8240-da5ec5ba8e15" providerId="AD" clId="Web-{CD12731F-BB21-4A7D-8F86-8FB8BFEE8197}" dt="2025-03-05T19:10:06.667" v="145"/>
        <pc:sldMkLst>
          <pc:docMk/>
          <pc:sldMk cId="4271479254" sldId="2617"/>
        </pc:sldMkLst>
      </pc:sldChg>
      <pc:sldChg chg="add">
        <pc:chgData name="Katie Eberstein" userId="S::katie.eberstein@brighton-hove.gov.uk::8552068e-af68-466d-8240-da5ec5ba8e15" providerId="AD" clId="Web-{CD12731F-BB21-4A7D-8F86-8FB8BFEE8197}" dt="2025-03-05T19:10:24.886" v="146"/>
        <pc:sldMkLst>
          <pc:docMk/>
          <pc:sldMk cId="1658653321" sldId="2618"/>
        </pc:sldMkLst>
      </pc:sldChg>
      <pc:sldChg chg="add">
        <pc:chgData name="Katie Eberstein" userId="S::katie.eberstein@brighton-hove.gov.uk::8552068e-af68-466d-8240-da5ec5ba8e15" providerId="AD" clId="Web-{CD12731F-BB21-4A7D-8F86-8FB8BFEE8197}" dt="2025-03-05T19:10:59.262" v="147"/>
        <pc:sldMkLst>
          <pc:docMk/>
          <pc:sldMk cId="335961364" sldId="2619"/>
        </pc:sldMkLst>
      </pc:sldChg>
      <pc:sldChg chg="add">
        <pc:chgData name="Katie Eberstein" userId="S::katie.eberstein@brighton-hove.gov.uk::8552068e-af68-466d-8240-da5ec5ba8e15" providerId="AD" clId="Web-{CD12731F-BB21-4A7D-8F86-8FB8BFEE8197}" dt="2025-03-05T19:11:17.434" v="148"/>
        <pc:sldMkLst>
          <pc:docMk/>
          <pc:sldMk cId="2916017265" sldId="2620"/>
        </pc:sldMkLst>
      </pc:sldChg>
      <pc:sldChg chg="add">
        <pc:chgData name="Katie Eberstein" userId="S::katie.eberstein@brighton-hove.gov.uk::8552068e-af68-466d-8240-da5ec5ba8e15" providerId="AD" clId="Web-{CD12731F-BB21-4A7D-8F86-8FB8BFEE8197}" dt="2025-03-05T19:11:50.763" v="149"/>
        <pc:sldMkLst>
          <pc:docMk/>
          <pc:sldMk cId="909885231" sldId="2621"/>
        </pc:sldMkLst>
      </pc:sldChg>
      <pc:sldChg chg="add">
        <pc:chgData name="Katie Eberstein" userId="S::katie.eberstein@brighton-hove.gov.uk::8552068e-af68-466d-8240-da5ec5ba8e15" providerId="AD" clId="Web-{CD12731F-BB21-4A7D-8F86-8FB8BFEE8197}" dt="2025-03-05T19:12:07.857" v="150"/>
        <pc:sldMkLst>
          <pc:docMk/>
          <pc:sldMk cId="1225758533" sldId="2622"/>
        </pc:sldMkLst>
      </pc:sldChg>
      <pc:sldChg chg="add">
        <pc:chgData name="Katie Eberstein" userId="S::katie.eberstein@brighton-hove.gov.uk::8552068e-af68-466d-8240-da5ec5ba8e15" providerId="AD" clId="Web-{CD12731F-BB21-4A7D-8F86-8FB8BFEE8197}" dt="2025-03-05T19:12:33.639" v="151"/>
        <pc:sldMkLst>
          <pc:docMk/>
          <pc:sldMk cId="1658083150" sldId="2623"/>
        </pc:sldMkLst>
      </pc:sldChg>
      <pc:sldChg chg="add">
        <pc:chgData name="Katie Eberstein" userId="S::katie.eberstein@brighton-hove.gov.uk::8552068e-af68-466d-8240-da5ec5ba8e15" providerId="AD" clId="Web-{CD12731F-BB21-4A7D-8F86-8FB8BFEE8197}" dt="2025-03-05T19:13:43.001" v="152"/>
        <pc:sldMkLst>
          <pc:docMk/>
          <pc:sldMk cId="841548536" sldId="2624"/>
        </pc:sldMkLst>
      </pc:sldChg>
      <pc:sldChg chg="add">
        <pc:chgData name="Katie Eberstein" userId="S::katie.eberstein@brighton-hove.gov.uk::8552068e-af68-466d-8240-da5ec5ba8e15" providerId="AD" clId="Web-{CD12731F-BB21-4A7D-8F86-8FB8BFEE8197}" dt="2025-03-05T19:14:22.189" v="153"/>
        <pc:sldMkLst>
          <pc:docMk/>
          <pc:sldMk cId="2872455358" sldId="2625"/>
        </pc:sldMkLst>
      </pc:sldChg>
      <pc:sldChg chg="addSp delSp modSp add replId">
        <pc:chgData name="Katie Eberstein" userId="S::katie.eberstein@brighton-hove.gov.uk::8552068e-af68-466d-8240-da5ec5ba8e15" providerId="AD" clId="Web-{CD12731F-BB21-4A7D-8F86-8FB8BFEE8197}" dt="2025-03-05T19:24:45.267" v="326" actId="20577"/>
        <pc:sldMkLst>
          <pc:docMk/>
          <pc:sldMk cId="703407056" sldId="2626"/>
        </pc:sldMkLst>
        <pc:spChg chg="mod">
          <ac:chgData name="Katie Eberstein" userId="S::katie.eberstein@brighton-hove.gov.uk::8552068e-af68-466d-8240-da5ec5ba8e15" providerId="AD" clId="Web-{CD12731F-BB21-4A7D-8F86-8FB8BFEE8197}" dt="2025-03-05T19:21:57.560" v="207" actId="20577"/>
          <ac:spMkLst>
            <pc:docMk/>
            <pc:sldMk cId="703407056" sldId="2626"/>
            <ac:spMk id="2" creationId="{D3F69F8C-3649-21BD-1AD7-A1587A438B0A}"/>
          </ac:spMkLst>
        </pc:spChg>
        <pc:spChg chg="add mod">
          <ac:chgData name="Katie Eberstein" userId="S::katie.eberstein@brighton-hove.gov.uk::8552068e-af68-466d-8240-da5ec5ba8e15" providerId="AD" clId="Web-{CD12731F-BB21-4A7D-8F86-8FB8BFEE8197}" dt="2025-03-05T19:24:45.267" v="326" actId="20577"/>
          <ac:spMkLst>
            <pc:docMk/>
            <pc:sldMk cId="703407056" sldId="2626"/>
            <ac:spMk id="3" creationId="{734EA0DE-F1FA-AFE9-2B2E-170EAC72FBB6}"/>
          </ac:spMkLst>
        </pc:spChg>
        <pc:spChg chg="del">
          <ac:chgData name="Katie Eberstein" userId="S::katie.eberstein@brighton-hove.gov.uk::8552068e-af68-466d-8240-da5ec5ba8e15" providerId="AD" clId="Web-{CD12731F-BB21-4A7D-8F86-8FB8BFEE8197}" dt="2025-03-05T19:22:04.575" v="209"/>
          <ac:spMkLst>
            <pc:docMk/>
            <pc:sldMk cId="703407056" sldId="2626"/>
            <ac:spMk id="8" creationId="{CF4BFE3F-100C-0B26-CC22-9294B8B71CA6}"/>
          </ac:spMkLst>
        </pc:spChg>
        <pc:picChg chg="del">
          <ac:chgData name="Katie Eberstein" userId="S::katie.eberstein@brighton-hove.gov.uk::8552068e-af68-466d-8240-da5ec5ba8e15" providerId="AD" clId="Web-{CD12731F-BB21-4A7D-8F86-8FB8BFEE8197}" dt="2025-03-05T19:22:00.075" v="208"/>
          <ac:picMkLst>
            <pc:docMk/>
            <pc:sldMk cId="703407056" sldId="2626"/>
            <ac:picMk id="4" creationId="{55A30F59-A0AC-8890-B9EE-086DF49BBF71}"/>
          </ac:picMkLst>
        </pc:picChg>
      </pc:sldChg>
      <pc:sldChg chg="addSp modSp new ord">
        <pc:chgData name="Katie Eberstein" userId="S::katie.eberstein@brighton-hove.gov.uk::8552068e-af68-466d-8240-da5ec5ba8e15" providerId="AD" clId="Web-{CD12731F-BB21-4A7D-8F86-8FB8BFEE8197}" dt="2025-03-05T20:22:30.678" v="1322" actId="20577"/>
        <pc:sldMkLst>
          <pc:docMk/>
          <pc:sldMk cId="897438181" sldId="2627"/>
        </pc:sldMkLst>
        <pc:spChg chg="add mod">
          <ac:chgData name="Katie Eberstein" userId="S::katie.eberstein@brighton-hove.gov.uk::8552068e-af68-466d-8240-da5ec5ba8e15" providerId="AD" clId="Web-{CD12731F-BB21-4A7D-8F86-8FB8BFEE8197}" dt="2025-03-05T20:22:30.678" v="1322" actId="20577"/>
          <ac:spMkLst>
            <pc:docMk/>
            <pc:sldMk cId="897438181" sldId="2627"/>
            <ac:spMk id="2" creationId="{20196C73-326B-81D5-30D2-FC770A4C45FC}"/>
          </ac:spMkLst>
        </pc:spChg>
      </pc:sldChg>
      <pc:sldChg chg="addSp modSp add ord replId">
        <pc:chgData name="Katie Eberstein" userId="S::katie.eberstein@brighton-hove.gov.uk::8552068e-af68-466d-8240-da5ec5ba8e15" providerId="AD" clId="Web-{CD12731F-BB21-4A7D-8F86-8FB8BFEE8197}" dt="2025-03-05T19:36:12.394" v="638"/>
        <pc:sldMkLst>
          <pc:docMk/>
          <pc:sldMk cId="687701947" sldId="2628"/>
        </pc:sldMkLst>
        <pc:spChg chg="add mod">
          <ac:chgData name="Katie Eberstein" userId="S::katie.eberstein@brighton-hove.gov.uk::8552068e-af68-466d-8240-da5ec5ba8e15" providerId="AD" clId="Web-{CD12731F-BB21-4A7D-8F86-8FB8BFEE8197}" dt="2025-03-05T19:33:09.264" v="587" actId="20577"/>
          <ac:spMkLst>
            <pc:docMk/>
            <pc:sldMk cId="687701947" sldId="2628"/>
            <ac:spMk id="2" creationId="{DC1EEAC5-5787-50BC-7B67-EC6C4C0EE0A1}"/>
          </ac:spMkLst>
        </pc:spChg>
        <pc:spChg chg="mod">
          <ac:chgData name="Katie Eberstein" userId="S::katie.eberstein@brighton-hove.gov.uk::8552068e-af68-466d-8240-da5ec5ba8e15" providerId="AD" clId="Web-{CD12731F-BB21-4A7D-8F86-8FB8BFEE8197}" dt="2025-03-05T19:32:58.982" v="575" actId="14100"/>
          <ac:spMkLst>
            <pc:docMk/>
            <pc:sldMk cId="687701947" sldId="2628"/>
            <ac:spMk id="3" creationId="{211CFBCE-390C-BDC1-6963-E7CE830A6462}"/>
          </ac:spMkLst>
        </pc:spChg>
        <pc:spChg chg="add mod">
          <ac:chgData name="Katie Eberstein" userId="S::katie.eberstein@brighton-hove.gov.uk::8552068e-af68-466d-8240-da5ec5ba8e15" providerId="AD" clId="Web-{CD12731F-BB21-4A7D-8F86-8FB8BFEE8197}" dt="2025-03-05T19:33:40.937" v="591" actId="20577"/>
          <ac:spMkLst>
            <pc:docMk/>
            <pc:sldMk cId="687701947" sldId="2628"/>
            <ac:spMk id="4" creationId="{87F52AE8-56E6-E9AB-7B4D-1E2A41FD4FCB}"/>
          </ac:spMkLst>
        </pc:spChg>
        <pc:spChg chg="mod">
          <ac:chgData name="Katie Eberstein" userId="S::katie.eberstein@brighton-hove.gov.uk::8552068e-af68-466d-8240-da5ec5ba8e15" providerId="AD" clId="Web-{CD12731F-BB21-4A7D-8F86-8FB8BFEE8197}" dt="2025-03-05T19:32:36.638" v="569" actId="20577"/>
          <ac:spMkLst>
            <pc:docMk/>
            <pc:sldMk cId="687701947" sldId="2628"/>
            <ac:spMk id="8" creationId="{984A7DDE-21BE-C1C7-96A3-4A22DBF671B6}"/>
          </ac:spMkLst>
        </pc:spChg>
        <pc:spChg chg="add mod">
          <ac:chgData name="Katie Eberstein" userId="S::katie.eberstein@brighton-hove.gov.uk::8552068e-af68-466d-8240-da5ec5ba8e15" providerId="AD" clId="Web-{CD12731F-BB21-4A7D-8F86-8FB8BFEE8197}" dt="2025-03-05T19:34:42.391" v="606" actId="20577"/>
          <ac:spMkLst>
            <pc:docMk/>
            <pc:sldMk cId="687701947" sldId="2628"/>
            <ac:spMk id="10" creationId="{2C429C2D-74F3-5172-5DD6-BA6D8B5279E3}"/>
          </ac:spMkLst>
        </pc:spChg>
        <pc:spChg chg="add mod">
          <ac:chgData name="Katie Eberstein" userId="S::katie.eberstein@brighton-hove.gov.uk::8552068e-af68-466d-8240-da5ec5ba8e15" providerId="AD" clId="Web-{CD12731F-BB21-4A7D-8F86-8FB8BFEE8197}" dt="2025-03-05T19:36:12.394" v="638"/>
          <ac:spMkLst>
            <pc:docMk/>
            <pc:sldMk cId="687701947" sldId="2628"/>
            <ac:spMk id="11" creationId="{4105ACA1-4837-127C-EC96-F25BF9DBF654}"/>
          </ac:spMkLst>
        </pc:spChg>
        <pc:spChg chg="add mod">
          <ac:chgData name="Katie Eberstein" userId="S::katie.eberstein@brighton-hove.gov.uk::8552068e-af68-466d-8240-da5ec5ba8e15" providerId="AD" clId="Web-{CD12731F-BB21-4A7D-8F86-8FB8BFEE8197}" dt="2025-03-05T19:36:05.909" v="637"/>
          <ac:spMkLst>
            <pc:docMk/>
            <pc:sldMk cId="687701947" sldId="2628"/>
            <ac:spMk id="12" creationId="{103B88DA-ED23-74AB-94E4-B5D73D62EE42}"/>
          </ac:spMkLst>
        </pc:spChg>
        <pc:spChg chg="add mod">
          <ac:chgData name="Katie Eberstein" userId="S::katie.eberstein@brighton-hove.gov.uk::8552068e-af68-466d-8240-da5ec5ba8e15" providerId="AD" clId="Web-{CD12731F-BB21-4A7D-8F86-8FB8BFEE8197}" dt="2025-03-05T19:35:59.440" v="636"/>
          <ac:spMkLst>
            <pc:docMk/>
            <pc:sldMk cId="687701947" sldId="2628"/>
            <ac:spMk id="13" creationId="{1D69D9A4-5867-2002-B065-643294D2D864}"/>
          </ac:spMkLst>
        </pc:spChg>
        <pc:spChg chg="add mod">
          <ac:chgData name="Katie Eberstein" userId="S::katie.eberstein@brighton-hove.gov.uk::8552068e-af68-466d-8240-da5ec5ba8e15" providerId="AD" clId="Web-{CD12731F-BB21-4A7D-8F86-8FB8BFEE8197}" dt="2025-03-05T19:35:52.112" v="635"/>
          <ac:spMkLst>
            <pc:docMk/>
            <pc:sldMk cId="687701947" sldId="2628"/>
            <ac:spMk id="14" creationId="{8695B532-1DA2-6FCE-257D-792B06A520B2}"/>
          </ac:spMkLst>
        </pc:spChg>
        <pc:cxnChg chg="add mod">
          <ac:chgData name="Katie Eberstein" userId="S::katie.eberstein@brighton-hove.gov.uk::8552068e-af68-466d-8240-da5ec5ba8e15" providerId="AD" clId="Web-{CD12731F-BB21-4A7D-8F86-8FB8BFEE8197}" dt="2025-03-05T19:33:54.937" v="594" actId="1076"/>
          <ac:cxnSpMkLst>
            <pc:docMk/>
            <pc:sldMk cId="687701947" sldId="2628"/>
            <ac:cxnSpMk id="7" creationId="{E4626F38-DA1D-AF84-5827-427FF0CBEBCC}"/>
          </ac:cxnSpMkLst>
        </pc:cxnChg>
      </pc:sldChg>
      <pc:sldChg chg="addSp modSp add replId">
        <pc:chgData name="Katie Eberstein" userId="S::katie.eberstein@brighton-hove.gov.uk::8552068e-af68-466d-8240-da5ec5ba8e15" providerId="AD" clId="Web-{CD12731F-BB21-4A7D-8F86-8FB8BFEE8197}" dt="2025-03-05T19:42:38.278" v="711" actId="14100"/>
        <pc:sldMkLst>
          <pc:docMk/>
          <pc:sldMk cId="3241127220" sldId="2629"/>
        </pc:sldMkLst>
        <pc:spChg chg="mod">
          <ac:chgData name="Katie Eberstein" userId="S::katie.eberstein@brighton-hove.gov.uk::8552068e-af68-466d-8240-da5ec5ba8e15" providerId="AD" clId="Web-{CD12731F-BB21-4A7D-8F86-8FB8BFEE8197}" dt="2025-03-05T19:41:17.448" v="694" actId="1076"/>
          <ac:spMkLst>
            <pc:docMk/>
            <pc:sldMk cId="3241127220" sldId="2629"/>
            <ac:spMk id="2" creationId="{6FB7CEB1-5AF5-A5B5-FA61-43EF88A17EF8}"/>
          </ac:spMkLst>
        </pc:spChg>
        <pc:spChg chg="mod">
          <ac:chgData name="Katie Eberstein" userId="S::katie.eberstein@brighton-hove.gov.uk::8552068e-af68-466d-8240-da5ec5ba8e15" providerId="AD" clId="Web-{CD12731F-BB21-4A7D-8F86-8FB8BFEE8197}" dt="2025-03-05T19:41:13.792" v="693" actId="1076"/>
          <ac:spMkLst>
            <pc:docMk/>
            <pc:sldMk cId="3241127220" sldId="2629"/>
            <ac:spMk id="4" creationId="{2C3DBE39-7025-90CB-91C0-636E8B07A256}"/>
          </ac:spMkLst>
        </pc:spChg>
        <pc:spChg chg="mod">
          <ac:chgData name="Katie Eberstein" userId="S::katie.eberstein@brighton-hove.gov.uk::8552068e-af68-466d-8240-da5ec5ba8e15" providerId="AD" clId="Web-{CD12731F-BB21-4A7D-8F86-8FB8BFEE8197}" dt="2025-03-05T19:40:02.384" v="676" actId="1076"/>
          <ac:spMkLst>
            <pc:docMk/>
            <pc:sldMk cId="3241127220" sldId="2629"/>
            <ac:spMk id="10" creationId="{5081FC15-EA06-00A7-43D0-FAFFE42345F3}"/>
          </ac:spMkLst>
        </pc:spChg>
        <pc:spChg chg="mod">
          <ac:chgData name="Katie Eberstein" userId="S::katie.eberstein@brighton-hove.gov.uk::8552068e-af68-466d-8240-da5ec5ba8e15" providerId="AD" clId="Web-{CD12731F-BB21-4A7D-8F86-8FB8BFEE8197}" dt="2025-03-05T19:40:35.931" v="685" actId="1076"/>
          <ac:spMkLst>
            <pc:docMk/>
            <pc:sldMk cId="3241127220" sldId="2629"/>
            <ac:spMk id="11" creationId="{579CD8E3-5DB9-64AD-8872-6AEA6A2D6523}"/>
          </ac:spMkLst>
        </pc:spChg>
        <pc:spChg chg="mod">
          <ac:chgData name="Katie Eberstein" userId="S::katie.eberstein@brighton-hove.gov.uk::8552068e-af68-466d-8240-da5ec5ba8e15" providerId="AD" clId="Web-{CD12731F-BB21-4A7D-8F86-8FB8BFEE8197}" dt="2025-03-05T19:36:38.425" v="640" actId="1076"/>
          <ac:spMkLst>
            <pc:docMk/>
            <pc:sldMk cId="3241127220" sldId="2629"/>
            <ac:spMk id="12" creationId="{EEC77276-C3D5-1DB7-7AC1-92ED966CA352}"/>
          </ac:spMkLst>
        </pc:spChg>
        <pc:spChg chg="mod">
          <ac:chgData name="Katie Eberstein" userId="S::katie.eberstein@brighton-hove.gov.uk::8552068e-af68-466d-8240-da5ec5ba8e15" providerId="AD" clId="Web-{CD12731F-BB21-4A7D-8F86-8FB8BFEE8197}" dt="2025-03-05T19:39:15.945" v="667" actId="1076"/>
          <ac:spMkLst>
            <pc:docMk/>
            <pc:sldMk cId="3241127220" sldId="2629"/>
            <ac:spMk id="13" creationId="{96CD8386-7C06-33C8-7B3C-632BE86439C7}"/>
          </ac:spMkLst>
        </pc:spChg>
        <pc:spChg chg="mod">
          <ac:chgData name="Katie Eberstein" userId="S::katie.eberstein@brighton-hove.gov.uk::8552068e-af68-466d-8240-da5ec5ba8e15" providerId="AD" clId="Web-{CD12731F-BB21-4A7D-8F86-8FB8BFEE8197}" dt="2025-03-05T19:37:41.302" v="651" actId="1076"/>
          <ac:spMkLst>
            <pc:docMk/>
            <pc:sldMk cId="3241127220" sldId="2629"/>
            <ac:spMk id="14" creationId="{DE07D3CA-72D8-7B5F-8641-03CD351B7D47}"/>
          </ac:spMkLst>
        </pc:spChg>
        <pc:spChg chg="add mod">
          <ac:chgData name="Katie Eberstein" userId="S::katie.eberstein@brighton-hove.gov.uk::8552068e-af68-466d-8240-da5ec5ba8e15" providerId="AD" clId="Web-{CD12731F-BB21-4A7D-8F86-8FB8BFEE8197}" dt="2025-03-05T19:42:29.528" v="709" actId="1076"/>
          <ac:spMkLst>
            <pc:docMk/>
            <pc:sldMk cId="3241127220" sldId="2629"/>
            <ac:spMk id="16" creationId="{61A0F77F-7A5D-52DC-F4CB-41625A4D8260}"/>
          </ac:spMkLst>
        </pc:spChg>
        <pc:spChg chg="add mod">
          <ac:chgData name="Katie Eberstein" userId="S::katie.eberstein@brighton-hove.gov.uk::8552068e-af68-466d-8240-da5ec5ba8e15" providerId="AD" clId="Web-{CD12731F-BB21-4A7D-8F86-8FB8BFEE8197}" dt="2025-03-05T19:41:09.635" v="692" actId="14100"/>
          <ac:spMkLst>
            <pc:docMk/>
            <pc:sldMk cId="3241127220" sldId="2629"/>
            <ac:spMk id="21" creationId="{C117141D-A7B9-8022-1252-3CD78E3C9955}"/>
          </ac:spMkLst>
        </pc:spChg>
        <pc:spChg chg="add mod">
          <ac:chgData name="Katie Eberstein" userId="S::katie.eberstein@brighton-hove.gov.uk::8552068e-af68-466d-8240-da5ec5ba8e15" providerId="AD" clId="Web-{CD12731F-BB21-4A7D-8F86-8FB8BFEE8197}" dt="2025-03-05T19:40:32.603" v="684"/>
          <ac:spMkLst>
            <pc:docMk/>
            <pc:sldMk cId="3241127220" sldId="2629"/>
            <ac:spMk id="22" creationId="{491470BB-A55B-D7EB-CCF4-C5B33C1664C4}"/>
          </ac:spMkLst>
        </pc:spChg>
        <pc:spChg chg="add mod">
          <ac:chgData name="Katie Eberstein" userId="S::katie.eberstein@brighton-hove.gov.uk::8552068e-af68-466d-8240-da5ec5ba8e15" providerId="AD" clId="Web-{CD12731F-BB21-4A7D-8F86-8FB8BFEE8197}" dt="2025-03-05T19:41:44.339" v="700" actId="1076"/>
          <ac:spMkLst>
            <pc:docMk/>
            <pc:sldMk cId="3241127220" sldId="2629"/>
            <ac:spMk id="23" creationId="{D466BFAC-40EA-96B3-A280-DBAF3A705F0A}"/>
          </ac:spMkLst>
        </pc:spChg>
        <pc:spChg chg="add mod">
          <ac:chgData name="Katie Eberstein" userId="S::katie.eberstein@brighton-hove.gov.uk::8552068e-af68-466d-8240-da5ec5ba8e15" providerId="AD" clId="Web-{CD12731F-BB21-4A7D-8F86-8FB8BFEE8197}" dt="2025-03-05T19:41:41.042" v="699" actId="1076"/>
          <ac:spMkLst>
            <pc:docMk/>
            <pc:sldMk cId="3241127220" sldId="2629"/>
            <ac:spMk id="24" creationId="{B97D7CDB-98BF-55ED-FBBB-F88EC93F53A2}"/>
          </ac:spMkLst>
        </pc:spChg>
        <pc:cxnChg chg="mod">
          <ac:chgData name="Katie Eberstein" userId="S::katie.eberstein@brighton-hove.gov.uk::8552068e-af68-466d-8240-da5ec5ba8e15" providerId="AD" clId="Web-{CD12731F-BB21-4A7D-8F86-8FB8BFEE8197}" dt="2025-03-05T19:42:33.856" v="710" actId="1076"/>
          <ac:cxnSpMkLst>
            <pc:docMk/>
            <pc:sldMk cId="3241127220" sldId="2629"/>
            <ac:cxnSpMk id="7" creationId="{D11686DD-F617-34EA-54B0-61B372027188}"/>
          </ac:cxnSpMkLst>
        </pc:cxnChg>
        <pc:cxnChg chg="add mod">
          <ac:chgData name="Katie Eberstein" userId="S::katie.eberstein@brighton-hove.gov.uk::8552068e-af68-466d-8240-da5ec5ba8e15" providerId="AD" clId="Web-{CD12731F-BB21-4A7D-8F86-8FB8BFEE8197}" dt="2025-03-05T19:40:18.962" v="679" actId="1076"/>
          <ac:cxnSpMkLst>
            <pc:docMk/>
            <pc:sldMk cId="3241127220" sldId="2629"/>
            <ac:cxnSpMk id="15" creationId="{ED0494DC-C43A-103D-1AAD-1272339768D8}"/>
          </ac:cxnSpMkLst>
        </pc:cxnChg>
        <pc:cxnChg chg="add mod">
          <ac:chgData name="Katie Eberstein" userId="S::katie.eberstein@brighton-hove.gov.uk::8552068e-af68-466d-8240-da5ec5ba8e15" providerId="AD" clId="Web-{CD12731F-BB21-4A7D-8F86-8FB8BFEE8197}" dt="2025-03-05T19:42:22.262" v="707" actId="1076"/>
          <ac:cxnSpMkLst>
            <pc:docMk/>
            <pc:sldMk cId="3241127220" sldId="2629"/>
            <ac:cxnSpMk id="17" creationId="{3733D7EE-B382-30FE-0DD1-8FAE58995E42}"/>
          </ac:cxnSpMkLst>
        </pc:cxnChg>
        <pc:cxnChg chg="add mod">
          <ac:chgData name="Katie Eberstein" userId="S::katie.eberstein@brighton-hove.gov.uk::8552068e-af68-466d-8240-da5ec5ba8e15" providerId="AD" clId="Web-{CD12731F-BB21-4A7D-8F86-8FB8BFEE8197}" dt="2025-03-05T19:42:38.278" v="711" actId="14100"/>
          <ac:cxnSpMkLst>
            <pc:docMk/>
            <pc:sldMk cId="3241127220" sldId="2629"/>
            <ac:cxnSpMk id="18" creationId="{3371056B-67D6-7367-5C3C-3EA029DF929F}"/>
          </ac:cxnSpMkLst>
        </pc:cxnChg>
        <pc:cxnChg chg="add mod">
          <ac:chgData name="Katie Eberstein" userId="S::katie.eberstein@brighton-hove.gov.uk::8552068e-af68-466d-8240-da5ec5ba8e15" providerId="AD" clId="Web-{CD12731F-BB21-4A7D-8F86-8FB8BFEE8197}" dt="2025-03-05T19:40:50.322" v="687" actId="14100"/>
          <ac:cxnSpMkLst>
            <pc:docMk/>
            <pc:sldMk cId="3241127220" sldId="2629"/>
            <ac:cxnSpMk id="19" creationId="{FC3C8C5D-50BE-8784-F5CE-D67DC86CC5BA}"/>
          </ac:cxnSpMkLst>
        </pc:cxnChg>
        <pc:cxnChg chg="add mod">
          <ac:chgData name="Katie Eberstein" userId="S::katie.eberstein@brighton-hove.gov.uk::8552068e-af68-466d-8240-da5ec5ba8e15" providerId="AD" clId="Web-{CD12731F-BB21-4A7D-8F86-8FB8BFEE8197}" dt="2025-03-05T19:41:56.418" v="703" actId="14100"/>
          <ac:cxnSpMkLst>
            <pc:docMk/>
            <pc:sldMk cId="3241127220" sldId="2629"/>
            <ac:cxnSpMk id="20" creationId="{870B807B-C124-855B-447E-D164ADCC0B6E}"/>
          </ac:cxnSpMkLst>
        </pc:cxnChg>
      </pc:sldChg>
      <pc:sldChg chg="add">
        <pc:chgData name="Katie Eberstein" userId="S::katie.eberstein@brighton-hove.gov.uk::8552068e-af68-466d-8240-da5ec5ba8e15" providerId="AD" clId="Web-{CD12731F-BB21-4A7D-8F86-8FB8BFEE8197}" dt="2025-03-05T19:51:33.999" v="971"/>
        <pc:sldMkLst>
          <pc:docMk/>
          <pc:sldMk cId="1811219388" sldId="2630"/>
        </pc:sldMkLst>
      </pc:sldChg>
      <pc:sldChg chg="addSp delSp modSp new del">
        <pc:chgData name="Katie Eberstein" userId="S::katie.eberstein@brighton-hove.gov.uk::8552068e-af68-466d-8240-da5ec5ba8e15" providerId="AD" clId="Web-{CD12731F-BB21-4A7D-8F86-8FB8BFEE8197}" dt="2025-03-05T20:12:33.843" v="1277"/>
        <pc:sldMkLst>
          <pc:docMk/>
          <pc:sldMk cId="2741332246" sldId="2631"/>
        </pc:sldMkLst>
        <pc:spChg chg="del">
          <ac:chgData name="Katie Eberstein" userId="S::katie.eberstein@brighton-hove.gov.uk::8552068e-af68-466d-8240-da5ec5ba8e15" providerId="AD" clId="Web-{CD12731F-BB21-4A7D-8F86-8FB8BFEE8197}" dt="2025-03-05T20:10:56.372" v="1242"/>
          <ac:spMkLst>
            <pc:docMk/>
            <pc:sldMk cId="2741332246" sldId="2631"/>
            <ac:spMk id="3" creationId="{E5D0E867-B39B-7249-FC8A-6BC61D32F7B6}"/>
          </ac:spMkLst>
        </pc:spChg>
        <pc:picChg chg="add mod ord">
          <ac:chgData name="Katie Eberstein" userId="S::katie.eberstein@brighton-hove.gov.uk::8552068e-af68-466d-8240-da5ec5ba8e15" providerId="AD" clId="Web-{CD12731F-BB21-4A7D-8F86-8FB8BFEE8197}" dt="2025-03-05T20:11:07.403" v="1246" actId="1076"/>
          <ac:picMkLst>
            <pc:docMk/>
            <pc:sldMk cId="2741332246" sldId="2631"/>
            <ac:picMk id="4" creationId="{DDE5D8C2-C415-1A1D-9A61-20E83D5DE57B}"/>
          </ac:picMkLst>
        </pc:picChg>
      </pc:sldChg>
      <pc:sldChg chg="addSp delSp modSp add ord replId delAnim">
        <pc:chgData name="Katie Eberstein" userId="S::katie.eberstein@brighton-hove.gov.uk::8552068e-af68-466d-8240-da5ec5ba8e15" providerId="AD" clId="Web-{CD12731F-BB21-4A7D-8F86-8FB8BFEE8197}" dt="2025-03-05T20:12:30.999" v="1276" actId="1076"/>
        <pc:sldMkLst>
          <pc:docMk/>
          <pc:sldMk cId="3769057623" sldId="2632"/>
        </pc:sldMkLst>
        <pc:spChg chg="del">
          <ac:chgData name="Katie Eberstein" userId="S::katie.eberstein@brighton-hove.gov.uk::8552068e-af68-466d-8240-da5ec5ba8e15" providerId="AD" clId="Web-{CD12731F-BB21-4A7D-8F86-8FB8BFEE8197}" dt="2025-03-05T20:11:20.216" v="1250"/>
          <ac:spMkLst>
            <pc:docMk/>
            <pc:sldMk cId="3769057623" sldId="2632"/>
            <ac:spMk id="3" creationId="{D172A70D-2203-5247-684E-F1B0C5BF0A79}"/>
          </ac:spMkLst>
        </pc:spChg>
        <pc:spChg chg="add del mod">
          <ac:chgData name="Katie Eberstein" userId="S::katie.eberstein@brighton-hove.gov.uk::8552068e-af68-466d-8240-da5ec5ba8e15" providerId="AD" clId="Web-{CD12731F-BB21-4A7D-8F86-8FB8BFEE8197}" dt="2025-03-05T20:12:24.077" v="1272"/>
          <ac:spMkLst>
            <pc:docMk/>
            <pc:sldMk cId="3769057623" sldId="2632"/>
            <ac:spMk id="4" creationId="{38C56639-C63A-AD5B-2FA0-692B3DBF4234}"/>
          </ac:spMkLst>
        </pc:spChg>
        <pc:spChg chg="mod">
          <ac:chgData name="Katie Eberstein" userId="S::katie.eberstein@brighton-hove.gov.uk::8552068e-af68-466d-8240-da5ec5ba8e15" providerId="AD" clId="Web-{CD12731F-BB21-4A7D-8F86-8FB8BFEE8197}" dt="2025-03-05T20:11:28.638" v="1262" actId="20577"/>
          <ac:spMkLst>
            <pc:docMk/>
            <pc:sldMk cId="3769057623" sldId="2632"/>
            <ac:spMk id="8" creationId="{85AE292B-555E-9B93-82ED-09D3682673F3}"/>
          </ac:spMkLst>
        </pc:spChg>
        <pc:spChg chg="del">
          <ac:chgData name="Katie Eberstein" userId="S::katie.eberstein@brighton-hove.gov.uk::8552068e-af68-466d-8240-da5ec5ba8e15" providerId="AD" clId="Web-{CD12731F-BB21-4A7D-8F86-8FB8BFEE8197}" dt="2025-03-05T20:11:16.029" v="1248"/>
          <ac:spMkLst>
            <pc:docMk/>
            <pc:sldMk cId="3769057623" sldId="2632"/>
            <ac:spMk id="13" creationId="{7C54CA87-7E53-199B-0107-3F1E970E1033}"/>
          </ac:spMkLst>
        </pc:spChg>
        <pc:picChg chg="add mod ord">
          <ac:chgData name="Katie Eberstein" userId="S::katie.eberstein@brighton-hove.gov.uk::8552068e-af68-466d-8240-da5ec5ba8e15" providerId="AD" clId="Web-{CD12731F-BB21-4A7D-8F86-8FB8BFEE8197}" dt="2025-03-05T20:12:30.999" v="1276" actId="1076"/>
          <ac:picMkLst>
            <pc:docMk/>
            <pc:sldMk cId="3769057623" sldId="2632"/>
            <ac:picMk id="6" creationId="{8465340B-A5CC-DD96-EC1D-1EE4F02E317E}"/>
          </ac:picMkLst>
        </pc:picChg>
        <pc:picChg chg="del">
          <ac:chgData name="Katie Eberstein" userId="S::katie.eberstein@brighton-hove.gov.uk::8552068e-af68-466d-8240-da5ec5ba8e15" providerId="AD" clId="Web-{CD12731F-BB21-4A7D-8F86-8FB8BFEE8197}" dt="2025-03-05T20:11:17.482" v="1249"/>
          <ac:picMkLst>
            <pc:docMk/>
            <pc:sldMk cId="3769057623" sldId="2632"/>
            <ac:picMk id="2052" creationId="{FCFA94C3-22A3-DDDF-0D95-7439BFC2B59C}"/>
          </ac:picMkLst>
        </pc:picChg>
      </pc:sldChg>
      <pc:sldChg chg="add del replId">
        <pc:chgData name="Katie Eberstein" userId="S::katie.eberstein@brighton-hove.gov.uk::8552068e-af68-466d-8240-da5ec5ba8e15" providerId="AD" clId="Web-{CD12731F-BB21-4A7D-8F86-8FB8BFEE8197}" dt="2025-03-05T20:11:48.514" v="1266"/>
        <pc:sldMkLst>
          <pc:docMk/>
          <pc:sldMk cId="101986029" sldId="2633"/>
        </pc:sldMkLst>
      </pc:sldChg>
      <pc:sldChg chg="add del replId">
        <pc:chgData name="Katie Eberstein" userId="S::katie.eberstein@brighton-hove.gov.uk::8552068e-af68-466d-8240-da5ec5ba8e15" providerId="AD" clId="Web-{CD12731F-BB21-4A7D-8F86-8FB8BFEE8197}" dt="2025-03-05T20:12:02.608" v="1270"/>
        <pc:sldMkLst>
          <pc:docMk/>
          <pc:sldMk cId="1938054888" sldId="2633"/>
        </pc:sldMkLst>
      </pc:sldChg>
      <pc:sldChg chg="add replId">
        <pc:chgData name="Katie Eberstein" userId="S::katie.eberstein@brighton-hove.gov.uk::8552068e-af68-466d-8240-da5ec5ba8e15" providerId="AD" clId="Web-{CD12731F-BB21-4A7D-8F86-8FB8BFEE8197}" dt="2025-03-05T20:12:00.670" v="1269"/>
        <pc:sldMkLst>
          <pc:docMk/>
          <pc:sldMk cId="1386800884" sldId="2634"/>
        </pc:sldMkLst>
      </pc:sldChg>
      <pc:sldChg chg="add del replId">
        <pc:chgData name="Katie Eberstein" userId="S::katie.eberstein@brighton-hove.gov.uk::8552068e-af68-466d-8240-da5ec5ba8e15" providerId="AD" clId="Web-{CD12731F-BB21-4A7D-8F86-8FB8BFEE8197}" dt="2025-03-05T20:11:49.529" v="1267"/>
        <pc:sldMkLst>
          <pc:docMk/>
          <pc:sldMk cId="2739951000" sldId="2634"/>
        </pc:sldMkLst>
      </pc:sldChg>
      <pc:sldMasterChg chg="addSldLayout">
        <pc:chgData name="Katie Eberstein" userId="S::katie.eberstein@brighton-hove.gov.uk::8552068e-af68-466d-8240-da5ec5ba8e15" providerId="AD" clId="Web-{CD12731F-BB21-4A7D-8F86-8FB8BFEE8197}" dt="2025-03-05T19:04:29.876" v="133"/>
        <pc:sldMasterMkLst>
          <pc:docMk/>
          <pc:sldMasterMk cId="3924093392" sldId="2147483720"/>
        </pc:sldMasterMkLst>
        <pc:sldLayoutChg chg="add">
          <pc:chgData name="Katie Eberstein" userId="S::katie.eberstein@brighton-hove.gov.uk::8552068e-af68-466d-8240-da5ec5ba8e15" providerId="AD" clId="Web-{CD12731F-BB21-4A7D-8F86-8FB8BFEE8197}" dt="2025-03-05T19:04:29.876" v="133"/>
          <pc:sldLayoutMkLst>
            <pc:docMk/>
            <pc:sldMasterMk cId="3924093392" sldId="2147483720"/>
            <pc:sldLayoutMk cId="517727156" sldId="2147483735"/>
          </pc:sldLayoutMkLst>
        </pc:sldLayoutChg>
      </pc:sldMasterChg>
    </pc:docChg>
  </pc:docChgLst>
  <pc:docChgLst>
    <pc:chgData name="Katie Eberstein" userId="S::katie.eberstein@brighton-hove.gov.uk::8552068e-af68-466d-8240-da5ec5ba8e15" providerId="AD" clId="Web-{F46A0947-0276-B27D-4571-2C71E92F2CA0}"/>
    <pc:docChg chg="sldOrd">
      <pc:chgData name="Katie Eberstein" userId="S::katie.eberstein@brighton-hove.gov.uk::8552068e-af68-466d-8240-da5ec5ba8e15" providerId="AD" clId="Web-{F46A0947-0276-B27D-4571-2C71E92F2CA0}" dt="2025-01-13T12:40:49.659" v="12"/>
      <pc:docMkLst>
        <pc:docMk/>
      </pc:docMkLst>
      <pc:sldChg chg="ord">
        <pc:chgData name="Katie Eberstein" userId="S::katie.eberstein@brighton-hove.gov.uk::8552068e-af68-466d-8240-da5ec5ba8e15" providerId="AD" clId="Web-{F46A0947-0276-B27D-4571-2C71E92F2CA0}" dt="2025-01-13T12:39:58.469" v="0"/>
        <pc:sldMkLst>
          <pc:docMk/>
          <pc:sldMk cId="3334110009" sldId="276"/>
        </pc:sldMkLst>
      </pc:sldChg>
      <pc:sldChg chg="ord">
        <pc:chgData name="Katie Eberstein" userId="S::katie.eberstein@brighton-hove.gov.uk::8552068e-af68-466d-8240-da5ec5ba8e15" providerId="AD" clId="Web-{F46A0947-0276-B27D-4571-2C71E92F2CA0}" dt="2025-01-13T12:40:37.314" v="11"/>
        <pc:sldMkLst>
          <pc:docMk/>
          <pc:sldMk cId="2842456402" sldId="916"/>
        </pc:sldMkLst>
      </pc:sldChg>
      <pc:sldChg chg="ord">
        <pc:chgData name="Katie Eberstein" userId="S::katie.eberstein@brighton-hove.gov.uk::8552068e-af68-466d-8240-da5ec5ba8e15" providerId="AD" clId="Web-{F46A0947-0276-B27D-4571-2C71E92F2CA0}" dt="2025-01-13T12:40:18.408" v="5"/>
        <pc:sldMkLst>
          <pc:docMk/>
          <pc:sldMk cId="4028333968" sldId="944"/>
        </pc:sldMkLst>
      </pc:sldChg>
      <pc:sldChg chg="ord">
        <pc:chgData name="Katie Eberstein" userId="S::katie.eberstein@brighton-hove.gov.uk::8552068e-af68-466d-8240-da5ec5ba8e15" providerId="AD" clId="Web-{F46A0947-0276-B27D-4571-2C71E92F2CA0}" dt="2025-01-13T12:40:18.408" v="4"/>
        <pc:sldMkLst>
          <pc:docMk/>
          <pc:sldMk cId="3600927379" sldId="945"/>
        </pc:sldMkLst>
      </pc:sldChg>
      <pc:sldChg chg="ord">
        <pc:chgData name="Katie Eberstein" userId="S::katie.eberstein@brighton-hove.gov.uk::8552068e-af68-466d-8240-da5ec5ba8e15" providerId="AD" clId="Web-{F46A0947-0276-B27D-4571-2C71E92F2CA0}" dt="2025-01-13T12:40:18.408" v="6"/>
        <pc:sldMkLst>
          <pc:docMk/>
          <pc:sldMk cId="1833428639" sldId="973"/>
        </pc:sldMkLst>
      </pc:sldChg>
      <pc:sldChg chg="ord">
        <pc:chgData name="Katie Eberstein" userId="S::katie.eberstein@brighton-hove.gov.uk::8552068e-af68-466d-8240-da5ec5ba8e15" providerId="AD" clId="Web-{F46A0947-0276-B27D-4571-2C71E92F2CA0}" dt="2025-01-13T12:40:18.408" v="3"/>
        <pc:sldMkLst>
          <pc:docMk/>
          <pc:sldMk cId="1185822504" sldId="974"/>
        </pc:sldMkLst>
      </pc:sldChg>
      <pc:sldChg chg="ord">
        <pc:chgData name="Katie Eberstein" userId="S::katie.eberstein@brighton-hove.gov.uk::8552068e-af68-466d-8240-da5ec5ba8e15" providerId="AD" clId="Web-{F46A0947-0276-B27D-4571-2C71E92F2CA0}" dt="2025-01-13T12:40:18.408" v="2"/>
        <pc:sldMkLst>
          <pc:docMk/>
          <pc:sldMk cId="2302709008" sldId="2577"/>
        </pc:sldMkLst>
      </pc:sldChg>
      <pc:sldChg chg="ord">
        <pc:chgData name="Katie Eberstein" userId="S::katie.eberstein@brighton-hove.gov.uk::8552068e-af68-466d-8240-da5ec5ba8e15" providerId="AD" clId="Web-{F46A0947-0276-B27D-4571-2C71E92F2CA0}" dt="2025-01-13T12:40:49.659" v="12"/>
        <pc:sldMkLst>
          <pc:docMk/>
          <pc:sldMk cId="3739148608" sldId="2585"/>
        </pc:sldMkLst>
      </pc:sldChg>
      <pc:sldChg chg="ord">
        <pc:chgData name="Katie Eberstein" userId="S::katie.eberstein@brighton-hove.gov.uk::8552068e-af68-466d-8240-da5ec5ba8e15" providerId="AD" clId="Web-{F46A0947-0276-B27D-4571-2C71E92F2CA0}" dt="2025-01-13T12:40:27.830" v="8"/>
        <pc:sldMkLst>
          <pc:docMk/>
          <pc:sldMk cId="1618076545" sldId="2594"/>
        </pc:sldMkLst>
      </pc:sldChg>
      <pc:sldChg chg="ord">
        <pc:chgData name="Katie Eberstein" userId="S::katie.eberstein@brighton-hove.gov.uk::8552068e-af68-466d-8240-da5ec5ba8e15" providerId="AD" clId="Web-{F46A0947-0276-B27D-4571-2C71E92F2CA0}" dt="2025-01-13T12:40:31.580" v="9"/>
        <pc:sldMkLst>
          <pc:docMk/>
          <pc:sldMk cId="1182266219" sldId="2595"/>
        </pc:sldMkLst>
      </pc:sldChg>
    </pc:docChg>
  </pc:docChgLst>
  <pc:docChgLst>
    <pc:chgData name="Katie Eberstein" userId="S::katie.eberstein@brighton-hove.gov.uk::8552068e-af68-466d-8240-da5ec5ba8e15" providerId="AD" clId="Web-{A66BB897-9FB6-4040-8A58-D2D029138D44}"/>
    <pc:docChg chg="addSld delSld modSld modSection">
      <pc:chgData name="Katie Eberstein" userId="S::katie.eberstein@brighton-hove.gov.uk::8552068e-af68-466d-8240-da5ec5ba8e15" providerId="AD" clId="Web-{A66BB897-9FB6-4040-8A58-D2D029138D44}" dt="2025-03-03T21:09:00.723" v="7"/>
      <pc:docMkLst>
        <pc:docMk/>
      </pc:docMkLst>
      <pc:sldChg chg="modSp">
        <pc:chgData name="Katie Eberstein" userId="S::katie.eberstein@brighton-hove.gov.uk::8552068e-af68-466d-8240-da5ec5ba8e15" providerId="AD" clId="Web-{A66BB897-9FB6-4040-8A58-D2D029138D44}" dt="2025-03-03T21:09:00.723" v="7"/>
        <pc:sldMkLst>
          <pc:docMk/>
          <pc:sldMk cId="2333028926" sldId="2468"/>
        </pc:sldMkLst>
        <pc:graphicFrameChg chg="mod modGraphic">
          <ac:chgData name="Katie Eberstein" userId="S::katie.eberstein@brighton-hove.gov.uk::8552068e-af68-466d-8240-da5ec5ba8e15" providerId="AD" clId="Web-{A66BB897-9FB6-4040-8A58-D2D029138D44}" dt="2025-03-03T21:09:00.723" v="7"/>
          <ac:graphicFrameMkLst>
            <pc:docMk/>
            <pc:sldMk cId="2333028926" sldId="2468"/>
            <ac:graphicFrameMk id="3" creationId="{E7C9B959-54BF-F678-3627-A4262EEB12FE}"/>
          </ac:graphicFrameMkLst>
        </pc:graphicFrameChg>
      </pc:sldChg>
      <pc:sldChg chg="del">
        <pc:chgData name="Katie Eberstein" userId="S::katie.eberstein@brighton-hove.gov.uk::8552068e-af68-466d-8240-da5ec5ba8e15" providerId="AD" clId="Web-{A66BB897-9FB6-4040-8A58-D2D029138D44}" dt="2025-03-03T21:08:27.894" v="1"/>
        <pc:sldMkLst>
          <pc:docMk/>
          <pc:sldMk cId="1811219388" sldId="2542"/>
        </pc:sldMkLst>
      </pc:sldChg>
      <pc:sldChg chg="add">
        <pc:chgData name="Katie Eberstein" userId="S::katie.eberstein@brighton-hove.gov.uk::8552068e-af68-466d-8240-da5ec5ba8e15" providerId="AD" clId="Web-{A66BB897-9FB6-4040-8A58-D2D029138D44}" dt="2025-03-03T21:07:56.768" v="0"/>
        <pc:sldMkLst>
          <pc:docMk/>
          <pc:sldMk cId="427783561" sldId="2598"/>
        </pc:sldMkLst>
      </pc:sldChg>
    </pc:docChg>
  </pc:docChgLst>
</pc:chgInfo>
</file>

<file path=ppt/comments/modernComment_99A_F2BAC99B.xml><?xml version="1.0" encoding="utf-8"?>
<p188:cmLst xmlns:a="http://schemas.openxmlformats.org/drawingml/2006/main" xmlns:r="http://schemas.openxmlformats.org/officeDocument/2006/relationships" xmlns:p188="http://schemas.microsoft.com/office/powerpoint/2018/8/main">
  <p188:cm id="{76AC3639-14F5-425F-A794-01A8E2546D05}" authorId="{5351F4E6-A269-A12E-1404-417DDA92AEF7}" status="resolved" created="2024-10-31T17:36:37.471" complete="100000">
    <pc:sldMkLst xmlns:pc="http://schemas.microsoft.com/office/powerpoint/2013/main/command">
      <pc:docMk/>
      <pc:sldMk cId="1530594654" sldId="981"/>
    </pc:sldMkLst>
    <p188:txBody>
      <a:bodyPr/>
      <a:lstStyle/>
      <a:p>
        <a:r>
          <a:rPr lang="en-GB"/>
          <a:t>Beth to add in Brent context</a:t>
        </a:r>
      </a:p>
    </p188:txBody>
  </p188:cm>
</p188: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9B5B-44E5-4E98-889A-924B0FE5EE22}"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GB"/>
        </a:p>
      </dgm:t>
    </dgm:pt>
    <dgm:pt modelId="{9B55F09E-7F65-4E6D-BC2C-9ED8D8E00465}">
      <dgm:prSet phldrT="[Text]" custT="1"/>
      <dgm:spPr/>
      <dgm:t>
        <a:bodyPr/>
        <a:lstStyle/>
        <a:p>
          <a:r>
            <a:rPr lang="en-GB" sz="2000" b="1">
              <a:solidFill>
                <a:schemeClr val="tx1"/>
              </a:solidFill>
            </a:rPr>
            <a:t>Set ‘smart’ targets – balance of impact and ease</a:t>
          </a:r>
        </a:p>
      </dgm:t>
    </dgm:pt>
    <dgm:pt modelId="{935F0238-361F-4AB2-A359-C7E290DA8CD0}" type="parTrans" cxnId="{309B0C12-26C0-4B0C-A4FF-F39E305544E3}">
      <dgm:prSet/>
      <dgm:spPr/>
      <dgm:t>
        <a:bodyPr/>
        <a:lstStyle/>
        <a:p>
          <a:endParaRPr lang="en-GB"/>
        </a:p>
      </dgm:t>
    </dgm:pt>
    <dgm:pt modelId="{96C9AECB-495C-4197-BE42-40F4E81B8EF9}" type="sibTrans" cxnId="{309B0C12-26C0-4B0C-A4FF-F39E305544E3}">
      <dgm:prSet/>
      <dgm:spPr/>
      <dgm:t>
        <a:bodyPr/>
        <a:lstStyle/>
        <a:p>
          <a:endParaRPr lang="en-GB"/>
        </a:p>
      </dgm:t>
    </dgm:pt>
    <dgm:pt modelId="{A3BE10A5-09BB-4EDC-9448-2CF9A23A4199}">
      <dgm:prSet phldrT="[Text]" custT="1"/>
      <dgm:spPr/>
      <dgm:t>
        <a:bodyPr/>
        <a:lstStyle/>
        <a:p>
          <a:r>
            <a:rPr lang="en-GB" sz="2000" b="1">
              <a:solidFill>
                <a:schemeClr val="tx1"/>
              </a:solidFill>
            </a:rPr>
            <a:t>Roles and responsibilities</a:t>
          </a:r>
        </a:p>
      </dgm:t>
    </dgm:pt>
    <dgm:pt modelId="{71492ECC-3037-473E-9100-6AAFEBD61F38}" type="parTrans" cxnId="{911AFE20-4373-41B5-9978-AA48E52F2603}">
      <dgm:prSet/>
      <dgm:spPr/>
      <dgm:t>
        <a:bodyPr/>
        <a:lstStyle/>
        <a:p>
          <a:endParaRPr lang="en-GB"/>
        </a:p>
      </dgm:t>
    </dgm:pt>
    <dgm:pt modelId="{1239C3FB-9524-48FA-955B-7DB4FBEB6531}" type="sibTrans" cxnId="{911AFE20-4373-41B5-9978-AA48E52F2603}">
      <dgm:prSet/>
      <dgm:spPr/>
      <dgm:t>
        <a:bodyPr/>
        <a:lstStyle/>
        <a:p>
          <a:endParaRPr lang="en-GB"/>
        </a:p>
      </dgm:t>
    </dgm:pt>
    <dgm:pt modelId="{F029C8E2-45AD-46FF-9251-6B3D1D06DD6F}">
      <dgm:prSet phldrT="[Text]" custT="1"/>
      <dgm:spPr/>
      <dgm:t>
        <a:bodyPr/>
        <a:lstStyle/>
        <a:p>
          <a:r>
            <a:rPr lang="en-GB" sz="2000" b="1">
              <a:solidFill>
                <a:schemeClr val="tx1"/>
              </a:solidFill>
            </a:rPr>
            <a:t>Education and understanding</a:t>
          </a:r>
        </a:p>
      </dgm:t>
    </dgm:pt>
    <dgm:pt modelId="{ADC8E356-E349-435D-8A88-626B4A7DCDF4}" type="parTrans" cxnId="{5FD503C7-5B63-49EB-B074-7AF3CB17F98E}">
      <dgm:prSet/>
      <dgm:spPr/>
      <dgm:t>
        <a:bodyPr/>
        <a:lstStyle/>
        <a:p>
          <a:endParaRPr lang="en-GB"/>
        </a:p>
      </dgm:t>
    </dgm:pt>
    <dgm:pt modelId="{55E290F7-FFA2-47E9-9742-7AF0D0452F73}" type="sibTrans" cxnId="{5FD503C7-5B63-49EB-B074-7AF3CB17F98E}">
      <dgm:prSet/>
      <dgm:spPr/>
      <dgm:t>
        <a:bodyPr/>
        <a:lstStyle/>
        <a:p>
          <a:endParaRPr lang="en-GB"/>
        </a:p>
      </dgm:t>
    </dgm:pt>
    <dgm:pt modelId="{C09573ED-C866-4622-89BD-4BD079FF0CC3}">
      <dgm:prSet phldrT="[Text]" custT="1"/>
      <dgm:spPr/>
      <dgm:t>
        <a:bodyPr/>
        <a:lstStyle/>
        <a:p>
          <a:r>
            <a:rPr lang="en-GB" sz="2000" b="1">
              <a:solidFill>
                <a:schemeClr val="tx1"/>
              </a:solidFill>
            </a:rPr>
            <a:t>Campaigning</a:t>
          </a:r>
        </a:p>
      </dgm:t>
    </dgm:pt>
    <dgm:pt modelId="{DAF9E99A-33B8-45CD-BEEF-4BC65A529AE3}" type="parTrans" cxnId="{824A7CAA-CF78-4DDE-B948-46987D666000}">
      <dgm:prSet/>
      <dgm:spPr/>
      <dgm:t>
        <a:bodyPr/>
        <a:lstStyle/>
        <a:p>
          <a:endParaRPr lang="en-GB"/>
        </a:p>
      </dgm:t>
    </dgm:pt>
    <dgm:pt modelId="{60306106-342B-45C1-A5E4-0F5CDC8E1D57}" type="sibTrans" cxnId="{824A7CAA-CF78-4DDE-B948-46987D666000}">
      <dgm:prSet/>
      <dgm:spPr/>
      <dgm:t>
        <a:bodyPr/>
        <a:lstStyle/>
        <a:p>
          <a:endParaRPr lang="en-GB"/>
        </a:p>
      </dgm:t>
    </dgm:pt>
    <dgm:pt modelId="{B021E9FC-2104-479E-B585-AECA519C3217}">
      <dgm:prSet phldrT="[Text]" custT="1"/>
      <dgm:spPr/>
      <dgm:t>
        <a:bodyPr/>
        <a:lstStyle/>
        <a:p>
          <a:r>
            <a:rPr lang="en-GB" sz="2000" b="1">
              <a:solidFill>
                <a:schemeClr val="tx1"/>
              </a:solidFill>
            </a:rPr>
            <a:t>Audit / establish baselines </a:t>
          </a:r>
        </a:p>
      </dgm:t>
    </dgm:pt>
    <dgm:pt modelId="{55BE7E01-F6A0-486C-9D39-CE6D919B422C}" type="sibTrans" cxnId="{22BB2315-153D-49DC-9862-EFE6BD2AE5E4}">
      <dgm:prSet/>
      <dgm:spPr/>
      <dgm:t>
        <a:bodyPr/>
        <a:lstStyle/>
        <a:p>
          <a:endParaRPr lang="en-GB"/>
        </a:p>
      </dgm:t>
    </dgm:pt>
    <dgm:pt modelId="{1C47BB02-809A-4492-920B-B9465FE08D01}" type="parTrans" cxnId="{22BB2315-153D-49DC-9862-EFE6BD2AE5E4}">
      <dgm:prSet/>
      <dgm:spPr/>
      <dgm:t>
        <a:bodyPr/>
        <a:lstStyle/>
        <a:p>
          <a:endParaRPr lang="en-GB"/>
        </a:p>
      </dgm:t>
    </dgm:pt>
    <dgm:pt modelId="{08FEC1FF-390A-46C1-88CB-9F007B54A9A9}">
      <dgm:prSet custT="1"/>
      <dgm:spPr/>
      <dgm:t>
        <a:bodyPr/>
        <a:lstStyle/>
        <a:p>
          <a:r>
            <a:rPr lang="en-GB" sz="2000" b="1">
              <a:solidFill>
                <a:schemeClr val="tx1"/>
              </a:solidFill>
            </a:rPr>
            <a:t>Cultural, behavioural and operational change evaluated</a:t>
          </a:r>
        </a:p>
      </dgm:t>
    </dgm:pt>
    <dgm:pt modelId="{7983E414-FCA3-4589-AF11-FD329F87EDCE}" type="parTrans" cxnId="{0D41D6EC-D1F6-4B1E-ACF1-C97B156A77E9}">
      <dgm:prSet/>
      <dgm:spPr/>
      <dgm:t>
        <a:bodyPr/>
        <a:lstStyle/>
        <a:p>
          <a:endParaRPr lang="en-GB"/>
        </a:p>
      </dgm:t>
    </dgm:pt>
    <dgm:pt modelId="{141CE648-2723-40F3-ADB6-3B1B36D6A0D3}" type="sibTrans" cxnId="{0D41D6EC-D1F6-4B1E-ACF1-C97B156A77E9}">
      <dgm:prSet/>
      <dgm:spPr/>
      <dgm:t>
        <a:bodyPr/>
        <a:lstStyle/>
        <a:p>
          <a:endParaRPr lang="en-GB"/>
        </a:p>
      </dgm:t>
    </dgm:pt>
    <dgm:pt modelId="{75696315-100E-4FA7-A7F4-595AA86D5CD4}" type="pres">
      <dgm:prSet presAssocID="{A5189B5B-44E5-4E98-889A-924B0FE5EE22}" presName="cycle" presStyleCnt="0">
        <dgm:presLayoutVars>
          <dgm:dir/>
          <dgm:resizeHandles val="exact"/>
        </dgm:presLayoutVars>
      </dgm:prSet>
      <dgm:spPr/>
    </dgm:pt>
    <dgm:pt modelId="{8AA2FA0F-9342-4EFB-8F13-3709668E4CBF}" type="pres">
      <dgm:prSet presAssocID="{B021E9FC-2104-479E-B585-AECA519C3217}" presName="node" presStyleLbl="node1" presStyleIdx="0" presStyleCnt="6" custScaleX="200747" custScaleY="124739" custRadScaleRad="92186" custRadScaleInc="-622">
        <dgm:presLayoutVars>
          <dgm:bulletEnabled val="1"/>
        </dgm:presLayoutVars>
      </dgm:prSet>
      <dgm:spPr/>
    </dgm:pt>
    <dgm:pt modelId="{6D32755F-090F-4FCD-A0E5-CDBED4AA566F}" type="pres">
      <dgm:prSet presAssocID="{55BE7E01-F6A0-486C-9D39-CE6D919B422C}" presName="sibTrans" presStyleLbl="sibTrans2D1" presStyleIdx="0" presStyleCnt="6"/>
      <dgm:spPr/>
    </dgm:pt>
    <dgm:pt modelId="{E6C7EC07-B3C8-44D8-9D03-03E2E1993AA8}" type="pres">
      <dgm:prSet presAssocID="{55BE7E01-F6A0-486C-9D39-CE6D919B422C}" presName="connectorText" presStyleLbl="sibTrans2D1" presStyleIdx="0" presStyleCnt="6"/>
      <dgm:spPr/>
    </dgm:pt>
    <dgm:pt modelId="{15BB1D50-1686-425F-B96F-504F161ED9D8}" type="pres">
      <dgm:prSet presAssocID="{9B55F09E-7F65-4E6D-BC2C-9ED8D8E00465}" presName="node" presStyleLbl="node1" presStyleIdx="1" presStyleCnt="6" custScaleX="210892" custScaleY="115266">
        <dgm:presLayoutVars>
          <dgm:bulletEnabled val="1"/>
        </dgm:presLayoutVars>
      </dgm:prSet>
      <dgm:spPr/>
    </dgm:pt>
    <dgm:pt modelId="{07890556-CD9D-43EF-B04B-409B34718D0E}" type="pres">
      <dgm:prSet presAssocID="{96C9AECB-495C-4197-BE42-40F4E81B8EF9}" presName="sibTrans" presStyleLbl="sibTrans2D1" presStyleIdx="1" presStyleCnt="6"/>
      <dgm:spPr/>
    </dgm:pt>
    <dgm:pt modelId="{FD376F35-781C-4572-B1EE-1A3FDC1CDEF5}" type="pres">
      <dgm:prSet presAssocID="{96C9AECB-495C-4197-BE42-40F4E81B8EF9}" presName="connectorText" presStyleLbl="sibTrans2D1" presStyleIdx="1" presStyleCnt="6"/>
      <dgm:spPr/>
    </dgm:pt>
    <dgm:pt modelId="{FD6AA6E0-79E0-44A6-AE63-FF14CB95EB63}" type="pres">
      <dgm:prSet presAssocID="{A3BE10A5-09BB-4EDC-9448-2CF9A23A4199}" presName="node" presStyleLbl="node1" presStyleIdx="2" presStyleCnt="6" custScaleX="216828" custScaleY="120521">
        <dgm:presLayoutVars>
          <dgm:bulletEnabled val="1"/>
        </dgm:presLayoutVars>
      </dgm:prSet>
      <dgm:spPr/>
    </dgm:pt>
    <dgm:pt modelId="{FC8EC318-7921-490E-AB7C-E20D73F6912C}" type="pres">
      <dgm:prSet presAssocID="{1239C3FB-9524-48FA-955B-7DB4FBEB6531}" presName="sibTrans" presStyleLbl="sibTrans2D1" presStyleIdx="2" presStyleCnt="6"/>
      <dgm:spPr/>
    </dgm:pt>
    <dgm:pt modelId="{91730F6D-A93C-477A-96CC-BEE5D2A2BFA1}" type="pres">
      <dgm:prSet presAssocID="{1239C3FB-9524-48FA-955B-7DB4FBEB6531}" presName="connectorText" presStyleLbl="sibTrans2D1" presStyleIdx="2" presStyleCnt="6"/>
      <dgm:spPr/>
    </dgm:pt>
    <dgm:pt modelId="{67FD0B62-B722-4FD6-A228-7DEDB7148DC6}" type="pres">
      <dgm:prSet presAssocID="{F029C8E2-45AD-46FF-9251-6B3D1D06DD6F}" presName="node" presStyleLbl="node1" presStyleIdx="3" presStyleCnt="6" custScaleX="196101" custScaleY="121874" custRadScaleRad="91220" custRadScaleInc="628">
        <dgm:presLayoutVars>
          <dgm:bulletEnabled val="1"/>
        </dgm:presLayoutVars>
      </dgm:prSet>
      <dgm:spPr/>
    </dgm:pt>
    <dgm:pt modelId="{C8D67C12-BA51-40D2-9DE9-FC283D31E262}" type="pres">
      <dgm:prSet presAssocID="{55E290F7-FFA2-47E9-9742-7AF0D0452F73}" presName="sibTrans" presStyleLbl="sibTrans2D1" presStyleIdx="3" presStyleCnt="6"/>
      <dgm:spPr/>
    </dgm:pt>
    <dgm:pt modelId="{C309971A-1545-4CB5-AEC5-7B97504580C9}" type="pres">
      <dgm:prSet presAssocID="{55E290F7-FFA2-47E9-9742-7AF0D0452F73}" presName="connectorText" presStyleLbl="sibTrans2D1" presStyleIdx="3" presStyleCnt="6"/>
      <dgm:spPr/>
    </dgm:pt>
    <dgm:pt modelId="{A0CCAC60-E45A-4B7C-88E1-9759A7FCED86}" type="pres">
      <dgm:prSet presAssocID="{C09573ED-C866-4622-89BD-4BD079FF0CC3}" presName="node" presStyleLbl="node1" presStyleIdx="4" presStyleCnt="6" custScaleX="217502" custScaleY="126961" custRadScaleRad="99834" custRadScaleInc="10376">
        <dgm:presLayoutVars>
          <dgm:bulletEnabled val="1"/>
        </dgm:presLayoutVars>
      </dgm:prSet>
      <dgm:spPr/>
    </dgm:pt>
    <dgm:pt modelId="{BD990A50-933C-4E53-A07F-1C00C536AB5E}" type="pres">
      <dgm:prSet presAssocID="{60306106-342B-45C1-A5E4-0F5CDC8E1D57}" presName="sibTrans" presStyleLbl="sibTrans2D1" presStyleIdx="4" presStyleCnt="6"/>
      <dgm:spPr/>
    </dgm:pt>
    <dgm:pt modelId="{D4A89D26-44F3-4A2D-8567-5A6C4AAE1408}" type="pres">
      <dgm:prSet presAssocID="{60306106-342B-45C1-A5E4-0F5CDC8E1D57}" presName="connectorText" presStyleLbl="sibTrans2D1" presStyleIdx="4" presStyleCnt="6"/>
      <dgm:spPr/>
    </dgm:pt>
    <dgm:pt modelId="{9824C604-CD82-4F91-A729-74CB9D1D7A94}" type="pres">
      <dgm:prSet presAssocID="{08FEC1FF-390A-46C1-88CB-9F007B54A9A9}" presName="node" presStyleLbl="node1" presStyleIdx="5" presStyleCnt="6" custScaleX="201072" custScaleY="120883">
        <dgm:presLayoutVars>
          <dgm:bulletEnabled val="1"/>
        </dgm:presLayoutVars>
      </dgm:prSet>
      <dgm:spPr/>
    </dgm:pt>
    <dgm:pt modelId="{DA9A111C-F456-4521-BB70-919FDCFEABAD}" type="pres">
      <dgm:prSet presAssocID="{141CE648-2723-40F3-ADB6-3B1B36D6A0D3}" presName="sibTrans" presStyleLbl="sibTrans2D1" presStyleIdx="5" presStyleCnt="6" custLinFactX="113147" custLinFactY="100000" custLinFactNeighborX="200000" custLinFactNeighborY="116768"/>
      <dgm:spPr/>
    </dgm:pt>
    <dgm:pt modelId="{2BC074C3-AF11-4903-A70F-88BA20A34952}" type="pres">
      <dgm:prSet presAssocID="{141CE648-2723-40F3-ADB6-3B1B36D6A0D3}" presName="connectorText" presStyleLbl="sibTrans2D1" presStyleIdx="5" presStyleCnt="6"/>
      <dgm:spPr/>
    </dgm:pt>
  </dgm:ptLst>
  <dgm:cxnLst>
    <dgm:cxn modelId="{3610B001-3557-4C79-9EFC-38EC116103D1}" type="presOf" srcId="{60306106-342B-45C1-A5E4-0F5CDC8E1D57}" destId="{BD990A50-933C-4E53-A07F-1C00C536AB5E}" srcOrd="0" destOrd="0" presId="urn:microsoft.com/office/officeart/2005/8/layout/cycle2"/>
    <dgm:cxn modelId="{309B0C12-26C0-4B0C-A4FF-F39E305544E3}" srcId="{A5189B5B-44E5-4E98-889A-924B0FE5EE22}" destId="{9B55F09E-7F65-4E6D-BC2C-9ED8D8E00465}" srcOrd="1" destOrd="0" parTransId="{935F0238-361F-4AB2-A359-C7E290DA8CD0}" sibTransId="{96C9AECB-495C-4197-BE42-40F4E81B8EF9}"/>
    <dgm:cxn modelId="{8FA62814-0B92-4C76-A208-85216511C912}" type="presOf" srcId="{55E290F7-FFA2-47E9-9742-7AF0D0452F73}" destId="{C8D67C12-BA51-40D2-9DE9-FC283D31E262}" srcOrd="0" destOrd="0" presId="urn:microsoft.com/office/officeart/2005/8/layout/cycle2"/>
    <dgm:cxn modelId="{22BB2315-153D-49DC-9862-EFE6BD2AE5E4}" srcId="{A5189B5B-44E5-4E98-889A-924B0FE5EE22}" destId="{B021E9FC-2104-479E-B585-AECA519C3217}" srcOrd="0" destOrd="0" parTransId="{1C47BB02-809A-4492-920B-B9465FE08D01}" sibTransId="{55BE7E01-F6A0-486C-9D39-CE6D919B422C}"/>
    <dgm:cxn modelId="{2FE1811C-53BF-4A3F-BA75-47500AA88AC1}" type="presOf" srcId="{A3BE10A5-09BB-4EDC-9448-2CF9A23A4199}" destId="{FD6AA6E0-79E0-44A6-AE63-FF14CB95EB63}" srcOrd="0" destOrd="0" presId="urn:microsoft.com/office/officeart/2005/8/layout/cycle2"/>
    <dgm:cxn modelId="{911AFE20-4373-41B5-9978-AA48E52F2603}" srcId="{A5189B5B-44E5-4E98-889A-924B0FE5EE22}" destId="{A3BE10A5-09BB-4EDC-9448-2CF9A23A4199}" srcOrd="2" destOrd="0" parTransId="{71492ECC-3037-473E-9100-6AAFEBD61F38}" sibTransId="{1239C3FB-9524-48FA-955B-7DB4FBEB6531}"/>
    <dgm:cxn modelId="{661C2522-03C7-42A9-BF03-2728726A7F24}" type="presOf" srcId="{55BE7E01-F6A0-486C-9D39-CE6D919B422C}" destId="{E6C7EC07-B3C8-44D8-9D03-03E2E1993AA8}" srcOrd="1" destOrd="0" presId="urn:microsoft.com/office/officeart/2005/8/layout/cycle2"/>
    <dgm:cxn modelId="{F69CE53B-A5C9-4E32-8E78-86F2A72E99B0}" type="presOf" srcId="{60306106-342B-45C1-A5E4-0F5CDC8E1D57}" destId="{D4A89D26-44F3-4A2D-8567-5A6C4AAE1408}" srcOrd="1" destOrd="0" presId="urn:microsoft.com/office/officeart/2005/8/layout/cycle2"/>
    <dgm:cxn modelId="{3945BA5B-60E0-4056-8698-2AD7EA83B3BD}" type="presOf" srcId="{55BE7E01-F6A0-486C-9D39-CE6D919B422C}" destId="{6D32755F-090F-4FCD-A0E5-CDBED4AA566F}" srcOrd="0" destOrd="0" presId="urn:microsoft.com/office/officeart/2005/8/layout/cycle2"/>
    <dgm:cxn modelId="{E6C77E5E-DE0A-4A5A-80B5-A71416D793F4}" type="presOf" srcId="{F029C8E2-45AD-46FF-9251-6B3D1D06DD6F}" destId="{67FD0B62-B722-4FD6-A228-7DEDB7148DC6}" srcOrd="0" destOrd="0" presId="urn:microsoft.com/office/officeart/2005/8/layout/cycle2"/>
    <dgm:cxn modelId="{C921C145-C2DD-4D53-8A30-F1E2B95382C4}" type="presOf" srcId="{1239C3FB-9524-48FA-955B-7DB4FBEB6531}" destId="{91730F6D-A93C-477A-96CC-BEE5D2A2BFA1}" srcOrd="1" destOrd="0" presId="urn:microsoft.com/office/officeart/2005/8/layout/cycle2"/>
    <dgm:cxn modelId="{5CA2626D-8C0C-478E-8269-5668B6F58CED}" type="presOf" srcId="{141CE648-2723-40F3-ADB6-3B1B36D6A0D3}" destId="{2BC074C3-AF11-4903-A70F-88BA20A34952}" srcOrd="1" destOrd="0" presId="urn:microsoft.com/office/officeart/2005/8/layout/cycle2"/>
    <dgm:cxn modelId="{02D84482-CCBD-4B33-92E4-295AB8F5DF11}" type="presOf" srcId="{A5189B5B-44E5-4E98-889A-924B0FE5EE22}" destId="{75696315-100E-4FA7-A7F4-595AA86D5CD4}" srcOrd="0" destOrd="0" presId="urn:microsoft.com/office/officeart/2005/8/layout/cycle2"/>
    <dgm:cxn modelId="{1E865E87-DE85-4F01-B54C-F0266EC73FB9}" type="presOf" srcId="{9B55F09E-7F65-4E6D-BC2C-9ED8D8E00465}" destId="{15BB1D50-1686-425F-B96F-504F161ED9D8}" srcOrd="0" destOrd="0" presId="urn:microsoft.com/office/officeart/2005/8/layout/cycle2"/>
    <dgm:cxn modelId="{A5F2C48D-BD8F-4D96-8017-4CE3EF4DAC80}" type="presOf" srcId="{55E290F7-FFA2-47E9-9742-7AF0D0452F73}" destId="{C309971A-1545-4CB5-AEC5-7B97504580C9}" srcOrd="1" destOrd="0" presId="urn:microsoft.com/office/officeart/2005/8/layout/cycle2"/>
    <dgm:cxn modelId="{FA471491-BB18-4E42-80E7-05E733D4500D}" type="presOf" srcId="{96C9AECB-495C-4197-BE42-40F4E81B8EF9}" destId="{07890556-CD9D-43EF-B04B-409B34718D0E}" srcOrd="0" destOrd="0" presId="urn:microsoft.com/office/officeart/2005/8/layout/cycle2"/>
    <dgm:cxn modelId="{A62AB196-BC6D-430F-B322-D6B45C5C4387}" type="presOf" srcId="{08FEC1FF-390A-46C1-88CB-9F007B54A9A9}" destId="{9824C604-CD82-4F91-A729-74CB9D1D7A94}" srcOrd="0" destOrd="0" presId="urn:microsoft.com/office/officeart/2005/8/layout/cycle2"/>
    <dgm:cxn modelId="{FA196598-122A-4817-ADB8-19DB28C8E609}" type="presOf" srcId="{1239C3FB-9524-48FA-955B-7DB4FBEB6531}" destId="{FC8EC318-7921-490E-AB7C-E20D73F6912C}" srcOrd="0" destOrd="0" presId="urn:microsoft.com/office/officeart/2005/8/layout/cycle2"/>
    <dgm:cxn modelId="{824A7CAA-CF78-4DDE-B948-46987D666000}" srcId="{A5189B5B-44E5-4E98-889A-924B0FE5EE22}" destId="{C09573ED-C866-4622-89BD-4BD079FF0CC3}" srcOrd="4" destOrd="0" parTransId="{DAF9E99A-33B8-45CD-BEEF-4BC65A529AE3}" sibTransId="{60306106-342B-45C1-A5E4-0F5CDC8E1D57}"/>
    <dgm:cxn modelId="{4CFCC5B5-6D8F-47D8-A7CB-E8F8033242A2}" type="presOf" srcId="{141CE648-2723-40F3-ADB6-3B1B36D6A0D3}" destId="{DA9A111C-F456-4521-BB70-919FDCFEABAD}" srcOrd="0" destOrd="0" presId="urn:microsoft.com/office/officeart/2005/8/layout/cycle2"/>
    <dgm:cxn modelId="{5FD503C7-5B63-49EB-B074-7AF3CB17F98E}" srcId="{A5189B5B-44E5-4E98-889A-924B0FE5EE22}" destId="{F029C8E2-45AD-46FF-9251-6B3D1D06DD6F}" srcOrd="3" destOrd="0" parTransId="{ADC8E356-E349-435D-8A88-626B4A7DCDF4}" sibTransId="{55E290F7-FFA2-47E9-9742-7AF0D0452F73}"/>
    <dgm:cxn modelId="{1B9F4BDB-34E0-42FD-9351-5C4927F66346}" type="presOf" srcId="{B021E9FC-2104-479E-B585-AECA519C3217}" destId="{8AA2FA0F-9342-4EFB-8F13-3709668E4CBF}" srcOrd="0" destOrd="0" presId="urn:microsoft.com/office/officeart/2005/8/layout/cycle2"/>
    <dgm:cxn modelId="{40FC70E8-7768-4F9C-B0FB-E8C25E3DCAEF}" type="presOf" srcId="{96C9AECB-495C-4197-BE42-40F4E81B8EF9}" destId="{FD376F35-781C-4572-B1EE-1A3FDC1CDEF5}" srcOrd="1" destOrd="0" presId="urn:microsoft.com/office/officeart/2005/8/layout/cycle2"/>
    <dgm:cxn modelId="{0D41D6EC-D1F6-4B1E-ACF1-C97B156A77E9}" srcId="{A5189B5B-44E5-4E98-889A-924B0FE5EE22}" destId="{08FEC1FF-390A-46C1-88CB-9F007B54A9A9}" srcOrd="5" destOrd="0" parTransId="{7983E414-FCA3-4589-AF11-FD329F87EDCE}" sibTransId="{141CE648-2723-40F3-ADB6-3B1B36D6A0D3}"/>
    <dgm:cxn modelId="{BE85B6F6-D242-45BB-8267-2BED5D7C9ED9}" type="presOf" srcId="{C09573ED-C866-4622-89BD-4BD079FF0CC3}" destId="{A0CCAC60-E45A-4B7C-88E1-9759A7FCED86}" srcOrd="0" destOrd="0" presId="urn:microsoft.com/office/officeart/2005/8/layout/cycle2"/>
    <dgm:cxn modelId="{85DFC5D5-1A20-4EFB-805A-2B4522ACF51B}" type="presParOf" srcId="{75696315-100E-4FA7-A7F4-595AA86D5CD4}" destId="{8AA2FA0F-9342-4EFB-8F13-3709668E4CBF}" srcOrd="0" destOrd="0" presId="urn:microsoft.com/office/officeart/2005/8/layout/cycle2"/>
    <dgm:cxn modelId="{F4DCD1E4-4705-4673-915B-7A6F02BCE5E8}" type="presParOf" srcId="{75696315-100E-4FA7-A7F4-595AA86D5CD4}" destId="{6D32755F-090F-4FCD-A0E5-CDBED4AA566F}" srcOrd="1" destOrd="0" presId="urn:microsoft.com/office/officeart/2005/8/layout/cycle2"/>
    <dgm:cxn modelId="{938F0EC8-170E-40C2-B1F7-81232E24FAFC}" type="presParOf" srcId="{6D32755F-090F-4FCD-A0E5-CDBED4AA566F}" destId="{E6C7EC07-B3C8-44D8-9D03-03E2E1993AA8}" srcOrd="0" destOrd="0" presId="urn:microsoft.com/office/officeart/2005/8/layout/cycle2"/>
    <dgm:cxn modelId="{4175D105-2C3F-4AF3-8832-C3653D71A327}" type="presParOf" srcId="{75696315-100E-4FA7-A7F4-595AA86D5CD4}" destId="{15BB1D50-1686-425F-B96F-504F161ED9D8}" srcOrd="2" destOrd="0" presId="urn:microsoft.com/office/officeart/2005/8/layout/cycle2"/>
    <dgm:cxn modelId="{65C53B0A-6AF7-4FCE-A73A-C8716E6DED08}" type="presParOf" srcId="{75696315-100E-4FA7-A7F4-595AA86D5CD4}" destId="{07890556-CD9D-43EF-B04B-409B34718D0E}" srcOrd="3" destOrd="0" presId="urn:microsoft.com/office/officeart/2005/8/layout/cycle2"/>
    <dgm:cxn modelId="{284EB0D1-6AE6-42D2-B87B-33384F72D957}" type="presParOf" srcId="{07890556-CD9D-43EF-B04B-409B34718D0E}" destId="{FD376F35-781C-4572-B1EE-1A3FDC1CDEF5}" srcOrd="0" destOrd="0" presId="urn:microsoft.com/office/officeart/2005/8/layout/cycle2"/>
    <dgm:cxn modelId="{C72BF63C-2981-4D2C-964B-6E18094BC5BC}" type="presParOf" srcId="{75696315-100E-4FA7-A7F4-595AA86D5CD4}" destId="{FD6AA6E0-79E0-44A6-AE63-FF14CB95EB63}" srcOrd="4" destOrd="0" presId="urn:microsoft.com/office/officeart/2005/8/layout/cycle2"/>
    <dgm:cxn modelId="{4F813FB8-9270-4D3F-ABED-61835488AA6A}" type="presParOf" srcId="{75696315-100E-4FA7-A7F4-595AA86D5CD4}" destId="{FC8EC318-7921-490E-AB7C-E20D73F6912C}" srcOrd="5" destOrd="0" presId="urn:microsoft.com/office/officeart/2005/8/layout/cycle2"/>
    <dgm:cxn modelId="{EB06FBAC-C38C-4AEC-A89F-4A2502D411AB}" type="presParOf" srcId="{FC8EC318-7921-490E-AB7C-E20D73F6912C}" destId="{91730F6D-A93C-477A-96CC-BEE5D2A2BFA1}" srcOrd="0" destOrd="0" presId="urn:microsoft.com/office/officeart/2005/8/layout/cycle2"/>
    <dgm:cxn modelId="{1E14A254-9B2D-4187-9B2F-32BBFA2586E8}" type="presParOf" srcId="{75696315-100E-4FA7-A7F4-595AA86D5CD4}" destId="{67FD0B62-B722-4FD6-A228-7DEDB7148DC6}" srcOrd="6" destOrd="0" presId="urn:microsoft.com/office/officeart/2005/8/layout/cycle2"/>
    <dgm:cxn modelId="{01FC31D6-903B-414B-BDFB-233D43C9F747}" type="presParOf" srcId="{75696315-100E-4FA7-A7F4-595AA86D5CD4}" destId="{C8D67C12-BA51-40D2-9DE9-FC283D31E262}" srcOrd="7" destOrd="0" presId="urn:microsoft.com/office/officeart/2005/8/layout/cycle2"/>
    <dgm:cxn modelId="{3D097169-41F8-401E-B027-EBE51A80A583}" type="presParOf" srcId="{C8D67C12-BA51-40D2-9DE9-FC283D31E262}" destId="{C309971A-1545-4CB5-AEC5-7B97504580C9}" srcOrd="0" destOrd="0" presId="urn:microsoft.com/office/officeart/2005/8/layout/cycle2"/>
    <dgm:cxn modelId="{44DBD782-E21C-4EBF-9C9D-2EC348A51D9A}" type="presParOf" srcId="{75696315-100E-4FA7-A7F4-595AA86D5CD4}" destId="{A0CCAC60-E45A-4B7C-88E1-9759A7FCED86}" srcOrd="8" destOrd="0" presId="urn:microsoft.com/office/officeart/2005/8/layout/cycle2"/>
    <dgm:cxn modelId="{BFF2C749-6246-4326-9183-1B305EDBFEE6}" type="presParOf" srcId="{75696315-100E-4FA7-A7F4-595AA86D5CD4}" destId="{BD990A50-933C-4E53-A07F-1C00C536AB5E}" srcOrd="9" destOrd="0" presId="urn:microsoft.com/office/officeart/2005/8/layout/cycle2"/>
    <dgm:cxn modelId="{0C92423B-CC8B-4A43-B3EF-7400C1CE39DF}" type="presParOf" srcId="{BD990A50-933C-4E53-A07F-1C00C536AB5E}" destId="{D4A89D26-44F3-4A2D-8567-5A6C4AAE1408}" srcOrd="0" destOrd="0" presId="urn:microsoft.com/office/officeart/2005/8/layout/cycle2"/>
    <dgm:cxn modelId="{4CE8908A-6015-4155-8C42-F1D3CC6BFA79}" type="presParOf" srcId="{75696315-100E-4FA7-A7F4-595AA86D5CD4}" destId="{9824C604-CD82-4F91-A729-74CB9D1D7A94}" srcOrd="10" destOrd="0" presId="urn:microsoft.com/office/officeart/2005/8/layout/cycle2"/>
    <dgm:cxn modelId="{CE7B49FF-1952-44C3-9D0D-CF526D1CEF58}" type="presParOf" srcId="{75696315-100E-4FA7-A7F4-595AA86D5CD4}" destId="{DA9A111C-F456-4521-BB70-919FDCFEABAD}" srcOrd="11" destOrd="0" presId="urn:microsoft.com/office/officeart/2005/8/layout/cycle2"/>
    <dgm:cxn modelId="{10EC5856-2352-45AD-9398-6625E082D5F4}" type="presParOf" srcId="{DA9A111C-F456-4521-BB70-919FDCFEABAD}" destId="{2BC074C3-AF11-4903-A70F-88BA20A3495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D45DB-FD0C-4312-A13D-3D76E0E6BBC1}" type="doc">
      <dgm:prSet loTypeId="urn:microsoft.com/office/officeart/2011/layout/HexagonRadial" loCatId="cycle" qsTypeId="urn:microsoft.com/office/officeart/2005/8/quickstyle/simple1" qsCatId="simple" csTypeId="urn:microsoft.com/office/officeart/2005/8/colors/accent3_2" csCatId="accent3" phldr="1"/>
      <dgm:spPr/>
      <dgm:t>
        <a:bodyPr/>
        <a:lstStyle/>
        <a:p>
          <a:endParaRPr lang="en-GB"/>
        </a:p>
      </dgm:t>
    </dgm:pt>
    <dgm:pt modelId="{5D9BC30B-DE41-4690-B42C-8E29B4A85E9A}">
      <dgm:prSet phldrT="[Text]" custT="1"/>
      <dgm:spPr/>
      <dgm:t>
        <a:bodyPr/>
        <a:lstStyle/>
        <a:p>
          <a:r>
            <a:rPr lang="en-GB" sz="2000" b="1"/>
            <a:t>A good procurement decision</a:t>
          </a:r>
        </a:p>
      </dgm:t>
    </dgm:pt>
    <dgm:pt modelId="{D473572D-E0DB-4927-8507-E636D28BB38A}" type="parTrans" cxnId="{BFF8FCE4-C112-45B7-8CD9-2C2BD7513C54}">
      <dgm:prSet/>
      <dgm:spPr/>
      <dgm:t>
        <a:bodyPr/>
        <a:lstStyle/>
        <a:p>
          <a:endParaRPr lang="en-GB" sz="2000"/>
        </a:p>
      </dgm:t>
    </dgm:pt>
    <dgm:pt modelId="{CC73A055-ECA1-4F32-B9BD-AAE113623077}" type="sibTrans" cxnId="{BFF8FCE4-C112-45B7-8CD9-2C2BD7513C54}">
      <dgm:prSet/>
      <dgm:spPr/>
      <dgm:t>
        <a:bodyPr/>
        <a:lstStyle/>
        <a:p>
          <a:endParaRPr lang="en-GB" sz="2000"/>
        </a:p>
      </dgm:t>
    </dgm:pt>
    <dgm:pt modelId="{705B725E-EF5A-4F8F-BA80-EA56175ABE9F}">
      <dgm:prSet phldrT="[Text]" custT="1"/>
      <dgm:spPr/>
      <dgm:t>
        <a:bodyPr/>
        <a:lstStyle/>
        <a:p>
          <a:r>
            <a:rPr lang="en-GB" sz="2000"/>
            <a:t>Initial cost</a:t>
          </a:r>
        </a:p>
      </dgm:t>
    </dgm:pt>
    <dgm:pt modelId="{609B9F44-5657-4AB8-A8E8-B1F87A0997AD}" type="parTrans" cxnId="{316B0F0B-8482-43A6-AB30-D3FD50D5336B}">
      <dgm:prSet/>
      <dgm:spPr/>
      <dgm:t>
        <a:bodyPr/>
        <a:lstStyle/>
        <a:p>
          <a:endParaRPr lang="en-GB" sz="2000"/>
        </a:p>
      </dgm:t>
    </dgm:pt>
    <dgm:pt modelId="{83A92D0D-AE37-40C3-948F-398C302FA066}" type="sibTrans" cxnId="{316B0F0B-8482-43A6-AB30-D3FD50D5336B}">
      <dgm:prSet/>
      <dgm:spPr/>
      <dgm:t>
        <a:bodyPr/>
        <a:lstStyle/>
        <a:p>
          <a:endParaRPr lang="en-GB" sz="2000"/>
        </a:p>
      </dgm:t>
    </dgm:pt>
    <dgm:pt modelId="{E73BE07A-8646-4FCE-A13E-5610180870B4}">
      <dgm:prSet phldrT="[Text]" custT="1"/>
      <dgm:spPr/>
      <dgm:t>
        <a:bodyPr/>
        <a:lstStyle/>
        <a:p>
          <a:r>
            <a:rPr lang="en-GB" sz="2000"/>
            <a:t>Greener product e.g. fair trade, energy efficient, recycled</a:t>
          </a:r>
        </a:p>
      </dgm:t>
    </dgm:pt>
    <dgm:pt modelId="{3841D22D-13DF-4F64-91B9-DA2F40BBF188}" type="parTrans" cxnId="{C03A1931-F217-4579-82E1-11D17C89C873}">
      <dgm:prSet/>
      <dgm:spPr/>
      <dgm:t>
        <a:bodyPr/>
        <a:lstStyle/>
        <a:p>
          <a:endParaRPr lang="en-GB" sz="2000"/>
        </a:p>
      </dgm:t>
    </dgm:pt>
    <dgm:pt modelId="{0EBA7C69-20CC-449E-B181-6A7A1C6B75C8}" type="sibTrans" cxnId="{C03A1931-F217-4579-82E1-11D17C89C873}">
      <dgm:prSet/>
      <dgm:spPr/>
      <dgm:t>
        <a:bodyPr/>
        <a:lstStyle/>
        <a:p>
          <a:endParaRPr lang="en-GB" sz="2000"/>
        </a:p>
      </dgm:t>
    </dgm:pt>
    <dgm:pt modelId="{45E1C149-DD68-4E66-B922-79791F66AFF1}">
      <dgm:prSet phldrT="[Text]" custT="1"/>
      <dgm:spPr/>
      <dgm:t>
        <a:bodyPr/>
        <a:lstStyle/>
        <a:p>
          <a:r>
            <a:rPr lang="en-GB" sz="2000" b="1"/>
            <a:t>Delivery</a:t>
          </a:r>
          <a:endParaRPr lang="en-GB" sz="2000"/>
        </a:p>
      </dgm:t>
    </dgm:pt>
    <dgm:pt modelId="{CCC80376-1B7E-4B75-A3F6-D27240069A0A}" type="parTrans" cxnId="{7394CB05-0DC9-4E4A-A6A9-03BE708509B6}">
      <dgm:prSet/>
      <dgm:spPr/>
      <dgm:t>
        <a:bodyPr/>
        <a:lstStyle/>
        <a:p>
          <a:endParaRPr lang="en-GB" sz="2000"/>
        </a:p>
      </dgm:t>
    </dgm:pt>
    <dgm:pt modelId="{4601DAF6-0087-4286-AA88-17816FA9B3E6}" type="sibTrans" cxnId="{7394CB05-0DC9-4E4A-A6A9-03BE708509B6}">
      <dgm:prSet/>
      <dgm:spPr/>
      <dgm:t>
        <a:bodyPr/>
        <a:lstStyle/>
        <a:p>
          <a:endParaRPr lang="en-GB" sz="2000"/>
        </a:p>
      </dgm:t>
    </dgm:pt>
    <dgm:pt modelId="{8496500B-1413-4E55-BD70-AF9FC971DCF0}">
      <dgm:prSet phldrT="[Text]" custT="1"/>
      <dgm:spPr/>
      <dgm:t>
        <a:bodyPr/>
        <a:lstStyle/>
        <a:p>
          <a:r>
            <a:rPr lang="en-GB" sz="2000"/>
            <a:t>Running costs</a:t>
          </a:r>
        </a:p>
      </dgm:t>
    </dgm:pt>
    <dgm:pt modelId="{93B77CC6-255F-4E1E-A9BF-B11CE0038177}" type="parTrans" cxnId="{FAD228C1-029E-4E0A-8846-8368EB3E475F}">
      <dgm:prSet/>
      <dgm:spPr/>
      <dgm:t>
        <a:bodyPr/>
        <a:lstStyle/>
        <a:p>
          <a:endParaRPr lang="en-GB" sz="2000"/>
        </a:p>
      </dgm:t>
    </dgm:pt>
    <dgm:pt modelId="{07F4F6FF-2254-4D3E-9486-EB33FF9A87C1}" type="sibTrans" cxnId="{FAD228C1-029E-4E0A-8846-8368EB3E475F}">
      <dgm:prSet/>
      <dgm:spPr/>
      <dgm:t>
        <a:bodyPr/>
        <a:lstStyle/>
        <a:p>
          <a:endParaRPr lang="en-GB" sz="2000"/>
        </a:p>
      </dgm:t>
    </dgm:pt>
    <dgm:pt modelId="{0957C962-E5EE-43E9-9A89-EAE363F05E0E}">
      <dgm:prSet phldrT="[Text]" custT="1"/>
      <dgm:spPr/>
      <dgm:t>
        <a:bodyPr/>
        <a:lstStyle/>
        <a:p>
          <a:r>
            <a:rPr lang="en-GB" sz="2000"/>
            <a:t>Management</a:t>
          </a:r>
          <a:r>
            <a:rPr lang="en-GB" sz="2000">
              <a:latin typeface="Aptos Display" panose="02110004020202020204"/>
            </a:rPr>
            <a:t>/Servicing</a:t>
          </a:r>
          <a:endParaRPr lang="en-GB" sz="2000"/>
        </a:p>
      </dgm:t>
    </dgm:pt>
    <dgm:pt modelId="{A02B1096-39D2-4BBD-A6C9-5A1927511B85}" type="parTrans" cxnId="{011D3FA1-5A37-44EB-92D8-C65920ED1464}">
      <dgm:prSet/>
      <dgm:spPr/>
      <dgm:t>
        <a:bodyPr/>
        <a:lstStyle/>
        <a:p>
          <a:endParaRPr lang="en-GB" sz="2000"/>
        </a:p>
      </dgm:t>
    </dgm:pt>
    <dgm:pt modelId="{BDC4EF22-2E2C-426B-A84C-5E76ED66BE72}" type="sibTrans" cxnId="{011D3FA1-5A37-44EB-92D8-C65920ED1464}">
      <dgm:prSet/>
      <dgm:spPr/>
      <dgm:t>
        <a:bodyPr/>
        <a:lstStyle/>
        <a:p>
          <a:endParaRPr lang="en-GB" sz="2000"/>
        </a:p>
      </dgm:t>
    </dgm:pt>
    <dgm:pt modelId="{FFD16249-FFBC-4CCA-B7EB-757B551DB544}">
      <dgm:prSet phldrT="[Text]" custT="1"/>
      <dgm:spPr/>
      <dgm:t>
        <a:bodyPr/>
        <a:lstStyle/>
        <a:p>
          <a:r>
            <a:rPr lang="en-GB" sz="2000"/>
            <a:t>Disposal</a:t>
          </a:r>
        </a:p>
      </dgm:t>
    </dgm:pt>
    <dgm:pt modelId="{B1CB1537-7CC5-4965-B71E-0DC0670B5A8B}" type="parTrans" cxnId="{C89B6C32-72F6-4DD4-B35D-37011D84F64C}">
      <dgm:prSet/>
      <dgm:spPr/>
      <dgm:t>
        <a:bodyPr/>
        <a:lstStyle/>
        <a:p>
          <a:endParaRPr lang="en-GB" sz="2000"/>
        </a:p>
      </dgm:t>
    </dgm:pt>
    <dgm:pt modelId="{7122BEFC-BC26-4239-B7A0-A4FD9DB05F10}" type="sibTrans" cxnId="{C89B6C32-72F6-4DD4-B35D-37011D84F64C}">
      <dgm:prSet/>
      <dgm:spPr/>
      <dgm:t>
        <a:bodyPr/>
        <a:lstStyle/>
        <a:p>
          <a:endParaRPr lang="en-GB" sz="2000"/>
        </a:p>
      </dgm:t>
    </dgm:pt>
    <dgm:pt modelId="{B1F8E03C-6490-435D-91B5-953DB69FA627}" type="pres">
      <dgm:prSet presAssocID="{3C7D45DB-FD0C-4312-A13D-3D76E0E6BBC1}" presName="Name0" presStyleCnt="0">
        <dgm:presLayoutVars>
          <dgm:chMax val="1"/>
          <dgm:chPref val="1"/>
          <dgm:dir/>
          <dgm:animOne val="branch"/>
          <dgm:animLvl val="lvl"/>
        </dgm:presLayoutVars>
      </dgm:prSet>
      <dgm:spPr/>
    </dgm:pt>
    <dgm:pt modelId="{A9724D62-4762-42FA-A696-221C57FFFBBC}" type="pres">
      <dgm:prSet presAssocID="{5D9BC30B-DE41-4690-B42C-8E29B4A85E9A}" presName="Parent" presStyleLbl="node0" presStyleIdx="0" presStyleCnt="1" custScaleX="125736" custScaleY="114017">
        <dgm:presLayoutVars>
          <dgm:chMax val="6"/>
          <dgm:chPref val="6"/>
        </dgm:presLayoutVars>
      </dgm:prSet>
      <dgm:spPr/>
    </dgm:pt>
    <dgm:pt modelId="{B6524CAF-B0F1-43AA-86AE-C35D9FD0FEEA}" type="pres">
      <dgm:prSet presAssocID="{705B725E-EF5A-4F8F-BA80-EA56175ABE9F}" presName="Accent1" presStyleCnt="0"/>
      <dgm:spPr/>
    </dgm:pt>
    <dgm:pt modelId="{C9DAF2D3-FB88-4F2B-99E6-97107D05AA80}" type="pres">
      <dgm:prSet presAssocID="{705B725E-EF5A-4F8F-BA80-EA56175ABE9F}" presName="Accent" presStyleLbl="bgShp" presStyleIdx="0" presStyleCnt="6"/>
      <dgm:spPr/>
    </dgm:pt>
    <dgm:pt modelId="{0B88E188-23EE-46D7-A94E-6B6611DF9CE2}" type="pres">
      <dgm:prSet presAssocID="{705B725E-EF5A-4F8F-BA80-EA56175ABE9F}" presName="Child1" presStyleLbl="node1" presStyleIdx="0" presStyleCnt="6" custScaleX="129507" custScaleY="108772">
        <dgm:presLayoutVars>
          <dgm:chMax val="0"/>
          <dgm:chPref val="0"/>
          <dgm:bulletEnabled val="1"/>
        </dgm:presLayoutVars>
      </dgm:prSet>
      <dgm:spPr/>
    </dgm:pt>
    <dgm:pt modelId="{78779B59-FEDC-4810-AB18-0DBACEC4EDFB}" type="pres">
      <dgm:prSet presAssocID="{E73BE07A-8646-4FCE-A13E-5610180870B4}" presName="Accent2" presStyleCnt="0"/>
      <dgm:spPr/>
    </dgm:pt>
    <dgm:pt modelId="{EFF3B92D-F5E4-4C36-9BB4-12DA6D23E223}" type="pres">
      <dgm:prSet presAssocID="{E73BE07A-8646-4FCE-A13E-5610180870B4}" presName="Accent" presStyleLbl="bgShp" presStyleIdx="1" presStyleCnt="6"/>
      <dgm:spPr/>
    </dgm:pt>
    <dgm:pt modelId="{F7C8FBFB-7939-43B3-80D2-8E935437CEA1}" type="pres">
      <dgm:prSet presAssocID="{E73BE07A-8646-4FCE-A13E-5610180870B4}" presName="Child2" presStyleLbl="node1" presStyleIdx="1" presStyleCnt="6" custScaleX="122437" custScaleY="129199">
        <dgm:presLayoutVars>
          <dgm:chMax val="0"/>
          <dgm:chPref val="0"/>
          <dgm:bulletEnabled val="1"/>
        </dgm:presLayoutVars>
      </dgm:prSet>
      <dgm:spPr/>
    </dgm:pt>
    <dgm:pt modelId="{0A991A46-687A-4586-BB34-FEE64B824117}" type="pres">
      <dgm:prSet presAssocID="{45E1C149-DD68-4E66-B922-79791F66AFF1}" presName="Accent3" presStyleCnt="0"/>
      <dgm:spPr/>
    </dgm:pt>
    <dgm:pt modelId="{62DE2919-CFA9-4DC7-8118-E116BAE1AB7A}" type="pres">
      <dgm:prSet presAssocID="{45E1C149-DD68-4E66-B922-79791F66AFF1}" presName="Accent" presStyleLbl="bgShp" presStyleIdx="2" presStyleCnt="6"/>
      <dgm:spPr/>
    </dgm:pt>
    <dgm:pt modelId="{665C9354-AC0F-4EF9-8946-1712FB4966EB}" type="pres">
      <dgm:prSet presAssocID="{45E1C149-DD68-4E66-B922-79791F66AFF1}" presName="Child3" presStyleLbl="node1" presStyleIdx="2" presStyleCnt="6" custScaleX="128057" custScaleY="127117">
        <dgm:presLayoutVars>
          <dgm:chMax val="0"/>
          <dgm:chPref val="0"/>
          <dgm:bulletEnabled val="1"/>
        </dgm:presLayoutVars>
      </dgm:prSet>
      <dgm:spPr/>
    </dgm:pt>
    <dgm:pt modelId="{E98239C6-7AAB-4B77-BAA2-617B4976099D}" type="pres">
      <dgm:prSet presAssocID="{8496500B-1413-4E55-BD70-AF9FC971DCF0}" presName="Accent4" presStyleCnt="0"/>
      <dgm:spPr/>
    </dgm:pt>
    <dgm:pt modelId="{5A68D30C-38E4-4AB9-AD83-59CC89354092}" type="pres">
      <dgm:prSet presAssocID="{8496500B-1413-4E55-BD70-AF9FC971DCF0}" presName="Accent" presStyleLbl="bgShp" presStyleIdx="3" presStyleCnt="6"/>
      <dgm:spPr/>
    </dgm:pt>
    <dgm:pt modelId="{867D51C3-FB56-4F5E-BCD2-CD825913D6C0}" type="pres">
      <dgm:prSet presAssocID="{8496500B-1413-4E55-BD70-AF9FC971DCF0}" presName="Child4" presStyleLbl="node1" presStyleIdx="3" presStyleCnt="6" custScaleX="122759" custScaleY="125633">
        <dgm:presLayoutVars>
          <dgm:chMax val="0"/>
          <dgm:chPref val="0"/>
          <dgm:bulletEnabled val="1"/>
        </dgm:presLayoutVars>
      </dgm:prSet>
      <dgm:spPr/>
    </dgm:pt>
    <dgm:pt modelId="{127357BF-669F-4F0E-A682-673164881F1D}" type="pres">
      <dgm:prSet presAssocID="{0957C962-E5EE-43E9-9A89-EAE363F05E0E}" presName="Accent5" presStyleCnt="0"/>
      <dgm:spPr/>
    </dgm:pt>
    <dgm:pt modelId="{2110964C-61F2-4CB4-B990-33C6D417B17C}" type="pres">
      <dgm:prSet presAssocID="{0957C962-E5EE-43E9-9A89-EAE363F05E0E}" presName="Accent" presStyleLbl="bgShp" presStyleIdx="4" presStyleCnt="6"/>
      <dgm:spPr/>
    </dgm:pt>
    <dgm:pt modelId="{2E59C38E-56E2-4453-A810-988EB94AA3B5}" type="pres">
      <dgm:prSet presAssocID="{0957C962-E5EE-43E9-9A89-EAE363F05E0E}" presName="Child5" presStyleLbl="node1" presStyleIdx="4" presStyleCnt="6" custScaleX="132536" custScaleY="124802">
        <dgm:presLayoutVars>
          <dgm:chMax val="0"/>
          <dgm:chPref val="0"/>
          <dgm:bulletEnabled val="1"/>
        </dgm:presLayoutVars>
      </dgm:prSet>
      <dgm:spPr/>
    </dgm:pt>
    <dgm:pt modelId="{A8E99BDF-FAE5-4299-9C2E-55CF36EE8166}" type="pres">
      <dgm:prSet presAssocID="{FFD16249-FFBC-4CCA-B7EB-757B551DB544}" presName="Accent6" presStyleCnt="0"/>
      <dgm:spPr/>
    </dgm:pt>
    <dgm:pt modelId="{A8B4AA33-86D4-4D14-A63D-A767210F81D5}" type="pres">
      <dgm:prSet presAssocID="{FFD16249-FFBC-4CCA-B7EB-757B551DB544}" presName="Accent" presStyleLbl="bgShp" presStyleIdx="5" presStyleCnt="6"/>
      <dgm:spPr/>
    </dgm:pt>
    <dgm:pt modelId="{5D03C66E-EFD2-4B91-9F55-E23390226479}" type="pres">
      <dgm:prSet presAssocID="{FFD16249-FFBC-4CCA-B7EB-757B551DB544}" presName="Child6" presStyleLbl="node1" presStyleIdx="5" presStyleCnt="6" custScaleX="132457" custScaleY="121601">
        <dgm:presLayoutVars>
          <dgm:chMax val="0"/>
          <dgm:chPref val="0"/>
          <dgm:bulletEnabled val="1"/>
        </dgm:presLayoutVars>
      </dgm:prSet>
      <dgm:spPr/>
    </dgm:pt>
  </dgm:ptLst>
  <dgm:cxnLst>
    <dgm:cxn modelId="{7394CB05-0DC9-4E4A-A6A9-03BE708509B6}" srcId="{5D9BC30B-DE41-4690-B42C-8E29B4A85E9A}" destId="{45E1C149-DD68-4E66-B922-79791F66AFF1}" srcOrd="2" destOrd="0" parTransId="{CCC80376-1B7E-4B75-A3F6-D27240069A0A}" sibTransId="{4601DAF6-0087-4286-AA88-17816FA9B3E6}"/>
    <dgm:cxn modelId="{05D1C607-6271-4E19-8842-D2FF95CD4139}" type="presOf" srcId="{705B725E-EF5A-4F8F-BA80-EA56175ABE9F}" destId="{0B88E188-23EE-46D7-A94E-6B6611DF9CE2}" srcOrd="0" destOrd="0" presId="urn:microsoft.com/office/officeart/2011/layout/HexagonRadial"/>
    <dgm:cxn modelId="{316B0F0B-8482-43A6-AB30-D3FD50D5336B}" srcId="{5D9BC30B-DE41-4690-B42C-8E29B4A85E9A}" destId="{705B725E-EF5A-4F8F-BA80-EA56175ABE9F}" srcOrd="0" destOrd="0" parTransId="{609B9F44-5657-4AB8-A8E8-B1F87A0997AD}" sibTransId="{83A92D0D-AE37-40C3-948F-398C302FA066}"/>
    <dgm:cxn modelId="{DE54971E-C048-4021-B00B-58E45CBD1F43}" type="presOf" srcId="{5D9BC30B-DE41-4690-B42C-8E29B4A85E9A}" destId="{A9724D62-4762-42FA-A696-221C57FFFBBC}" srcOrd="0" destOrd="0" presId="urn:microsoft.com/office/officeart/2011/layout/HexagonRadial"/>
    <dgm:cxn modelId="{C03A1931-F217-4579-82E1-11D17C89C873}" srcId="{5D9BC30B-DE41-4690-B42C-8E29B4A85E9A}" destId="{E73BE07A-8646-4FCE-A13E-5610180870B4}" srcOrd="1" destOrd="0" parTransId="{3841D22D-13DF-4F64-91B9-DA2F40BBF188}" sibTransId="{0EBA7C69-20CC-449E-B181-6A7A1C6B75C8}"/>
    <dgm:cxn modelId="{C89B6C32-72F6-4DD4-B35D-37011D84F64C}" srcId="{5D9BC30B-DE41-4690-B42C-8E29B4A85E9A}" destId="{FFD16249-FFBC-4CCA-B7EB-757B551DB544}" srcOrd="5" destOrd="0" parTransId="{B1CB1537-7CC5-4965-B71E-0DC0670B5A8B}" sibTransId="{7122BEFC-BC26-4239-B7A0-A4FD9DB05F10}"/>
    <dgm:cxn modelId="{E24A1F94-02AF-4D5C-B8C7-E8FBDCD40D92}" type="presOf" srcId="{FFD16249-FFBC-4CCA-B7EB-757B551DB544}" destId="{5D03C66E-EFD2-4B91-9F55-E23390226479}" srcOrd="0" destOrd="0" presId="urn:microsoft.com/office/officeart/2011/layout/HexagonRadial"/>
    <dgm:cxn modelId="{011D3FA1-5A37-44EB-92D8-C65920ED1464}" srcId="{5D9BC30B-DE41-4690-B42C-8E29B4A85E9A}" destId="{0957C962-E5EE-43E9-9A89-EAE363F05E0E}" srcOrd="4" destOrd="0" parTransId="{A02B1096-39D2-4BBD-A6C9-5A1927511B85}" sibTransId="{BDC4EF22-2E2C-426B-A84C-5E76ED66BE72}"/>
    <dgm:cxn modelId="{851937AA-3F4A-43B9-B564-FC47DEC3177C}" type="presOf" srcId="{8496500B-1413-4E55-BD70-AF9FC971DCF0}" destId="{867D51C3-FB56-4F5E-BCD2-CD825913D6C0}" srcOrd="0" destOrd="0" presId="urn:microsoft.com/office/officeart/2011/layout/HexagonRadial"/>
    <dgm:cxn modelId="{FAD228C1-029E-4E0A-8846-8368EB3E475F}" srcId="{5D9BC30B-DE41-4690-B42C-8E29B4A85E9A}" destId="{8496500B-1413-4E55-BD70-AF9FC971DCF0}" srcOrd="3" destOrd="0" parTransId="{93B77CC6-255F-4E1E-A9BF-B11CE0038177}" sibTransId="{07F4F6FF-2254-4D3E-9486-EB33FF9A87C1}"/>
    <dgm:cxn modelId="{0FB49CD2-0B50-4840-BFAD-3B9230EFBDD0}" type="presOf" srcId="{3C7D45DB-FD0C-4312-A13D-3D76E0E6BBC1}" destId="{B1F8E03C-6490-435D-91B5-953DB69FA627}" srcOrd="0" destOrd="0" presId="urn:microsoft.com/office/officeart/2011/layout/HexagonRadial"/>
    <dgm:cxn modelId="{C079B1D3-7014-4940-92F9-F81973558510}" type="presOf" srcId="{45E1C149-DD68-4E66-B922-79791F66AFF1}" destId="{665C9354-AC0F-4EF9-8946-1712FB4966EB}" srcOrd="0" destOrd="0" presId="urn:microsoft.com/office/officeart/2011/layout/HexagonRadial"/>
    <dgm:cxn modelId="{BFF8FCE4-C112-45B7-8CD9-2C2BD7513C54}" srcId="{3C7D45DB-FD0C-4312-A13D-3D76E0E6BBC1}" destId="{5D9BC30B-DE41-4690-B42C-8E29B4A85E9A}" srcOrd="0" destOrd="0" parTransId="{D473572D-E0DB-4927-8507-E636D28BB38A}" sibTransId="{CC73A055-ECA1-4F32-B9BD-AAE113623077}"/>
    <dgm:cxn modelId="{852457FC-46AB-43EF-A802-BC2B23F00647}" type="presOf" srcId="{E73BE07A-8646-4FCE-A13E-5610180870B4}" destId="{F7C8FBFB-7939-43B3-80D2-8E935437CEA1}" srcOrd="0" destOrd="0" presId="urn:microsoft.com/office/officeart/2011/layout/HexagonRadial"/>
    <dgm:cxn modelId="{0CDC49FE-03C6-41ED-BC30-F839F9E0AF70}" type="presOf" srcId="{0957C962-E5EE-43E9-9A89-EAE363F05E0E}" destId="{2E59C38E-56E2-4453-A810-988EB94AA3B5}" srcOrd="0" destOrd="0" presId="urn:microsoft.com/office/officeart/2011/layout/HexagonRadial"/>
    <dgm:cxn modelId="{C333D890-840D-4399-9489-80A28DB3DBB0}" type="presParOf" srcId="{B1F8E03C-6490-435D-91B5-953DB69FA627}" destId="{A9724D62-4762-42FA-A696-221C57FFFBBC}" srcOrd="0" destOrd="0" presId="urn:microsoft.com/office/officeart/2011/layout/HexagonRadial"/>
    <dgm:cxn modelId="{71A3A0DF-DF75-465F-BEC0-1FC1B6D64C64}" type="presParOf" srcId="{B1F8E03C-6490-435D-91B5-953DB69FA627}" destId="{B6524CAF-B0F1-43AA-86AE-C35D9FD0FEEA}" srcOrd="1" destOrd="0" presId="urn:microsoft.com/office/officeart/2011/layout/HexagonRadial"/>
    <dgm:cxn modelId="{6A9B1EE6-F146-4967-AA1C-5474F6D4780A}" type="presParOf" srcId="{B6524CAF-B0F1-43AA-86AE-C35D9FD0FEEA}" destId="{C9DAF2D3-FB88-4F2B-99E6-97107D05AA80}" srcOrd="0" destOrd="0" presId="urn:microsoft.com/office/officeart/2011/layout/HexagonRadial"/>
    <dgm:cxn modelId="{325BC9BC-ED48-4304-B5B1-9BF656F028B6}" type="presParOf" srcId="{B1F8E03C-6490-435D-91B5-953DB69FA627}" destId="{0B88E188-23EE-46D7-A94E-6B6611DF9CE2}" srcOrd="2" destOrd="0" presId="urn:microsoft.com/office/officeart/2011/layout/HexagonRadial"/>
    <dgm:cxn modelId="{AA91612D-5521-40BE-B99E-6F493733D526}" type="presParOf" srcId="{B1F8E03C-6490-435D-91B5-953DB69FA627}" destId="{78779B59-FEDC-4810-AB18-0DBACEC4EDFB}" srcOrd="3" destOrd="0" presId="urn:microsoft.com/office/officeart/2011/layout/HexagonRadial"/>
    <dgm:cxn modelId="{18EEEE21-4998-486A-B677-704ED43FEB96}" type="presParOf" srcId="{78779B59-FEDC-4810-AB18-0DBACEC4EDFB}" destId="{EFF3B92D-F5E4-4C36-9BB4-12DA6D23E223}" srcOrd="0" destOrd="0" presId="urn:microsoft.com/office/officeart/2011/layout/HexagonRadial"/>
    <dgm:cxn modelId="{4B34DB6B-131E-4C21-850B-595FEE9726DC}" type="presParOf" srcId="{B1F8E03C-6490-435D-91B5-953DB69FA627}" destId="{F7C8FBFB-7939-43B3-80D2-8E935437CEA1}" srcOrd="4" destOrd="0" presId="urn:microsoft.com/office/officeart/2011/layout/HexagonRadial"/>
    <dgm:cxn modelId="{D2F7F527-67F8-4854-96AC-E8B818F03FC7}" type="presParOf" srcId="{B1F8E03C-6490-435D-91B5-953DB69FA627}" destId="{0A991A46-687A-4586-BB34-FEE64B824117}" srcOrd="5" destOrd="0" presId="urn:microsoft.com/office/officeart/2011/layout/HexagonRadial"/>
    <dgm:cxn modelId="{63978D79-46C3-4B00-9C9E-32B386D0A6AD}" type="presParOf" srcId="{0A991A46-687A-4586-BB34-FEE64B824117}" destId="{62DE2919-CFA9-4DC7-8118-E116BAE1AB7A}" srcOrd="0" destOrd="0" presId="urn:microsoft.com/office/officeart/2011/layout/HexagonRadial"/>
    <dgm:cxn modelId="{E7C6000A-3A5B-4EB5-8AA4-6DB7B923CBD2}" type="presParOf" srcId="{B1F8E03C-6490-435D-91B5-953DB69FA627}" destId="{665C9354-AC0F-4EF9-8946-1712FB4966EB}" srcOrd="6" destOrd="0" presId="urn:microsoft.com/office/officeart/2011/layout/HexagonRadial"/>
    <dgm:cxn modelId="{D56BC4B4-EEB6-416B-B1B9-966D56E842C7}" type="presParOf" srcId="{B1F8E03C-6490-435D-91B5-953DB69FA627}" destId="{E98239C6-7AAB-4B77-BAA2-617B4976099D}" srcOrd="7" destOrd="0" presId="urn:microsoft.com/office/officeart/2011/layout/HexagonRadial"/>
    <dgm:cxn modelId="{46E8386B-4212-4041-BF4C-1F7D2CED159A}" type="presParOf" srcId="{E98239C6-7AAB-4B77-BAA2-617B4976099D}" destId="{5A68D30C-38E4-4AB9-AD83-59CC89354092}" srcOrd="0" destOrd="0" presId="urn:microsoft.com/office/officeart/2011/layout/HexagonRadial"/>
    <dgm:cxn modelId="{434E1FC9-A8FF-4451-A16D-947628AC0E1A}" type="presParOf" srcId="{B1F8E03C-6490-435D-91B5-953DB69FA627}" destId="{867D51C3-FB56-4F5E-BCD2-CD825913D6C0}" srcOrd="8" destOrd="0" presId="urn:microsoft.com/office/officeart/2011/layout/HexagonRadial"/>
    <dgm:cxn modelId="{8CF01D9D-E0EE-4C72-A253-E299604969E8}" type="presParOf" srcId="{B1F8E03C-6490-435D-91B5-953DB69FA627}" destId="{127357BF-669F-4F0E-A682-673164881F1D}" srcOrd="9" destOrd="0" presId="urn:microsoft.com/office/officeart/2011/layout/HexagonRadial"/>
    <dgm:cxn modelId="{3C281E74-C657-4572-8267-2BB0224BFBD4}" type="presParOf" srcId="{127357BF-669F-4F0E-A682-673164881F1D}" destId="{2110964C-61F2-4CB4-B990-33C6D417B17C}" srcOrd="0" destOrd="0" presId="urn:microsoft.com/office/officeart/2011/layout/HexagonRadial"/>
    <dgm:cxn modelId="{FB7F5752-7408-4276-B278-B5A52F873F6E}" type="presParOf" srcId="{B1F8E03C-6490-435D-91B5-953DB69FA627}" destId="{2E59C38E-56E2-4453-A810-988EB94AA3B5}" srcOrd="10" destOrd="0" presId="urn:microsoft.com/office/officeart/2011/layout/HexagonRadial"/>
    <dgm:cxn modelId="{49A17F55-8363-4C8B-B7E4-8C14CDF6580A}" type="presParOf" srcId="{B1F8E03C-6490-435D-91B5-953DB69FA627}" destId="{A8E99BDF-FAE5-4299-9C2E-55CF36EE8166}" srcOrd="11" destOrd="0" presId="urn:microsoft.com/office/officeart/2011/layout/HexagonRadial"/>
    <dgm:cxn modelId="{4652819D-6212-4938-8822-D7043CE36FE7}" type="presParOf" srcId="{A8E99BDF-FAE5-4299-9C2E-55CF36EE8166}" destId="{A8B4AA33-86D4-4D14-A63D-A767210F81D5}" srcOrd="0" destOrd="0" presId="urn:microsoft.com/office/officeart/2011/layout/HexagonRadial"/>
    <dgm:cxn modelId="{B01539A5-6150-4E5E-8CDA-EF9A4358C6C1}" type="presParOf" srcId="{B1F8E03C-6490-435D-91B5-953DB69FA627}" destId="{5D03C66E-EFD2-4B91-9F55-E23390226479}"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FA0F-9342-4EFB-8F13-3709668E4CBF}">
      <dsp:nvSpPr>
        <dsp:cNvPr id="0" name=""/>
        <dsp:cNvSpPr/>
      </dsp:nvSpPr>
      <dsp:spPr>
        <a:xfrm>
          <a:off x="2701781" y="1716"/>
          <a:ext cx="2716796" cy="1688147"/>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Audit / establish baselines </a:t>
          </a:r>
        </a:p>
      </dsp:txBody>
      <dsp:txXfrm>
        <a:off x="3099647" y="248939"/>
        <a:ext cx="1921064" cy="1193701"/>
      </dsp:txXfrm>
    </dsp:sp>
    <dsp:sp modelId="{6D32755F-090F-4FCD-A0E5-CDBED4AA566F}">
      <dsp:nvSpPr>
        <dsp:cNvPr id="0" name=""/>
        <dsp:cNvSpPr/>
      </dsp:nvSpPr>
      <dsp:spPr>
        <a:xfrm rot="12353609">
          <a:off x="4840992" y="1049576"/>
          <a:ext cx="218897"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4903365" y="1155266"/>
        <a:ext cx="153228" cy="274051"/>
      </dsp:txXfrm>
    </dsp:sp>
    <dsp:sp modelId="{15BB1D50-1686-425F-B96F-504F161ED9D8}">
      <dsp:nvSpPr>
        <dsp:cNvPr id="0" name=""/>
        <dsp:cNvSpPr/>
      </dsp:nvSpPr>
      <dsp:spPr>
        <a:xfrm>
          <a:off x="4399022" y="923039"/>
          <a:ext cx="2854093" cy="155994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Set ‘smart’ targets – balance of impact and ease</a:t>
          </a:r>
        </a:p>
      </dsp:txBody>
      <dsp:txXfrm>
        <a:off x="4816994" y="1151488"/>
        <a:ext cx="2018149" cy="1103047"/>
      </dsp:txXfrm>
    </dsp:sp>
    <dsp:sp modelId="{07890556-CD9D-43EF-B04B-409B34718D0E}">
      <dsp:nvSpPr>
        <dsp:cNvPr id="0" name=""/>
        <dsp:cNvSpPr/>
      </dsp:nvSpPr>
      <dsp:spPr>
        <a:xfrm rot="5400000">
          <a:off x="5710390" y="2466322"/>
          <a:ext cx="231358"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745094" y="2522970"/>
        <a:ext cx="161951" cy="274051"/>
      </dsp:txXfrm>
    </dsp:sp>
    <dsp:sp modelId="{FD6AA6E0-79E0-44A6-AE63-FF14CB95EB63}">
      <dsp:nvSpPr>
        <dsp:cNvPr id="0" name=""/>
        <dsp:cNvSpPr/>
      </dsp:nvSpPr>
      <dsp:spPr>
        <a:xfrm>
          <a:off x="4358855" y="2919509"/>
          <a:ext cx="2934428" cy="163106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Roles and responsibilities</a:t>
          </a:r>
        </a:p>
      </dsp:txBody>
      <dsp:txXfrm>
        <a:off x="4788592" y="3158373"/>
        <a:ext cx="2074954" cy="1153335"/>
      </dsp:txXfrm>
    </dsp:sp>
    <dsp:sp modelId="{FC8EC318-7921-490E-AB7C-E20D73F6912C}">
      <dsp:nvSpPr>
        <dsp:cNvPr id="0" name=""/>
        <dsp:cNvSpPr/>
      </dsp:nvSpPr>
      <dsp:spPr>
        <a:xfrm rot="20077447">
          <a:off x="4787632" y="3942866"/>
          <a:ext cx="237599"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791071" y="4049491"/>
        <a:ext cx="166319" cy="274051"/>
      </dsp:txXfrm>
    </dsp:sp>
    <dsp:sp modelId="{67FD0B62-B722-4FD6-A228-7DEDB7148DC6}">
      <dsp:nvSpPr>
        <dsp:cNvPr id="0" name=""/>
        <dsp:cNvSpPr/>
      </dsp:nvSpPr>
      <dsp:spPr>
        <a:xfrm>
          <a:off x="2733225" y="3747947"/>
          <a:ext cx="2653920" cy="1649374"/>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Education and understanding</a:t>
          </a:r>
        </a:p>
      </dsp:txBody>
      <dsp:txXfrm>
        <a:off x="3121883" y="3989492"/>
        <a:ext cx="1876604" cy="1166284"/>
      </dsp:txXfrm>
    </dsp:sp>
    <dsp:sp modelId="{C8D67C12-BA51-40D2-9DE9-FC283D31E262}">
      <dsp:nvSpPr>
        <dsp:cNvPr id="0" name=""/>
        <dsp:cNvSpPr/>
      </dsp:nvSpPr>
      <dsp:spPr>
        <a:xfrm rot="1646186">
          <a:off x="3100493" y="3894835"/>
          <a:ext cx="18803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103665" y="3973190"/>
        <a:ext cx="131622" cy="274051"/>
      </dsp:txXfrm>
    </dsp:sp>
    <dsp:sp modelId="{A0CCAC60-E45A-4B7C-88E1-9759A7FCED86}">
      <dsp:nvSpPr>
        <dsp:cNvPr id="0" name=""/>
        <dsp:cNvSpPr/>
      </dsp:nvSpPr>
      <dsp:spPr>
        <a:xfrm>
          <a:off x="785149" y="2777347"/>
          <a:ext cx="2943549" cy="1718218"/>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Campaigning</a:t>
          </a:r>
        </a:p>
      </dsp:txBody>
      <dsp:txXfrm>
        <a:off x="1216222" y="3028974"/>
        <a:ext cx="2081403" cy="1214964"/>
      </dsp:txXfrm>
    </dsp:sp>
    <dsp:sp modelId="{BD990A50-933C-4E53-A07F-1C00C536AB5E}">
      <dsp:nvSpPr>
        <dsp:cNvPr id="0" name=""/>
        <dsp:cNvSpPr/>
      </dsp:nvSpPr>
      <dsp:spPr>
        <a:xfrm rot="16288112">
          <a:off x="2214128" y="2424641"/>
          <a:ext cx="136015"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34007" y="2536387"/>
        <a:ext cx="95211" cy="274051"/>
      </dsp:txXfrm>
    </dsp:sp>
    <dsp:sp modelId="{9824C604-CD82-4F91-A729-74CB9D1D7A94}">
      <dsp:nvSpPr>
        <dsp:cNvPr id="0" name=""/>
        <dsp:cNvSpPr/>
      </dsp:nvSpPr>
      <dsp:spPr>
        <a:xfrm>
          <a:off x="945893" y="885030"/>
          <a:ext cx="2721195" cy="163596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Cultural, behavioural and operational change evaluated</a:t>
          </a:r>
        </a:p>
      </dsp:txBody>
      <dsp:txXfrm>
        <a:off x="1344403" y="1124611"/>
        <a:ext cx="1924175" cy="1156800"/>
      </dsp:txXfrm>
    </dsp:sp>
    <dsp:sp modelId="{DA9A111C-F456-4521-BB70-919FDCFEABAD}">
      <dsp:nvSpPr>
        <dsp:cNvPr id="0" name=""/>
        <dsp:cNvSpPr/>
      </dsp:nvSpPr>
      <dsp:spPr>
        <a:xfrm rot="9237007">
          <a:off x="3756722" y="2036331"/>
          <a:ext cx="21806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818817" y="2113318"/>
        <a:ext cx="152643" cy="274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24D62-4762-42FA-A696-221C57FFFBBC}">
      <dsp:nvSpPr>
        <dsp:cNvPr id="0" name=""/>
        <dsp:cNvSpPr/>
      </dsp:nvSpPr>
      <dsp:spPr>
        <a:xfrm>
          <a:off x="2687289" y="1546959"/>
          <a:ext cx="2793681" cy="2191408"/>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A good procurement decision</a:t>
          </a:r>
        </a:p>
      </dsp:txBody>
      <dsp:txXfrm>
        <a:off x="3128791" y="1893280"/>
        <a:ext cx="1910677" cy="1498766"/>
      </dsp:txXfrm>
    </dsp:sp>
    <dsp:sp modelId="{EFF3B92D-F5E4-4C36-9BB4-12DA6D23E223}">
      <dsp:nvSpPr>
        <dsp:cNvPr id="0" name=""/>
        <dsp:cNvSpPr/>
      </dsp:nvSpPr>
      <dsp:spPr>
        <a:xfrm>
          <a:off x="4364511" y="762115"/>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8E188-23EE-46D7-A94E-6B6611DF9CE2}">
      <dsp:nvSpPr>
        <dsp:cNvPr id="0" name=""/>
        <dsp:cNvSpPr/>
      </dsp:nvSpPr>
      <dsp:spPr>
        <a:xfrm>
          <a:off x="2909232" y="-135487"/>
          <a:ext cx="2358064" cy="1713383"/>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Initial cost</a:t>
          </a:r>
        </a:p>
      </dsp:txBody>
      <dsp:txXfrm>
        <a:off x="3268909" y="125856"/>
        <a:ext cx="1638710" cy="1190697"/>
      </dsp:txXfrm>
    </dsp:sp>
    <dsp:sp modelId="{62DE2919-CFA9-4DC7-8118-E116BAE1AB7A}">
      <dsp:nvSpPr>
        <dsp:cNvPr id="0" name=""/>
        <dsp:cNvSpPr/>
      </dsp:nvSpPr>
      <dsp:spPr>
        <a:xfrm>
          <a:off x="5342875" y="2112447"/>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8FBFB-7939-43B3-80D2-8E935437CEA1}">
      <dsp:nvSpPr>
        <dsp:cNvPr id="0" name=""/>
        <dsp:cNvSpPr/>
      </dsp:nvSpPr>
      <dsp:spPr>
        <a:xfrm>
          <a:off x="4643483" y="672486"/>
          <a:ext cx="2229333" cy="2035151"/>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Greener product e.g. fair trade, energy efficient, recycled</a:t>
          </a:r>
        </a:p>
      </dsp:txBody>
      <dsp:txXfrm>
        <a:off x="5027093" y="1022683"/>
        <a:ext cx="1462113" cy="1334757"/>
      </dsp:txXfrm>
    </dsp:sp>
    <dsp:sp modelId="{5A68D30C-38E4-4AB9-AD83-59CC89354092}">
      <dsp:nvSpPr>
        <dsp:cNvPr id="0" name=""/>
        <dsp:cNvSpPr/>
      </dsp:nvSpPr>
      <dsp:spPr>
        <a:xfrm>
          <a:off x="4663240" y="3636718"/>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C9354-AC0F-4EF9-8946-1712FB4966EB}">
      <dsp:nvSpPr>
        <dsp:cNvPr id="0" name=""/>
        <dsp:cNvSpPr/>
      </dsp:nvSpPr>
      <dsp:spPr>
        <a:xfrm>
          <a:off x="4592318" y="2593545"/>
          <a:ext cx="2331662" cy="2002355"/>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Delivery</a:t>
          </a:r>
          <a:endParaRPr lang="en-GB" sz="2000" kern="1200"/>
        </a:p>
      </dsp:txBody>
      <dsp:txXfrm>
        <a:off x="4977314" y="2924167"/>
        <a:ext cx="1561670" cy="1341111"/>
      </dsp:txXfrm>
    </dsp:sp>
    <dsp:sp modelId="{2110964C-61F2-4CB4-B990-33C6D417B17C}">
      <dsp:nvSpPr>
        <dsp:cNvPr id="0" name=""/>
        <dsp:cNvSpPr/>
      </dsp:nvSpPr>
      <dsp:spPr>
        <a:xfrm>
          <a:off x="2977333" y="379494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D51C3-FB56-4F5E-BCD2-CD825913D6C0}">
      <dsp:nvSpPr>
        <dsp:cNvPr id="0" name=""/>
        <dsp:cNvSpPr/>
      </dsp:nvSpPr>
      <dsp:spPr>
        <a:xfrm>
          <a:off x="2970666" y="3575175"/>
          <a:ext cx="2235196" cy="197897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Running costs</a:t>
          </a:r>
        </a:p>
      </dsp:txBody>
      <dsp:txXfrm>
        <a:off x="3346496" y="3907924"/>
        <a:ext cx="1483536" cy="1313481"/>
      </dsp:txXfrm>
    </dsp:sp>
    <dsp:sp modelId="{A8B4AA33-86D4-4D14-A63D-A767210F81D5}">
      <dsp:nvSpPr>
        <dsp:cNvPr id="0" name=""/>
        <dsp:cNvSpPr/>
      </dsp:nvSpPr>
      <dsp:spPr>
        <a:xfrm>
          <a:off x="1982947" y="244515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9C38E-56E2-4453-A810-988EB94AA3B5}">
      <dsp:nvSpPr>
        <dsp:cNvPr id="0" name=""/>
        <dsp:cNvSpPr/>
      </dsp:nvSpPr>
      <dsp:spPr>
        <a:xfrm>
          <a:off x="1204018" y="2612862"/>
          <a:ext cx="2413216" cy="196588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Management</a:t>
          </a:r>
          <a:r>
            <a:rPr lang="en-GB" sz="2000" kern="1200">
              <a:latin typeface="Aptos Display" panose="02110004020202020204"/>
            </a:rPr>
            <a:t>/Servicing</a:t>
          </a:r>
          <a:endParaRPr lang="en-GB" sz="2000" kern="1200"/>
        </a:p>
      </dsp:txBody>
      <dsp:txXfrm>
        <a:off x="1592337" y="2929200"/>
        <a:ext cx="1636578" cy="1333213"/>
      </dsp:txXfrm>
    </dsp:sp>
    <dsp:sp modelId="{5D03C66E-EFD2-4B91-9F55-E23390226479}">
      <dsp:nvSpPr>
        <dsp:cNvPr id="0" name=""/>
        <dsp:cNvSpPr/>
      </dsp:nvSpPr>
      <dsp:spPr>
        <a:xfrm>
          <a:off x="1204737" y="730161"/>
          <a:ext cx="2411778" cy="1915466"/>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Disposal</a:t>
          </a:r>
        </a:p>
      </dsp:txBody>
      <dsp:txXfrm>
        <a:off x="1588135" y="1034661"/>
        <a:ext cx="1644982" cy="130646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AE670-92FF-4DAE-A33F-F5011B3C6D5A}" type="datetimeFigureOut">
              <a:t>3/31/2025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B7A73-8578-4F46-B3EE-29CC8BA46D44}" type="slidenum">
              <a:t>‹#›</a:t>
            </a:fld>
            <a:endParaRPr lang="en-GB"/>
          </a:p>
        </p:txBody>
      </p:sp>
    </p:spTree>
    <p:extLst>
      <p:ext uri="{BB962C8B-B14F-4D97-AF65-F5344CB8AC3E}">
        <p14:creationId xmlns:p14="http://schemas.microsoft.com/office/powerpoint/2010/main" val="359951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nglianwater.co.uk/siteassets/household/in-the-community/school-water-audit.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a:latin typeface="+mn-lt"/>
              </a:rPr>
              <a:t>Beth – welcome from presenters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70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C9A827-7189-4FDE-84CF-0DACFC5C656E}" type="slidenum">
              <a:rPr lang="en-US" smtClean="0"/>
              <a:t>19</a:t>
            </a:fld>
            <a:endParaRPr lang="en-US"/>
          </a:p>
        </p:txBody>
      </p:sp>
    </p:spTree>
    <p:extLst>
      <p:ext uri="{BB962C8B-B14F-4D97-AF65-F5344CB8AC3E}">
        <p14:creationId xmlns:p14="http://schemas.microsoft.com/office/powerpoint/2010/main" val="278539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Adding to the rising number of community energy projects in the UK, Nayland Primary School has unveiled its 15.54kW solar installation in Suffolk. Made possible by the Green Energy Nayland scheme, the school will now benefit from free electricity and bill savings for over 25 years.</a:t>
            </a:r>
          </a:p>
        </p:txBody>
      </p:sp>
      <p:sp>
        <p:nvSpPr>
          <p:cNvPr id="4" name="Slide Number Placeholder 3"/>
          <p:cNvSpPr>
            <a:spLocks noGrp="1"/>
          </p:cNvSpPr>
          <p:nvPr>
            <p:ph type="sldNum" sz="quarter" idx="5"/>
          </p:nvPr>
        </p:nvSpPr>
        <p:spPr/>
        <p:txBody>
          <a:bodyPr/>
          <a:lstStyle/>
          <a:p>
            <a:fld id="{366B7A73-8578-4F46-B3EE-29CC8BA46D44}" type="slidenum">
              <a:rPr lang="en-GB"/>
              <a:t>28</a:t>
            </a:fld>
            <a:endParaRPr lang="en-GB"/>
          </a:p>
        </p:txBody>
      </p:sp>
    </p:spTree>
    <p:extLst>
      <p:ext uri="{BB962C8B-B14F-4D97-AF65-F5344CB8AC3E}">
        <p14:creationId xmlns:p14="http://schemas.microsoft.com/office/powerpoint/2010/main" val="3736919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47</a:t>
            </a:fld>
            <a:endParaRPr lang="en-GB"/>
          </a:p>
        </p:txBody>
      </p:sp>
    </p:spTree>
    <p:extLst>
      <p:ext uri="{BB962C8B-B14F-4D97-AF65-F5344CB8AC3E}">
        <p14:creationId xmlns:p14="http://schemas.microsoft.com/office/powerpoint/2010/main" val="96095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0B0C0C"/>
                </a:solidFill>
                <a:effectLst/>
                <a:latin typeface="GDS Transport"/>
              </a:rPr>
              <a:t>the long term flood risk for an area in England</a:t>
            </a:r>
          </a:p>
          <a:p>
            <a:pPr algn="l">
              <a:buFont typeface="Arial" panose="020B0604020202020204" pitchFamily="34" charset="0"/>
              <a:buChar char="•"/>
            </a:pPr>
            <a:r>
              <a:rPr lang="en-GB" b="0" i="0">
                <a:solidFill>
                  <a:srgbClr val="0B0C0C"/>
                </a:solidFill>
                <a:effectLst/>
                <a:latin typeface="GDS Transport"/>
              </a:rPr>
              <a:t>the possible causes of flooding</a:t>
            </a:r>
          </a:p>
          <a:p>
            <a:pPr algn="l">
              <a:buFont typeface="Arial" panose="020B0604020202020204" pitchFamily="34" charset="0"/>
              <a:buChar char="•"/>
            </a:pPr>
            <a:r>
              <a:rPr lang="en-GB" b="0" i="0">
                <a:solidFill>
                  <a:srgbClr val="0B0C0C"/>
                </a:solidFill>
                <a:effectLst/>
                <a:latin typeface="GDS Transport"/>
              </a:rPr>
              <a:t>how to manage flood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54</a:t>
            </a:fld>
            <a:endParaRPr lang="en-GB"/>
          </a:p>
        </p:txBody>
      </p:sp>
    </p:spTree>
    <p:extLst>
      <p:ext uri="{BB962C8B-B14F-4D97-AF65-F5344CB8AC3E}">
        <p14:creationId xmlns:p14="http://schemas.microsoft.com/office/powerpoint/2010/main" val="1525840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service is free and all our advice is impartial </a:t>
            </a:r>
          </a:p>
        </p:txBody>
      </p:sp>
      <p:sp>
        <p:nvSpPr>
          <p:cNvPr id="4" name="Slide Number Placeholder 3"/>
          <p:cNvSpPr>
            <a:spLocks noGrp="1"/>
          </p:cNvSpPr>
          <p:nvPr>
            <p:ph type="sldNum" sz="quarter" idx="5"/>
          </p:nvPr>
        </p:nvSpPr>
        <p:spPr/>
        <p:txBody>
          <a:bodyPr/>
          <a:lstStyle/>
          <a:p>
            <a:fld id="{033D387A-4C54-654E-BECE-1EAF1BD367E3}" type="slidenum">
              <a:rPr lang="en-US" smtClean="0"/>
              <a:t>66</a:t>
            </a:fld>
            <a:endParaRPr lang="en-US"/>
          </a:p>
        </p:txBody>
      </p:sp>
    </p:spTree>
    <p:extLst>
      <p:ext uri="{BB962C8B-B14F-4D97-AF65-F5344CB8AC3E}">
        <p14:creationId xmlns:p14="http://schemas.microsoft.com/office/powerpoint/2010/main" val="313732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3D387A-4C54-654E-BECE-1EAF1BD367E3}" type="slidenum">
              <a:rPr lang="en-US" smtClean="0"/>
              <a:t>67</a:t>
            </a:fld>
            <a:endParaRPr lang="en-US"/>
          </a:p>
        </p:txBody>
      </p:sp>
    </p:spTree>
    <p:extLst>
      <p:ext uri="{BB962C8B-B14F-4D97-AF65-F5344CB8AC3E}">
        <p14:creationId xmlns:p14="http://schemas.microsoft.com/office/powerpoint/2010/main" val="77046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3D387A-4C54-654E-BECE-1EAF1BD367E3}" type="slidenum">
              <a:rPr lang="en-US" smtClean="0"/>
              <a:t>68</a:t>
            </a:fld>
            <a:endParaRPr lang="en-US"/>
          </a:p>
        </p:txBody>
      </p:sp>
    </p:spTree>
    <p:extLst>
      <p:ext uri="{BB962C8B-B14F-4D97-AF65-F5344CB8AC3E}">
        <p14:creationId xmlns:p14="http://schemas.microsoft.com/office/powerpoint/2010/main" val="384068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BFA9-544B-DEBB-DC61-5E317E1CC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701F3-126D-1BDC-720A-7BAA6B8B2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C8EBE-6026-4EC3-831C-FDB14A529A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F1AB13-680F-860F-4B13-0752D2A0C92A}"/>
              </a:ext>
            </a:extLst>
          </p:cNvPr>
          <p:cNvSpPr>
            <a:spLocks noGrp="1"/>
          </p:cNvSpPr>
          <p:nvPr>
            <p:ph type="sldNum" sz="quarter" idx="5"/>
          </p:nvPr>
        </p:nvSpPr>
        <p:spPr/>
        <p:txBody>
          <a:bodyPr/>
          <a:lstStyle/>
          <a:p>
            <a:fld id="{033D387A-4C54-654E-BECE-1EAF1BD367E3}" type="slidenum">
              <a:rPr lang="en-US" smtClean="0"/>
              <a:t>69</a:t>
            </a:fld>
            <a:endParaRPr lang="en-US"/>
          </a:p>
        </p:txBody>
      </p:sp>
    </p:spTree>
    <p:extLst>
      <p:ext uri="{BB962C8B-B14F-4D97-AF65-F5344CB8AC3E}">
        <p14:creationId xmlns:p14="http://schemas.microsoft.com/office/powerpoint/2010/main" val="1494358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3ABF-7EB1-5759-0C13-9494689DA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F5239-986D-2184-DDC9-AD5CC602E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62011-13B2-33D4-2C7B-47CC48CC65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126569-24BF-7F66-731B-4E39BA3D0EA5}"/>
              </a:ext>
            </a:extLst>
          </p:cNvPr>
          <p:cNvSpPr>
            <a:spLocks noGrp="1"/>
          </p:cNvSpPr>
          <p:nvPr>
            <p:ph type="sldNum" sz="quarter" idx="5"/>
          </p:nvPr>
        </p:nvSpPr>
        <p:spPr/>
        <p:txBody>
          <a:bodyPr/>
          <a:lstStyle/>
          <a:p>
            <a:fld id="{033D387A-4C54-654E-BECE-1EAF1BD367E3}" type="slidenum">
              <a:rPr lang="en-US" smtClean="0"/>
              <a:t>70</a:t>
            </a:fld>
            <a:endParaRPr lang="en-US"/>
          </a:p>
        </p:txBody>
      </p:sp>
    </p:spTree>
    <p:extLst>
      <p:ext uri="{BB962C8B-B14F-4D97-AF65-F5344CB8AC3E}">
        <p14:creationId xmlns:p14="http://schemas.microsoft.com/office/powerpoint/2010/main" val="148912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939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FF792-C7A6-7838-24F9-F938B1F9E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C2B21-6694-E089-3082-8E8BD836B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0AF3D-B4A1-7492-A971-33D3C0221B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188948-8832-8501-7DBF-310E04056A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D387A-4C54-654E-BECE-1EAF1BD36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394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33D387A-4C54-654E-BECE-1EAF1BD367E3}" type="slidenum">
              <a:rPr lang="en-US" smtClean="0"/>
              <a:t>72</a:t>
            </a:fld>
            <a:endParaRPr lang="en-US"/>
          </a:p>
        </p:txBody>
      </p:sp>
    </p:spTree>
    <p:extLst>
      <p:ext uri="{BB962C8B-B14F-4D97-AF65-F5344CB8AC3E}">
        <p14:creationId xmlns:p14="http://schemas.microsoft.com/office/powerpoint/2010/main" val="259519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8E890-FAD3-6073-AA97-A17E84F1D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7886F-5B52-7F21-9BF3-EB55DC1BA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82615-8BE0-54ED-6612-FD5066E4546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5AB94EFF-2C92-B62E-329E-16A20B06FF77}"/>
              </a:ext>
            </a:extLst>
          </p:cNvPr>
          <p:cNvSpPr>
            <a:spLocks noGrp="1"/>
          </p:cNvSpPr>
          <p:nvPr>
            <p:ph type="sldNum" sz="quarter" idx="5"/>
          </p:nvPr>
        </p:nvSpPr>
        <p:spPr/>
        <p:txBody>
          <a:bodyPr/>
          <a:lstStyle/>
          <a:p>
            <a:fld id="{033D387A-4C54-654E-BECE-1EAF1BD367E3}" type="slidenum">
              <a:rPr lang="en-US" smtClean="0"/>
              <a:t>73</a:t>
            </a:fld>
            <a:endParaRPr lang="en-US"/>
          </a:p>
        </p:txBody>
      </p:sp>
    </p:spTree>
    <p:extLst>
      <p:ext uri="{BB962C8B-B14F-4D97-AF65-F5344CB8AC3E}">
        <p14:creationId xmlns:p14="http://schemas.microsoft.com/office/powerpoint/2010/main" val="3367378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school-water-audit.pdf (anglianwater.co.uk)</a:t>
            </a:r>
            <a:endParaRPr lang="en-GB"/>
          </a:p>
          <a:p>
            <a:endParaRPr lang="en-GB"/>
          </a:p>
        </p:txBody>
      </p:sp>
      <p:sp>
        <p:nvSpPr>
          <p:cNvPr id="4" name="Slide Number Placeholder 3"/>
          <p:cNvSpPr>
            <a:spLocks noGrp="1"/>
          </p:cNvSpPr>
          <p:nvPr>
            <p:ph type="sldNum" sz="quarter" idx="5"/>
          </p:nvPr>
        </p:nvSpPr>
        <p:spPr/>
        <p:txBody>
          <a:bodyPr/>
          <a:lstStyle/>
          <a:p>
            <a:fld id="{C5528D7F-C0FC-4BD9-BF99-B133DCCEB042}" type="slidenum">
              <a:rPr lang="en-GB" smtClean="0"/>
              <a:t>79</a:t>
            </a:fld>
            <a:endParaRPr lang="en-GB"/>
          </a:p>
        </p:txBody>
      </p:sp>
    </p:spTree>
    <p:extLst>
      <p:ext uri="{BB962C8B-B14F-4D97-AF65-F5344CB8AC3E}">
        <p14:creationId xmlns:p14="http://schemas.microsoft.com/office/powerpoint/2010/main" val="113225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60A2-4809-F1F7-0A43-39D9A6EFB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90699-A6BE-10D3-9599-40CA49BED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E022B-75DF-13F9-F708-7083E7BE51B6}"/>
              </a:ext>
            </a:extLst>
          </p:cNvPr>
          <p:cNvSpPr>
            <a:spLocks noGrp="1"/>
          </p:cNvSpPr>
          <p:nvPr>
            <p:ph type="body" idx="1"/>
          </p:nvPr>
        </p:nvSpPr>
        <p:spPr/>
        <p:txBody>
          <a:bodyPr/>
          <a:lstStyle/>
          <a:p>
            <a:endParaRPr lang="en-GB" b="1" i="1"/>
          </a:p>
        </p:txBody>
      </p:sp>
      <p:sp>
        <p:nvSpPr>
          <p:cNvPr id="4" name="Slide Number Placeholder 3">
            <a:extLst>
              <a:ext uri="{FF2B5EF4-FFF2-40B4-BE49-F238E27FC236}">
                <a16:creationId xmlns:a16="http://schemas.microsoft.com/office/drawing/2014/main" id="{DCD1A354-0C64-A08D-E1CE-B14A75508417}"/>
              </a:ext>
            </a:extLst>
          </p:cNvPr>
          <p:cNvSpPr>
            <a:spLocks noGrp="1"/>
          </p:cNvSpPr>
          <p:nvPr>
            <p:ph type="sldNum" sz="quarter" idx="5"/>
          </p:nvPr>
        </p:nvSpPr>
        <p:spPr/>
        <p:txBody>
          <a:bodyPr/>
          <a:lstStyle/>
          <a:p>
            <a:fld id="{11217DFB-CED8-452B-96F5-CF1A02D710C7}" type="slidenum">
              <a:rPr lang="en-GB" smtClean="0"/>
              <a:t>95</a:t>
            </a:fld>
            <a:endParaRPr lang="en-GB"/>
          </a:p>
        </p:txBody>
      </p:sp>
    </p:spTree>
    <p:extLst>
      <p:ext uri="{BB962C8B-B14F-4D97-AF65-F5344CB8AC3E}">
        <p14:creationId xmlns:p14="http://schemas.microsoft.com/office/powerpoint/2010/main" val="107669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523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42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7677-EC84-BCF9-8006-3298AC821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E6BEE-2EBF-10B6-203A-3420B6C71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60EA1-2082-90AA-CDA5-43E3AC540264}"/>
              </a:ext>
            </a:extLst>
          </p:cNvPr>
          <p:cNvSpPr>
            <a:spLocks noGrp="1"/>
          </p:cNvSpPr>
          <p:nvPr>
            <p:ph type="body" idx="1"/>
          </p:nvPr>
        </p:nvSpPr>
        <p:spPr/>
        <p:txBody>
          <a:bodyPr/>
          <a:lstStyle/>
          <a:p>
            <a:r>
              <a:rPr lang="en-GB"/>
              <a:t>Marc to add map and QR code</a:t>
            </a:r>
          </a:p>
        </p:txBody>
      </p:sp>
      <p:sp>
        <p:nvSpPr>
          <p:cNvPr id="4" name="Slide Number Placeholder 3">
            <a:extLst>
              <a:ext uri="{FF2B5EF4-FFF2-40B4-BE49-F238E27FC236}">
                <a16:creationId xmlns:a16="http://schemas.microsoft.com/office/drawing/2014/main" id="{93E9C189-3942-9A1D-66E1-42967FFF5C8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106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356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9E16-A85F-9E2C-F85E-5C77492D1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F4F4F-7DD5-021D-8D3A-E3CBA236F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3692B-6242-1350-4EA4-ED0296BA9F28}"/>
              </a:ext>
            </a:extLst>
          </p:cNvPr>
          <p:cNvSpPr>
            <a:spLocks noGrp="1"/>
          </p:cNvSpPr>
          <p:nvPr>
            <p:ph type="body" idx="1"/>
          </p:nvPr>
        </p:nvSpPr>
        <p:spPr/>
        <p:txBody>
          <a:bodyPr/>
          <a:lstStyle/>
          <a:p>
            <a:r>
              <a:rPr lang="en-GB"/>
              <a:t>1. Show the three images above and ask everyone to come up with as many similarities and differences as they can. If they get stuck, prompt them to think about:</a:t>
            </a:r>
            <a:endParaRPr lang="en-US"/>
          </a:p>
          <a:p>
            <a:pPr marL="171450" indent="-171450">
              <a:buFont typeface="Arial"/>
              <a:buChar char="•"/>
            </a:pPr>
            <a:r>
              <a:rPr lang="en-GB"/>
              <a:t>appearance</a:t>
            </a:r>
          </a:p>
          <a:p>
            <a:pPr marL="171450" indent="-171450">
              <a:buFont typeface="Arial"/>
              <a:buChar char="•"/>
            </a:pPr>
            <a:r>
              <a:rPr lang="en-GB"/>
              <a:t>what they do</a:t>
            </a:r>
          </a:p>
          <a:p>
            <a:pPr marL="171450" indent="-171450">
              <a:buFont typeface="Arial"/>
              <a:buChar char="•"/>
            </a:pPr>
            <a:r>
              <a:rPr lang="en-GB"/>
              <a:t>where they might be found</a:t>
            </a:r>
          </a:p>
          <a:p>
            <a:r>
              <a:rPr lang="en-GB"/>
              <a:t>2. Then, everyone needs to decide which one is the odd one out and why. Encourage a reason for every answer and there is no wrong answer!</a:t>
            </a:r>
          </a:p>
          <a:p>
            <a:endParaRPr lang="en-GB">
              <a:ea typeface="Calibri"/>
              <a:cs typeface="Calibri"/>
            </a:endParaRPr>
          </a:p>
        </p:txBody>
      </p:sp>
      <p:sp>
        <p:nvSpPr>
          <p:cNvPr id="4" name="Slide Number Placeholder 3">
            <a:extLst>
              <a:ext uri="{FF2B5EF4-FFF2-40B4-BE49-F238E27FC236}">
                <a16:creationId xmlns:a16="http://schemas.microsoft.com/office/drawing/2014/main" id="{CF4B535E-A749-6CD2-BC4A-931181C11E2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64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Katie/Jonathan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48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81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4678-33B4-E5E4-3B73-34F2A338E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262A75-7C95-8866-4FB1-3D9CB784F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32951E-BD59-BDE1-92E4-C790AEB6DB67}"/>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A548B696-A808-C592-55AA-4785A4D15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6BCE-1F21-B5E7-FFA5-025876AB4B54}"/>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7522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28EB-A877-31A9-2E62-01B5894E29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F926DC-B6A8-AEAE-73EB-80D2B7CAF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56634-0813-AE95-084A-640572E79EF9}"/>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59262640-2F6C-CE45-89D2-210C9670D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28E0B3-7F59-A42B-AF7B-365E6AFD2FBF}"/>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69770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87B7-ADAA-F5D8-EC20-892E02E091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21EC36-0A14-DA28-1D12-1D9BAB3E2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D6A7A-BDB7-9F59-EAA0-3B94933DC939}"/>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159E7E3B-5A09-EF8B-2932-8B6B8902D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08840-3388-33D3-D0EF-0E6DA8B3AE5B}"/>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4930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1" name="Google Shape;91;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2241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BA21080-195D-0612-7837-83CA474AE1C4}"/>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sp>
        <p:nvSpPr>
          <p:cNvPr id="8" name="Text Placeholder 5">
            <a:extLst>
              <a:ext uri="{FF2B5EF4-FFF2-40B4-BE49-F238E27FC236}">
                <a16:creationId xmlns:a16="http://schemas.microsoft.com/office/drawing/2014/main" id="{91F4C139-5317-DF93-2184-E01F741270C9}"/>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pic>
        <p:nvPicPr>
          <p:cNvPr id="2" name="Picture 1" descr="A group of children sitting at a table&#10;&#10;Description automatically generated">
            <a:extLst>
              <a:ext uri="{FF2B5EF4-FFF2-40B4-BE49-F238E27FC236}">
                <a16:creationId xmlns:a16="http://schemas.microsoft.com/office/drawing/2014/main" id="{E67E152E-29AC-78E9-EC73-15802540C461}"/>
              </a:ext>
            </a:extLst>
          </p:cNvPr>
          <p:cNvPicPr>
            <a:picLocks noChangeAspect="1"/>
          </p:cNvPicPr>
          <p:nvPr userDrawn="1"/>
        </p:nvPicPr>
        <p:blipFill>
          <a:blip r:embed="rId3">
            <a:extLst>
              <a:ext uri="{28A0092B-C50C-407E-A947-70E740481C1C}">
                <a14:useLocalDpi xmlns:a14="http://schemas.microsoft.com/office/drawing/2010/main"/>
              </a:ext>
            </a:extLst>
          </a:blip>
          <a:srcRect l="28710" t="5431" r="17823"/>
          <a:stretch/>
        </p:blipFill>
        <p:spPr>
          <a:xfrm>
            <a:off x="6380137" y="0"/>
            <a:ext cx="5811863" cy="6853020"/>
          </a:xfrm>
          <a:prstGeom prst="rect">
            <a:avLst/>
          </a:prstGeom>
        </p:spPr>
      </p:pic>
    </p:spTree>
    <p:extLst>
      <p:ext uri="{BB962C8B-B14F-4D97-AF65-F5344CB8AC3E}">
        <p14:creationId xmlns:p14="http://schemas.microsoft.com/office/powerpoint/2010/main" val="1213900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D50ADC6-7A13-5F13-096D-8F527CC1AD48}"/>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sp>
        <p:nvSpPr>
          <p:cNvPr id="7" name="Text Placeholder 5">
            <a:extLst>
              <a:ext uri="{FF2B5EF4-FFF2-40B4-BE49-F238E27FC236}">
                <a16:creationId xmlns:a16="http://schemas.microsoft.com/office/drawing/2014/main" id="{2AB8C782-F7B4-8B24-3A63-6609D120CEB9}"/>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pic>
        <p:nvPicPr>
          <p:cNvPr id="2" name="Picture 1" descr="A couple of children riding scooters on a road&#10;&#10;Description automatically generated">
            <a:extLst>
              <a:ext uri="{FF2B5EF4-FFF2-40B4-BE49-F238E27FC236}">
                <a16:creationId xmlns:a16="http://schemas.microsoft.com/office/drawing/2014/main" id="{7F7B3608-33E1-629A-79FF-77839429549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295"/>
          <a:stretch/>
        </p:blipFill>
        <p:spPr>
          <a:xfrm>
            <a:off x="6818628" y="0"/>
            <a:ext cx="5373372" cy="6858000"/>
          </a:xfrm>
          <a:prstGeom prst="rect">
            <a:avLst/>
          </a:prstGeom>
        </p:spPr>
      </p:pic>
    </p:spTree>
    <p:extLst>
      <p:ext uri="{BB962C8B-B14F-4D97-AF65-F5344CB8AC3E}">
        <p14:creationId xmlns:p14="http://schemas.microsoft.com/office/powerpoint/2010/main" val="1466652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pic>
        <p:nvPicPr>
          <p:cNvPr id="2" name="Picture 1" descr="A child smiling at the camera&#10;&#10;Description automatically generated">
            <a:extLst>
              <a:ext uri="{FF2B5EF4-FFF2-40B4-BE49-F238E27FC236}">
                <a16:creationId xmlns:a16="http://schemas.microsoft.com/office/drawing/2014/main" id="{851C8AA8-2A9D-2288-6F69-D12AA4D2EF0E}"/>
              </a:ext>
            </a:extLst>
          </p:cNvPr>
          <p:cNvPicPr>
            <a:picLocks noChangeAspect="1"/>
          </p:cNvPicPr>
          <p:nvPr/>
        </p:nvPicPr>
        <p:blipFill>
          <a:blip r:embed="rId2"/>
          <a:srcRect l="3854" r="50000"/>
          <a:stretch>
            <a:fillRect/>
          </a:stretch>
        </p:blipFill>
        <p:spPr>
          <a:xfrm flipH="1">
            <a:off x="6565904" y="0"/>
            <a:ext cx="5626102" cy="685800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E907E8B5-5ACF-C0EC-DD83-9B08F7233283}"/>
              </a:ext>
            </a:extLst>
          </p:cNvPr>
          <p:cNvPicPr>
            <a:picLocks noChangeAspect="1"/>
          </p:cNvPicPr>
          <p:nvPr/>
        </p:nvPicPr>
        <p:blipFill>
          <a:blip r:embed="rId3"/>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5200D386-73A1-A060-348F-9B0AAB3963FB}"/>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ED8E1024-81FF-5FEE-8989-FAEB0596543F}"/>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38317926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3_Content with Caption">
    <p:spTree>
      <p:nvGrpSpPr>
        <p:cNvPr id="1" name=""/>
        <p:cNvGrpSpPr/>
        <p:nvPr/>
      </p:nvGrpSpPr>
      <p:grpSpPr>
        <a:xfrm>
          <a:off x="0" y="0"/>
          <a:ext cx="0" cy="0"/>
          <a:chOff x="0" y="0"/>
          <a:chExt cx="0" cy="0"/>
        </a:xfrm>
      </p:grpSpPr>
      <p:pic>
        <p:nvPicPr>
          <p:cNvPr id="2" name="Picture 4" descr="A group of children throwing leaves up in the air&#10;&#10;Description automatically generated">
            <a:extLst>
              <a:ext uri="{FF2B5EF4-FFF2-40B4-BE49-F238E27FC236}">
                <a16:creationId xmlns:a16="http://schemas.microsoft.com/office/drawing/2014/main" id="{45B9AC02-7FEA-3A4B-9C57-0871FEE98D8D}"/>
              </a:ext>
            </a:extLst>
          </p:cNvPr>
          <p:cNvPicPr>
            <a:picLocks noChangeAspect="1"/>
          </p:cNvPicPr>
          <p:nvPr/>
        </p:nvPicPr>
        <p:blipFill>
          <a:blip r:embed="rId2"/>
          <a:srcRect t="11500"/>
          <a:stretch>
            <a:fillRect/>
          </a:stretch>
        </p:blipFill>
        <p:spPr>
          <a:xfrm>
            <a:off x="6033330" y="0"/>
            <a:ext cx="6158666" cy="726723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C06657F4-44BE-7C7F-9D7C-D303DAC1373D}"/>
              </a:ext>
            </a:extLst>
          </p:cNvPr>
          <p:cNvPicPr>
            <a:picLocks noChangeAspect="1"/>
          </p:cNvPicPr>
          <p:nvPr/>
        </p:nvPicPr>
        <p:blipFill>
          <a:blip r:embed="rId3"/>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422A1DC3-3D4F-9C2C-2ABD-5E900D451D33}"/>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9D89C3B3-6CC5-14CA-4784-C543982C3BD4}"/>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212879024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pic>
        <p:nvPicPr>
          <p:cNvPr id="2" name="Picture 2">
            <a:extLst>
              <a:ext uri="{FF2B5EF4-FFF2-40B4-BE49-F238E27FC236}">
                <a16:creationId xmlns:a16="http://schemas.microsoft.com/office/drawing/2014/main" id="{71A3B199-B94D-72EE-87F3-F99853E5FA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51164" y="193405"/>
            <a:ext cx="1463934" cy="80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725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099FF1D-63B1-E21D-5621-3414E46DE343}"/>
              </a:ext>
            </a:extLst>
          </p:cNvPr>
          <p:cNvCxnSpPr/>
          <p:nvPr userDrawn="1"/>
        </p:nvCxnSpPr>
        <p:spPr>
          <a:xfrm>
            <a:off x="679622" y="642554"/>
            <a:ext cx="10800000" cy="0"/>
          </a:xfrm>
          <a:prstGeom prst="line">
            <a:avLst/>
          </a:prstGeom>
          <a:ln>
            <a:solidFill>
              <a:srgbClr val="791957"/>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07B48DE3-6B79-9A8B-7D60-C226F619132D}"/>
              </a:ext>
            </a:extLst>
          </p:cNvPr>
          <p:cNvPicPr/>
          <p:nvPr userDrawn="1"/>
        </p:nvPicPr>
        <p:blipFill>
          <a:blip r:embed="rId2"/>
          <a:srcRect/>
          <a:stretch/>
        </p:blipFill>
        <p:spPr>
          <a:xfrm>
            <a:off x="10440000" y="5580000"/>
            <a:ext cx="1187147" cy="792829"/>
          </a:xfrm>
          <a:prstGeom prst="rect">
            <a:avLst/>
          </a:prstGeom>
        </p:spPr>
      </p:pic>
      <p:sp>
        <p:nvSpPr>
          <p:cNvPr id="15" name="Text Placeholder 14">
            <a:extLst>
              <a:ext uri="{FF2B5EF4-FFF2-40B4-BE49-F238E27FC236}">
                <a16:creationId xmlns:a16="http://schemas.microsoft.com/office/drawing/2014/main" id="{CE8088D1-BA4A-E41F-52A2-7D253744401D}"/>
              </a:ext>
            </a:extLst>
          </p:cNvPr>
          <p:cNvSpPr>
            <a:spLocks noGrp="1"/>
          </p:cNvSpPr>
          <p:nvPr>
            <p:ph type="body" sz="quarter" idx="10" hasCustomPrompt="1"/>
          </p:nvPr>
        </p:nvSpPr>
        <p:spPr>
          <a:xfrm>
            <a:off x="743918" y="266705"/>
            <a:ext cx="10799999" cy="318703"/>
          </a:xfrm>
        </p:spPr>
        <p:txBody>
          <a:bodyPr>
            <a:noAutofit/>
          </a:bodyPr>
          <a:lstStyle>
            <a:lvl1pPr marL="0" indent="0" algn="r">
              <a:buNone/>
              <a:defRPr sz="1800">
                <a:solidFill>
                  <a:srgbClr val="791957"/>
                </a:solidFill>
              </a:defRPr>
            </a:lvl1pPr>
            <a:lvl2pPr algn="r">
              <a:defRPr sz="1800">
                <a:solidFill>
                  <a:srgbClr val="791957"/>
                </a:solidFill>
              </a:defRPr>
            </a:lvl2pPr>
            <a:lvl3pPr algn="r">
              <a:defRPr sz="1800">
                <a:solidFill>
                  <a:srgbClr val="791957"/>
                </a:solidFill>
              </a:defRPr>
            </a:lvl3pPr>
            <a:lvl4pPr algn="r">
              <a:defRPr sz="1800">
                <a:solidFill>
                  <a:srgbClr val="791957"/>
                </a:solidFill>
              </a:defRPr>
            </a:lvl4pPr>
            <a:lvl5pPr algn="r">
              <a:defRPr sz="1800">
                <a:solidFill>
                  <a:srgbClr val="791957"/>
                </a:solidFill>
              </a:defRPr>
            </a:lvl5pPr>
          </a:lstStyle>
          <a:p>
            <a:pPr lvl="0"/>
            <a:r>
              <a:rPr lang="en-US"/>
              <a:t>CORPORATE ppt template</a:t>
            </a:r>
            <a:endParaRPr lang="en-GB"/>
          </a:p>
        </p:txBody>
      </p:sp>
      <p:sp>
        <p:nvSpPr>
          <p:cNvPr id="17" name="Text Placeholder 16">
            <a:extLst>
              <a:ext uri="{FF2B5EF4-FFF2-40B4-BE49-F238E27FC236}">
                <a16:creationId xmlns:a16="http://schemas.microsoft.com/office/drawing/2014/main" id="{D5EBA424-7C56-2D16-D142-992FCFE59622}"/>
              </a:ext>
            </a:extLst>
          </p:cNvPr>
          <p:cNvSpPr>
            <a:spLocks noGrp="1"/>
          </p:cNvSpPr>
          <p:nvPr>
            <p:ph type="body" sz="quarter" idx="11" hasCustomPrompt="1"/>
          </p:nvPr>
        </p:nvSpPr>
        <p:spPr>
          <a:xfrm>
            <a:off x="679620" y="835210"/>
            <a:ext cx="10799999" cy="622114"/>
          </a:xfrm>
        </p:spPr>
        <p:txBody>
          <a:bodyPr>
            <a:normAutofit/>
          </a:bodyPr>
          <a:lstStyle>
            <a:lvl1pPr marL="0" indent="0">
              <a:buNone/>
              <a:defRPr sz="4400" b="1">
                <a:solidFill>
                  <a:srgbClr val="791957"/>
                </a:solidFill>
                <a:latin typeface="Georgia" panose="02040502050405020303" pitchFamily="18" charset="0"/>
              </a:defRPr>
            </a:lvl1pPr>
            <a:lvl2pPr>
              <a:defRPr>
                <a:solidFill>
                  <a:srgbClr val="791957"/>
                </a:solidFill>
                <a:latin typeface="Georgia" panose="02040502050405020303" pitchFamily="18" charset="0"/>
              </a:defRPr>
            </a:lvl2pPr>
            <a:lvl3pPr>
              <a:defRPr>
                <a:solidFill>
                  <a:srgbClr val="791957"/>
                </a:solidFill>
                <a:latin typeface="Georgia" panose="02040502050405020303" pitchFamily="18" charset="0"/>
              </a:defRPr>
            </a:lvl3pPr>
            <a:lvl4pPr>
              <a:defRPr>
                <a:solidFill>
                  <a:srgbClr val="791957"/>
                </a:solidFill>
                <a:latin typeface="Georgia" panose="02040502050405020303" pitchFamily="18" charset="0"/>
              </a:defRPr>
            </a:lvl4pPr>
            <a:lvl5pPr>
              <a:defRPr>
                <a:solidFill>
                  <a:srgbClr val="791957"/>
                </a:solidFill>
                <a:latin typeface="Georgia" panose="02040502050405020303" pitchFamily="18" charset="0"/>
              </a:defRPr>
            </a:lvl5pPr>
          </a:lstStyle>
          <a:p>
            <a:pPr lvl="0"/>
            <a:r>
              <a:rPr lang="en-US"/>
              <a:t>Slide title</a:t>
            </a:r>
            <a:endParaRPr lang="en-GB"/>
          </a:p>
        </p:txBody>
      </p:sp>
      <p:sp>
        <p:nvSpPr>
          <p:cNvPr id="23" name="Text Placeholder 22">
            <a:extLst>
              <a:ext uri="{FF2B5EF4-FFF2-40B4-BE49-F238E27FC236}">
                <a16:creationId xmlns:a16="http://schemas.microsoft.com/office/drawing/2014/main" id="{E9AB4984-EB9C-A8FD-FD75-286C513BF7D9}"/>
              </a:ext>
            </a:extLst>
          </p:cNvPr>
          <p:cNvSpPr>
            <a:spLocks noGrp="1"/>
          </p:cNvSpPr>
          <p:nvPr>
            <p:ph type="body" sz="quarter" idx="12" hasCustomPrompt="1"/>
          </p:nvPr>
        </p:nvSpPr>
        <p:spPr>
          <a:xfrm>
            <a:off x="2019300" y="1955800"/>
            <a:ext cx="7696200" cy="3327400"/>
          </a:xfrm>
        </p:spPr>
        <p:txBody>
          <a:bodyPr>
            <a:normAutofit/>
          </a:bodyPr>
          <a:lstStyle>
            <a:lvl1pPr marL="533400" indent="-533400">
              <a:lnSpc>
                <a:spcPct val="150000"/>
              </a:lnSpc>
              <a:defRPr sz="3600">
                <a:solidFill>
                  <a:srgbClr val="791957"/>
                </a:solidFill>
              </a:defRPr>
            </a:lvl1pPr>
            <a:lvl2pPr>
              <a:defRPr sz="3600">
                <a:solidFill>
                  <a:srgbClr val="791957"/>
                </a:solidFill>
              </a:defRPr>
            </a:lvl2pPr>
            <a:lvl3pPr>
              <a:defRPr sz="3600">
                <a:solidFill>
                  <a:srgbClr val="791957"/>
                </a:solidFill>
              </a:defRPr>
            </a:lvl3pPr>
            <a:lvl4pPr>
              <a:defRPr sz="3600">
                <a:solidFill>
                  <a:srgbClr val="791957"/>
                </a:solidFill>
              </a:defRPr>
            </a:lvl4pPr>
            <a:lvl5pPr>
              <a:defRPr sz="3600">
                <a:solidFill>
                  <a:srgbClr val="791957"/>
                </a:solidFill>
              </a:defRPr>
            </a:lvl5pPr>
          </a:lstStyle>
          <a:p>
            <a:pPr lvl="0"/>
            <a:r>
              <a:rPr lang="en-US"/>
              <a:t>Bullet point list</a:t>
            </a:r>
          </a:p>
        </p:txBody>
      </p:sp>
    </p:spTree>
    <p:extLst>
      <p:ext uri="{BB962C8B-B14F-4D97-AF65-F5344CB8AC3E}">
        <p14:creationId xmlns:p14="http://schemas.microsoft.com/office/powerpoint/2010/main" val="732541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A46ADA-AEFA-2B45-C4DD-AE5B5119A706}"/>
              </a:ext>
            </a:extLst>
          </p:cNvPr>
          <p:cNvSpPr/>
          <p:nvPr userDrawn="1"/>
        </p:nvSpPr>
        <p:spPr>
          <a:xfrm>
            <a:off x="0" y="0"/>
            <a:ext cx="12191999" cy="6858000"/>
          </a:xfrm>
          <a:prstGeom prst="rect">
            <a:avLst/>
          </a:prstGeom>
          <a:gradFill flip="none" rotWithShape="1">
            <a:gsLst>
              <a:gs pos="100000">
                <a:schemeClr val="accent3"/>
              </a:gs>
              <a:gs pos="1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1593011" y="4182412"/>
            <a:ext cx="9144000" cy="432426"/>
          </a:xfrm>
          <a:prstGeom prst="rect">
            <a:avLst/>
          </a:prstGeo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sp>
        <p:nvSpPr>
          <p:cNvPr id="13" name="Text Placeholder 12">
            <a:extLst>
              <a:ext uri="{FF2B5EF4-FFF2-40B4-BE49-F238E27FC236}">
                <a16:creationId xmlns:a16="http://schemas.microsoft.com/office/drawing/2014/main" id="{4C4E3ECF-A1CE-0CD1-5EC2-E2919426B8D8}"/>
              </a:ext>
            </a:extLst>
          </p:cNvPr>
          <p:cNvSpPr>
            <a:spLocks noGrp="1"/>
          </p:cNvSpPr>
          <p:nvPr>
            <p:ph type="body" sz="quarter" idx="10" hasCustomPrompt="1"/>
          </p:nvPr>
        </p:nvSpPr>
        <p:spPr>
          <a:xfrm>
            <a:off x="1593011" y="1723534"/>
            <a:ext cx="9144000" cy="800101"/>
          </a:xfrm>
        </p:spPr>
        <p:txBody>
          <a:bodyPr>
            <a:noAutofit/>
          </a:bodyPr>
          <a:lstStyle>
            <a:lvl1pPr marL="0" indent="0">
              <a:buNone/>
              <a:defRPr sz="4800" b="1">
                <a:solidFill>
                  <a:schemeClr val="bg1"/>
                </a:solidFill>
                <a:latin typeface="Georgia" panose="02040502050405020303" pitchFamily="18" charset="0"/>
              </a:defRPr>
            </a:lvl1pPr>
            <a:lvl2pPr>
              <a:defRPr sz="4800">
                <a:solidFill>
                  <a:schemeClr val="bg1"/>
                </a:solidFill>
                <a:latin typeface="Georgia" panose="02040502050405020303" pitchFamily="18" charset="0"/>
              </a:defRPr>
            </a:lvl2pPr>
            <a:lvl3pPr>
              <a:defRPr sz="4800">
                <a:solidFill>
                  <a:schemeClr val="bg1"/>
                </a:solidFill>
                <a:latin typeface="Georgia" panose="02040502050405020303" pitchFamily="18" charset="0"/>
              </a:defRPr>
            </a:lvl3pPr>
            <a:lvl4pPr>
              <a:defRPr sz="4800">
                <a:solidFill>
                  <a:schemeClr val="bg1"/>
                </a:solidFill>
                <a:latin typeface="Georgia" panose="02040502050405020303" pitchFamily="18" charset="0"/>
              </a:defRPr>
            </a:lvl4pPr>
            <a:lvl5pPr>
              <a:defRPr sz="4800">
                <a:solidFill>
                  <a:schemeClr val="bg1"/>
                </a:solidFill>
                <a:latin typeface="Georgia" panose="02040502050405020303" pitchFamily="18" charset="0"/>
              </a:defRPr>
            </a:lvl5pPr>
          </a:lstStyle>
          <a:p>
            <a:pPr lvl="0"/>
            <a:r>
              <a:rPr lang="en-US"/>
              <a:t>Title in Georgia bold</a:t>
            </a:r>
            <a:endParaRPr lang="en-GB"/>
          </a:p>
        </p:txBody>
      </p:sp>
      <p:sp>
        <p:nvSpPr>
          <p:cNvPr id="15" name="Text Placeholder 14">
            <a:extLst>
              <a:ext uri="{FF2B5EF4-FFF2-40B4-BE49-F238E27FC236}">
                <a16:creationId xmlns:a16="http://schemas.microsoft.com/office/drawing/2014/main" id="{561B7408-4795-D7DF-A95E-3914400DE878}"/>
              </a:ext>
            </a:extLst>
          </p:cNvPr>
          <p:cNvSpPr>
            <a:spLocks noGrp="1"/>
          </p:cNvSpPr>
          <p:nvPr>
            <p:ph type="body" sz="quarter" idx="11" hasCustomPrompt="1"/>
          </p:nvPr>
        </p:nvSpPr>
        <p:spPr>
          <a:xfrm>
            <a:off x="1593011" y="2550105"/>
            <a:ext cx="9144000" cy="800101"/>
          </a:xfrm>
        </p:spPr>
        <p:txBody>
          <a:bodyPr>
            <a:noAutofit/>
          </a:bodyPr>
          <a:lstStyle>
            <a:lvl1pPr marL="0" indent="0">
              <a:buNone/>
              <a:defRPr sz="4800">
                <a:solidFill>
                  <a:schemeClr val="bg1"/>
                </a:solidFill>
                <a:latin typeface="Georgia" panose="02040502050405020303" pitchFamily="18" charset="0"/>
              </a:defRPr>
            </a:lvl1pPr>
            <a:lvl2pPr>
              <a:defRPr sz="4800">
                <a:solidFill>
                  <a:schemeClr val="bg1"/>
                </a:solidFill>
                <a:latin typeface="Georgia" panose="02040502050405020303" pitchFamily="18" charset="0"/>
              </a:defRPr>
            </a:lvl2pPr>
            <a:lvl3pPr>
              <a:defRPr sz="4800">
                <a:solidFill>
                  <a:schemeClr val="bg1"/>
                </a:solidFill>
                <a:latin typeface="Georgia" panose="02040502050405020303" pitchFamily="18" charset="0"/>
              </a:defRPr>
            </a:lvl3pPr>
            <a:lvl4pPr>
              <a:defRPr sz="4800">
                <a:solidFill>
                  <a:schemeClr val="bg1"/>
                </a:solidFill>
                <a:latin typeface="Georgia" panose="02040502050405020303" pitchFamily="18" charset="0"/>
              </a:defRPr>
            </a:lvl4pPr>
            <a:lvl5pPr>
              <a:defRPr sz="4800">
                <a:solidFill>
                  <a:schemeClr val="bg1"/>
                </a:solidFill>
                <a:latin typeface="Georgia" panose="02040502050405020303" pitchFamily="18" charset="0"/>
              </a:defRPr>
            </a:lvl5pPr>
          </a:lstStyle>
          <a:p>
            <a:pPr lvl="0"/>
            <a:r>
              <a:rPr lang="en-US"/>
              <a:t>Sub-title in Georgia regular</a:t>
            </a:r>
            <a:endParaRPr lang="en-GB"/>
          </a:p>
        </p:txBody>
      </p:sp>
      <p:pic>
        <p:nvPicPr>
          <p:cNvPr id="2" name="Picture 1">
            <a:extLst>
              <a:ext uri="{FF2B5EF4-FFF2-40B4-BE49-F238E27FC236}">
                <a16:creationId xmlns:a16="http://schemas.microsoft.com/office/drawing/2014/main" id="{A1A0082E-3893-8AB2-AC51-B183AA658BD0}"/>
              </a:ext>
            </a:extLst>
          </p:cNvPr>
          <p:cNvPicPr/>
          <p:nvPr userDrawn="1"/>
        </p:nvPicPr>
        <p:blipFill>
          <a:blip r:embed="rId2"/>
          <a:stretch>
            <a:fillRect/>
          </a:stretch>
        </p:blipFill>
        <p:spPr>
          <a:xfrm>
            <a:off x="9900000" y="5040000"/>
            <a:ext cx="1734951" cy="1164896"/>
          </a:xfrm>
          <a:prstGeom prst="rect">
            <a:avLst/>
          </a:prstGeom>
        </p:spPr>
      </p:pic>
    </p:spTree>
    <p:extLst>
      <p:ext uri="{BB962C8B-B14F-4D97-AF65-F5344CB8AC3E}">
        <p14:creationId xmlns:p14="http://schemas.microsoft.com/office/powerpoint/2010/main" val="38468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B964-DCAC-E54E-D1D3-74880AF58D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411A7-8351-1A66-0B93-069E119B3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D7C66-1467-0D1B-014F-EAE60C88CC17}"/>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D635BF82-829F-566D-E814-BC24F98D0F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3D70FA-FB4D-A1B7-1713-C4CA471AACF8}"/>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23722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person and child working in a garden&#10;&#10;Description automatically generated">
            <a:extLst>
              <a:ext uri="{FF2B5EF4-FFF2-40B4-BE49-F238E27FC236}">
                <a16:creationId xmlns:a16="http://schemas.microsoft.com/office/drawing/2014/main" id="{61CE8C6F-CBDD-72EA-5AD4-B39811D26CF0}"/>
              </a:ext>
            </a:extLst>
          </p:cNvPr>
          <p:cNvPicPr>
            <a:picLocks noChangeAspect="1"/>
          </p:cNvPicPr>
          <p:nvPr userDrawn="1"/>
        </p:nvPicPr>
        <p:blipFill>
          <a:blip r:embed="rId2"/>
          <a:stretch>
            <a:fillRect/>
          </a:stretch>
        </p:blipFill>
        <p:spPr>
          <a:xfrm>
            <a:off x="-20894" y="-648929"/>
            <a:ext cx="12212894" cy="8141929"/>
          </a:xfrm>
          <a:prstGeom prst="rect">
            <a:avLst/>
          </a:prstGeom>
        </p:spPr>
      </p:pic>
      <p:sp>
        <p:nvSpPr>
          <p:cNvPr id="12" name="Rectangle 11">
            <a:extLst>
              <a:ext uri="{FF2B5EF4-FFF2-40B4-BE49-F238E27FC236}">
                <a16:creationId xmlns:a16="http://schemas.microsoft.com/office/drawing/2014/main" id="{3D2B7F30-0D39-9466-F96B-5B766227D3E5}"/>
              </a:ext>
            </a:extLst>
          </p:cNvPr>
          <p:cNvSpPr/>
          <p:nvPr userDrawn="1"/>
        </p:nvSpPr>
        <p:spPr>
          <a:xfrm>
            <a:off x="7805530" y="4532243"/>
            <a:ext cx="4386470" cy="2325757"/>
          </a:xfrm>
          <a:prstGeom prst="rect">
            <a:avLst/>
          </a:prstGeom>
          <a:solidFill>
            <a:schemeClr val="bg1">
              <a:alpha val="404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B00E91-6E33-562D-B8C9-66C9549DFD02}"/>
              </a:ext>
            </a:extLst>
          </p:cNvPr>
          <p:cNvSpPr/>
          <p:nvPr userDrawn="1"/>
        </p:nvSpPr>
        <p:spPr>
          <a:xfrm>
            <a:off x="-20894" y="4532243"/>
            <a:ext cx="7805530" cy="2325757"/>
          </a:xfrm>
          <a:prstGeom prst="rect">
            <a:avLst/>
          </a:prstGeom>
          <a:solidFill>
            <a:srgbClr val="F1E7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yellow rectangle with black text&#10;&#10;Description automatically generated">
            <a:extLst>
              <a:ext uri="{FF2B5EF4-FFF2-40B4-BE49-F238E27FC236}">
                <a16:creationId xmlns:a16="http://schemas.microsoft.com/office/drawing/2014/main" id="{3C979434-C2E0-2371-E38E-DDED1A91ABB2}"/>
              </a:ext>
            </a:extLst>
          </p:cNvPr>
          <p:cNvPicPr>
            <a:picLocks noChangeAspect="1"/>
          </p:cNvPicPr>
          <p:nvPr userDrawn="1"/>
        </p:nvPicPr>
        <p:blipFill>
          <a:blip r:embed="rId3"/>
          <a:stretch>
            <a:fillRect/>
          </a:stretch>
        </p:blipFill>
        <p:spPr>
          <a:xfrm>
            <a:off x="10329333" y="5852084"/>
            <a:ext cx="1392766" cy="682253"/>
          </a:xfrm>
          <a:prstGeom prst="rect">
            <a:avLst/>
          </a:prstGeom>
        </p:spPr>
      </p:pic>
      <p:sp>
        <p:nvSpPr>
          <p:cNvPr id="2" name="Text Placeholder 9">
            <a:extLst>
              <a:ext uri="{FF2B5EF4-FFF2-40B4-BE49-F238E27FC236}">
                <a16:creationId xmlns:a16="http://schemas.microsoft.com/office/drawing/2014/main" id="{C9592D82-7005-FADE-B50E-DB470CA71B48}"/>
              </a:ext>
            </a:extLst>
          </p:cNvPr>
          <p:cNvSpPr>
            <a:spLocks noGrp="1"/>
          </p:cNvSpPr>
          <p:nvPr>
            <p:ph type="body" sz="quarter" idx="11" hasCustomPrompt="1"/>
          </p:nvPr>
        </p:nvSpPr>
        <p:spPr>
          <a:xfrm>
            <a:off x="549501" y="5319396"/>
            <a:ext cx="4954588" cy="873814"/>
          </a:xfrm>
        </p:spPr>
        <p:txBody>
          <a:bodyPr/>
          <a:lstStyle>
            <a:lvl1pPr marL="0" indent="0">
              <a:buNone/>
              <a:defRPr sz="7200" b="1">
                <a:solidFill>
                  <a:schemeClr val="tx1"/>
                </a:solidFill>
                <a:latin typeface="Overpass Black" pitchFamily="2" charset="77"/>
              </a:defRPr>
            </a:lvl1pPr>
          </a:lstStyle>
          <a:p>
            <a:pPr lvl="0"/>
            <a:r>
              <a:rPr lang="en-US"/>
              <a:t>Title slide</a:t>
            </a:r>
          </a:p>
          <a:p>
            <a:pPr lvl="0"/>
            <a:endParaRPr lang="en-US"/>
          </a:p>
        </p:txBody>
      </p:sp>
      <p:sp>
        <p:nvSpPr>
          <p:cNvPr id="3" name="Text Placeholder 9">
            <a:extLst>
              <a:ext uri="{FF2B5EF4-FFF2-40B4-BE49-F238E27FC236}">
                <a16:creationId xmlns:a16="http://schemas.microsoft.com/office/drawing/2014/main" id="{3FD6ECC8-13CA-3731-C35D-419519D78BE3}"/>
              </a:ext>
            </a:extLst>
          </p:cNvPr>
          <p:cNvSpPr>
            <a:spLocks noGrp="1"/>
          </p:cNvSpPr>
          <p:nvPr>
            <p:ph type="body" sz="quarter" idx="12" hasCustomPrompt="1"/>
          </p:nvPr>
        </p:nvSpPr>
        <p:spPr>
          <a:xfrm>
            <a:off x="549501" y="4960035"/>
            <a:ext cx="4954588" cy="274846"/>
          </a:xfrm>
        </p:spPr>
        <p:txBody>
          <a:bodyPr/>
          <a:lstStyle>
            <a:lvl1pPr marL="0" indent="0">
              <a:buNone/>
              <a:defRPr sz="1600" b="1">
                <a:solidFill>
                  <a:srgbClr val="E15637"/>
                </a:solidFill>
                <a:latin typeface="Overpass Black" pitchFamily="2" charset="77"/>
              </a:defRPr>
            </a:lvl1pPr>
          </a:lstStyle>
          <a:p>
            <a:pPr lvl="0"/>
            <a:r>
              <a:rPr lang="en-US"/>
              <a:t>Title slide</a:t>
            </a:r>
          </a:p>
          <a:p>
            <a:pPr lvl="0"/>
            <a:endParaRPr lang="en-US"/>
          </a:p>
        </p:txBody>
      </p:sp>
    </p:spTree>
    <p:extLst>
      <p:ext uri="{BB962C8B-B14F-4D97-AF65-F5344CB8AC3E}">
        <p14:creationId xmlns:p14="http://schemas.microsoft.com/office/powerpoint/2010/main" val="51772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E541-865B-9BC0-2530-E054B7181D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C9A962-2240-B2CE-5C80-D2F47965A0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49290-07E2-CEE3-BC9D-93A019619000}"/>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15A86C75-1DDE-8395-8D3F-726418642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BE06B-726A-EACB-4E26-FA57459B54C6}"/>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73654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A32B-6220-D439-736B-E26971FBC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C47972-B8C7-D1ED-B9B6-6696C6F7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624257-6E98-4431-11B0-173CD1F15E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DA05ED-1E3F-5646-538D-B0308CA27F96}"/>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6" name="Footer Placeholder 5">
            <a:extLst>
              <a:ext uri="{FF2B5EF4-FFF2-40B4-BE49-F238E27FC236}">
                <a16:creationId xmlns:a16="http://schemas.microsoft.com/office/drawing/2014/main" id="{1647ECC6-CCB6-FE20-1484-DDF4C18547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32B860-1A40-F637-119C-5BB3F4FCCF4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40906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9E2A-12B8-FE8A-2A92-E4C18C0C05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9EAE8-AFB3-15B2-6F1E-01ABCDFDE1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F33C4-E6E5-89DA-9E6D-F11407B7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B6196-1645-8AAB-751B-185EC9897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3628F-AD7E-A9A5-888F-B99522495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F40EF2-1E81-55DB-5FD4-44D50CA28035}"/>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8" name="Footer Placeholder 7">
            <a:extLst>
              <a:ext uri="{FF2B5EF4-FFF2-40B4-BE49-F238E27FC236}">
                <a16:creationId xmlns:a16="http://schemas.microsoft.com/office/drawing/2014/main" id="{AF76B32D-5978-602A-D00D-46BDCE6508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8ED9CE-9A4F-1399-CD92-F19C246DC52E}"/>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0703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80E1-6B6B-355C-4032-1F6D7F97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6D5061-E708-76BF-B8A1-B50CB33E1B3E}"/>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4" name="Footer Placeholder 3">
            <a:extLst>
              <a:ext uri="{FF2B5EF4-FFF2-40B4-BE49-F238E27FC236}">
                <a16:creationId xmlns:a16="http://schemas.microsoft.com/office/drawing/2014/main" id="{40F7B530-7D1E-38BE-7F79-2436D3BCC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EE8E41-0D38-196B-5CB3-225ADA3FC833}"/>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603363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E61C4-42DD-5351-2557-89137A8D2C88}"/>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3" name="Footer Placeholder 2">
            <a:extLst>
              <a:ext uri="{FF2B5EF4-FFF2-40B4-BE49-F238E27FC236}">
                <a16:creationId xmlns:a16="http://schemas.microsoft.com/office/drawing/2014/main" id="{F7254891-341B-F183-4DE8-A2DF0ED374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044B2F-E5F8-F431-C21B-616E93AA28E7}"/>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94643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ECE6-B9A1-EDF7-37AD-B599EF03A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D04200-36F7-9A39-8F97-4B72E240A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351739-9795-097F-D9DA-28986051F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22699-1F4B-C71B-AB0C-A035543156E3}"/>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6" name="Footer Placeholder 5">
            <a:extLst>
              <a:ext uri="{FF2B5EF4-FFF2-40B4-BE49-F238E27FC236}">
                <a16:creationId xmlns:a16="http://schemas.microsoft.com/office/drawing/2014/main" id="{1BB9BB01-4FCF-E2A3-0E6D-5CAFBE5BE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C7B82-B104-7718-C400-65944C53B07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24027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CC8E-2478-590A-20C8-300406E49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CB29E7-B6F0-A7EE-541C-6699FA135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3DE850-4B76-9A11-E3C5-3ACFF4276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70453-0B78-447A-DAB7-A9EC17DCFD9D}"/>
              </a:ext>
            </a:extLst>
          </p:cNvPr>
          <p:cNvSpPr>
            <a:spLocks noGrp="1"/>
          </p:cNvSpPr>
          <p:nvPr>
            <p:ph type="dt" sz="half" idx="10"/>
          </p:nvPr>
        </p:nvSpPr>
        <p:spPr/>
        <p:txBody>
          <a:bodyPr/>
          <a:lstStyle/>
          <a:p>
            <a:fld id="{02DBE15D-6374-4977-B1A4-709EFAB4AD24}" type="datetimeFigureOut">
              <a:rPr lang="en-GB" smtClean="0"/>
              <a:t>31/03/2025</a:t>
            </a:fld>
            <a:endParaRPr lang="en-GB"/>
          </a:p>
        </p:txBody>
      </p:sp>
      <p:sp>
        <p:nvSpPr>
          <p:cNvPr id="6" name="Footer Placeholder 5">
            <a:extLst>
              <a:ext uri="{FF2B5EF4-FFF2-40B4-BE49-F238E27FC236}">
                <a16:creationId xmlns:a16="http://schemas.microsoft.com/office/drawing/2014/main" id="{8BA87891-07C6-284A-C519-5F3749DE5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14906-B755-63FB-7C48-334B72464A31}"/>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05011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886E5-19BD-EE26-DD03-FB5B21CF0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CCDA8-FF67-81C8-7E11-D4BA9BC5C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7EBFB-6333-3633-9CC2-2BF7A5E50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DBE15D-6374-4977-B1A4-709EFAB4AD24}" type="datetimeFigureOut">
              <a:rPr lang="en-GB" smtClean="0"/>
              <a:t>31/03/2025</a:t>
            </a:fld>
            <a:endParaRPr lang="en-GB"/>
          </a:p>
        </p:txBody>
      </p:sp>
      <p:sp>
        <p:nvSpPr>
          <p:cNvPr id="5" name="Footer Placeholder 4">
            <a:extLst>
              <a:ext uri="{FF2B5EF4-FFF2-40B4-BE49-F238E27FC236}">
                <a16:creationId xmlns:a16="http://schemas.microsoft.com/office/drawing/2014/main" id="{DDE4EE75-BE53-706E-1E1D-C7AD84466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816C91C-6338-A486-9726-D1DA1CAD4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BB5880-CB2C-4D18-A799-4FF6EE10B596}" type="slidenum">
              <a:rPr lang="en-GB" smtClean="0"/>
              <a:t>‹#›</a:t>
            </a:fld>
            <a:endParaRPr lang="en-GB"/>
          </a:p>
        </p:txBody>
      </p:sp>
    </p:spTree>
    <p:extLst>
      <p:ext uri="{BB962C8B-B14F-4D97-AF65-F5344CB8AC3E}">
        <p14:creationId xmlns:p14="http://schemas.microsoft.com/office/powerpoint/2010/main" val="39240933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655" r:id="rId7"/>
    <p:sldLayoutId id="2147483727" r:id="rId8"/>
    <p:sldLayoutId id="2147483728" r:id="rId9"/>
    <p:sldLayoutId id="2147483729" r:id="rId10"/>
    <p:sldLayoutId id="2147483730" r:id="rId11"/>
    <p:sldLayoutId id="2147483660" r:id="rId12"/>
    <p:sldLayoutId id="2147483663" r:id="rId13"/>
    <p:sldLayoutId id="2147483664" r:id="rId14"/>
    <p:sldLayoutId id="2147483665" r:id="rId15"/>
    <p:sldLayoutId id="2147483667" r:id="rId16"/>
    <p:sldLayoutId id="2147483732" r:id="rId17"/>
    <p:sldLayoutId id="2147483733" r:id="rId18"/>
    <p:sldLayoutId id="2147483734" r:id="rId19"/>
    <p:sldLayoutId id="214748373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1WchgajHiUc?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rWuKYuEOI9k" TargetMode="External"/><Relationship Id="rId2" Type="http://schemas.openxmlformats.org/officeDocument/2006/relationships/slideLayout" Target="../slideLayouts/slideLayout2.xml"/><Relationship Id="rId1" Type="http://schemas.openxmlformats.org/officeDocument/2006/relationships/video" Target="https://www.youtube.com/embed/rWuKYuEOI9k?feature=oembed" TargetMode="Externa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1.jpe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jpe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18/10/relationships/comments" Target="../comments/modernComment_99A_F2BAC99B.xml"/><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heck-long-term-flood-risk.service.gov.uk/risk" TargetMode="External"/><Relationship Id="rId5" Type="http://schemas.openxmlformats.org/officeDocument/2006/relationships/image" Target="../media/image12.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a4lvkZIKs14?feature=oembed" TargetMode="External"/><Relationship Id="rId5" Type="http://schemas.openxmlformats.org/officeDocument/2006/relationships/image" Target="../media/image105.jpeg"/><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hyperlink" Target="http://www.osow-leicester.co.uk"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jpeg"/><Relationship Id="rId17" Type="http://schemas.openxmlformats.org/officeDocument/2006/relationships/image" Target="../media/image126.png"/><Relationship Id="rId25" Type="http://schemas.openxmlformats.org/officeDocument/2006/relationships/image" Target="../media/image134.jpeg"/><Relationship Id="rId2" Type="http://schemas.openxmlformats.org/officeDocument/2006/relationships/notesSlide" Target="../notesSlides/notesSlide17.xml"/><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jpeg"/><Relationship Id="rId23" Type="http://schemas.openxmlformats.org/officeDocument/2006/relationships/image" Target="../media/image132.png"/><Relationship Id="rId28" Type="http://schemas.openxmlformats.org/officeDocument/2006/relationships/image" Target="../media/image137.jpeg"/><Relationship Id="rId10" Type="http://schemas.openxmlformats.org/officeDocument/2006/relationships/image" Target="../media/image119.png"/><Relationship Id="rId19" Type="http://schemas.openxmlformats.org/officeDocument/2006/relationships/image" Target="../media/image128.png"/><Relationship Id="rId31" Type="http://schemas.openxmlformats.org/officeDocument/2006/relationships/image" Target="../media/image140.png"/><Relationship Id="rId4" Type="http://schemas.openxmlformats.org/officeDocument/2006/relationships/image" Target="../media/image113.jpe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jpeg"/><Relationship Id="rId27" Type="http://schemas.openxmlformats.org/officeDocument/2006/relationships/image" Target="../media/image136.png"/><Relationship Id="rId30"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6.emf"/></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8.emf"/></Relationships>
</file>

<file path=ppt/slides/_rels/slide68.xml.rels><?xml version="1.0" encoding="UTF-8" standalone="yes"?>
<Relationships xmlns="http://schemas.openxmlformats.org/package/2006/relationships"><Relationship Id="rId3" Type="http://schemas.openxmlformats.org/officeDocument/2006/relationships/hyperlink" Target="https://energysparks.uk/for-schoo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hyperlink" Target="https://energysparks.uk/pricing" TargetMode="External"/><Relationship Id="rId4" Type="http://schemas.openxmlformats.org/officeDocument/2006/relationships/hyperlink" Target="https://energysparks.uk/traini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anglianwater.co.uk/siteassets/household/in-the-community/school-water-audit.pdf" TargetMode="External"/><Relationship Id="rId7" Type="http://schemas.openxmlformats.org/officeDocument/2006/relationships/image" Target="../media/image16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hyperlink" Target="http://www.letsgozero.org/"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buyingforschools.blog.gov.uk/2024/11/06/getting-your-school-or-trust-ready-for-new-recycling-regulations/"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12.jpe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proveg.org/uk/news/how-to-create-award-winning-plant-powered-menus-top-tips-for-school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3" Type="http://schemas.openxmlformats.org/officeDocument/2006/relationships/hyperlink" Target="https://www.gov.uk/guidance/condition-improvement-fund" TargetMode="External"/><Relationship Id="rId7" Type="http://schemas.openxmlformats.org/officeDocument/2006/relationships/hyperlink" Target="https://www.solarforschools.co.uk/services/securing-funding" TargetMode="External"/><Relationship Id="rId2" Type="http://schemas.openxmlformats.org/officeDocument/2006/relationships/hyperlink" Target="https://www.getset.co.uk/everydayenergycompetition" TargetMode="External"/><Relationship Id="rId1" Type="http://schemas.openxmlformats.org/officeDocument/2006/relationships/slideLayout" Target="../slideLayouts/slideLayout2.xml"/><Relationship Id="rId6" Type="http://schemas.openxmlformats.org/officeDocument/2006/relationships/hyperlink" Target="https://letsgozero.org/our-competitions/" TargetMode="External"/><Relationship Id="rId5" Type="http://schemas.openxmlformats.org/officeDocument/2006/relationships/hyperlink" Target="https://www.suffolkcf.org.uk/sizewell-c/" TargetMode="External"/><Relationship Id="rId4" Type="http://schemas.openxmlformats.org/officeDocument/2006/relationships/hyperlink" Target="https://coastandheaths-nl.org.uk/managing/grants/gwf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osow-suffolk.co.uk" TargetMode="External"/><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40.jpe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ops.ukssn.org/"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ysa5OBhXz-Q?feature=oembed" TargetMode="External"/><Relationship Id="rId4" Type="http://schemas.openxmlformats.org/officeDocument/2006/relationships/image" Target="../media/image1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sitting at desks&#10;&#10;Description automatically generated">
            <a:extLst>
              <a:ext uri="{FF2B5EF4-FFF2-40B4-BE49-F238E27FC236}">
                <a16:creationId xmlns:a16="http://schemas.microsoft.com/office/drawing/2014/main" id="{95320C8C-DB9B-F18C-DAD9-38E67C3CC3D3}"/>
              </a:ext>
            </a:extLst>
          </p:cNvPr>
          <p:cNvPicPr>
            <a:picLocks noChangeAspect="1"/>
          </p:cNvPicPr>
          <p:nvPr/>
        </p:nvPicPr>
        <p:blipFill rotWithShape="1">
          <a:blip r:embed="rId3"/>
          <a:srcRect l="590" t="20974" r="66085" b="-229"/>
          <a:stretch/>
        </p:blipFill>
        <p:spPr>
          <a:xfrm>
            <a:off x="21941" y="1459541"/>
            <a:ext cx="4063042" cy="5378580"/>
          </a:xfrm>
          <a:prstGeom prst="rect">
            <a:avLst/>
          </a:prstGeom>
        </p:spPr>
      </p:pic>
      <p:pic>
        <p:nvPicPr>
          <p:cNvPr id="5" name="Picture 4" descr="A group of children sitting at desks&#10;&#10;Description automatically generated">
            <a:extLst>
              <a:ext uri="{FF2B5EF4-FFF2-40B4-BE49-F238E27FC236}">
                <a16:creationId xmlns:a16="http://schemas.microsoft.com/office/drawing/2014/main" id="{D1E03883-58BF-FD25-B745-BD028E60D4B7}"/>
              </a:ext>
            </a:extLst>
          </p:cNvPr>
          <p:cNvPicPr>
            <a:picLocks noChangeAspect="1"/>
          </p:cNvPicPr>
          <p:nvPr/>
        </p:nvPicPr>
        <p:blipFill rotWithShape="1">
          <a:blip r:embed="rId3"/>
          <a:srcRect l="66416" t="20974" r="-708" b="-229"/>
          <a:stretch/>
        </p:blipFill>
        <p:spPr>
          <a:xfrm>
            <a:off x="8101075" y="1459542"/>
            <a:ext cx="4180956" cy="5378580"/>
          </a:xfrm>
          <a:prstGeom prst="rect">
            <a:avLst/>
          </a:prstGeom>
        </p:spPr>
      </p:pic>
      <p:sp>
        <p:nvSpPr>
          <p:cNvPr id="6" name="Rectangle 5">
            <a:extLst>
              <a:ext uri="{FF2B5EF4-FFF2-40B4-BE49-F238E27FC236}">
                <a16:creationId xmlns:a16="http://schemas.microsoft.com/office/drawing/2014/main" id="{2C8F3C75-DFFF-25D4-1DE1-C8A44D8FA45E}"/>
              </a:ext>
            </a:extLst>
          </p:cNvPr>
          <p:cNvSpPr/>
          <p:nvPr/>
        </p:nvSpPr>
        <p:spPr>
          <a:xfrm>
            <a:off x="4117198" y="1512479"/>
            <a:ext cx="3951661" cy="5146738"/>
          </a:xfrm>
          <a:prstGeom prst="rect">
            <a:avLst/>
          </a:prstGeom>
          <a:solidFill>
            <a:srgbClr val="92D050"/>
          </a:solidFill>
          <a:ln>
            <a:solidFill>
              <a:srgbClr val="92D05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07B0B8C-677D-56B7-3228-F4A3C6AC82B7}"/>
              </a:ext>
            </a:extLst>
          </p:cNvPr>
          <p:cNvSpPr txBox="1"/>
          <p:nvPr/>
        </p:nvSpPr>
        <p:spPr>
          <a:xfrm>
            <a:off x="4214190" y="1564243"/>
            <a:ext cx="3844393" cy="5447645"/>
          </a:xfrm>
          <a:prstGeom prst="rect">
            <a:avLst/>
          </a:prstGeom>
          <a:noFill/>
        </p:spPr>
        <p:txBody>
          <a:bodyPr wrap="square" lIns="91440" tIns="45720" rIns="91440" bIns="45720" anchor="t">
            <a:spAutoFit/>
          </a:bodyPr>
          <a:lstStyle/>
          <a:p>
            <a:pPr algn="ctr"/>
            <a:r>
              <a:rPr lang="en-GB" b="1" i="1" dirty="0"/>
              <a:t>‘Your actions matter. No action or voice is too small to make a difference’</a:t>
            </a:r>
          </a:p>
          <a:p>
            <a:pPr algn="ctr"/>
            <a:r>
              <a:rPr lang="en-GB" dirty="0"/>
              <a:t>Vanessa Nakate</a:t>
            </a:r>
          </a:p>
          <a:p>
            <a:pPr algn="ctr"/>
            <a:endParaRPr lang="en-GB"/>
          </a:p>
          <a:p>
            <a:pPr algn="ctr"/>
            <a:endParaRPr lang="en-GB">
              <a:latin typeface="Aptos"/>
              <a:cs typeface="Segoe UI"/>
            </a:endParaRPr>
          </a:p>
          <a:p>
            <a:pPr algn="ctr"/>
            <a:r>
              <a:rPr lang="en-GB" b="1" dirty="0">
                <a:latin typeface="Aptos"/>
                <a:cs typeface="Segoe UI"/>
              </a:rPr>
              <a:t>"There is an antidote to doom and despair. It's action on the ground, and it's happening in all corners of the earth.”</a:t>
            </a:r>
            <a:br>
              <a:rPr lang="en-GB" dirty="0">
                <a:latin typeface="Aptos"/>
                <a:cs typeface="Segoe UI"/>
              </a:rPr>
            </a:br>
            <a:br>
              <a:rPr lang="en-GB" dirty="0">
                <a:latin typeface="Aptos"/>
                <a:cs typeface="Segoe UI"/>
              </a:rPr>
            </a:br>
            <a:r>
              <a:rPr lang="en-GB" dirty="0">
                <a:latin typeface="Aptos"/>
                <a:cs typeface="Segoe UI"/>
              </a:rPr>
              <a:t>Christiana Figueres, UN Executive Secretary on Climate Change  </a:t>
            </a:r>
            <a:br>
              <a:rPr lang="en-GB" dirty="0">
                <a:latin typeface="Aptos"/>
                <a:cs typeface="Segoe UI"/>
              </a:rPr>
            </a:br>
            <a:r>
              <a:rPr lang="en-GB" dirty="0">
                <a:latin typeface="Aptos"/>
                <a:cs typeface="Segoe UI"/>
              </a:rPr>
              <a:t>(6 Nov 2024)</a:t>
            </a:r>
            <a:endParaRPr lang="en-GB" dirty="0">
              <a:latin typeface="Aptos"/>
            </a:endParaRPr>
          </a:p>
          <a:p>
            <a:pPr algn="ctr"/>
            <a:endParaRPr lang="en-GB"/>
          </a:p>
          <a:p>
            <a:pPr algn="ctr"/>
            <a:r>
              <a:rPr lang="en-GB" dirty="0"/>
              <a:t>Katie Eberstein + Jonathan Cooper</a:t>
            </a:r>
          </a:p>
          <a:p>
            <a:pPr algn="ctr"/>
            <a:endParaRPr lang="en-GB" dirty="0"/>
          </a:p>
          <a:p>
            <a:pPr algn="ctr"/>
            <a:endParaRPr lang="en-GB" sz="1400"/>
          </a:p>
          <a:p>
            <a:pPr algn="ctr"/>
            <a:endParaRPr lang="en-GB" sz="1400" b="1"/>
          </a:p>
          <a:p>
            <a:pPr algn="ctr"/>
            <a:endParaRPr lang="en-GB" sz="1400"/>
          </a:p>
        </p:txBody>
      </p:sp>
      <p:sp>
        <p:nvSpPr>
          <p:cNvPr id="12" name="Google Shape;101;p1">
            <a:extLst>
              <a:ext uri="{FF2B5EF4-FFF2-40B4-BE49-F238E27FC236}">
                <a16:creationId xmlns:a16="http://schemas.microsoft.com/office/drawing/2014/main" id="{6BB60234-5E68-80B6-175B-F0FDF0A189D0}"/>
              </a:ext>
            </a:extLst>
          </p:cNvPr>
          <p:cNvSpPr txBox="1">
            <a:spLocks/>
          </p:cNvSpPr>
          <p:nvPr/>
        </p:nvSpPr>
        <p:spPr>
          <a:xfrm>
            <a:off x="-6927" y="4907"/>
            <a:ext cx="12288981" cy="1339418"/>
          </a:xfrm>
          <a:prstGeom prst="rect">
            <a:avLst/>
          </a:prstGeom>
          <a:solidFill>
            <a:srgbClr val="009C64"/>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sz="6000" b="1"/>
              <a:t>Climate Action Planning</a:t>
            </a:r>
            <a:endParaRPr lang="en-GB" sz="6000" b="1">
              <a:latin typeface="Arial" panose="020B0604020202020204" pitchFamily="34" charset="0"/>
              <a:cs typeface="Arial" panose="020B0604020202020204" pitchFamily="34" charset="0"/>
            </a:endParaRPr>
          </a:p>
        </p:txBody>
      </p:sp>
      <p:pic>
        <p:nvPicPr>
          <p:cNvPr id="7" name="Picture 6" descr="A black text on a white background&#10;&#10;Description automatically generated">
            <a:extLst>
              <a:ext uri="{FF2B5EF4-FFF2-40B4-BE49-F238E27FC236}">
                <a16:creationId xmlns:a16="http://schemas.microsoft.com/office/drawing/2014/main" id="{10BFC517-412D-BB34-A081-31601382969E}"/>
              </a:ext>
            </a:extLst>
          </p:cNvPr>
          <p:cNvPicPr>
            <a:picLocks noChangeAspect="1"/>
          </p:cNvPicPr>
          <p:nvPr/>
        </p:nvPicPr>
        <p:blipFill>
          <a:blip r:embed="rId4"/>
          <a:stretch>
            <a:fillRect/>
          </a:stretch>
        </p:blipFill>
        <p:spPr>
          <a:xfrm>
            <a:off x="8813321" y="209179"/>
            <a:ext cx="3206151" cy="961869"/>
          </a:xfrm>
          <a:prstGeom prst="rect">
            <a:avLst/>
          </a:prstGeom>
        </p:spPr>
      </p:pic>
    </p:spTree>
    <p:extLst>
      <p:ext uri="{BB962C8B-B14F-4D97-AF65-F5344CB8AC3E}">
        <p14:creationId xmlns:p14="http://schemas.microsoft.com/office/powerpoint/2010/main" val="394856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8" name="Google Shape;209;p6" descr="A collage of images of food and drinks&#10;&#10;Description automatically generated">
            <a:extLst>
              <a:ext uri="{FF2B5EF4-FFF2-40B4-BE49-F238E27FC236}">
                <a16:creationId xmlns:a16="http://schemas.microsoft.com/office/drawing/2014/main" id="{C28D0E00-546D-4FF4-425B-0589CEC20EA4}"/>
              </a:ext>
            </a:extLst>
          </p:cNvPr>
          <p:cNvPicPr preferRelativeResize="0"/>
          <p:nvPr/>
        </p:nvPicPr>
        <p:blipFill rotWithShape="1">
          <a:blip r:embed="rId3">
            <a:alphaModFix/>
          </a:blip>
          <a:srcRect/>
          <a:stretch/>
        </p:blipFill>
        <p:spPr>
          <a:xfrm>
            <a:off x="829324" y="1344325"/>
            <a:ext cx="11034529" cy="5730623"/>
          </a:xfrm>
          <a:prstGeom prst="rect">
            <a:avLst/>
          </a:prstGeom>
          <a:noFill/>
          <a:ln>
            <a:noFill/>
          </a:ln>
        </p:spPr>
      </p:pic>
      <p:grpSp>
        <p:nvGrpSpPr>
          <p:cNvPr id="12" name="Group 11">
            <a:extLst>
              <a:ext uri="{FF2B5EF4-FFF2-40B4-BE49-F238E27FC236}">
                <a16:creationId xmlns:a16="http://schemas.microsoft.com/office/drawing/2014/main" id="{5D651E9B-52B6-5880-CB0E-2C6A858DF46A}"/>
              </a:ext>
            </a:extLst>
          </p:cNvPr>
          <p:cNvGrpSpPr/>
          <p:nvPr/>
        </p:nvGrpSpPr>
        <p:grpSpPr>
          <a:xfrm>
            <a:off x="-6927" y="4907"/>
            <a:ext cx="12288981" cy="1339418"/>
            <a:chOff x="-6927" y="4907"/>
            <a:chExt cx="12288981" cy="1339418"/>
          </a:xfrm>
          <a:solidFill>
            <a:srgbClr val="CCCD01"/>
          </a:solidFill>
        </p:grpSpPr>
        <p:sp>
          <p:nvSpPr>
            <p:cNvPr id="13" name="Google Shape;101;p1">
              <a:extLst>
                <a:ext uri="{FF2B5EF4-FFF2-40B4-BE49-F238E27FC236}">
                  <a16:creationId xmlns:a16="http://schemas.microsoft.com/office/drawing/2014/main" id="{ED980E16-EC7C-1343-3033-2C3F8D705F8E}"/>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6 Themes </a:t>
              </a:r>
            </a:p>
          </p:txBody>
        </p:sp>
        <p:pic>
          <p:nvPicPr>
            <p:cNvPr id="14" name="Picture 13" descr="A black text on a white background&#10;&#10;Description automatically generated">
              <a:extLst>
                <a:ext uri="{FF2B5EF4-FFF2-40B4-BE49-F238E27FC236}">
                  <a16:creationId xmlns:a16="http://schemas.microsoft.com/office/drawing/2014/main" id="{846231E0-71A6-B06E-123A-F67D82653590}"/>
                </a:ext>
              </a:extLst>
            </p:cNvPr>
            <p:cNvPicPr>
              <a:picLocks noChangeAspect="1"/>
            </p:cNvPicPr>
            <p:nvPr/>
          </p:nvPicPr>
          <p:blipFill>
            <a:blip r:embed="rId4"/>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407154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grpSp>
        <p:nvGrpSpPr>
          <p:cNvPr id="3" name="Group 2">
            <a:extLst>
              <a:ext uri="{FF2B5EF4-FFF2-40B4-BE49-F238E27FC236}">
                <a16:creationId xmlns:a16="http://schemas.microsoft.com/office/drawing/2014/main" id="{A3F8CE69-86D0-C21E-02FA-1BE61EF176BB}"/>
              </a:ext>
            </a:extLst>
          </p:cNvPr>
          <p:cNvGrpSpPr/>
          <p:nvPr/>
        </p:nvGrpSpPr>
        <p:grpSpPr>
          <a:xfrm>
            <a:off x="-6927" y="4907"/>
            <a:ext cx="12288981" cy="1339418"/>
            <a:chOff x="-6927" y="4907"/>
            <a:chExt cx="12288981" cy="1339418"/>
          </a:xfrm>
          <a:solidFill>
            <a:srgbClr val="CCCD01"/>
          </a:solidFill>
        </p:grpSpPr>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2 Year Rolling Programme</a:t>
              </a:r>
            </a:p>
          </p:txBody>
        </p:sp>
        <p:pic>
          <p:nvPicPr>
            <p:cNvPr id="6" name="Picture 5" descr="A black text on a white background&#10;&#10;Description automatically generated">
              <a:extLst>
                <a:ext uri="{FF2B5EF4-FFF2-40B4-BE49-F238E27FC236}">
                  <a16:creationId xmlns:a16="http://schemas.microsoft.com/office/drawing/2014/main" id="{488C7EF2-7B94-0734-3012-583C75EE047F}"/>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43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0A5318-BE9F-E552-032E-89B4A7B957F6}"/>
              </a:ext>
            </a:extLst>
          </p:cNvPr>
          <p:cNvSpPr txBox="1"/>
          <p:nvPr/>
        </p:nvSpPr>
        <p:spPr>
          <a:xfrm>
            <a:off x="11323674" y="5847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9" name="TextBox 18">
            <a:extLst>
              <a:ext uri="{FF2B5EF4-FFF2-40B4-BE49-F238E27FC236}">
                <a16:creationId xmlns:a16="http://schemas.microsoft.com/office/drawing/2014/main" id="{C2C75749-9056-1E30-F04A-D7A570614955}"/>
              </a:ext>
            </a:extLst>
          </p:cNvPr>
          <p:cNvSpPr txBox="1"/>
          <p:nvPr/>
        </p:nvSpPr>
        <p:spPr>
          <a:xfrm>
            <a:off x="280277" y="292394"/>
            <a:ext cx="3896062" cy="1077218"/>
          </a:xfrm>
          <a:prstGeom prst="rect">
            <a:avLst/>
          </a:prstGeom>
          <a:noFill/>
        </p:spPr>
        <p:txBody>
          <a:bodyPr wrap="square" lIns="91440" tIns="45720" rIns="91440" bIns="45720" rtlCol="0" anchor="t">
            <a:spAutoFit/>
          </a:bodyPr>
          <a:lstStyle/>
          <a:p>
            <a:r>
              <a:rPr lang="en-GB" sz="4000" b="1">
                <a:latin typeface="Arial" panose="020B0604020202020204" pitchFamily="34" charset="0"/>
                <a:cs typeface="Arial" panose="020B0604020202020204" pitchFamily="34" charset="0"/>
              </a:rPr>
              <a:t>The process</a:t>
            </a:r>
          </a:p>
          <a:p>
            <a:endParaRPr lang="en-GB" sz="24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781C01D-C11C-4FD1-81BB-0FFE2BDC9FDF}"/>
              </a:ext>
            </a:extLst>
          </p:cNvPr>
          <p:cNvGrpSpPr/>
          <p:nvPr/>
        </p:nvGrpSpPr>
        <p:grpSpPr>
          <a:xfrm>
            <a:off x="2606844" y="358260"/>
            <a:ext cx="6124272" cy="6138073"/>
            <a:chOff x="3952567" y="330851"/>
            <a:chExt cx="6119410" cy="6138073"/>
          </a:xfrm>
        </p:grpSpPr>
        <p:grpSp>
          <p:nvGrpSpPr>
            <p:cNvPr id="17" name="Group 16">
              <a:extLst>
                <a:ext uri="{FF2B5EF4-FFF2-40B4-BE49-F238E27FC236}">
                  <a16:creationId xmlns:a16="http://schemas.microsoft.com/office/drawing/2014/main" id="{8B53AB91-0550-DDAE-5D0E-1040F08E3744}"/>
                </a:ext>
              </a:extLst>
            </p:cNvPr>
            <p:cNvGrpSpPr/>
            <p:nvPr/>
          </p:nvGrpSpPr>
          <p:grpSpPr>
            <a:xfrm>
              <a:off x="3952567" y="330851"/>
              <a:ext cx="6119410" cy="6138073"/>
              <a:chOff x="2813196" y="159488"/>
              <a:chExt cx="6565607" cy="6539024"/>
            </a:xfrm>
          </p:grpSpPr>
          <p:grpSp>
            <p:nvGrpSpPr>
              <p:cNvPr id="15" name="Group 14">
                <a:extLst>
                  <a:ext uri="{FF2B5EF4-FFF2-40B4-BE49-F238E27FC236}">
                    <a16:creationId xmlns:a16="http://schemas.microsoft.com/office/drawing/2014/main" id="{AF7435CF-6017-B707-6ADD-CDBCF9EA7A46}"/>
                  </a:ext>
                </a:extLst>
              </p:cNvPr>
              <p:cNvGrpSpPr/>
              <p:nvPr/>
            </p:nvGrpSpPr>
            <p:grpSpPr>
              <a:xfrm>
                <a:off x="2813196" y="159488"/>
                <a:ext cx="6565607" cy="6539024"/>
                <a:chOff x="2383464" y="-26583"/>
                <a:chExt cx="6565607" cy="6539024"/>
              </a:xfrm>
            </p:grpSpPr>
            <p:sp>
              <p:nvSpPr>
                <p:cNvPr id="20" name="Oval 19">
                  <a:extLst>
                    <a:ext uri="{FF2B5EF4-FFF2-40B4-BE49-F238E27FC236}">
                      <a16:creationId xmlns:a16="http://schemas.microsoft.com/office/drawing/2014/main" id="{A3978CF7-1D34-1875-B34B-856E175DA5FB}"/>
                    </a:ext>
                  </a:extLst>
                </p:cNvPr>
                <p:cNvSpPr/>
                <p:nvPr/>
              </p:nvSpPr>
              <p:spPr>
                <a:xfrm>
                  <a:off x="2383464" y="-26583"/>
                  <a:ext cx="6565607" cy="65390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ircle: Hollow 17">
                  <a:extLst>
                    <a:ext uri="{FF2B5EF4-FFF2-40B4-BE49-F238E27FC236}">
                      <a16:creationId xmlns:a16="http://schemas.microsoft.com/office/drawing/2014/main" id="{906D1AF5-331D-B5C9-C846-C443D1A9895C}"/>
                    </a:ext>
                  </a:extLst>
                </p:cNvPr>
                <p:cNvSpPr/>
                <p:nvPr/>
              </p:nvSpPr>
              <p:spPr>
                <a:xfrm>
                  <a:off x="2711303" y="265812"/>
                  <a:ext cx="5847909" cy="5892210"/>
                </a:xfrm>
                <a:prstGeom prst="donut">
                  <a:avLst/>
                </a:prstGeom>
                <a:solidFill>
                  <a:srgbClr val="00C7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Oval 3">
                  <a:extLst>
                    <a:ext uri="{FF2B5EF4-FFF2-40B4-BE49-F238E27FC236}">
                      <a16:creationId xmlns:a16="http://schemas.microsoft.com/office/drawing/2014/main" id="{B1F72574-307B-D47C-5035-3E37C3C760FC}"/>
                    </a:ext>
                  </a:extLst>
                </p:cNvPr>
                <p:cNvSpPr/>
                <p:nvPr/>
              </p:nvSpPr>
              <p:spPr>
                <a:xfrm>
                  <a:off x="3765697" y="1302488"/>
                  <a:ext cx="3827720" cy="3925186"/>
                </a:xfrm>
                <a:prstGeom prst="ellipse">
                  <a:avLst/>
                </a:prstGeom>
                <a:solidFill>
                  <a:srgbClr val="00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cs typeface="Calibri"/>
                    </a:rPr>
                    <a:t>School</a:t>
                  </a:r>
                  <a:endParaRPr lang="en-GB" sz="3200" b="1">
                    <a:solidFill>
                      <a:schemeClr val="tx1"/>
                    </a:solidFill>
                  </a:endParaRPr>
                </a:p>
              </p:txBody>
            </p:sp>
            <p:sp>
              <p:nvSpPr>
                <p:cNvPr id="5" name="Oval 4">
                  <a:extLst>
                    <a:ext uri="{FF2B5EF4-FFF2-40B4-BE49-F238E27FC236}">
                      <a16:creationId xmlns:a16="http://schemas.microsoft.com/office/drawing/2014/main" id="{FDEB01F4-56FB-CCBF-8D08-671AE8A505F0}"/>
                    </a:ext>
                  </a:extLst>
                </p:cNvPr>
                <p:cNvSpPr/>
                <p:nvPr/>
              </p:nvSpPr>
              <p:spPr>
                <a:xfrm>
                  <a:off x="6396683" y="4084675"/>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cs typeface="Calibri"/>
                    </a:rPr>
                    <a:t>Launch </a:t>
                  </a:r>
                  <a:endParaRPr lang="en-GB" sz="1100">
                    <a:solidFill>
                      <a:srgbClr val="000000"/>
                    </a:solidFill>
                  </a:endParaRPr>
                </a:p>
              </p:txBody>
            </p:sp>
            <p:sp>
              <p:nvSpPr>
                <p:cNvPr id="6" name="Oval 5">
                  <a:extLst>
                    <a:ext uri="{FF2B5EF4-FFF2-40B4-BE49-F238E27FC236}">
                      <a16:creationId xmlns:a16="http://schemas.microsoft.com/office/drawing/2014/main" id="{FEAC2D10-7A51-913B-AA4C-432905461205}"/>
                    </a:ext>
                  </a:extLst>
                </p:cNvPr>
                <p:cNvSpPr/>
                <p:nvPr/>
              </p:nvSpPr>
              <p:spPr>
                <a:xfrm>
                  <a:off x="3340393" y="176323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7" name="Oval 6">
                  <a:extLst>
                    <a:ext uri="{FF2B5EF4-FFF2-40B4-BE49-F238E27FC236}">
                      <a16:creationId xmlns:a16="http://schemas.microsoft.com/office/drawing/2014/main" id="{CAD7E17F-E444-FF58-A2B9-E98B857C04F3}"/>
                    </a:ext>
                  </a:extLst>
                </p:cNvPr>
                <p:cNvSpPr/>
                <p:nvPr/>
              </p:nvSpPr>
              <p:spPr>
                <a:xfrm>
                  <a:off x="6937743" y="2817628"/>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200">
                    <a:solidFill>
                      <a:schemeClr val="tx1"/>
                    </a:solidFill>
                    <a:cs typeface="Calibri"/>
                  </a:endParaRPr>
                </a:p>
              </p:txBody>
            </p:sp>
            <p:sp>
              <p:nvSpPr>
                <p:cNvPr id="8" name="Oval 7">
                  <a:extLst>
                    <a:ext uri="{FF2B5EF4-FFF2-40B4-BE49-F238E27FC236}">
                      <a16:creationId xmlns:a16="http://schemas.microsoft.com/office/drawing/2014/main" id="{CAECA89D-6BDE-F7B5-8947-E57EF1D020F8}"/>
                    </a:ext>
                  </a:extLst>
                </p:cNvPr>
                <p:cNvSpPr/>
                <p:nvPr/>
              </p:nvSpPr>
              <p:spPr>
                <a:xfrm>
                  <a:off x="4244162" y="788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endParaRPr>
                </a:p>
              </p:txBody>
            </p:sp>
            <p:sp>
              <p:nvSpPr>
                <p:cNvPr id="9" name="Oval 8">
                  <a:extLst>
                    <a:ext uri="{FF2B5EF4-FFF2-40B4-BE49-F238E27FC236}">
                      <a16:creationId xmlns:a16="http://schemas.microsoft.com/office/drawing/2014/main" id="{FA1D3137-B481-9BF6-D548-2FF201F3E24A}"/>
                    </a:ext>
                  </a:extLst>
                </p:cNvPr>
                <p:cNvSpPr/>
                <p:nvPr/>
              </p:nvSpPr>
              <p:spPr>
                <a:xfrm>
                  <a:off x="5564370" y="699976"/>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Training</a:t>
                  </a:r>
                </a:p>
              </p:txBody>
            </p:sp>
            <p:sp>
              <p:nvSpPr>
                <p:cNvPr id="10" name="Oval 9">
                  <a:extLst>
                    <a:ext uri="{FF2B5EF4-FFF2-40B4-BE49-F238E27FC236}">
                      <a16:creationId xmlns:a16="http://schemas.microsoft.com/office/drawing/2014/main" id="{1B24512C-BE60-20BB-61AF-374FBB347FEF}"/>
                    </a:ext>
                  </a:extLst>
                </p:cNvPr>
                <p:cNvSpPr/>
                <p:nvPr/>
              </p:nvSpPr>
              <p:spPr>
                <a:xfrm>
                  <a:off x="5112489" y="4518837"/>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cs typeface="Calibri"/>
                  </a:endParaRPr>
                </a:p>
              </p:txBody>
            </p:sp>
            <p:sp>
              <p:nvSpPr>
                <p:cNvPr id="11" name="Oval 10">
                  <a:extLst>
                    <a:ext uri="{FF2B5EF4-FFF2-40B4-BE49-F238E27FC236}">
                      <a16:creationId xmlns:a16="http://schemas.microsoft.com/office/drawing/2014/main" id="{E87C91AD-F3CB-67E6-8DEE-60F8BFE9520D}"/>
                    </a:ext>
                  </a:extLst>
                </p:cNvPr>
                <p:cNvSpPr/>
                <p:nvPr/>
              </p:nvSpPr>
              <p:spPr>
                <a:xfrm>
                  <a:off x="3831865" y="417645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12" name="Oval 11">
                  <a:extLst>
                    <a:ext uri="{FF2B5EF4-FFF2-40B4-BE49-F238E27FC236}">
                      <a16:creationId xmlns:a16="http://schemas.microsoft.com/office/drawing/2014/main" id="{F5CD4B55-88C7-C880-013F-2B1BBF03D822}"/>
                    </a:ext>
                  </a:extLst>
                </p:cNvPr>
                <p:cNvSpPr/>
                <p:nvPr/>
              </p:nvSpPr>
              <p:spPr>
                <a:xfrm>
                  <a:off x="3083442" y="3092302"/>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a:p>
                  <a:pPr algn="ctr"/>
                  <a:endParaRPr lang="en-GB" sz="1400">
                    <a:solidFill>
                      <a:schemeClr val="tx1"/>
                    </a:solidFill>
                    <a:cs typeface="Calibri"/>
                  </a:endParaRPr>
                </a:p>
                <a:p>
                  <a:pPr algn="ctr"/>
                  <a:endParaRPr lang="en-GB" sz="1400">
                    <a:cs typeface="Calibri"/>
                  </a:endParaRPr>
                </a:p>
              </p:txBody>
            </p:sp>
            <p:sp>
              <p:nvSpPr>
                <p:cNvPr id="16" name="Oval 15">
                  <a:extLst>
                    <a:ext uri="{FF2B5EF4-FFF2-40B4-BE49-F238E27FC236}">
                      <a16:creationId xmlns:a16="http://schemas.microsoft.com/office/drawing/2014/main" id="{680981F4-307C-3324-3DAB-A2561CC04B0B}"/>
                    </a:ext>
                  </a:extLst>
                </p:cNvPr>
                <p:cNvSpPr/>
                <p:nvPr/>
              </p:nvSpPr>
              <p:spPr>
                <a:xfrm>
                  <a:off x="6574465" y="1550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cs typeface="Calibri"/>
                    </a:rPr>
                    <a:t>Surveys</a:t>
                  </a:r>
                </a:p>
              </p:txBody>
            </p:sp>
            <p:sp>
              <p:nvSpPr>
                <p:cNvPr id="21" name="TextBox 20">
                  <a:extLst>
                    <a:ext uri="{FF2B5EF4-FFF2-40B4-BE49-F238E27FC236}">
                      <a16:creationId xmlns:a16="http://schemas.microsoft.com/office/drawing/2014/main" id="{4FBEE952-7552-19FE-F4C5-567CAF9AE2CD}"/>
                    </a:ext>
                  </a:extLst>
                </p:cNvPr>
                <p:cNvSpPr txBox="1"/>
                <p:nvPr/>
              </p:nvSpPr>
              <p:spPr>
                <a:xfrm>
                  <a:off x="4520818" y="370496"/>
                  <a:ext cx="2416925" cy="393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School Community</a:t>
                  </a:r>
                  <a:endParaRPr lang="en-GB" b="1"/>
                </a:p>
              </p:txBody>
            </p:sp>
            <p:sp>
              <p:nvSpPr>
                <p:cNvPr id="13" name="Rectangle 12">
                  <a:extLst>
                    <a:ext uri="{FF2B5EF4-FFF2-40B4-BE49-F238E27FC236}">
                      <a16:creationId xmlns:a16="http://schemas.microsoft.com/office/drawing/2014/main" id="{F6296E24-AB62-7AE0-7D8D-F2DC109C1BBC}"/>
                    </a:ext>
                  </a:extLst>
                </p:cNvPr>
                <p:cNvSpPr/>
                <p:nvPr/>
              </p:nvSpPr>
              <p:spPr>
                <a:xfrm rot="5706838">
                  <a:off x="6782955" y="2904216"/>
                  <a:ext cx="2915153" cy="1040767"/>
                </a:xfrm>
                <a:prstGeom prst="rect">
                  <a:avLst/>
                </a:prstGeom>
                <a:noFill/>
              </p:spPr>
              <p:txBody>
                <a:bodyPr wrap="none" lIns="91440" tIns="45720" rIns="91440" bIns="45720">
                  <a:prstTxWarp prst="textArchUp">
                    <a:avLst/>
                  </a:prstTxWarp>
                  <a:spAutoFit/>
                </a:bodyPr>
                <a:lstStyle/>
                <a:p>
                  <a:pPr algn="ctr"/>
                  <a:r>
                    <a:rPr lang="en-US" b="0" cap="none" spc="0">
                      <a:ln w="0"/>
                      <a:solidFill>
                        <a:schemeClr val="tx1"/>
                      </a:solidFill>
                      <a:effectLst>
                        <a:outerShdw blurRad="38100" dist="19050" dir="2700000" algn="tl" rotWithShape="0">
                          <a:schemeClr val="dk1">
                            <a:alpha val="40000"/>
                          </a:schemeClr>
                        </a:outerShdw>
                      </a:effectLst>
                    </a:rPr>
                    <a:t>Local experts and organisations</a:t>
                  </a:r>
                  <a:endParaRPr lang="en-GB" b="0" cap="none" spc="0">
                    <a:ln w="0"/>
                    <a:solidFill>
                      <a:schemeClr val="tx1"/>
                    </a:solidFill>
                    <a:effectLst>
                      <a:outerShdw blurRad="38100" dist="19050" dir="2700000" algn="tl" rotWithShape="0">
                        <a:schemeClr val="dk1">
                          <a:alpha val="40000"/>
                        </a:schemeClr>
                      </a:outerShdw>
                    </a:effectLst>
                  </a:endParaRPr>
                </a:p>
              </p:txBody>
            </p:sp>
          </p:grpSp>
          <p:sp>
            <p:nvSpPr>
              <p:cNvPr id="3" name="Rectangle 2">
                <a:extLst>
                  <a:ext uri="{FF2B5EF4-FFF2-40B4-BE49-F238E27FC236}">
                    <a16:creationId xmlns:a16="http://schemas.microsoft.com/office/drawing/2014/main" id="{8B4BDED0-6F48-2261-6CB1-4153D3B88DF8}"/>
                  </a:ext>
                </a:extLst>
              </p:cNvPr>
              <p:cNvSpPr/>
              <p:nvPr/>
            </p:nvSpPr>
            <p:spPr>
              <a:xfrm rot="16200000">
                <a:off x="1899767" y="2925943"/>
                <a:ext cx="3147068" cy="944089"/>
              </a:xfrm>
              <a:prstGeom prst="rect">
                <a:avLst/>
              </a:prstGeom>
              <a:noFill/>
            </p:spPr>
            <p:txBody>
              <a:bodyPr spcFirstLastPara="1" wrap="none" lIns="91440" tIns="45720" rIns="91440" bIns="45720" numCol="1" anchor="t">
                <a:prstTxWarp prst="textArchUp">
                  <a:avLst/>
                </a:prstTxWarp>
                <a:spAutoFit/>
              </a:bodyPr>
              <a:lstStyle/>
              <a:p>
                <a:pPr algn="ctr"/>
                <a:r>
                  <a:rPr lang="en-US">
                    <a:ln w="0"/>
                    <a:effectLst>
                      <a:outerShdw blurRad="38100" dist="19050" dir="2700000" algn="tl" rotWithShape="0">
                        <a:prstClr val="black">
                          <a:alpha val="40000"/>
                        </a:prstClr>
                      </a:outerShdw>
                    </a:effectLst>
                    <a:cs typeface="Calibri"/>
                  </a:rPr>
                  <a:t>Local Authority</a:t>
                </a:r>
                <a:endParaRPr lang="en-US" b="0" cap="none" spc="0">
                  <a:ln w="0"/>
                  <a:effectLst>
                    <a:outerShdw blurRad="38100" dist="19050" dir="2700000" algn="tl" rotWithShape="0">
                      <a:prstClr val="black">
                        <a:alpha val="40000"/>
                      </a:prstClr>
                    </a:outerShdw>
                  </a:effectLst>
                  <a:cs typeface="Calibri"/>
                </a:endParaRPr>
              </a:p>
            </p:txBody>
          </p:sp>
        </p:grpSp>
        <p:sp>
          <p:nvSpPr>
            <p:cNvPr id="27" name="TextBox 26">
              <a:extLst>
                <a:ext uri="{FF2B5EF4-FFF2-40B4-BE49-F238E27FC236}">
                  <a16:creationId xmlns:a16="http://schemas.microsoft.com/office/drawing/2014/main" id="{5719740F-E218-1843-3D25-5CC40323BEDC}"/>
                </a:ext>
              </a:extLst>
            </p:cNvPr>
            <p:cNvSpPr txBox="1"/>
            <p:nvPr/>
          </p:nvSpPr>
          <p:spPr>
            <a:xfrm>
              <a:off x="8440959" y="3334112"/>
              <a:ext cx="1140744" cy="523220"/>
            </a:xfrm>
            <a:prstGeom prst="rect">
              <a:avLst/>
            </a:prstGeom>
            <a:noFill/>
          </p:spPr>
          <p:txBody>
            <a:bodyPr wrap="square" rtlCol="0">
              <a:spAutoFit/>
            </a:bodyPr>
            <a:lstStyle/>
            <a:p>
              <a:r>
                <a:rPr lang="en-GB" sz="1400"/>
                <a:t>Strategy Group</a:t>
              </a:r>
            </a:p>
          </p:txBody>
        </p:sp>
      </p:grpSp>
      <p:sp>
        <p:nvSpPr>
          <p:cNvPr id="23" name="TextBox 22">
            <a:extLst>
              <a:ext uri="{FF2B5EF4-FFF2-40B4-BE49-F238E27FC236}">
                <a16:creationId xmlns:a16="http://schemas.microsoft.com/office/drawing/2014/main" id="{7D85901B-6C09-C9A1-4CFB-C499575B9A34}"/>
              </a:ext>
            </a:extLst>
          </p:cNvPr>
          <p:cNvSpPr txBox="1"/>
          <p:nvPr/>
        </p:nvSpPr>
        <p:spPr>
          <a:xfrm>
            <a:off x="3811020" y="4729629"/>
            <a:ext cx="1460344" cy="523220"/>
          </a:xfrm>
          <a:prstGeom prst="rect">
            <a:avLst/>
          </a:prstGeom>
          <a:noFill/>
        </p:spPr>
        <p:txBody>
          <a:bodyPr wrap="square" rtlCol="0">
            <a:spAutoFit/>
          </a:bodyPr>
          <a:lstStyle/>
          <a:p>
            <a:pPr algn="ctr"/>
            <a:r>
              <a:rPr lang="en-GB" sz="1400"/>
              <a:t>Curriculum Review</a:t>
            </a:r>
          </a:p>
        </p:txBody>
      </p:sp>
      <p:sp>
        <p:nvSpPr>
          <p:cNvPr id="30" name="TextBox 29">
            <a:extLst>
              <a:ext uri="{FF2B5EF4-FFF2-40B4-BE49-F238E27FC236}">
                <a16:creationId xmlns:a16="http://schemas.microsoft.com/office/drawing/2014/main" id="{B0ABA01C-5C4E-6053-08B9-2E02648F17BF}"/>
              </a:ext>
            </a:extLst>
          </p:cNvPr>
          <p:cNvSpPr txBox="1"/>
          <p:nvPr/>
        </p:nvSpPr>
        <p:spPr>
          <a:xfrm>
            <a:off x="3431615" y="2366542"/>
            <a:ext cx="1337505" cy="584775"/>
          </a:xfrm>
          <a:prstGeom prst="rect">
            <a:avLst/>
          </a:prstGeom>
          <a:noFill/>
        </p:spPr>
        <p:txBody>
          <a:bodyPr wrap="square" rtlCol="0">
            <a:spAutoFit/>
          </a:bodyPr>
          <a:lstStyle/>
          <a:p>
            <a:pPr algn="ctr"/>
            <a:r>
              <a:rPr lang="en-GB" sz="1600"/>
              <a:t>Assemblies + Action</a:t>
            </a:r>
          </a:p>
        </p:txBody>
      </p:sp>
      <p:sp>
        <p:nvSpPr>
          <p:cNvPr id="32" name="TextBox 31">
            <a:extLst>
              <a:ext uri="{FF2B5EF4-FFF2-40B4-BE49-F238E27FC236}">
                <a16:creationId xmlns:a16="http://schemas.microsoft.com/office/drawing/2014/main" id="{4D765E55-F1FB-0CC6-BB4A-4FFB21836E5A}"/>
              </a:ext>
            </a:extLst>
          </p:cNvPr>
          <p:cNvSpPr txBox="1"/>
          <p:nvPr/>
        </p:nvSpPr>
        <p:spPr>
          <a:xfrm>
            <a:off x="4348349" y="1516776"/>
            <a:ext cx="1137701" cy="523220"/>
          </a:xfrm>
          <a:prstGeom prst="rect">
            <a:avLst/>
          </a:prstGeom>
          <a:noFill/>
        </p:spPr>
        <p:txBody>
          <a:bodyPr wrap="square" rtlCol="0">
            <a:spAutoFit/>
          </a:bodyPr>
          <a:lstStyle/>
          <a:p>
            <a:pPr algn="ctr"/>
            <a:r>
              <a:rPr lang="en-GB" sz="1400"/>
              <a:t>Nature Connection</a:t>
            </a:r>
            <a:endParaRPr lang="en-GB" sz="1400">
              <a:cs typeface="Calibri"/>
            </a:endParaRPr>
          </a:p>
        </p:txBody>
      </p:sp>
      <p:sp>
        <p:nvSpPr>
          <p:cNvPr id="33" name="TextBox 32">
            <a:extLst>
              <a:ext uri="{FF2B5EF4-FFF2-40B4-BE49-F238E27FC236}">
                <a16:creationId xmlns:a16="http://schemas.microsoft.com/office/drawing/2014/main" id="{1D73BB4F-6A54-F4FA-7CB8-C8495E451454}"/>
              </a:ext>
            </a:extLst>
          </p:cNvPr>
          <p:cNvSpPr txBox="1"/>
          <p:nvPr/>
        </p:nvSpPr>
        <p:spPr>
          <a:xfrm>
            <a:off x="5205929" y="4866803"/>
            <a:ext cx="1039748" cy="892552"/>
          </a:xfrm>
          <a:prstGeom prst="rect">
            <a:avLst/>
          </a:prstGeom>
          <a:noFill/>
        </p:spPr>
        <p:txBody>
          <a:bodyPr wrap="square" lIns="91440" tIns="45720" rIns="91440" bIns="45720" rtlCol="0" anchor="t">
            <a:spAutoFit/>
          </a:bodyPr>
          <a:lstStyle/>
          <a:p>
            <a:pPr algn="ctr"/>
            <a:r>
              <a:rPr lang="en-GB" sz="1300"/>
              <a:t>Student and stakeholder voice</a:t>
            </a:r>
            <a:endParaRPr lang="en-GB" sz="1300">
              <a:cs typeface="Calibri"/>
            </a:endParaRPr>
          </a:p>
        </p:txBody>
      </p:sp>
      <p:sp>
        <p:nvSpPr>
          <p:cNvPr id="14" name="TextBox 13">
            <a:extLst>
              <a:ext uri="{FF2B5EF4-FFF2-40B4-BE49-F238E27FC236}">
                <a16:creationId xmlns:a16="http://schemas.microsoft.com/office/drawing/2014/main" id="{8290CF22-563F-8EE4-B92A-2410B43FAE45}"/>
              </a:ext>
            </a:extLst>
          </p:cNvPr>
          <p:cNvSpPr txBox="1"/>
          <p:nvPr/>
        </p:nvSpPr>
        <p:spPr>
          <a:xfrm>
            <a:off x="3281774" y="3686755"/>
            <a:ext cx="1076096" cy="523220"/>
          </a:xfrm>
          <a:prstGeom prst="rect">
            <a:avLst/>
          </a:prstGeom>
          <a:noFill/>
        </p:spPr>
        <p:txBody>
          <a:bodyPr wrap="square">
            <a:spAutoFit/>
          </a:bodyPr>
          <a:lstStyle/>
          <a:p>
            <a:pPr algn="ctr"/>
            <a:r>
              <a:rPr lang="en-GB" sz="1400">
                <a:cs typeface="Calibri"/>
              </a:rPr>
              <a:t>Net Zero Audits</a:t>
            </a:r>
          </a:p>
        </p:txBody>
      </p:sp>
      <p:pic>
        <p:nvPicPr>
          <p:cNvPr id="26" name="Picture 25" descr="A black text on a white background&#10;&#10;Description automatically generated">
            <a:extLst>
              <a:ext uri="{FF2B5EF4-FFF2-40B4-BE49-F238E27FC236}">
                <a16:creationId xmlns:a16="http://schemas.microsoft.com/office/drawing/2014/main" id="{C4316406-594E-8C5B-8FA4-4344FDCC2FC7}"/>
              </a:ext>
            </a:extLst>
          </p:cNvPr>
          <p:cNvPicPr>
            <a:picLocks noChangeAspect="1"/>
          </p:cNvPicPr>
          <p:nvPr/>
        </p:nvPicPr>
        <p:blipFill>
          <a:blip r:embed="rId2"/>
          <a:stretch>
            <a:fillRect/>
          </a:stretch>
        </p:blipFill>
        <p:spPr>
          <a:xfrm>
            <a:off x="8813321" y="209179"/>
            <a:ext cx="3206151" cy="961869"/>
          </a:xfrm>
          <a:prstGeom prst="rect">
            <a:avLst/>
          </a:prstGeom>
          <a:solidFill>
            <a:srgbClr val="CCCD01"/>
          </a:solidFill>
        </p:spPr>
      </p:pic>
    </p:spTree>
    <p:extLst>
      <p:ext uri="{BB962C8B-B14F-4D97-AF65-F5344CB8AC3E}">
        <p14:creationId xmlns:p14="http://schemas.microsoft.com/office/powerpoint/2010/main" val="205282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Strategy Group</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graphicFrame>
        <p:nvGraphicFramePr>
          <p:cNvPr id="2" name="Table 1">
            <a:extLst>
              <a:ext uri="{FF2B5EF4-FFF2-40B4-BE49-F238E27FC236}">
                <a16:creationId xmlns:a16="http://schemas.microsoft.com/office/drawing/2014/main" id="{7AE4E7D0-11C7-ADB6-42E7-E912B7B9A1D1}"/>
              </a:ext>
            </a:extLst>
          </p:cNvPr>
          <p:cNvGraphicFramePr>
            <a:graphicFrameLocks noGrp="1"/>
          </p:cNvGraphicFramePr>
          <p:nvPr/>
        </p:nvGraphicFramePr>
        <p:xfrm>
          <a:off x="175364" y="1483124"/>
          <a:ext cx="11839222" cy="3385312"/>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53422148"/>
                    </a:ext>
                  </a:extLst>
                </a:gridCol>
                <a:gridCol w="9647167">
                  <a:extLst>
                    <a:ext uri="{9D8B030D-6E8A-4147-A177-3AD203B41FA5}">
                      <a16:colId xmlns:a16="http://schemas.microsoft.com/office/drawing/2014/main" val="2725704496"/>
                    </a:ext>
                  </a:extLst>
                </a:gridCol>
              </a:tblGrid>
              <a:tr h="810807">
                <a:tc>
                  <a:txBody>
                    <a:bodyPr/>
                    <a:lstStyle/>
                    <a:p>
                      <a:pPr>
                        <a:lnSpc>
                          <a:spcPct val="107000"/>
                        </a:lnSpc>
                        <a:spcAft>
                          <a:spcPts val="800"/>
                        </a:spcAft>
                      </a:pPr>
                      <a:r>
                        <a:rPr lang="en-GB" sz="2400" kern="100">
                          <a:solidFill>
                            <a:schemeClr val="bg1"/>
                          </a:solidFill>
                          <a:effectLst/>
                        </a:rPr>
                        <a:t>Headteacher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b="0" kern="100">
                          <a:solidFill>
                            <a:schemeClr val="tx1"/>
                          </a:solidFill>
                          <a:effectLst/>
                        </a:rPr>
                        <a:t>Lead the vision and strategy</a:t>
                      </a:r>
                    </a:p>
                    <a:p>
                      <a:pPr>
                        <a:lnSpc>
                          <a:spcPct val="107000"/>
                        </a:lnSpc>
                        <a:spcAft>
                          <a:spcPts val="800"/>
                        </a:spcAft>
                      </a:pPr>
                      <a:r>
                        <a:rPr lang="en-GB" sz="2400" b="0" kern="100">
                          <a:solidFill>
                            <a:schemeClr val="tx1"/>
                          </a:solidFill>
                          <a:effectLst/>
                        </a:rPr>
                        <a:t>Facilitate the delivery of OSOW </a:t>
                      </a:r>
                      <a:endParaRPr lang="en-GB" sz="2400" b="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0673042"/>
                  </a:ext>
                </a:extLst>
              </a:tr>
              <a:tr h="678139">
                <a:tc>
                  <a:txBody>
                    <a:bodyPr/>
                    <a:lstStyle/>
                    <a:p>
                      <a:pPr>
                        <a:lnSpc>
                          <a:spcPct val="107000"/>
                        </a:lnSpc>
                        <a:spcAft>
                          <a:spcPts val="800"/>
                        </a:spcAft>
                      </a:pPr>
                      <a:r>
                        <a:rPr lang="en-GB" sz="2400" kern="100">
                          <a:solidFill>
                            <a:schemeClr val="bg1"/>
                          </a:solidFill>
                          <a:effectLst/>
                        </a:rPr>
                        <a:t>Governor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Ensure OSOW is on FGB and committee agendas</a:t>
                      </a:r>
                    </a:p>
                    <a:p>
                      <a:pPr>
                        <a:lnSpc>
                          <a:spcPct val="107000"/>
                        </a:lnSpc>
                        <a:spcAft>
                          <a:spcPts val="800"/>
                        </a:spcAft>
                      </a:pPr>
                      <a:r>
                        <a:rPr lang="en-GB" sz="2400" kern="100">
                          <a:solidFill>
                            <a:schemeClr val="tx1"/>
                          </a:solidFill>
                          <a:effectLst/>
                        </a:rPr>
                        <a:t>Monitoring and evaluation</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72480352"/>
                  </a:ext>
                </a:extLst>
              </a:tr>
              <a:tr h="977051">
                <a:tc>
                  <a:txBody>
                    <a:bodyPr/>
                    <a:lstStyle/>
                    <a:p>
                      <a:pPr>
                        <a:lnSpc>
                          <a:spcPct val="107000"/>
                        </a:lnSpc>
                        <a:spcAft>
                          <a:spcPts val="800"/>
                        </a:spcAft>
                      </a:pPr>
                      <a:r>
                        <a:rPr lang="en-GB" sz="2400" kern="100">
                          <a:solidFill>
                            <a:schemeClr val="bg1"/>
                          </a:solidFill>
                          <a:effectLst/>
                        </a:rPr>
                        <a:t>Senior Programme Lead</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and monitor the implementation of the framework alongside headteacher</a:t>
                      </a:r>
                    </a:p>
                    <a:p>
                      <a:pPr>
                        <a:lnSpc>
                          <a:spcPct val="107000"/>
                        </a:lnSpc>
                        <a:spcAft>
                          <a:spcPts val="800"/>
                        </a:spcAft>
                      </a:pPr>
                      <a:r>
                        <a:rPr lang="en-GB" sz="2400" kern="100">
                          <a:solidFill>
                            <a:schemeClr val="tx1"/>
                          </a:solidFill>
                          <a:effectLst/>
                        </a:rPr>
                        <a:t>Coordinate training and establish links between the school, local organisations and Climate Action Advisors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99769500"/>
                  </a:ext>
                </a:extLst>
              </a:tr>
            </a:tbl>
          </a:graphicData>
        </a:graphic>
      </p:graphicFrame>
    </p:spTree>
    <p:extLst>
      <p:ext uri="{BB962C8B-B14F-4D97-AF65-F5344CB8AC3E}">
        <p14:creationId xmlns:p14="http://schemas.microsoft.com/office/powerpoint/2010/main" val="71919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E616-B8D5-D57D-25C5-77F7D32DAF55}"/>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7EC8DEF4-FAD2-D5B8-3641-31DF7F9056C4}"/>
              </a:ext>
            </a:extLst>
          </p:cNvPr>
          <p:cNvGraphicFramePr>
            <a:graphicFrameLocks noGrp="1"/>
          </p:cNvGraphicFramePr>
          <p:nvPr>
            <p:ph idx="1"/>
          </p:nvPr>
        </p:nvGraphicFramePr>
        <p:xfrm>
          <a:off x="149318" y="1500271"/>
          <a:ext cx="11839222" cy="5138865"/>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08887585"/>
                    </a:ext>
                  </a:extLst>
                </a:gridCol>
                <a:gridCol w="9647167">
                  <a:extLst>
                    <a:ext uri="{9D8B030D-6E8A-4147-A177-3AD203B41FA5}">
                      <a16:colId xmlns:a16="http://schemas.microsoft.com/office/drawing/2014/main" val="1477425709"/>
                    </a:ext>
                  </a:extLst>
                </a:gridCol>
              </a:tblGrid>
              <a:tr h="1275963">
                <a:tc>
                  <a:txBody>
                    <a:bodyPr/>
                    <a:lstStyle/>
                    <a:p>
                      <a:pPr>
                        <a:lnSpc>
                          <a:spcPct val="107000"/>
                        </a:lnSpc>
                        <a:spcAft>
                          <a:spcPts val="800"/>
                        </a:spcAft>
                      </a:pPr>
                      <a:r>
                        <a:rPr lang="en-GB" sz="2400" kern="100">
                          <a:solidFill>
                            <a:schemeClr val="bg1"/>
                          </a:solidFill>
                          <a:effectLst/>
                        </a:rPr>
                        <a:t>School Business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on the decarbonisation and procurement element of the Climate Action Plan and support work on biodiversity, adaptation and resilience</a:t>
                      </a:r>
                    </a:p>
                    <a:p>
                      <a:pPr>
                        <a:lnSpc>
                          <a:spcPct val="107000"/>
                        </a:lnSpc>
                        <a:spcAft>
                          <a:spcPts val="800"/>
                        </a:spcAft>
                      </a:pPr>
                      <a:r>
                        <a:rPr lang="en-GB" sz="2400" kern="100">
                          <a:solidFill>
                            <a:schemeClr val="tx1"/>
                          </a:solidFill>
                          <a:effectLst/>
                        </a:rPr>
                        <a:t>Support the implementation of the framework through practical actions e.g. sending out surveys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77835925"/>
                  </a:ext>
                </a:extLst>
              </a:tr>
              <a:tr h="883932">
                <a:tc>
                  <a:txBody>
                    <a:bodyPr/>
                    <a:lstStyle/>
                    <a:p>
                      <a:pPr>
                        <a:lnSpc>
                          <a:spcPct val="107000"/>
                        </a:lnSpc>
                        <a:spcAft>
                          <a:spcPts val="800"/>
                        </a:spcAft>
                      </a:pPr>
                      <a:r>
                        <a:rPr lang="en-GB" sz="2400" kern="100">
                          <a:solidFill>
                            <a:schemeClr val="bg1"/>
                          </a:solidFill>
                          <a:effectLst/>
                        </a:rPr>
                        <a:t>School Site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Provide practical support and advice to the School Business Manager around school operations, identify opportunities to reduce emissions and increase biodiversity in school buildings and grounds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025030673"/>
                  </a:ext>
                </a:extLst>
              </a:tr>
              <a:tr h="1481756">
                <a:tc>
                  <a:txBody>
                    <a:bodyPr/>
                    <a:lstStyle/>
                    <a:p>
                      <a:pPr>
                        <a:lnSpc>
                          <a:spcPct val="107000"/>
                        </a:lnSpc>
                        <a:spcAft>
                          <a:spcPts val="800"/>
                        </a:spcAft>
                      </a:pPr>
                      <a:r>
                        <a:rPr lang="en-GB" sz="2400" kern="100">
                          <a:solidFill>
                            <a:schemeClr val="bg1"/>
                          </a:solidFill>
                          <a:effectLst/>
                        </a:rPr>
                        <a:t>Others e.g. parents, local community, local organisations, young people</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Link schools, families and local communities</a:t>
                      </a:r>
                    </a:p>
                    <a:p>
                      <a:pPr>
                        <a:lnSpc>
                          <a:spcPct val="107000"/>
                        </a:lnSpc>
                        <a:spcAft>
                          <a:spcPts val="800"/>
                        </a:spcAft>
                      </a:pPr>
                      <a:r>
                        <a:rPr lang="en-GB" sz="2400" kern="100">
                          <a:solidFill>
                            <a:schemeClr val="tx1"/>
                          </a:solidFill>
                          <a:effectLst/>
                        </a:rPr>
                        <a:t>Bring in expertise to enrich the strategy</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922039723"/>
                  </a:ext>
                </a:extLst>
              </a:tr>
            </a:tbl>
          </a:graphicData>
        </a:graphic>
      </p:graphicFrame>
      <p:pic>
        <p:nvPicPr>
          <p:cNvPr id="5" name="Picture 4" descr="A black text on a white background&#10;&#10;Description automatically generated">
            <a:extLst>
              <a:ext uri="{FF2B5EF4-FFF2-40B4-BE49-F238E27FC236}">
                <a16:creationId xmlns:a16="http://schemas.microsoft.com/office/drawing/2014/main" id="{0DFF0C1A-724B-2D0A-88D4-DD25CC8C1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BDB25298-09E1-19B0-E2EC-7D1187682D98}"/>
              </a:ext>
            </a:extLst>
          </p:cNvPr>
          <p:cNvGrpSpPr/>
          <p:nvPr/>
        </p:nvGrpSpPr>
        <p:grpSpPr>
          <a:xfrm>
            <a:off x="-6927" y="4907"/>
            <a:ext cx="12288981" cy="1339418"/>
            <a:chOff x="-6927" y="4907"/>
            <a:chExt cx="12288981" cy="1339418"/>
          </a:xfrm>
          <a:solidFill>
            <a:srgbClr val="CCCD01"/>
          </a:solidFill>
        </p:grpSpPr>
        <p:sp>
          <p:nvSpPr>
            <p:cNvPr id="7" name="Google Shape;101;p1">
              <a:extLst>
                <a:ext uri="{FF2B5EF4-FFF2-40B4-BE49-F238E27FC236}">
                  <a16:creationId xmlns:a16="http://schemas.microsoft.com/office/drawing/2014/main" id="{FBAE4717-A0B2-C33D-579E-DAB6A49E237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Strategy Group</a:t>
              </a:r>
            </a:p>
          </p:txBody>
        </p:sp>
        <p:pic>
          <p:nvPicPr>
            <p:cNvPr id="8" name="Picture 7" descr="A black text on a white background&#10;&#10;Description automatically generated">
              <a:extLst>
                <a:ext uri="{FF2B5EF4-FFF2-40B4-BE49-F238E27FC236}">
                  <a16:creationId xmlns:a16="http://schemas.microsoft.com/office/drawing/2014/main" id="{747B9EDF-A85D-BA5A-1FD8-F235D7684B54}"/>
                </a:ext>
              </a:extLst>
            </p:cNvPr>
            <p:cNvPicPr>
              <a:picLocks noChangeAspect="1"/>
            </p:cNvPicPr>
            <p:nvPr/>
          </p:nvPicPr>
          <p:blipFill>
            <a:blip r:embed="rId3"/>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1126086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EAAE-D155-FA86-9809-D7C3762A51FE}"/>
              </a:ext>
            </a:extLst>
          </p:cNvPr>
          <p:cNvSpPr>
            <a:spLocks noGrp="1"/>
          </p:cNvSpPr>
          <p:nvPr>
            <p:ph type="title"/>
          </p:nvPr>
        </p:nvSpPr>
        <p:spPr/>
        <p:txBody>
          <a:bodyPr/>
          <a:lstStyle/>
          <a:p>
            <a:endParaRPr lang="en-US"/>
          </a:p>
        </p:txBody>
      </p:sp>
      <p:pic>
        <p:nvPicPr>
          <p:cNvPr id="4" name="Online Media 3" title="Earth to COP | #COP26 | Climate Action">
            <a:hlinkClick r:id="" action="ppaction://media"/>
            <a:extLst>
              <a:ext uri="{FF2B5EF4-FFF2-40B4-BE49-F238E27FC236}">
                <a16:creationId xmlns:a16="http://schemas.microsoft.com/office/drawing/2014/main" id="{57967752-18BB-6CF1-F1D5-12ECFF163F3A}"/>
              </a:ext>
            </a:extLst>
          </p:cNvPr>
          <p:cNvPicPr>
            <a:picLocks noGrp="1" noRot="1" noChangeAspect="1"/>
          </p:cNvPicPr>
          <p:nvPr>
            <p:ph idx="1"/>
            <a:videoFile r:link="rId1"/>
          </p:nvPr>
        </p:nvPicPr>
        <p:blipFill>
          <a:blip r:embed="rId3"/>
          <a:stretch>
            <a:fillRect/>
          </a:stretch>
        </p:blipFill>
        <p:spPr>
          <a:xfrm>
            <a:off x="3296" y="31006"/>
            <a:ext cx="12194895" cy="7056547"/>
          </a:xfrm>
        </p:spPr>
      </p:pic>
    </p:spTree>
    <p:extLst>
      <p:ext uri="{BB962C8B-B14F-4D97-AF65-F5344CB8AC3E}">
        <p14:creationId xmlns:p14="http://schemas.microsoft.com/office/powerpoint/2010/main" val="373313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Climate Change Basics</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1" name="TextBox 10">
            <a:extLst>
              <a:ext uri="{FF2B5EF4-FFF2-40B4-BE49-F238E27FC236}">
                <a16:creationId xmlns:a16="http://schemas.microsoft.com/office/drawing/2014/main" id="{8590BA4D-205D-6AEC-C9CF-6B81BB957B26}"/>
              </a:ext>
            </a:extLst>
          </p:cNvPr>
          <p:cNvSpPr txBox="1"/>
          <p:nvPr/>
        </p:nvSpPr>
        <p:spPr>
          <a:xfrm>
            <a:off x="121405" y="1897316"/>
            <a:ext cx="1350738" cy="707886"/>
          </a:xfrm>
          <a:prstGeom prst="rect">
            <a:avLst/>
          </a:prstGeom>
          <a:solidFill>
            <a:srgbClr val="92D050"/>
          </a:solidFill>
        </p:spPr>
        <p:txBody>
          <a:bodyPr wrap="square" rtlCol="0">
            <a:spAutoFit/>
          </a:bodyPr>
          <a:lstStyle/>
          <a:p>
            <a:r>
              <a:rPr lang="en-GB" sz="2000"/>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180652" y="1892637"/>
            <a:ext cx="1948324" cy="717411"/>
          </a:xfrm>
          <a:prstGeom prst="rect">
            <a:avLst/>
          </a:prstGeom>
          <a:solidFill>
            <a:srgbClr val="92D050"/>
          </a:solidFill>
        </p:spPr>
        <p:txBody>
          <a:bodyPr wrap="square" rtlCol="0">
            <a:spAutoFit/>
          </a:bodyPr>
          <a:lstStyle/>
          <a:p>
            <a:r>
              <a:rPr lang="en-GB" sz="2000"/>
              <a:t>Climate Consequences</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844106" y="1880606"/>
            <a:ext cx="1350739" cy="707886"/>
          </a:xfrm>
          <a:prstGeom prst="rect">
            <a:avLst/>
          </a:prstGeom>
          <a:solidFill>
            <a:srgbClr val="92D050"/>
          </a:solidFill>
        </p:spPr>
        <p:txBody>
          <a:bodyPr wrap="square" rtlCol="0">
            <a:spAutoFit/>
          </a:bodyPr>
          <a:lstStyle/>
          <a:p>
            <a:r>
              <a:rPr lang="en-GB" sz="2000"/>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352975" y="1878290"/>
            <a:ext cx="1350739" cy="707886"/>
          </a:xfrm>
          <a:prstGeom prst="rect">
            <a:avLst/>
          </a:prstGeom>
          <a:solidFill>
            <a:srgbClr val="92D050"/>
          </a:solidFill>
        </p:spPr>
        <p:txBody>
          <a:bodyPr wrap="square" rtlCol="0">
            <a:spAutoFit/>
          </a:bodyPr>
          <a:lstStyle/>
          <a:p>
            <a:r>
              <a:rPr lang="en-GB" sz="2000"/>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287612" y="1878290"/>
            <a:ext cx="1764232" cy="707886"/>
          </a:xfrm>
          <a:prstGeom prst="rect">
            <a:avLst/>
          </a:prstGeom>
          <a:solidFill>
            <a:srgbClr val="92D050"/>
          </a:solidFill>
        </p:spPr>
        <p:txBody>
          <a:bodyPr wrap="square" rtlCol="0">
            <a:spAutoFit/>
          </a:bodyPr>
          <a:lstStyle/>
          <a:p>
            <a:r>
              <a:rPr lang="en-GB" sz="2000"/>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579573" y="1898405"/>
            <a:ext cx="1660464" cy="707886"/>
          </a:xfrm>
          <a:prstGeom prst="rect">
            <a:avLst/>
          </a:prstGeom>
          <a:solidFill>
            <a:srgbClr val="92D050"/>
          </a:solidFill>
        </p:spPr>
        <p:txBody>
          <a:bodyPr wrap="square" rtlCol="0">
            <a:spAutoFit/>
          </a:bodyPr>
          <a:lstStyle/>
          <a:p>
            <a:r>
              <a:rPr lang="en-GB" sz="2000"/>
              <a:t>Greenhouse Gases</a:t>
            </a:r>
          </a:p>
        </p:txBody>
      </p:sp>
      <p:cxnSp>
        <p:nvCxnSpPr>
          <p:cNvPr id="20" name="Straight Connector 19">
            <a:extLst>
              <a:ext uri="{FF2B5EF4-FFF2-40B4-BE49-F238E27FC236}">
                <a16:creationId xmlns:a16="http://schemas.microsoft.com/office/drawing/2014/main" id="{6CF6D57E-1F88-D949-57AA-321A185F0437}"/>
              </a:ext>
            </a:extLst>
          </p:cNvPr>
          <p:cNvCxnSpPr/>
          <p:nvPr/>
        </p:nvCxnSpPr>
        <p:spPr>
          <a:xfrm>
            <a:off x="3351264" y="1755058"/>
            <a:ext cx="0" cy="461624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795867" y="1507067"/>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149968" y="1524000"/>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sp>
        <p:nvSpPr>
          <p:cNvPr id="3" name="TextBox 2">
            <a:extLst>
              <a:ext uri="{FF2B5EF4-FFF2-40B4-BE49-F238E27FC236}">
                <a16:creationId xmlns:a16="http://schemas.microsoft.com/office/drawing/2014/main" id="{C251F12D-943B-9A2D-50F7-A99747E5D37C}"/>
              </a:ext>
            </a:extLst>
          </p:cNvPr>
          <p:cNvSpPr txBox="1"/>
          <p:nvPr/>
        </p:nvSpPr>
        <p:spPr>
          <a:xfrm>
            <a:off x="3473951" y="1896958"/>
            <a:ext cx="1531714" cy="646331"/>
          </a:xfrm>
          <a:prstGeom prst="rect">
            <a:avLst/>
          </a:prstGeom>
          <a:solidFill>
            <a:srgbClr val="92D050"/>
          </a:solidFill>
        </p:spPr>
        <p:txBody>
          <a:bodyPr wrap="square" lIns="91440" tIns="45720" rIns="91440" bIns="45720" rtlCol="0" anchor="t">
            <a:spAutoFit/>
          </a:bodyPr>
          <a:lstStyle/>
          <a:p>
            <a:r>
              <a:rPr lang="en-GB"/>
              <a:t>Greenhouse Effect</a:t>
            </a:r>
          </a:p>
        </p:txBody>
      </p:sp>
      <p:cxnSp>
        <p:nvCxnSpPr>
          <p:cNvPr id="4" name="Straight Connector 3">
            <a:extLst>
              <a:ext uri="{FF2B5EF4-FFF2-40B4-BE49-F238E27FC236}">
                <a16:creationId xmlns:a16="http://schemas.microsoft.com/office/drawing/2014/main" id="{ED104D70-8A04-51FC-4377-7BCFB353C9C5}"/>
              </a:ext>
            </a:extLst>
          </p:cNvPr>
          <p:cNvCxnSpPr>
            <a:cxnSpLocks/>
          </p:cNvCxnSpPr>
          <p:nvPr/>
        </p:nvCxnSpPr>
        <p:spPr>
          <a:xfrm>
            <a:off x="5056238" y="1764583"/>
            <a:ext cx="0" cy="46162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42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90BA4D-205D-6AEC-C9CF-6B81BB957B26}"/>
              </a:ext>
            </a:extLst>
          </p:cNvPr>
          <p:cNvSpPr txBox="1"/>
          <p:nvPr/>
        </p:nvSpPr>
        <p:spPr>
          <a:xfrm>
            <a:off x="441799" y="382623"/>
            <a:ext cx="1350738" cy="646331"/>
          </a:xfrm>
          <a:prstGeom prst="rect">
            <a:avLst/>
          </a:prstGeom>
          <a:solidFill>
            <a:srgbClr val="92D050"/>
          </a:solidFill>
        </p:spPr>
        <p:txBody>
          <a:bodyPr wrap="square" rtlCol="0">
            <a:spAutoFit/>
          </a:bodyPr>
          <a:lstStyle/>
          <a:p>
            <a:r>
              <a:rPr lang="en-GB"/>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454119" y="372958"/>
            <a:ext cx="1828070" cy="646331"/>
          </a:xfrm>
          <a:prstGeom prst="rect">
            <a:avLst/>
          </a:prstGeom>
          <a:solidFill>
            <a:srgbClr val="92D050"/>
          </a:solidFill>
        </p:spPr>
        <p:txBody>
          <a:bodyPr wrap="square" lIns="91440" tIns="45720" rIns="91440" bIns="45720" rtlCol="0" anchor="t">
            <a:spAutoFit/>
          </a:bodyPr>
          <a:lstStyle/>
          <a:p>
            <a:r>
              <a:rPr lang="en-GB"/>
              <a:t>Impact on our Climate</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987023" y="375826"/>
            <a:ext cx="1350739" cy="646331"/>
          </a:xfrm>
          <a:prstGeom prst="rect">
            <a:avLst/>
          </a:prstGeom>
          <a:solidFill>
            <a:srgbClr val="92D050"/>
          </a:solidFill>
        </p:spPr>
        <p:txBody>
          <a:bodyPr wrap="square" rtlCol="0">
            <a:spAutoFit/>
          </a:bodyPr>
          <a:lstStyle/>
          <a:p>
            <a:r>
              <a:rPr lang="en-GB"/>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436351" y="372958"/>
            <a:ext cx="1350739" cy="646331"/>
          </a:xfrm>
          <a:prstGeom prst="rect">
            <a:avLst/>
          </a:prstGeom>
          <a:solidFill>
            <a:srgbClr val="92D050"/>
          </a:solidFill>
        </p:spPr>
        <p:txBody>
          <a:bodyPr wrap="square" rtlCol="0">
            <a:spAutoFit/>
          </a:bodyPr>
          <a:lstStyle/>
          <a:p>
            <a:r>
              <a:rPr lang="en-GB"/>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499595" y="385351"/>
            <a:ext cx="1350739" cy="646331"/>
          </a:xfrm>
          <a:prstGeom prst="rect">
            <a:avLst/>
          </a:prstGeom>
          <a:solidFill>
            <a:srgbClr val="92D050"/>
          </a:solidFill>
        </p:spPr>
        <p:txBody>
          <a:bodyPr wrap="square" rtlCol="0">
            <a:spAutoFit/>
          </a:bodyPr>
          <a:lstStyle/>
          <a:p>
            <a:r>
              <a:rPr lang="en-GB"/>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981955" y="373098"/>
            <a:ext cx="1474564" cy="646331"/>
          </a:xfrm>
          <a:prstGeom prst="rect">
            <a:avLst/>
          </a:prstGeom>
          <a:solidFill>
            <a:srgbClr val="92D050"/>
          </a:solidFill>
        </p:spPr>
        <p:txBody>
          <a:bodyPr wrap="square" rtlCol="0">
            <a:spAutoFit/>
          </a:bodyPr>
          <a:lstStyle/>
          <a:p>
            <a:r>
              <a:rPr lang="en-GB"/>
              <a:t>Greenhouse Gases</a:t>
            </a:r>
          </a:p>
        </p:txBody>
      </p:sp>
      <p:cxnSp>
        <p:nvCxnSpPr>
          <p:cNvPr id="20" name="Straight Connector 19">
            <a:extLst>
              <a:ext uri="{FF2B5EF4-FFF2-40B4-BE49-F238E27FC236}">
                <a16:creationId xmlns:a16="http://schemas.microsoft.com/office/drawing/2014/main" id="{6CF6D57E-1F88-D949-57AA-321A185F0437}"/>
              </a:ext>
            </a:extLst>
          </p:cNvPr>
          <p:cNvCxnSpPr>
            <a:cxnSpLocks/>
          </p:cNvCxnSpPr>
          <p:nvPr/>
        </p:nvCxnSpPr>
        <p:spPr>
          <a:xfrm>
            <a:off x="3628078"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431809" y="10090"/>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438726" y="285"/>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pic>
        <p:nvPicPr>
          <p:cNvPr id="4098" name="Picture 2" descr="Air pollution from fossil fuels costs ...">
            <a:extLst>
              <a:ext uri="{FF2B5EF4-FFF2-40B4-BE49-F238E27FC236}">
                <a16:creationId xmlns:a16="http://schemas.microsoft.com/office/drawing/2014/main" id="{616F4C50-E2B8-82B1-8719-D307C1CA4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9" y="1401487"/>
            <a:ext cx="891816" cy="593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10A2E1-BB51-F76A-AA26-B4006C2F7F2E}"/>
              </a:ext>
            </a:extLst>
          </p:cNvPr>
          <p:cNvPicPr>
            <a:picLocks noChangeAspect="1"/>
          </p:cNvPicPr>
          <p:nvPr/>
        </p:nvPicPr>
        <p:blipFill>
          <a:blip r:embed="rId3"/>
          <a:stretch>
            <a:fillRect/>
          </a:stretch>
        </p:blipFill>
        <p:spPr>
          <a:xfrm>
            <a:off x="1091525" y="3706602"/>
            <a:ext cx="891816" cy="645798"/>
          </a:xfrm>
          <a:prstGeom prst="rect">
            <a:avLst/>
          </a:prstGeom>
        </p:spPr>
      </p:pic>
      <p:pic>
        <p:nvPicPr>
          <p:cNvPr id="4100" name="Picture 4" descr="Agriculture Subsidies Can Fight Climate ...">
            <a:extLst>
              <a:ext uri="{FF2B5EF4-FFF2-40B4-BE49-F238E27FC236}">
                <a16:creationId xmlns:a16="http://schemas.microsoft.com/office/drawing/2014/main" id="{1CE348C4-A950-E485-BB6D-1A2031FAE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60" y="2796223"/>
            <a:ext cx="955465" cy="5732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ds - Wikipedia">
            <a:extLst>
              <a:ext uri="{FF2B5EF4-FFF2-40B4-BE49-F238E27FC236}">
                <a16:creationId xmlns:a16="http://schemas.microsoft.com/office/drawing/2014/main" id="{D2BE3ABC-CC26-3F30-BECE-8B912CC38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9" y="4664957"/>
            <a:ext cx="866218" cy="646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thane in Power Transformers: Fault ...">
            <a:extLst>
              <a:ext uri="{FF2B5EF4-FFF2-40B4-BE49-F238E27FC236}">
                <a16:creationId xmlns:a16="http://schemas.microsoft.com/office/drawing/2014/main" id="{F90D5C2E-880C-27D3-48AB-6945F7043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422" y="3429002"/>
            <a:ext cx="735644" cy="8185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7B20695-25EE-D4F4-46B1-496EED7C83F8}"/>
              </a:ext>
            </a:extLst>
          </p:cNvPr>
          <p:cNvCxnSpPr>
            <a:cxnSpLocks/>
          </p:cNvCxnSpPr>
          <p:nvPr/>
        </p:nvCxnSpPr>
        <p:spPr>
          <a:xfrm>
            <a:off x="1358510" y="3369502"/>
            <a:ext cx="356396" cy="296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2F4CB3-3FF0-E245-521A-33651FDD669A}"/>
              </a:ext>
            </a:extLst>
          </p:cNvPr>
          <p:cNvCxnSpPr>
            <a:stCxn id="3" idx="3"/>
          </p:cNvCxnSpPr>
          <p:nvPr/>
        </p:nvCxnSpPr>
        <p:spPr>
          <a:xfrm flipV="1">
            <a:off x="1983341" y="3923417"/>
            <a:ext cx="561081" cy="106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06" name="Picture 10" descr="Understanding Greenhouse gases, Sources ...">
            <a:extLst>
              <a:ext uri="{FF2B5EF4-FFF2-40B4-BE49-F238E27FC236}">
                <a16:creationId xmlns:a16="http://schemas.microsoft.com/office/drawing/2014/main" id="{BDB46E7A-7E5A-71E8-91FC-C4819071A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186" y="1236931"/>
            <a:ext cx="958582" cy="64371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0345D85E-9D82-F8D9-A10D-251609E267C7}"/>
              </a:ext>
            </a:extLst>
          </p:cNvPr>
          <p:cNvCxnSpPr>
            <a:cxnSpLocks/>
          </p:cNvCxnSpPr>
          <p:nvPr/>
        </p:nvCxnSpPr>
        <p:spPr>
          <a:xfrm flipV="1">
            <a:off x="3318166" y="1916886"/>
            <a:ext cx="866333" cy="1677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610550C-AE36-FC9D-3085-B07802F56B8F}"/>
              </a:ext>
            </a:extLst>
          </p:cNvPr>
          <p:cNvCxnSpPr>
            <a:cxnSpLocks/>
          </p:cNvCxnSpPr>
          <p:nvPr/>
        </p:nvCxnSpPr>
        <p:spPr>
          <a:xfrm>
            <a:off x="5275903"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D86C124-D615-2EAB-0955-EE061D13186E}"/>
              </a:ext>
            </a:extLst>
          </p:cNvPr>
          <p:cNvSpPr txBox="1"/>
          <p:nvPr/>
        </p:nvSpPr>
        <p:spPr>
          <a:xfrm>
            <a:off x="3673976" y="372958"/>
            <a:ext cx="1474564" cy="646331"/>
          </a:xfrm>
          <a:prstGeom prst="rect">
            <a:avLst/>
          </a:prstGeom>
          <a:solidFill>
            <a:srgbClr val="92D050"/>
          </a:solidFill>
        </p:spPr>
        <p:txBody>
          <a:bodyPr wrap="square" lIns="91440" tIns="45720" rIns="91440" bIns="45720" rtlCol="0" anchor="t">
            <a:spAutoFit/>
          </a:bodyPr>
          <a:lstStyle/>
          <a:p>
            <a:r>
              <a:rPr lang="en-GB"/>
              <a:t>Greenhouse Effect</a:t>
            </a:r>
          </a:p>
        </p:txBody>
      </p:sp>
      <p:pic>
        <p:nvPicPr>
          <p:cNvPr id="6" name="Picture 5" descr="Temperature record (1 AD – present ...">
            <a:extLst>
              <a:ext uri="{FF2B5EF4-FFF2-40B4-BE49-F238E27FC236}">
                <a16:creationId xmlns:a16="http://schemas.microsoft.com/office/drawing/2014/main" id="{36E928E0-D6EB-0C6C-FB26-886C2771F63B}"/>
              </a:ext>
            </a:extLst>
          </p:cNvPr>
          <p:cNvPicPr>
            <a:picLocks noChangeAspect="1"/>
          </p:cNvPicPr>
          <p:nvPr/>
        </p:nvPicPr>
        <p:blipFill>
          <a:blip r:embed="rId8"/>
          <a:stretch>
            <a:fillRect/>
          </a:stretch>
        </p:blipFill>
        <p:spPr>
          <a:xfrm>
            <a:off x="3814763" y="2752725"/>
            <a:ext cx="952500" cy="542925"/>
          </a:xfrm>
          <a:prstGeom prst="rect">
            <a:avLst/>
          </a:prstGeom>
        </p:spPr>
      </p:pic>
      <p:cxnSp>
        <p:nvCxnSpPr>
          <p:cNvPr id="7" name="Straight Arrow Connector 6">
            <a:extLst>
              <a:ext uri="{FF2B5EF4-FFF2-40B4-BE49-F238E27FC236}">
                <a16:creationId xmlns:a16="http://schemas.microsoft.com/office/drawing/2014/main" id="{BD3BBBD6-0E65-F6A3-588C-0968FEE332E8}"/>
              </a:ext>
            </a:extLst>
          </p:cNvPr>
          <p:cNvCxnSpPr>
            <a:cxnSpLocks/>
          </p:cNvCxnSpPr>
          <p:nvPr/>
        </p:nvCxnSpPr>
        <p:spPr>
          <a:xfrm flipH="1">
            <a:off x="4277972" y="1991151"/>
            <a:ext cx="894" cy="760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D4748F-A617-8B97-136C-0062637E2671}"/>
              </a:ext>
            </a:extLst>
          </p:cNvPr>
          <p:cNvCxnSpPr>
            <a:cxnSpLocks/>
          </p:cNvCxnSpPr>
          <p:nvPr/>
        </p:nvCxnSpPr>
        <p:spPr>
          <a:xfrm flipV="1">
            <a:off x="4726541" y="1437391"/>
            <a:ext cx="1142106" cy="1544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1BA290-F288-D22C-E351-C249B2AEBFB4}"/>
              </a:ext>
            </a:extLst>
          </p:cNvPr>
          <p:cNvCxnSpPr>
            <a:cxnSpLocks/>
          </p:cNvCxnSpPr>
          <p:nvPr/>
        </p:nvCxnSpPr>
        <p:spPr>
          <a:xfrm flipV="1">
            <a:off x="4707491" y="2342265"/>
            <a:ext cx="1170681" cy="7633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B4519C-579E-7229-AD2C-31515A1534D3}"/>
              </a:ext>
            </a:extLst>
          </p:cNvPr>
          <p:cNvCxnSpPr>
            <a:cxnSpLocks/>
          </p:cNvCxnSpPr>
          <p:nvPr/>
        </p:nvCxnSpPr>
        <p:spPr>
          <a:xfrm flipV="1">
            <a:off x="4688441" y="3161415"/>
            <a:ext cx="1294506" cy="48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9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0180-8B21-734B-08B2-B04404B8F65C}"/>
              </a:ext>
            </a:extLst>
          </p:cNvPr>
          <p:cNvSpPr>
            <a:spLocks noGrp="1"/>
          </p:cNvSpPr>
          <p:nvPr>
            <p:ph type="title"/>
          </p:nvPr>
        </p:nvSpPr>
        <p:spPr>
          <a:xfrm>
            <a:off x="725311" y="5764977"/>
            <a:ext cx="10515600" cy="1325563"/>
          </a:xfrm>
        </p:spPr>
        <p:txBody>
          <a:bodyPr/>
          <a:lstStyle/>
          <a:p>
            <a:r>
              <a:rPr lang="en-GB" sz="2000">
                <a:hlinkClick r:id="rId3"/>
              </a:rPr>
              <a:t>https://youtu.be/rWuKYuEOI9k</a:t>
            </a:r>
            <a:r>
              <a:rPr lang="en-GB" sz="2000"/>
              <a:t>  </a:t>
            </a:r>
            <a:endParaRPr lang="en-GB"/>
          </a:p>
        </p:txBody>
      </p:sp>
      <p:pic>
        <p:nvPicPr>
          <p:cNvPr id="4" name="Online Media 3" title="Radio 4 journalists react to news of desperate climate scientists – au">
            <a:hlinkClick r:id="" action="ppaction://media"/>
            <a:extLst>
              <a:ext uri="{FF2B5EF4-FFF2-40B4-BE49-F238E27FC236}">
                <a16:creationId xmlns:a16="http://schemas.microsoft.com/office/drawing/2014/main" id="{90314AD9-2FC8-99D7-4D4F-390531BD8808}"/>
              </a:ext>
            </a:extLst>
          </p:cNvPr>
          <p:cNvPicPr>
            <a:picLocks noGrp="1" noRot="1" noChangeAspect="1"/>
          </p:cNvPicPr>
          <p:nvPr>
            <p:ph idx="1"/>
            <a:videoFile r:link="rId1"/>
          </p:nvPr>
        </p:nvPicPr>
        <p:blipFill>
          <a:blip r:embed="rId4"/>
          <a:stretch>
            <a:fillRect/>
          </a:stretch>
        </p:blipFill>
        <p:spPr>
          <a:xfrm>
            <a:off x="843022" y="348663"/>
            <a:ext cx="10278592" cy="5809485"/>
          </a:xfrm>
          <a:prstGeom prst="rect">
            <a:avLst/>
          </a:prstGeom>
        </p:spPr>
      </p:pic>
    </p:spTree>
    <p:extLst>
      <p:ext uri="{BB962C8B-B14F-4D97-AF65-F5344CB8AC3E}">
        <p14:creationId xmlns:p14="http://schemas.microsoft.com/office/powerpoint/2010/main" val="37213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BF-3F77-1D5E-B546-1D0BEEAC90F3}"/>
              </a:ext>
            </a:extLst>
          </p:cNvPr>
          <p:cNvSpPr>
            <a:spLocks noGrp="1"/>
          </p:cNvSpPr>
          <p:nvPr>
            <p:ph type="title"/>
          </p:nvPr>
        </p:nvSpPr>
        <p:spPr>
          <a:xfrm>
            <a:off x="273756" y="-152283"/>
            <a:ext cx="10515600" cy="1325563"/>
          </a:xfrm>
        </p:spPr>
        <p:txBody>
          <a:bodyPr/>
          <a:lstStyle/>
          <a:p>
            <a:r>
              <a:rPr lang="en-US"/>
              <a:t>Reasons for optimism</a:t>
            </a:r>
          </a:p>
        </p:txBody>
      </p:sp>
      <p:sp>
        <p:nvSpPr>
          <p:cNvPr id="13" name="Title 1">
            <a:extLst>
              <a:ext uri="{FF2B5EF4-FFF2-40B4-BE49-F238E27FC236}">
                <a16:creationId xmlns:a16="http://schemas.microsoft.com/office/drawing/2014/main" id="{9849381B-DDA3-7476-6FA7-EB7555BA0978}"/>
              </a:ext>
            </a:extLst>
          </p:cNvPr>
          <p:cNvSpPr txBox="1">
            <a:spLocks/>
          </p:cNvSpPr>
          <p:nvPr/>
        </p:nvSpPr>
        <p:spPr>
          <a:xfrm>
            <a:off x="0" y="7573"/>
            <a:ext cx="12288981" cy="1256900"/>
          </a:xfrm>
          <a:prstGeom prst="rect">
            <a:avLst/>
          </a:prstGeom>
          <a:solidFill>
            <a:srgbClr val="CCCD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a:latin typeface="Calibri" panose="020F0502020204030204" pitchFamily="34" charset="0"/>
                <a:cs typeface="Calibri" panose="020F0502020204030204" pitchFamily="34" charset="0"/>
              </a:rPr>
            </a:br>
            <a:r>
              <a:rPr lang="en-US" sz="3200">
                <a:latin typeface="Calibri"/>
                <a:ea typeface="Calibri"/>
                <a:cs typeface="Calibri"/>
              </a:rPr>
              <a:t>Reasons for Optimism – nationally &amp; globally</a:t>
            </a:r>
            <a:endParaRPr lang="en-US" sz="3600">
              <a:latin typeface="Calibri"/>
              <a:ea typeface="Calibri"/>
              <a:cs typeface="Calibri"/>
            </a:endParaRPr>
          </a:p>
        </p:txBody>
      </p:sp>
      <p:pic>
        <p:nvPicPr>
          <p:cNvPr id="14" name="Picture 13" descr="A black text on a white background&#10;&#10;Description automatically generated">
            <a:extLst>
              <a:ext uri="{FF2B5EF4-FFF2-40B4-BE49-F238E27FC236}">
                <a16:creationId xmlns:a16="http://schemas.microsoft.com/office/drawing/2014/main" id="{C54B6337-0D68-F91A-FB00-8C801CBEE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691" y="189219"/>
            <a:ext cx="2525821" cy="721790"/>
          </a:xfrm>
          <a:prstGeom prst="rect">
            <a:avLst/>
          </a:prstGeom>
          <a:ln w="12700">
            <a:solidFill>
              <a:schemeClr val="tx1"/>
            </a:solidFill>
          </a:ln>
        </p:spPr>
      </p:pic>
      <p:pic>
        <p:nvPicPr>
          <p:cNvPr id="3" name="Picture 2" descr="last coal-fired power plant shuts down ...">
            <a:extLst>
              <a:ext uri="{FF2B5EF4-FFF2-40B4-BE49-F238E27FC236}">
                <a16:creationId xmlns:a16="http://schemas.microsoft.com/office/drawing/2014/main" id="{FDB0E905-974A-55AB-B366-48147F511A07}"/>
              </a:ext>
            </a:extLst>
          </p:cNvPr>
          <p:cNvPicPr>
            <a:picLocks noChangeAspect="1"/>
          </p:cNvPicPr>
          <p:nvPr/>
        </p:nvPicPr>
        <p:blipFill>
          <a:blip r:embed="rId4"/>
          <a:stretch>
            <a:fillRect/>
          </a:stretch>
        </p:blipFill>
        <p:spPr>
          <a:xfrm>
            <a:off x="1162" y="1361030"/>
            <a:ext cx="4170091" cy="2147306"/>
          </a:xfrm>
          <a:prstGeom prst="rect">
            <a:avLst/>
          </a:prstGeom>
        </p:spPr>
      </p:pic>
      <p:pic>
        <p:nvPicPr>
          <p:cNvPr id="15" name="Picture 14" descr="UK electricity from fossil fuels drops to lowest level since 1957">
            <a:extLst>
              <a:ext uri="{FF2B5EF4-FFF2-40B4-BE49-F238E27FC236}">
                <a16:creationId xmlns:a16="http://schemas.microsoft.com/office/drawing/2014/main" id="{0E8BC517-A826-BD8E-E2A2-4665EDD19C3B}"/>
              </a:ext>
            </a:extLst>
          </p:cNvPr>
          <p:cNvPicPr>
            <a:picLocks noChangeAspect="1"/>
          </p:cNvPicPr>
          <p:nvPr/>
        </p:nvPicPr>
        <p:blipFill>
          <a:blip r:embed="rId5"/>
          <a:stretch>
            <a:fillRect/>
          </a:stretch>
        </p:blipFill>
        <p:spPr>
          <a:xfrm>
            <a:off x="8941652" y="1446057"/>
            <a:ext cx="2999679" cy="2142197"/>
          </a:xfrm>
          <a:prstGeom prst="rect">
            <a:avLst/>
          </a:prstGeom>
        </p:spPr>
      </p:pic>
      <p:pic>
        <p:nvPicPr>
          <p:cNvPr id="16" name="Picture 15" descr="Paris puts people and bicycles at the ...">
            <a:extLst>
              <a:ext uri="{FF2B5EF4-FFF2-40B4-BE49-F238E27FC236}">
                <a16:creationId xmlns:a16="http://schemas.microsoft.com/office/drawing/2014/main" id="{C928D18D-DD6E-587C-EB58-40ED0B5D9D82}"/>
              </a:ext>
            </a:extLst>
          </p:cNvPr>
          <p:cNvPicPr>
            <a:picLocks noChangeAspect="1"/>
          </p:cNvPicPr>
          <p:nvPr/>
        </p:nvPicPr>
        <p:blipFill>
          <a:blip r:embed="rId6"/>
          <a:stretch>
            <a:fillRect/>
          </a:stretch>
        </p:blipFill>
        <p:spPr>
          <a:xfrm>
            <a:off x="580" y="3663292"/>
            <a:ext cx="4171253" cy="2755977"/>
          </a:xfrm>
          <a:prstGeom prst="rect">
            <a:avLst/>
          </a:prstGeom>
        </p:spPr>
      </p:pic>
      <p:pic>
        <p:nvPicPr>
          <p:cNvPr id="17" name="Picture 16" descr="30x30 target: Where does the Hotel ...">
            <a:extLst>
              <a:ext uri="{FF2B5EF4-FFF2-40B4-BE49-F238E27FC236}">
                <a16:creationId xmlns:a16="http://schemas.microsoft.com/office/drawing/2014/main" id="{B004324D-0FA6-E2C9-8C5D-18C8C5917BB3}"/>
              </a:ext>
            </a:extLst>
          </p:cNvPr>
          <p:cNvPicPr>
            <a:picLocks noChangeAspect="1"/>
          </p:cNvPicPr>
          <p:nvPr/>
        </p:nvPicPr>
        <p:blipFill>
          <a:blip r:embed="rId7"/>
          <a:stretch>
            <a:fillRect/>
          </a:stretch>
        </p:blipFill>
        <p:spPr>
          <a:xfrm>
            <a:off x="4302264" y="4697691"/>
            <a:ext cx="4436755" cy="2762387"/>
          </a:xfrm>
          <a:prstGeom prst="rect">
            <a:avLst/>
          </a:prstGeom>
        </p:spPr>
      </p:pic>
      <p:pic>
        <p:nvPicPr>
          <p:cNvPr id="6" name="Picture 5" descr="A diagram of a plant&#10;&#10;Description automatically generated">
            <a:extLst>
              <a:ext uri="{FF2B5EF4-FFF2-40B4-BE49-F238E27FC236}">
                <a16:creationId xmlns:a16="http://schemas.microsoft.com/office/drawing/2014/main" id="{86D93BE8-E3AF-7EBB-3F78-50D313B6A4FF}"/>
              </a:ext>
            </a:extLst>
          </p:cNvPr>
          <p:cNvPicPr>
            <a:picLocks noChangeAspect="1"/>
          </p:cNvPicPr>
          <p:nvPr/>
        </p:nvPicPr>
        <p:blipFill>
          <a:blip r:embed="rId8"/>
          <a:stretch>
            <a:fillRect/>
          </a:stretch>
        </p:blipFill>
        <p:spPr>
          <a:xfrm>
            <a:off x="8857563" y="3663919"/>
            <a:ext cx="3922438" cy="3020462"/>
          </a:xfrm>
          <a:prstGeom prst="rect">
            <a:avLst/>
          </a:prstGeom>
        </p:spPr>
      </p:pic>
      <p:pic>
        <p:nvPicPr>
          <p:cNvPr id="4" name="Picture 3" descr="A graph with blue lines&#10;&#10;Description automatically generated">
            <a:extLst>
              <a:ext uri="{FF2B5EF4-FFF2-40B4-BE49-F238E27FC236}">
                <a16:creationId xmlns:a16="http://schemas.microsoft.com/office/drawing/2014/main" id="{BA1E1CC9-C9C6-0D65-3974-B70CF445216D}"/>
              </a:ext>
            </a:extLst>
          </p:cNvPr>
          <p:cNvPicPr>
            <a:picLocks noChangeAspect="1"/>
          </p:cNvPicPr>
          <p:nvPr/>
        </p:nvPicPr>
        <p:blipFill>
          <a:blip r:embed="rId9"/>
          <a:stretch>
            <a:fillRect/>
          </a:stretch>
        </p:blipFill>
        <p:spPr>
          <a:xfrm>
            <a:off x="4300538" y="1357313"/>
            <a:ext cx="4429125" cy="3190875"/>
          </a:xfrm>
          <a:prstGeom prst="rect">
            <a:avLst/>
          </a:prstGeom>
        </p:spPr>
      </p:pic>
    </p:spTree>
    <p:extLst>
      <p:ext uri="{BB962C8B-B14F-4D97-AF65-F5344CB8AC3E}">
        <p14:creationId xmlns:p14="http://schemas.microsoft.com/office/powerpoint/2010/main" val="168859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1">
            <a:extLst>
              <a:ext uri="{FF2B5EF4-FFF2-40B4-BE49-F238E27FC236}">
                <a16:creationId xmlns:a16="http://schemas.microsoft.com/office/drawing/2014/main" id="{3345A44E-BFA6-7EAC-98FE-2F066E210B00}"/>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br>
              <a:rPr lang="en-GB" sz="3600" b="1">
                <a:latin typeface="+mn-lt"/>
                <a:cs typeface="Arial" panose="020B0604020202020204" pitchFamily="34" charset="0"/>
              </a:rPr>
            </a:br>
            <a:r>
              <a:rPr lang="en-GB" sz="3600">
                <a:latin typeface="+mn-lt"/>
              </a:rPr>
              <a:t>Housekeeping</a:t>
            </a:r>
          </a:p>
        </p:txBody>
      </p:sp>
      <p:sp>
        <p:nvSpPr>
          <p:cNvPr id="6" name="Text Placeholder 2">
            <a:extLst>
              <a:ext uri="{FF2B5EF4-FFF2-40B4-BE49-F238E27FC236}">
                <a16:creationId xmlns:a16="http://schemas.microsoft.com/office/drawing/2014/main" id="{FA1276A0-1F19-FFB3-A196-0EC4602B4BAB}"/>
              </a:ext>
            </a:extLst>
          </p:cNvPr>
          <p:cNvSpPr txBox="1">
            <a:spLocks/>
          </p:cNvSpPr>
          <p:nvPr/>
        </p:nvSpPr>
        <p:spPr>
          <a:xfrm>
            <a:off x="838200" y="1825625"/>
            <a:ext cx="10515600" cy="435133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50000"/>
              </a:lnSpc>
              <a:buFont typeface="Arial" panose="020B0604020202020204" pitchFamily="34" charset="0"/>
              <a:buChar char="•"/>
            </a:pPr>
            <a:r>
              <a:rPr lang="en-GB" sz="2800">
                <a:latin typeface="+mn-lt"/>
              </a:rPr>
              <a:t>Fire exits</a:t>
            </a:r>
          </a:p>
          <a:p>
            <a:pPr marL="285750" indent="-285750">
              <a:lnSpc>
                <a:spcPct val="150000"/>
              </a:lnSpc>
              <a:buFont typeface="Arial" panose="020B0604020202020204" pitchFamily="34" charset="0"/>
              <a:buChar char="•"/>
            </a:pPr>
            <a:r>
              <a:rPr lang="en-GB" sz="2800">
                <a:latin typeface="+mn-lt"/>
              </a:rPr>
              <a:t>Toilets</a:t>
            </a:r>
          </a:p>
          <a:p>
            <a:pPr marL="285750" indent="-285750">
              <a:lnSpc>
                <a:spcPct val="150000"/>
              </a:lnSpc>
              <a:buFont typeface="Arial" panose="020B0604020202020204" pitchFamily="34" charset="0"/>
              <a:buChar char="•"/>
            </a:pPr>
            <a:r>
              <a:rPr lang="en-GB" sz="2800">
                <a:latin typeface="+mn-lt"/>
              </a:rPr>
              <a:t>Photographs </a:t>
            </a:r>
          </a:p>
          <a:p>
            <a:pPr marL="285750" indent="-285750">
              <a:lnSpc>
                <a:spcPct val="150000"/>
              </a:lnSpc>
              <a:buFont typeface="Arial" panose="020B0604020202020204" pitchFamily="34" charset="0"/>
              <a:buChar char="•"/>
            </a:pPr>
            <a:r>
              <a:rPr lang="en-GB" sz="2800">
                <a:latin typeface="+mn-lt"/>
              </a:rPr>
              <a:t>Refreshments</a:t>
            </a:r>
          </a:p>
        </p:txBody>
      </p:sp>
      <p:pic>
        <p:nvPicPr>
          <p:cNvPr id="4" name="Picture 3" descr="A black text on a white background&#10;&#10;Description automatically generated">
            <a:extLst>
              <a:ext uri="{FF2B5EF4-FFF2-40B4-BE49-F238E27FC236}">
                <a16:creationId xmlns:a16="http://schemas.microsoft.com/office/drawing/2014/main" id="{456651AB-3E01-67B7-3C96-4A2DDD8BD993}"/>
              </a:ext>
            </a:extLst>
          </p:cNvPr>
          <p:cNvPicPr>
            <a:picLocks noChangeAspect="1"/>
          </p:cNvPicPr>
          <p:nvPr/>
        </p:nvPicPr>
        <p:blipFill>
          <a:blip r:embed="rId3"/>
          <a:stretch>
            <a:fillRect/>
          </a:stretch>
        </p:blipFill>
        <p:spPr>
          <a:xfrm>
            <a:off x="8813321" y="209179"/>
            <a:ext cx="3206151" cy="961869"/>
          </a:xfrm>
          <a:prstGeom prst="rect">
            <a:avLst/>
          </a:prstGeom>
        </p:spPr>
      </p:pic>
    </p:spTree>
    <p:extLst>
      <p:ext uri="{BB962C8B-B14F-4D97-AF65-F5344CB8AC3E}">
        <p14:creationId xmlns:p14="http://schemas.microsoft.com/office/powerpoint/2010/main" val="304989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44C77A4B-A6A8-7F0A-6490-C49891AD5E09}"/>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A3A73A6B-C273-A10B-BA75-4101E80502E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dirty="0"/>
                <a:t>Our Schools, Our World</a:t>
              </a:r>
            </a:p>
            <a:p>
              <a:pPr>
                <a:lnSpc>
                  <a:spcPct val="90000"/>
                </a:lnSpc>
                <a:buClr>
                  <a:schemeClr val="dk1"/>
                </a:buClr>
                <a:buSzPts val="4400"/>
              </a:pPr>
              <a:r>
                <a:rPr lang="en-GB" sz="3200" dirty="0"/>
                <a:t>Decarbonisation – GHG emissions in </a:t>
              </a:r>
              <a:r>
                <a:rPr lang="en-GB" sz="3200" dirty="0">
                  <a:highlight>
                    <a:srgbClr val="00FF00"/>
                  </a:highlight>
                </a:rPr>
                <a:t>INSERT</a:t>
              </a:r>
              <a:endParaRPr lang="en-GB" sz="3200" dirty="0">
                <a:solidFill>
                  <a:srgbClr val="FF0000"/>
                </a:solidFill>
                <a:highlight>
                  <a:srgbClr val="00FF00"/>
                </a:highlight>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E3754FC7-5C9A-93B6-B5F8-7D5DF1A0EA9E}"/>
                </a:ext>
              </a:extLst>
            </p:cNvPr>
            <p:cNvPicPr>
              <a:picLocks noChangeAspect="1"/>
            </p:cNvPicPr>
            <p:nvPr/>
          </p:nvPicPr>
          <p:blipFill>
            <a:blip r:embed="rId3"/>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256633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681B-2875-80B2-EECF-F58D2081843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CEE7975-C40C-0AEF-9326-0816659D9DA6}"/>
              </a:ext>
            </a:extLst>
          </p:cNvPr>
          <p:cNvGrpSpPr/>
          <p:nvPr/>
        </p:nvGrpSpPr>
        <p:grpSpPr>
          <a:xfrm>
            <a:off x="0" y="0"/>
            <a:ext cx="12288981" cy="1339418"/>
            <a:chOff x="-6927" y="4907"/>
            <a:chExt cx="12288981" cy="1339418"/>
          </a:xfrm>
          <a:solidFill>
            <a:srgbClr val="CCCD01"/>
          </a:solidFill>
        </p:grpSpPr>
        <p:sp>
          <p:nvSpPr>
            <p:cNvPr id="13" name="Google Shape;101;p1">
              <a:extLst>
                <a:ext uri="{FF2B5EF4-FFF2-40B4-BE49-F238E27FC236}">
                  <a16:creationId xmlns:a16="http://schemas.microsoft.com/office/drawing/2014/main" id="{CD005FDC-8C4E-5F3C-5019-259D7B4A4727}"/>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sz="3600" b="1" dirty="0"/>
                <a:t>Local Net Zero Plan </a:t>
              </a:r>
              <a:r>
                <a:rPr lang="en-GB" sz="3600" b="1" dirty="0">
                  <a:highlight>
                    <a:srgbClr val="00FF00"/>
                  </a:highlight>
                </a:rPr>
                <a:t>INSERT</a:t>
              </a:r>
              <a:endParaRPr lang="en-GB" sz="3600" b="1">
                <a:latin typeface="Arial" panose="020B0604020202020204" pitchFamily="34" charset="0"/>
                <a:cs typeface="Arial" panose="020B0604020202020204" pitchFamily="34" charset="0"/>
              </a:endParaRPr>
            </a:p>
          </p:txBody>
        </p:sp>
        <p:pic>
          <p:nvPicPr>
            <p:cNvPr id="14" name="Picture 13" descr="A black text on a white background&#10;&#10;Description automatically generated">
              <a:extLst>
                <a:ext uri="{FF2B5EF4-FFF2-40B4-BE49-F238E27FC236}">
                  <a16:creationId xmlns:a16="http://schemas.microsoft.com/office/drawing/2014/main" id="{B7EE94BC-D718-6D29-DFD6-7F24C354E55A}"/>
                </a:ext>
              </a:extLst>
            </p:cNvPr>
            <p:cNvPicPr>
              <a:picLocks noChangeAspect="1"/>
            </p:cNvPicPr>
            <p:nvPr/>
          </p:nvPicPr>
          <p:blipFill>
            <a:blip r:embed="rId2"/>
            <a:stretch>
              <a:fillRect/>
            </a:stretch>
          </p:blipFill>
          <p:spPr>
            <a:xfrm>
              <a:off x="9495978" y="231152"/>
              <a:ext cx="2523494" cy="757067"/>
            </a:xfrm>
            <a:prstGeom prst="rect">
              <a:avLst/>
            </a:prstGeom>
            <a:grpFill/>
          </p:spPr>
        </p:pic>
      </p:grpSp>
    </p:spTree>
    <p:extLst>
      <p:ext uri="{BB962C8B-B14F-4D97-AF65-F5344CB8AC3E}">
        <p14:creationId xmlns:p14="http://schemas.microsoft.com/office/powerpoint/2010/main" val="750302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45460D7-C3A8-6F6C-9B3C-B8C5CE194426}"/>
              </a:ext>
            </a:extLst>
          </p:cNvPr>
          <p:cNvGrpSpPr/>
          <p:nvPr/>
        </p:nvGrpSpPr>
        <p:grpSpPr>
          <a:xfrm>
            <a:off x="0" y="0"/>
            <a:ext cx="12288981" cy="1339418"/>
            <a:chOff x="-6927" y="4907"/>
            <a:chExt cx="12288981" cy="1339418"/>
          </a:xfrm>
          <a:solidFill>
            <a:srgbClr val="CCCD01"/>
          </a:solidFill>
        </p:grpSpPr>
        <p:sp>
          <p:nvSpPr>
            <p:cNvPr id="13" name="Google Shape;101;p1">
              <a:extLst>
                <a:ext uri="{FF2B5EF4-FFF2-40B4-BE49-F238E27FC236}">
                  <a16:creationId xmlns:a16="http://schemas.microsoft.com/office/drawing/2014/main" id="{2320D87A-B6C8-DE75-281F-667A06845F45}"/>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dirty="0"/>
                <a:t>Good news stories from</a:t>
              </a:r>
              <a:r>
                <a:rPr lang="en-GB" sz="3600" b="1" dirty="0">
                  <a:highlight>
                    <a:srgbClr val="00FF00"/>
                  </a:highlight>
                </a:rPr>
                <a:t> INSERT</a:t>
              </a:r>
              <a:endParaRPr lang="en-GB" sz="3600" b="1">
                <a:latin typeface="Arial" panose="020B0604020202020204" pitchFamily="34" charset="0"/>
                <a:cs typeface="Arial" panose="020B0604020202020204" pitchFamily="34" charset="0"/>
              </a:endParaRPr>
            </a:p>
          </p:txBody>
        </p:sp>
        <p:pic>
          <p:nvPicPr>
            <p:cNvPr id="14" name="Picture 13" descr="A black text on a white background&#10;&#10;Description automatically generated">
              <a:extLst>
                <a:ext uri="{FF2B5EF4-FFF2-40B4-BE49-F238E27FC236}">
                  <a16:creationId xmlns:a16="http://schemas.microsoft.com/office/drawing/2014/main" id="{8BC6D58B-84B2-7596-DF6E-6886F801A6D3}"/>
                </a:ext>
              </a:extLst>
            </p:cNvPr>
            <p:cNvPicPr>
              <a:picLocks noChangeAspect="1"/>
            </p:cNvPicPr>
            <p:nvPr/>
          </p:nvPicPr>
          <p:blipFill>
            <a:blip r:embed="rId2"/>
            <a:stretch>
              <a:fillRect/>
            </a:stretch>
          </p:blipFill>
          <p:spPr>
            <a:xfrm>
              <a:off x="9495978" y="231152"/>
              <a:ext cx="2523494" cy="757067"/>
            </a:xfrm>
            <a:prstGeom prst="rect">
              <a:avLst/>
            </a:prstGeom>
            <a:grpFill/>
          </p:spPr>
        </p:pic>
      </p:grpSp>
    </p:spTree>
    <p:extLst>
      <p:ext uri="{BB962C8B-B14F-4D97-AF65-F5344CB8AC3E}">
        <p14:creationId xmlns:p14="http://schemas.microsoft.com/office/powerpoint/2010/main" val="3895271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0A5318-BE9F-E552-032E-89B4A7B957F6}"/>
              </a:ext>
            </a:extLst>
          </p:cNvPr>
          <p:cNvSpPr txBox="1"/>
          <p:nvPr/>
        </p:nvSpPr>
        <p:spPr>
          <a:xfrm>
            <a:off x="11323674" y="5847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3" name="TextBox 2">
            <a:extLst>
              <a:ext uri="{FF2B5EF4-FFF2-40B4-BE49-F238E27FC236}">
                <a16:creationId xmlns:a16="http://schemas.microsoft.com/office/drawing/2014/main" id="{5177EA92-B34D-6EDB-8DD8-30AA10551D2F}"/>
              </a:ext>
            </a:extLst>
          </p:cNvPr>
          <p:cNvSpPr txBox="1"/>
          <p:nvPr/>
        </p:nvSpPr>
        <p:spPr>
          <a:xfrm>
            <a:off x="0" y="-234013"/>
            <a:ext cx="12192000" cy="1354217"/>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a:ea typeface="Calibri"/>
              <a:cs typeface="Calibri"/>
            </a:endParaRPr>
          </a:p>
          <a:p>
            <a:r>
              <a:rPr lang="en-GB" sz="3200" b="1">
                <a:ea typeface="Calibri"/>
                <a:cs typeface="Calibri"/>
              </a:rPr>
              <a:t>Positive action in our schools - sharing good news</a:t>
            </a:r>
            <a:endParaRPr lang="en-US" b="1">
              <a:ea typeface="Calibri"/>
              <a:cs typeface="Calibri"/>
            </a:endParaRPr>
          </a:p>
          <a:p>
            <a:endParaRPr lang="en-US">
              <a:ea typeface="Calibri"/>
              <a:cs typeface="Calibri"/>
            </a:endParaRPr>
          </a:p>
        </p:txBody>
      </p:sp>
      <p:pic>
        <p:nvPicPr>
          <p:cNvPr id="11" name="Picture 10">
            <a:extLst>
              <a:ext uri="{FF2B5EF4-FFF2-40B4-BE49-F238E27FC236}">
                <a16:creationId xmlns:a16="http://schemas.microsoft.com/office/drawing/2014/main" id="{CD4B861F-6715-E95D-AA07-E3849AF05E89}"/>
              </a:ext>
            </a:extLst>
          </p:cNvPr>
          <p:cNvPicPr>
            <a:picLocks noChangeAspect="1"/>
          </p:cNvPicPr>
          <p:nvPr/>
        </p:nvPicPr>
        <p:blipFill>
          <a:blip r:embed="rId3"/>
          <a:stretch>
            <a:fillRect/>
          </a:stretch>
        </p:blipFill>
        <p:spPr>
          <a:xfrm>
            <a:off x="9651409" y="220589"/>
            <a:ext cx="2297679" cy="800851"/>
          </a:xfrm>
          <a:prstGeom prst="rect">
            <a:avLst/>
          </a:prstGeom>
        </p:spPr>
      </p:pic>
    </p:spTree>
    <p:extLst>
      <p:ext uri="{BB962C8B-B14F-4D97-AF65-F5344CB8AC3E}">
        <p14:creationId xmlns:p14="http://schemas.microsoft.com/office/powerpoint/2010/main" val="3219064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TextBox 7">
            <a:extLst>
              <a:ext uri="{FF2B5EF4-FFF2-40B4-BE49-F238E27FC236}">
                <a16:creationId xmlns:a16="http://schemas.microsoft.com/office/drawing/2014/main" id="{E9201E53-0E3D-CD16-4C50-E4D7344E17D2}"/>
              </a:ext>
            </a:extLst>
          </p:cNvPr>
          <p:cNvSpPr txBox="1"/>
          <p:nvPr/>
        </p:nvSpPr>
        <p:spPr>
          <a:xfrm>
            <a:off x="8826733" y="2127143"/>
            <a:ext cx="2646447" cy="3970318"/>
          </a:xfrm>
          <a:prstGeom prst="rect">
            <a:avLst/>
          </a:prstGeom>
          <a:noFill/>
        </p:spPr>
        <p:txBody>
          <a:bodyPr wrap="square" lIns="91440" tIns="45720" rIns="91440" bIns="45720" rtlCol="0" anchor="t">
            <a:spAutoFit/>
          </a:bodyPr>
          <a:lstStyle/>
          <a:p>
            <a:r>
              <a:rPr lang="en-GB" sz="3600" b="1">
                <a:solidFill>
                  <a:srgbClr val="000000"/>
                </a:solidFill>
              </a:rPr>
              <a:t>SMART</a:t>
            </a:r>
          </a:p>
          <a:p>
            <a:endParaRPr lang="en-GB" sz="3600">
              <a:solidFill>
                <a:srgbClr val="000000"/>
              </a:solidFill>
            </a:endParaRPr>
          </a:p>
          <a:p>
            <a:r>
              <a:rPr lang="en-GB" sz="3600">
                <a:solidFill>
                  <a:srgbClr val="000000"/>
                </a:solidFill>
              </a:rPr>
              <a:t>Specific</a:t>
            </a:r>
          </a:p>
          <a:p>
            <a:r>
              <a:rPr lang="en-GB" sz="3600">
                <a:solidFill>
                  <a:srgbClr val="000000"/>
                </a:solidFill>
              </a:rPr>
              <a:t>Measurable</a:t>
            </a:r>
          </a:p>
          <a:p>
            <a:r>
              <a:rPr lang="en-GB" sz="3600">
                <a:solidFill>
                  <a:srgbClr val="000000"/>
                </a:solidFill>
              </a:rPr>
              <a:t>Achievable</a:t>
            </a:r>
          </a:p>
          <a:p>
            <a:r>
              <a:rPr lang="en-GB" sz="3600">
                <a:solidFill>
                  <a:srgbClr val="000000"/>
                </a:solidFill>
              </a:rPr>
              <a:t>Relevant</a:t>
            </a:r>
          </a:p>
          <a:p>
            <a:r>
              <a:rPr lang="en-GB" sz="3600">
                <a:solidFill>
                  <a:srgbClr val="000000"/>
                </a:solidFill>
              </a:rPr>
              <a:t>Timetabled</a:t>
            </a:r>
          </a:p>
        </p:txBody>
      </p:sp>
      <p:sp>
        <p:nvSpPr>
          <p:cNvPr id="6" name="Google Shape;101;p1">
            <a:extLst>
              <a:ext uri="{FF2B5EF4-FFF2-40B4-BE49-F238E27FC236}">
                <a16:creationId xmlns:a16="http://schemas.microsoft.com/office/drawing/2014/main" id="{DD0D8B56-BF5F-E7D8-F722-17E1CBC66571}"/>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Planning for Effective Action</a:t>
            </a:r>
          </a:p>
        </p:txBody>
      </p:sp>
      <p:pic>
        <p:nvPicPr>
          <p:cNvPr id="7" name="Picture 6" descr="A black text on a white background&#10;&#10;Description automatically generated">
            <a:extLst>
              <a:ext uri="{FF2B5EF4-FFF2-40B4-BE49-F238E27FC236}">
                <a16:creationId xmlns:a16="http://schemas.microsoft.com/office/drawing/2014/main" id="{C76D9487-2BC3-BE94-8C49-E75726399629}"/>
              </a:ext>
            </a:extLst>
          </p:cNvPr>
          <p:cNvPicPr>
            <a:picLocks noChangeAspect="1"/>
          </p:cNvPicPr>
          <p:nvPr/>
        </p:nvPicPr>
        <p:blipFill>
          <a:blip r:embed="rId3"/>
          <a:stretch>
            <a:fillRect/>
          </a:stretch>
        </p:blipFill>
        <p:spPr>
          <a:xfrm>
            <a:off x="8813321" y="209179"/>
            <a:ext cx="3206151" cy="961869"/>
          </a:xfrm>
          <a:prstGeom prst="rect">
            <a:avLst/>
          </a:prstGeom>
          <a:solidFill>
            <a:srgbClr val="CCCD01"/>
          </a:solidFill>
        </p:spPr>
      </p:pic>
      <p:graphicFrame>
        <p:nvGraphicFramePr>
          <p:cNvPr id="2" name="Diagram 1">
            <a:extLst>
              <a:ext uri="{FF2B5EF4-FFF2-40B4-BE49-F238E27FC236}">
                <a16:creationId xmlns:a16="http://schemas.microsoft.com/office/drawing/2014/main" id="{A8A1A6BA-CFDF-2525-474C-07F1F77C986C}"/>
              </a:ext>
            </a:extLst>
          </p:cNvPr>
          <p:cNvGraphicFramePr/>
          <p:nvPr>
            <p:extLst>
              <p:ext uri="{D42A27DB-BD31-4B8C-83A1-F6EECF244321}">
                <p14:modId xmlns:p14="http://schemas.microsoft.com/office/powerpoint/2010/main" val="1210410733"/>
              </p:ext>
            </p:extLst>
          </p:nvPr>
        </p:nvGraphicFramePr>
        <p:xfrm>
          <a:off x="567613" y="141734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val 10" descr="ction">
            <a:extLst>
              <a:ext uri="{FF2B5EF4-FFF2-40B4-BE49-F238E27FC236}">
                <a16:creationId xmlns:a16="http://schemas.microsoft.com/office/drawing/2014/main" id="{38F64F07-5539-63F7-2C85-A5B82D2D5845}"/>
              </a:ext>
            </a:extLst>
          </p:cNvPr>
          <p:cNvSpPr/>
          <p:nvPr/>
        </p:nvSpPr>
        <p:spPr>
          <a:xfrm>
            <a:off x="3697334" y="3153176"/>
            <a:ext cx="1868557" cy="1918253"/>
          </a:xfrm>
          <a:prstGeom prst="ellipse">
            <a:avLst/>
          </a:prstGeom>
          <a:solidFill>
            <a:srgbClr val="4EA7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Action</a:t>
            </a:r>
          </a:p>
        </p:txBody>
      </p:sp>
    </p:spTree>
    <p:extLst>
      <p:ext uri="{BB962C8B-B14F-4D97-AF65-F5344CB8AC3E}">
        <p14:creationId xmlns:p14="http://schemas.microsoft.com/office/powerpoint/2010/main" val="3079002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BDE9-9953-F65B-6E9E-981CFD3A8DD2}"/>
            </a:ext>
          </a:extLst>
        </p:cNvPr>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480E3925-FE21-7578-F91D-2A23E58A7C97}"/>
              </a:ext>
            </a:extLst>
          </p:cNvPr>
          <p:cNvPicPr>
            <a:picLocks noChangeAspect="1"/>
          </p:cNvPicPr>
          <p:nvPr/>
        </p:nvPicPr>
        <p:blipFill>
          <a:blip r:embed="rId2"/>
          <a:stretch>
            <a:fillRect/>
          </a:stretch>
        </p:blipFill>
        <p:spPr>
          <a:xfrm>
            <a:off x="6929438" y="104775"/>
            <a:ext cx="4962525" cy="1143000"/>
          </a:xfrm>
          <a:prstGeom prst="rect">
            <a:avLst/>
          </a:prstGeom>
        </p:spPr>
      </p:pic>
      <p:sp>
        <p:nvSpPr>
          <p:cNvPr id="6" name="TextBox 5">
            <a:extLst>
              <a:ext uri="{FF2B5EF4-FFF2-40B4-BE49-F238E27FC236}">
                <a16:creationId xmlns:a16="http://schemas.microsoft.com/office/drawing/2014/main" id="{4BBA28F1-AC8D-CF29-7CD6-A65C973FC167}"/>
              </a:ext>
            </a:extLst>
          </p:cNvPr>
          <p:cNvSpPr txBox="1"/>
          <p:nvPr/>
        </p:nvSpPr>
        <p:spPr>
          <a:xfrm>
            <a:off x="384388" y="1659709"/>
            <a:ext cx="3445932" cy="1107996"/>
          </a:xfrm>
          <a:prstGeom prst="rect">
            <a:avLst/>
          </a:prstGeom>
          <a:noFill/>
        </p:spPr>
        <p:txBody>
          <a:bodyPr wrap="square" rtlCol="0">
            <a:spAutoFit/>
          </a:bodyPr>
          <a:lstStyle/>
          <a:p>
            <a:r>
              <a:rPr lang="en-US" sz="6600"/>
              <a:t>What if…</a:t>
            </a:r>
          </a:p>
        </p:txBody>
      </p:sp>
      <p:pic>
        <p:nvPicPr>
          <p:cNvPr id="9" name="Picture 8" descr="A group of colorful cubes with white text&#10;&#10;Description automatically generated">
            <a:extLst>
              <a:ext uri="{FF2B5EF4-FFF2-40B4-BE49-F238E27FC236}">
                <a16:creationId xmlns:a16="http://schemas.microsoft.com/office/drawing/2014/main" id="{CE604308-5132-305C-705E-DE200E5B06A4}"/>
              </a:ext>
            </a:extLst>
          </p:cNvPr>
          <p:cNvPicPr>
            <a:picLocks noChangeAspect="1"/>
          </p:cNvPicPr>
          <p:nvPr/>
        </p:nvPicPr>
        <p:blipFill rotWithShape="1">
          <a:blip r:embed="rId3">
            <a:extLst>
              <a:ext uri="{28A0092B-C50C-407E-A947-70E740481C1C}">
                <a14:useLocalDpi xmlns:a14="http://schemas.microsoft.com/office/drawing/2010/main" val="0"/>
              </a:ext>
            </a:extLst>
          </a:blip>
          <a:srcRect l="39298" r="40555"/>
          <a:stretch/>
        </p:blipFill>
        <p:spPr>
          <a:xfrm>
            <a:off x="4155439" y="1573755"/>
            <a:ext cx="1706881" cy="4765646"/>
          </a:xfrm>
          <a:prstGeom prst="rect">
            <a:avLst/>
          </a:prstGeom>
        </p:spPr>
      </p:pic>
      <p:grpSp>
        <p:nvGrpSpPr>
          <p:cNvPr id="7" name="Group 6">
            <a:extLst>
              <a:ext uri="{FF2B5EF4-FFF2-40B4-BE49-F238E27FC236}">
                <a16:creationId xmlns:a16="http://schemas.microsoft.com/office/drawing/2014/main" id="{586F5271-E56D-7D3D-0B82-8197E811B014}"/>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01A76484-586D-2722-1942-C76D7C23124A}"/>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A New Vision</a:t>
              </a:r>
            </a:p>
          </p:txBody>
        </p:sp>
        <p:pic>
          <p:nvPicPr>
            <p:cNvPr id="10" name="Picture 9" descr="A black text on a white background&#10;&#10;Description automatically generated">
              <a:extLst>
                <a:ext uri="{FF2B5EF4-FFF2-40B4-BE49-F238E27FC236}">
                  <a16:creationId xmlns:a16="http://schemas.microsoft.com/office/drawing/2014/main" id="{A160E803-71AA-98DC-D28C-F6DE4ADAB2E7}"/>
                </a:ext>
              </a:extLst>
            </p:cNvPr>
            <p:cNvPicPr>
              <a:picLocks noChangeAspect="1"/>
            </p:cNvPicPr>
            <p:nvPr/>
          </p:nvPicPr>
          <p:blipFill>
            <a:blip r:embed="rId4"/>
            <a:stretch>
              <a:fillRect/>
            </a:stretch>
          </p:blipFill>
          <p:spPr>
            <a:xfrm>
              <a:off x="8813321" y="209179"/>
              <a:ext cx="3206151" cy="961869"/>
            </a:xfrm>
            <a:prstGeom prst="rect">
              <a:avLst/>
            </a:prstGeom>
            <a:grpFill/>
          </p:spPr>
        </p:pic>
      </p:grpSp>
      <p:sp>
        <p:nvSpPr>
          <p:cNvPr id="3" name="Oval 2">
            <a:extLst>
              <a:ext uri="{FF2B5EF4-FFF2-40B4-BE49-F238E27FC236}">
                <a16:creationId xmlns:a16="http://schemas.microsoft.com/office/drawing/2014/main" id="{A00C0D32-C65C-36F2-6F1C-E18B9721499E}"/>
              </a:ext>
            </a:extLst>
          </p:cNvPr>
          <p:cNvSpPr/>
          <p:nvPr/>
        </p:nvSpPr>
        <p:spPr>
          <a:xfrm>
            <a:off x="7765143" y="3769242"/>
            <a:ext cx="2963108" cy="90164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3200"/>
              <a:t>What if…</a:t>
            </a:r>
          </a:p>
        </p:txBody>
      </p:sp>
      <p:sp>
        <p:nvSpPr>
          <p:cNvPr id="5" name="TextBox 4">
            <a:extLst>
              <a:ext uri="{FF2B5EF4-FFF2-40B4-BE49-F238E27FC236}">
                <a16:creationId xmlns:a16="http://schemas.microsoft.com/office/drawing/2014/main" id="{15B988AF-78F1-6846-7C45-81D39A5A28DB}"/>
              </a:ext>
            </a:extLst>
          </p:cNvPr>
          <p:cNvSpPr txBox="1"/>
          <p:nvPr/>
        </p:nvSpPr>
        <p:spPr>
          <a:xfrm>
            <a:off x="9410700" y="1725445"/>
            <a:ext cx="122822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Energy</a:t>
            </a:r>
          </a:p>
        </p:txBody>
      </p:sp>
      <p:sp>
        <p:nvSpPr>
          <p:cNvPr id="12" name="TextBox 11">
            <a:extLst>
              <a:ext uri="{FF2B5EF4-FFF2-40B4-BE49-F238E27FC236}">
                <a16:creationId xmlns:a16="http://schemas.microsoft.com/office/drawing/2014/main" id="{E0DBBD4B-F097-A32D-6AE5-E2445E7DB6FD}"/>
              </a:ext>
            </a:extLst>
          </p:cNvPr>
          <p:cNvSpPr txBox="1"/>
          <p:nvPr/>
        </p:nvSpPr>
        <p:spPr>
          <a:xfrm>
            <a:off x="6497546" y="2533753"/>
            <a:ext cx="2198067"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Consumption and Waste</a:t>
            </a:r>
          </a:p>
        </p:txBody>
      </p:sp>
      <p:sp>
        <p:nvSpPr>
          <p:cNvPr id="13" name="TextBox 12">
            <a:extLst>
              <a:ext uri="{FF2B5EF4-FFF2-40B4-BE49-F238E27FC236}">
                <a16:creationId xmlns:a16="http://schemas.microsoft.com/office/drawing/2014/main" id="{8B84BA2A-C0B6-555B-0CBA-4C2A84F528F5}"/>
              </a:ext>
            </a:extLst>
          </p:cNvPr>
          <p:cNvSpPr txBox="1"/>
          <p:nvPr/>
        </p:nvSpPr>
        <p:spPr>
          <a:xfrm>
            <a:off x="10416396" y="2785276"/>
            <a:ext cx="1688924"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Transport </a:t>
            </a:r>
          </a:p>
        </p:txBody>
      </p:sp>
      <p:sp>
        <p:nvSpPr>
          <p:cNvPr id="14" name="TextBox 13">
            <a:extLst>
              <a:ext uri="{FF2B5EF4-FFF2-40B4-BE49-F238E27FC236}">
                <a16:creationId xmlns:a16="http://schemas.microsoft.com/office/drawing/2014/main" id="{2E1941DD-5A9A-3A31-52D5-9B867201C9D9}"/>
              </a:ext>
            </a:extLst>
          </p:cNvPr>
          <p:cNvSpPr txBox="1"/>
          <p:nvPr/>
        </p:nvSpPr>
        <p:spPr>
          <a:xfrm>
            <a:off x="7393731" y="5951314"/>
            <a:ext cx="1946367"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Biodiversity</a:t>
            </a:r>
          </a:p>
        </p:txBody>
      </p:sp>
      <p:sp>
        <p:nvSpPr>
          <p:cNvPr id="15" name="TextBox 14">
            <a:extLst>
              <a:ext uri="{FF2B5EF4-FFF2-40B4-BE49-F238E27FC236}">
                <a16:creationId xmlns:a16="http://schemas.microsoft.com/office/drawing/2014/main" id="{39505B42-298C-4375-3AC7-700FBFF2CC29}"/>
              </a:ext>
            </a:extLst>
          </p:cNvPr>
          <p:cNvSpPr txBox="1"/>
          <p:nvPr/>
        </p:nvSpPr>
        <p:spPr>
          <a:xfrm>
            <a:off x="10578482" y="5406656"/>
            <a:ext cx="1029256"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Water</a:t>
            </a:r>
          </a:p>
        </p:txBody>
      </p:sp>
      <p:sp>
        <p:nvSpPr>
          <p:cNvPr id="16" name="TextBox 15">
            <a:extLst>
              <a:ext uri="{FF2B5EF4-FFF2-40B4-BE49-F238E27FC236}">
                <a16:creationId xmlns:a16="http://schemas.microsoft.com/office/drawing/2014/main" id="{161F6318-03B7-79ED-0556-DDC823675488}"/>
              </a:ext>
            </a:extLst>
          </p:cNvPr>
          <p:cNvSpPr txBox="1"/>
          <p:nvPr/>
        </p:nvSpPr>
        <p:spPr>
          <a:xfrm>
            <a:off x="6458860" y="4647305"/>
            <a:ext cx="93487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Food</a:t>
            </a:r>
          </a:p>
        </p:txBody>
      </p:sp>
      <p:cxnSp>
        <p:nvCxnSpPr>
          <p:cNvPr id="20" name="Straight Arrow Connector 19">
            <a:extLst>
              <a:ext uri="{FF2B5EF4-FFF2-40B4-BE49-F238E27FC236}">
                <a16:creationId xmlns:a16="http://schemas.microsoft.com/office/drawing/2014/main" id="{333B3DAC-CA09-BED8-DC91-F372721878BA}"/>
              </a:ext>
            </a:extLst>
          </p:cNvPr>
          <p:cNvCxnSpPr>
            <a:cxnSpLocks/>
            <a:stCxn id="3" idx="1"/>
          </p:cNvCxnSpPr>
          <p:nvPr/>
        </p:nvCxnSpPr>
        <p:spPr>
          <a:xfrm flipV="1">
            <a:off x="8199080" y="3125972"/>
            <a:ext cx="31298" cy="77531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8C45A319-4840-5DA5-47B2-2F6BF3448463}"/>
              </a:ext>
            </a:extLst>
          </p:cNvPr>
          <p:cNvCxnSpPr>
            <a:cxnSpLocks/>
            <a:stCxn id="3" idx="0"/>
          </p:cNvCxnSpPr>
          <p:nvPr/>
        </p:nvCxnSpPr>
        <p:spPr>
          <a:xfrm flipV="1">
            <a:off x="9246697" y="2213707"/>
            <a:ext cx="652215" cy="155553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9B82948B-78AF-7D15-C19E-08BC40C0A7CF}"/>
              </a:ext>
            </a:extLst>
          </p:cNvPr>
          <p:cNvCxnSpPr>
            <a:cxnSpLocks/>
            <a:stCxn id="3" idx="7"/>
            <a:endCxn id="13" idx="2"/>
          </p:cNvCxnSpPr>
          <p:nvPr/>
        </p:nvCxnSpPr>
        <p:spPr>
          <a:xfrm flipV="1">
            <a:off x="10294314" y="3246941"/>
            <a:ext cx="966544" cy="65434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94C263D4-E62A-65F0-3096-90083F134773}"/>
              </a:ext>
            </a:extLst>
          </p:cNvPr>
          <p:cNvCxnSpPr>
            <a:cxnSpLocks/>
            <a:stCxn id="3" idx="2"/>
            <a:endCxn id="16" idx="0"/>
          </p:cNvCxnSpPr>
          <p:nvPr/>
        </p:nvCxnSpPr>
        <p:spPr>
          <a:xfrm flipH="1">
            <a:off x="6926296" y="4220067"/>
            <a:ext cx="838847" cy="42723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54ECFA60-ECDF-B9DB-4B4B-AB9352B3FBF6}"/>
              </a:ext>
            </a:extLst>
          </p:cNvPr>
          <p:cNvCxnSpPr>
            <a:cxnSpLocks/>
            <a:endCxn id="14" idx="0"/>
          </p:cNvCxnSpPr>
          <p:nvPr/>
        </p:nvCxnSpPr>
        <p:spPr>
          <a:xfrm flipH="1">
            <a:off x="8366915" y="4561367"/>
            <a:ext cx="90792" cy="13899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03E7762D-2CAF-A79D-4A81-4BE8EAA6DE93}"/>
              </a:ext>
            </a:extLst>
          </p:cNvPr>
          <p:cNvCxnSpPr>
            <a:cxnSpLocks/>
            <a:endCxn id="15" idx="0"/>
          </p:cNvCxnSpPr>
          <p:nvPr/>
        </p:nvCxnSpPr>
        <p:spPr>
          <a:xfrm>
            <a:off x="10385106" y="4369981"/>
            <a:ext cx="708004" cy="103667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11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p:bldP spid="13"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spTree>
    <p:extLst>
      <p:ext uri="{BB962C8B-B14F-4D97-AF65-F5344CB8AC3E}">
        <p14:creationId xmlns:p14="http://schemas.microsoft.com/office/powerpoint/2010/main" val="4058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4EA72E"/>
                </a:solidFill>
                <a:cs typeface="Arial"/>
              </a:rPr>
              <a:t>Decarbonisation</a:t>
            </a:r>
            <a:r>
              <a:rPr lang="en-US" sz="2400" b="1">
                <a:solidFill>
                  <a:srgbClr val="4EA72E"/>
                </a:solidFill>
                <a:cs typeface="Arial"/>
              </a:rPr>
              <a:t> – energy, transport, food, consumption &amp; waste</a:t>
            </a:r>
            <a:endParaRPr lang="en-US" sz="2400" b="1">
              <a:solidFill>
                <a:srgbClr val="4EA72E"/>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900" y="4905257"/>
            <a:ext cx="3008686" cy="17661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spTree>
    <p:extLst>
      <p:ext uri="{BB962C8B-B14F-4D97-AF65-F5344CB8AC3E}">
        <p14:creationId xmlns:p14="http://schemas.microsoft.com/office/powerpoint/2010/main" val="23163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44C77A4B-A6A8-7F0A-6490-C49891AD5E09}"/>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A3A73A6B-C273-A10B-BA75-4101E80502E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School Emissions in Suffolk</a:t>
              </a:r>
              <a:endParaRPr lang="en-GB" sz="32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E3754FC7-5C9A-93B6-B5F8-7D5DF1A0EA9E}"/>
                </a:ext>
              </a:extLst>
            </p:cNvPr>
            <p:cNvPicPr>
              <a:picLocks noChangeAspect="1"/>
            </p:cNvPicPr>
            <p:nvPr/>
          </p:nvPicPr>
          <p:blipFill>
            <a:blip r:embed="rId3"/>
            <a:stretch>
              <a:fillRect/>
            </a:stretch>
          </p:blipFill>
          <p:spPr>
            <a:xfrm>
              <a:off x="8813321" y="209179"/>
              <a:ext cx="3206151" cy="961869"/>
            </a:xfrm>
            <a:prstGeom prst="rect">
              <a:avLst/>
            </a:prstGeom>
            <a:grpFill/>
          </p:spPr>
        </p:pic>
      </p:grpSp>
      <p:pic>
        <p:nvPicPr>
          <p:cNvPr id="4" name="Picture 3">
            <a:extLst>
              <a:ext uri="{FF2B5EF4-FFF2-40B4-BE49-F238E27FC236}">
                <a16:creationId xmlns:a16="http://schemas.microsoft.com/office/drawing/2014/main" id="{9F3FD9ED-D9D7-3B28-E4BA-E689DAEFBF18}"/>
              </a:ext>
            </a:extLst>
          </p:cNvPr>
          <p:cNvPicPr>
            <a:picLocks noChangeAspect="1"/>
          </p:cNvPicPr>
          <p:nvPr/>
        </p:nvPicPr>
        <p:blipFill>
          <a:blip r:embed="rId4"/>
          <a:stretch>
            <a:fillRect/>
          </a:stretch>
        </p:blipFill>
        <p:spPr>
          <a:xfrm>
            <a:off x="933754" y="2230863"/>
            <a:ext cx="10324491" cy="3744634"/>
          </a:xfrm>
          <a:prstGeom prst="rect">
            <a:avLst/>
          </a:prstGeom>
        </p:spPr>
      </p:pic>
    </p:spTree>
    <p:extLst>
      <p:ext uri="{BB962C8B-B14F-4D97-AF65-F5344CB8AC3E}">
        <p14:creationId xmlns:p14="http://schemas.microsoft.com/office/powerpoint/2010/main" val="2643970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a:cs typeface="Calibri Light"/>
              </a:rPr>
              <a:t>  </a:t>
            </a:r>
            <a:r>
              <a:rPr lang="en-US" sz="3600" err="1">
                <a:cs typeface="Calibri Light"/>
              </a:rPr>
              <a:t>Decarbonisation</a:t>
            </a:r>
            <a:r>
              <a:rPr lang="en-US" sz="3600">
                <a:cs typeface="Calibri Light"/>
              </a:rPr>
              <a:t> – scope 1,2,3 emissions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Content Placeholder 2" descr="school energy use.jpg">
            <a:extLst>
              <a:ext uri="{FF2B5EF4-FFF2-40B4-BE49-F238E27FC236}">
                <a16:creationId xmlns:a16="http://schemas.microsoft.com/office/drawing/2014/main" id="{48150098-396E-2E3F-C1AA-FAE8077F29FB}"/>
              </a:ext>
            </a:extLst>
          </p:cNvPr>
          <p:cNvPicPr>
            <a:picLocks noGrp="1" noChangeAspect="1"/>
          </p:cNvPicPr>
          <p:nvPr>
            <p:ph idx="1"/>
          </p:nvPr>
        </p:nvPicPr>
        <p:blipFill>
          <a:blip r:embed="rId3"/>
          <a:stretch>
            <a:fillRect/>
          </a:stretch>
        </p:blipFill>
        <p:spPr>
          <a:xfrm>
            <a:off x="4236732" y="1825625"/>
            <a:ext cx="3718535" cy="4351338"/>
          </a:xfrm>
        </p:spPr>
      </p:pic>
      <p:pic>
        <p:nvPicPr>
          <p:cNvPr id="6" name="Picture 5" descr="emissions sources for schools.PNG">
            <a:extLst>
              <a:ext uri="{FF2B5EF4-FFF2-40B4-BE49-F238E27FC236}">
                <a16:creationId xmlns:a16="http://schemas.microsoft.com/office/drawing/2014/main" id="{F508D0D2-979E-E644-4404-51E5E06A5CEE}"/>
              </a:ext>
            </a:extLst>
          </p:cNvPr>
          <p:cNvPicPr>
            <a:picLocks noChangeAspect="1"/>
          </p:cNvPicPr>
          <p:nvPr/>
        </p:nvPicPr>
        <p:blipFill>
          <a:blip r:embed="rId4"/>
          <a:stretch>
            <a:fillRect/>
          </a:stretch>
        </p:blipFill>
        <p:spPr>
          <a:xfrm>
            <a:off x="1579844" y="1525970"/>
            <a:ext cx="9032310" cy="5071642"/>
          </a:xfrm>
          <a:prstGeom prst="rect">
            <a:avLst/>
          </a:prstGeom>
        </p:spPr>
      </p:pic>
    </p:spTree>
    <p:extLst>
      <p:ext uri="{BB962C8B-B14F-4D97-AF65-F5344CB8AC3E}">
        <p14:creationId xmlns:p14="http://schemas.microsoft.com/office/powerpoint/2010/main" val="200898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A99682-ABC3-94C5-2EA6-2B988A9798D5}"/>
              </a:ext>
            </a:extLst>
          </p:cNvPr>
          <p:cNvGrpSpPr/>
          <p:nvPr/>
        </p:nvGrpSpPr>
        <p:grpSpPr>
          <a:xfrm>
            <a:off x="-6927" y="4907"/>
            <a:ext cx="12288981" cy="1339418"/>
            <a:chOff x="-6927" y="4907"/>
            <a:chExt cx="12288981" cy="1339418"/>
          </a:xfrm>
        </p:grpSpPr>
        <p:sp>
          <p:nvSpPr>
            <p:cNvPr id="8" name="Google Shape;101;p1">
              <a:extLst>
                <a:ext uri="{FF2B5EF4-FFF2-40B4-BE49-F238E27FC236}">
                  <a16:creationId xmlns:a16="http://schemas.microsoft.com/office/drawing/2014/main" id="{C345BDC9-3577-74AE-612B-8F035B0F4FD3}"/>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a:t> </a:t>
              </a:r>
              <a:br>
                <a:rPr lang="en-GB" sz="3600" b="1">
                  <a:latin typeface="Arial" panose="020B0604020202020204" pitchFamily="34" charset="0"/>
                  <a:cs typeface="Arial" panose="020B0604020202020204" pitchFamily="34" charset="0"/>
                </a:rPr>
              </a:br>
              <a:r>
                <a:rPr lang="en-GB" sz="3600" b="1"/>
                <a:t> </a:t>
              </a:r>
              <a:r>
                <a:rPr lang="en-GB" sz="3600"/>
                <a:t>Agenda </a:t>
              </a:r>
              <a:endParaRPr lang="en-GB" sz="36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15FA122C-A20D-E182-A356-78F6F7BD8F0A}"/>
                </a:ext>
              </a:extLst>
            </p:cNvPr>
            <p:cNvPicPr>
              <a:picLocks noChangeAspect="1"/>
            </p:cNvPicPr>
            <p:nvPr/>
          </p:nvPicPr>
          <p:blipFill>
            <a:blip r:embed="rId3"/>
            <a:stretch>
              <a:fillRect/>
            </a:stretch>
          </p:blipFill>
          <p:spPr>
            <a:xfrm>
              <a:off x="8813321" y="209179"/>
              <a:ext cx="3206151" cy="961869"/>
            </a:xfrm>
            <a:prstGeom prst="rect">
              <a:avLst/>
            </a:prstGeom>
          </p:spPr>
        </p:pic>
      </p:grpSp>
      <p:graphicFrame>
        <p:nvGraphicFramePr>
          <p:cNvPr id="3" name="Table 2">
            <a:extLst>
              <a:ext uri="{FF2B5EF4-FFF2-40B4-BE49-F238E27FC236}">
                <a16:creationId xmlns:a16="http://schemas.microsoft.com/office/drawing/2014/main" id="{E7C9B959-54BF-F678-3627-A4262EEB12FE}"/>
              </a:ext>
            </a:extLst>
          </p:cNvPr>
          <p:cNvGraphicFramePr>
            <a:graphicFrameLocks noGrp="1"/>
          </p:cNvGraphicFramePr>
          <p:nvPr>
            <p:extLst>
              <p:ext uri="{D42A27DB-BD31-4B8C-83A1-F6EECF244321}">
                <p14:modId xmlns:p14="http://schemas.microsoft.com/office/powerpoint/2010/main" val="802069126"/>
              </p:ext>
            </p:extLst>
          </p:nvPr>
        </p:nvGraphicFramePr>
        <p:xfrm>
          <a:off x="1316681" y="1107533"/>
          <a:ext cx="9558638" cy="5547360"/>
        </p:xfrm>
        <a:graphic>
          <a:graphicData uri="http://schemas.openxmlformats.org/drawingml/2006/table">
            <a:tbl>
              <a:tblPr firstRow="1" bandRow="1"/>
              <a:tblGrid>
                <a:gridCol w="1519372">
                  <a:extLst>
                    <a:ext uri="{9D8B030D-6E8A-4147-A177-3AD203B41FA5}">
                      <a16:colId xmlns:a16="http://schemas.microsoft.com/office/drawing/2014/main" val="4045235251"/>
                    </a:ext>
                  </a:extLst>
                </a:gridCol>
                <a:gridCol w="8039266">
                  <a:extLst>
                    <a:ext uri="{9D8B030D-6E8A-4147-A177-3AD203B41FA5}">
                      <a16:colId xmlns:a16="http://schemas.microsoft.com/office/drawing/2014/main" val="3004379317"/>
                    </a:ext>
                  </a:extLst>
                </a:gridCol>
              </a:tblGrid>
              <a:tr h="370840">
                <a:tc>
                  <a:txBody>
                    <a:bodyPr/>
                    <a:lstStyle/>
                    <a:p>
                      <a:r>
                        <a:rPr lang="en-GB" sz="2000"/>
                        <a:t>Time</a:t>
                      </a:r>
                      <a:endParaRPr lang="en-GB" sz="2000">
                        <a:latin typeface="+mn-lt"/>
                      </a:endParaRPr>
                    </a:p>
                  </a:txBody>
                  <a:tcPr>
                    <a:solidFill>
                      <a:srgbClr val="35BCDE"/>
                    </a:solidFill>
                  </a:tcPr>
                </a:tc>
                <a:tc>
                  <a:txBody>
                    <a:bodyPr/>
                    <a:lstStyle/>
                    <a:p>
                      <a:r>
                        <a:rPr lang="en-GB" sz="2000"/>
                        <a:t>Session</a:t>
                      </a:r>
                      <a:endParaRPr lang="en-GB" sz="2000">
                        <a:latin typeface="+mn-lt"/>
                      </a:endParaRPr>
                    </a:p>
                  </a:txBody>
                  <a:tcPr>
                    <a:solidFill>
                      <a:srgbClr val="35BCDE"/>
                    </a:solidFill>
                  </a:tcPr>
                </a:tc>
                <a:extLst>
                  <a:ext uri="{0D108BD9-81ED-4DB2-BD59-A6C34878D82A}">
                    <a16:rowId xmlns:a16="http://schemas.microsoft.com/office/drawing/2014/main" val="3434150890"/>
                  </a:ext>
                </a:extLst>
              </a:tr>
              <a:tr h="370840">
                <a:tc>
                  <a:txBody>
                    <a:bodyPr/>
                    <a:lstStyle/>
                    <a:p>
                      <a:r>
                        <a:rPr lang="en-GB" sz="2000"/>
                        <a:t>8:30</a:t>
                      </a:r>
                      <a:endParaRPr lang="en-GB" sz="2000">
                        <a:latin typeface="+mn-lt"/>
                      </a:endParaRPr>
                    </a:p>
                  </a:txBody>
                  <a:tcPr>
                    <a:solidFill>
                      <a:srgbClr val="D1F0F7"/>
                    </a:solidFill>
                  </a:tcPr>
                </a:tc>
                <a:tc>
                  <a:txBody>
                    <a:bodyPr/>
                    <a:lstStyle/>
                    <a:p>
                      <a:r>
                        <a:rPr lang="en-GB" sz="2000">
                          <a:latin typeface="+mn-lt"/>
                        </a:rPr>
                        <a:t>Arrival</a:t>
                      </a:r>
                    </a:p>
                  </a:txBody>
                  <a:tcPr>
                    <a:solidFill>
                      <a:srgbClr val="D1F0F7"/>
                    </a:solidFill>
                  </a:tcPr>
                </a:tc>
                <a:extLst>
                  <a:ext uri="{0D108BD9-81ED-4DB2-BD59-A6C34878D82A}">
                    <a16:rowId xmlns:a16="http://schemas.microsoft.com/office/drawing/2014/main" val="4213844993"/>
                  </a:ext>
                </a:extLst>
              </a:tr>
              <a:tr h="370840">
                <a:tc>
                  <a:txBody>
                    <a:bodyPr/>
                    <a:lstStyle/>
                    <a:p>
                      <a:r>
                        <a:rPr lang="en-GB" sz="2000"/>
                        <a:t>9:00</a:t>
                      </a:r>
                      <a:endParaRPr lang="en-GB" sz="2000">
                        <a:latin typeface="+mn-lt"/>
                      </a:endParaRPr>
                    </a:p>
                  </a:txBody>
                  <a:tcPr>
                    <a:solidFill>
                      <a:srgbClr val="D1F0F7"/>
                    </a:solidFill>
                  </a:tcPr>
                </a:tc>
                <a:tc>
                  <a:txBody>
                    <a:bodyPr/>
                    <a:lstStyle/>
                    <a:p>
                      <a:r>
                        <a:rPr lang="en-GB" sz="2000">
                          <a:latin typeface="+mn-lt"/>
                        </a:rPr>
                        <a:t>Introductions and Icebreaker </a:t>
                      </a:r>
                    </a:p>
                  </a:txBody>
                  <a:tcPr>
                    <a:solidFill>
                      <a:srgbClr val="D1F0F7"/>
                    </a:solidFill>
                  </a:tcPr>
                </a:tc>
                <a:extLst>
                  <a:ext uri="{0D108BD9-81ED-4DB2-BD59-A6C34878D82A}">
                    <a16:rowId xmlns:a16="http://schemas.microsoft.com/office/drawing/2014/main" val="774888028"/>
                  </a:ext>
                </a:extLst>
              </a:tr>
              <a:tr h="370839">
                <a:tc>
                  <a:txBody>
                    <a:bodyPr/>
                    <a:lstStyle/>
                    <a:p>
                      <a:pPr lvl="0">
                        <a:buNone/>
                      </a:pPr>
                      <a:r>
                        <a:rPr lang="en-GB" sz="2000"/>
                        <a:t>9:15</a:t>
                      </a:r>
                    </a:p>
                  </a:txBody>
                  <a:tcPr>
                    <a:solidFill>
                      <a:srgbClr val="D1F0F7"/>
                    </a:solidFill>
                  </a:tcPr>
                </a:tc>
                <a:tc>
                  <a:txBody>
                    <a:bodyPr/>
                    <a:lstStyle/>
                    <a:p>
                      <a:pPr lvl="0">
                        <a:buNone/>
                      </a:pPr>
                      <a:r>
                        <a:rPr lang="en-GB" sz="2000">
                          <a:latin typeface="+mn-lt"/>
                        </a:rPr>
                        <a:t>Overview of OSOW </a:t>
                      </a:r>
                      <a:r>
                        <a:rPr lang="en-GB" sz="2000" b="1">
                          <a:latin typeface="+mn-lt"/>
                        </a:rPr>
                        <a:t>OR </a:t>
                      </a:r>
                      <a:r>
                        <a:rPr lang="en-GB" sz="2000" b="0">
                          <a:latin typeface="+mn-lt"/>
                        </a:rPr>
                        <a:t>OSOW</a:t>
                      </a:r>
                      <a:r>
                        <a:rPr lang="en-GB" sz="2000">
                          <a:latin typeface="+mn-lt"/>
                        </a:rPr>
                        <a:t> planning </a:t>
                      </a:r>
                    </a:p>
                  </a:txBody>
                  <a:tcPr>
                    <a:solidFill>
                      <a:srgbClr val="D1F0F7"/>
                    </a:solidFill>
                  </a:tcPr>
                </a:tc>
                <a:extLst>
                  <a:ext uri="{0D108BD9-81ED-4DB2-BD59-A6C34878D82A}">
                    <a16:rowId xmlns:a16="http://schemas.microsoft.com/office/drawing/2014/main" val="2515955954"/>
                  </a:ext>
                </a:extLst>
              </a:tr>
              <a:tr h="370840">
                <a:tc>
                  <a:txBody>
                    <a:bodyPr/>
                    <a:lstStyle/>
                    <a:p>
                      <a:r>
                        <a:rPr lang="en-GB" sz="2000"/>
                        <a:t>9:30</a:t>
                      </a:r>
                      <a:endParaRPr lang="en-GB" sz="2000">
                        <a:latin typeface="+mn-lt"/>
                      </a:endParaRPr>
                    </a:p>
                  </a:txBody>
                  <a:tcPr>
                    <a:solidFill>
                      <a:srgbClr val="D1F0F7"/>
                    </a:solidFill>
                  </a:tcPr>
                </a:tc>
                <a:tc>
                  <a:txBody>
                    <a:bodyPr/>
                    <a:lstStyle/>
                    <a:p>
                      <a:r>
                        <a:rPr lang="en-GB" sz="2000">
                          <a:latin typeface="+mn-lt"/>
                        </a:rPr>
                        <a:t>The context: the climate web</a:t>
                      </a:r>
                    </a:p>
                  </a:txBody>
                  <a:tcPr>
                    <a:solidFill>
                      <a:srgbClr val="D1F0F7"/>
                    </a:solidFill>
                  </a:tcPr>
                </a:tc>
                <a:extLst>
                  <a:ext uri="{0D108BD9-81ED-4DB2-BD59-A6C34878D82A}">
                    <a16:rowId xmlns:a16="http://schemas.microsoft.com/office/drawing/2014/main" val="3500700863"/>
                  </a:ext>
                </a:extLst>
              </a:tr>
              <a:tr h="370840">
                <a:tc>
                  <a:txBody>
                    <a:bodyPr/>
                    <a:lstStyle/>
                    <a:p>
                      <a:r>
                        <a:rPr lang="en-GB" sz="2000"/>
                        <a:t>10:15</a:t>
                      </a:r>
                      <a:endParaRPr lang="en-GB" sz="2000">
                        <a:latin typeface="+mn-lt"/>
                      </a:endParaRPr>
                    </a:p>
                  </a:txBody>
                  <a:tcPr>
                    <a:solidFill>
                      <a:srgbClr val="D1F0F7"/>
                    </a:solidFill>
                  </a:tcPr>
                </a:tc>
                <a:tc>
                  <a:txBody>
                    <a:bodyPr/>
                    <a:lstStyle/>
                    <a:p>
                      <a:pPr lvl="0">
                        <a:buNone/>
                      </a:pPr>
                      <a:r>
                        <a:rPr lang="en-GB" sz="2000">
                          <a:latin typeface="+mn-lt"/>
                        </a:rPr>
                        <a:t>Climate Action in Suffolk </a:t>
                      </a:r>
                    </a:p>
                  </a:txBody>
                  <a:tcPr>
                    <a:solidFill>
                      <a:srgbClr val="D1F0F7"/>
                    </a:solidFill>
                  </a:tcPr>
                </a:tc>
                <a:extLst>
                  <a:ext uri="{0D108BD9-81ED-4DB2-BD59-A6C34878D82A}">
                    <a16:rowId xmlns:a16="http://schemas.microsoft.com/office/drawing/2014/main" val="1369362879"/>
                  </a:ext>
                </a:extLst>
              </a:tr>
              <a:tr h="370839">
                <a:tc>
                  <a:txBody>
                    <a:bodyPr/>
                    <a:lstStyle/>
                    <a:p>
                      <a:pPr lvl="0">
                        <a:buNone/>
                      </a:pPr>
                      <a:r>
                        <a:rPr lang="en-GB" sz="2000"/>
                        <a:t>10:30</a:t>
                      </a:r>
                    </a:p>
                  </a:txBody>
                  <a:tcPr>
                    <a:solidFill>
                      <a:srgbClr val="D1F0F7"/>
                    </a:solidFill>
                  </a:tcPr>
                </a:tc>
                <a:tc>
                  <a:txBody>
                    <a:bodyPr/>
                    <a:lstStyle/>
                    <a:p>
                      <a:pPr lvl="0">
                        <a:buNone/>
                      </a:pPr>
                      <a:r>
                        <a:rPr lang="en-GB" sz="2000">
                          <a:latin typeface="+mn-lt"/>
                        </a:rPr>
                        <a:t>Break</a:t>
                      </a:r>
                    </a:p>
                  </a:txBody>
                  <a:tcPr>
                    <a:solidFill>
                      <a:srgbClr val="D1F0F7"/>
                    </a:solidFill>
                  </a:tcPr>
                </a:tc>
                <a:extLst>
                  <a:ext uri="{0D108BD9-81ED-4DB2-BD59-A6C34878D82A}">
                    <a16:rowId xmlns:a16="http://schemas.microsoft.com/office/drawing/2014/main" val="2211992683"/>
                  </a:ext>
                </a:extLst>
              </a:tr>
              <a:tr h="370840">
                <a:tc>
                  <a:txBody>
                    <a:bodyPr/>
                    <a:lstStyle/>
                    <a:p>
                      <a:r>
                        <a:rPr lang="en-GB" sz="2000"/>
                        <a:t>10:45</a:t>
                      </a:r>
                      <a:endParaRPr lang="en-GB" sz="2000">
                        <a:latin typeface="+mn-lt"/>
                      </a:endParaRPr>
                    </a:p>
                  </a:txBody>
                  <a:tcPr>
                    <a:solidFill>
                      <a:srgbClr val="D1F0F7"/>
                    </a:solidFill>
                  </a:tcPr>
                </a:tc>
                <a:tc>
                  <a:txBody>
                    <a:bodyPr/>
                    <a:lstStyle/>
                    <a:p>
                      <a:r>
                        <a:rPr lang="en-GB" sz="2000">
                          <a:latin typeface="+mn-lt"/>
                        </a:rPr>
                        <a:t>Climate Action Plans + school emissions</a:t>
                      </a:r>
                    </a:p>
                  </a:txBody>
                  <a:tcPr>
                    <a:solidFill>
                      <a:srgbClr val="D1F0F7"/>
                    </a:solidFill>
                  </a:tcPr>
                </a:tc>
                <a:extLst>
                  <a:ext uri="{0D108BD9-81ED-4DB2-BD59-A6C34878D82A}">
                    <a16:rowId xmlns:a16="http://schemas.microsoft.com/office/drawing/2014/main" val="667636136"/>
                  </a:ext>
                </a:extLst>
              </a:tr>
              <a:tr h="370839">
                <a:tc>
                  <a:txBody>
                    <a:bodyPr/>
                    <a:lstStyle/>
                    <a:p>
                      <a:pPr lvl="0">
                        <a:buNone/>
                      </a:pPr>
                      <a:r>
                        <a:rPr lang="en-GB" sz="2000"/>
                        <a:t>11:30 </a:t>
                      </a:r>
                    </a:p>
                  </a:txBody>
                  <a:tcPr>
                    <a:solidFill>
                      <a:srgbClr val="D1F0F7"/>
                    </a:solidFill>
                  </a:tcPr>
                </a:tc>
                <a:tc>
                  <a:txBody>
                    <a:bodyPr/>
                    <a:lstStyle/>
                    <a:p>
                      <a:pPr lvl="0">
                        <a:buNone/>
                      </a:pPr>
                      <a:r>
                        <a:rPr lang="en-GB" sz="2000">
                          <a:latin typeface="+mn-lt"/>
                        </a:rPr>
                        <a:t>Let's Go Zero and other support </a:t>
                      </a:r>
                    </a:p>
                  </a:txBody>
                  <a:tcPr>
                    <a:solidFill>
                      <a:srgbClr val="D1F0F7"/>
                    </a:solidFill>
                  </a:tcPr>
                </a:tc>
                <a:extLst>
                  <a:ext uri="{0D108BD9-81ED-4DB2-BD59-A6C34878D82A}">
                    <a16:rowId xmlns:a16="http://schemas.microsoft.com/office/drawing/2014/main" val="1518359679"/>
                  </a:ext>
                </a:extLst>
              </a:tr>
              <a:tr h="370840">
                <a:tc>
                  <a:txBody>
                    <a:bodyPr/>
                    <a:lstStyle/>
                    <a:p>
                      <a:r>
                        <a:rPr lang="en-GB" sz="2000"/>
                        <a:t>12:30</a:t>
                      </a:r>
                      <a:endParaRPr lang="en-GB" sz="2000">
                        <a:latin typeface="+mn-lt"/>
                      </a:endParaRPr>
                    </a:p>
                  </a:txBody>
                  <a:tcPr>
                    <a:solidFill>
                      <a:srgbClr val="D1F0F7"/>
                    </a:solidFill>
                  </a:tcPr>
                </a:tc>
                <a:tc>
                  <a:txBody>
                    <a:bodyPr/>
                    <a:lstStyle/>
                    <a:p>
                      <a:r>
                        <a:rPr lang="en-GB" sz="2000">
                          <a:latin typeface="+mn-lt"/>
                        </a:rPr>
                        <a:t>Lunch</a:t>
                      </a:r>
                    </a:p>
                  </a:txBody>
                  <a:tcPr>
                    <a:solidFill>
                      <a:srgbClr val="D1F0F7"/>
                    </a:solidFill>
                  </a:tcPr>
                </a:tc>
                <a:extLst>
                  <a:ext uri="{0D108BD9-81ED-4DB2-BD59-A6C34878D82A}">
                    <a16:rowId xmlns:a16="http://schemas.microsoft.com/office/drawing/2014/main" val="3257245251"/>
                  </a:ext>
                </a:extLst>
              </a:tr>
              <a:tr h="370840">
                <a:tc>
                  <a:txBody>
                    <a:bodyPr/>
                    <a:lstStyle/>
                    <a:p>
                      <a:r>
                        <a:rPr lang="en-GB" sz="2000"/>
                        <a:t>13:15</a:t>
                      </a:r>
                      <a:endParaRPr lang="en-GB" sz="2000">
                        <a:latin typeface="+mn-lt"/>
                      </a:endParaRPr>
                    </a:p>
                  </a:txBody>
                  <a:tcPr>
                    <a:solidFill>
                      <a:srgbClr val="D1F0F7"/>
                    </a:solidFill>
                  </a:tcPr>
                </a:tc>
                <a:tc>
                  <a:txBody>
                    <a:bodyPr/>
                    <a:lstStyle/>
                    <a:p>
                      <a:r>
                        <a:rPr lang="en-GB" sz="2000">
                          <a:latin typeface="+mn-lt"/>
                        </a:rPr>
                        <a:t>Count Your Carbon</a:t>
                      </a:r>
                    </a:p>
                  </a:txBody>
                  <a:tcPr>
                    <a:solidFill>
                      <a:srgbClr val="D1F0F7"/>
                    </a:solidFill>
                  </a:tcPr>
                </a:tc>
                <a:extLst>
                  <a:ext uri="{0D108BD9-81ED-4DB2-BD59-A6C34878D82A}">
                    <a16:rowId xmlns:a16="http://schemas.microsoft.com/office/drawing/2014/main" val="626483859"/>
                  </a:ext>
                </a:extLst>
              </a:tr>
              <a:tr h="370839">
                <a:tc>
                  <a:txBody>
                    <a:bodyPr/>
                    <a:lstStyle/>
                    <a:p>
                      <a:pPr lvl="0">
                        <a:buNone/>
                      </a:pPr>
                      <a:r>
                        <a:rPr lang="en-GB" sz="2000"/>
                        <a:t>13:30</a:t>
                      </a:r>
                    </a:p>
                  </a:txBody>
                  <a:tcPr>
                    <a:solidFill>
                      <a:srgbClr val="D1F0F7"/>
                    </a:solidFill>
                  </a:tcPr>
                </a:tc>
                <a:tc>
                  <a:txBody>
                    <a:bodyPr/>
                    <a:lstStyle/>
                    <a:p>
                      <a:pPr lvl="0">
                        <a:buNone/>
                      </a:pPr>
                      <a:r>
                        <a:rPr lang="en-GB" sz="2000">
                          <a:latin typeface="+mn-lt"/>
                        </a:rPr>
                        <a:t>Climate Actions – ease v impact v cost</a:t>
                      </a:r>
                    </a:p>
                  </a:txBody>
                  <a:tcPr>
                    <a:solidFill>
                      <a:srgbClr val="D1F0F7"/>
                    </a:solidFill>
                  </a:tcPr>
                </a:tc>
                <a:extLst>
                  <a:ext uri="{0D108BD9-81ED-4DB2-BD59-A6C34878D82A}">
                    <a16:rowId xmlns:a16="http://schemas.microsoft.com/office/drawing/2014/main" val="1993795166"/>
                  </a:ext>
                </a:extLst>
              </a:tr>
              <a:tr h="370840">
                <a:tc>
                  <a:txBody>
                    <a:bodyPr/>
                    <a:lstStyle/>
                    <a:p>
                      <a:r>
                        <a:rPr lang="en-GB" sz="2000"/>
                        <a:t>14:00</a:t>
                      </a:r>
                      <a:endParaRPr lang="en-GB" sz="2000">
                        <a:latin typeface="+mn-lt"/>
                      </a:endParaRPr>
                    </a:p>
                  </a:txBody>
                  <a:tcPr>
                    <a:solidFill>
                      <a:srgbClr val="D1F0F7"/>
                    </a:solidFill>
                  </a:tcPr>
                </a:tc>
                <a:tc>
                  <a:txBody>
                    <a:bodyPr/>
                    <a:lstStyle/>
                    <a:p>
                      <a:r>
                        <a:rPr lang="en-GB" sz="2000">
                          <a:latin typeface="+mn-lt"/>
                        </a:rPr>
                        <a:t>Climate Action Planning</a:t>
                      </a:r>
                    </a:p>
                  </a:txBody>
                  <a:tcPr>
                    <a:solidFill>
                      <a:srgbClr val="D1F0F7"/>
                    </a:solidFill>
                  </a:tcPr>
                </a:tc>
                <a:extLst>
                  <a:ext uri="{0D108BD9-81ED-4DB2-BD59-A6C34878D82A}">
                    <a16:rowId xmlns:a16="http://schemas.microsoft.com/office/drawing/2014/main" val="1577025691"/>
                  </a:ext>
                </a:extLst>
              </a:tr>
              <a:tr h="370840">
                <a:tc>
                  <a:txBody>
                    <a:bodyPr/>
                    <a:lstStyle/>
                    <a:p>
                      <a:r>
                        <a:rPr lang="en-GB" sz="2000">
                          <a:latin typeface="+mn-lt"/>
                        </a:rPr>
                        <a:t>15:15</a:t>
                      </a:r>
                    </a:p>
                  </a:txBody>
                  <a:tcPr>
                    <a:solidFill>
                      <a:srgbClr val="D1F0F7"/>
                    </a:solidFill>
                  </a:tcPr>
                </a:tc>
                <a:tc>
                  <a:txBody>
                    <a:bodyPr/>
                    <a:lstStyle/>
                    <a:p>
                      <a:r>
                        <a:rPr lang="en-GB" sz="2000">
                          <a:latin typeface="+mn-lt"/>
                        </a:rPr>
                        <a:t>Next Steps + end by 3.30</a:t>
                      </a:r>
                    </a:p>
                  </a:txBody>
                  <a:tcPr>
                    <a:solidFill>
                      <a:srgbClr val="D1F0F7"/>
                    </a:solidFill>
                  </a:tcPr>
                </a:tc>
                <a:extLst>
                  <a:ext uri="{0D108BD9-81ED-4DB2-BD59-A6C34878D82A}">
                    <a16:rowId xmlns:a16="http://schemas.microsoft.com/office/drawing/2014/main" val="3392370195"/>
                  </a:ext>
                </a:extLst>
              </a:tr>
            </a:tbl>
          </a:graphicData>
        </a:graphic>
      </p:graphicFrame>
    </p:spTree>
    <p:extLst>
      <p:ext uri="{BB962C8B-B14F-4D97-AF65-F5344CB8AC3E}">
        <p14:creationId xmlns:p14="http://schemas.microsoft.com/office/powerpoint/2010/main" val="2333028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7C2A6-8E1B-61AD-520A-E61FFE6B380C}"/>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E4719F5B-9DC4-AC82-7391-6CC875165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A24CDB0A-E626-3900-FBC8-57CF7CD1FAC7}"/>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984A7DDE-21BE-C1C7-96A3-4A22DBF671B6}"/>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School Emissions</a:t>
              </a:r>
              <a:endParaRPr lang="en-GB" sz="32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93DCD8B0-1C7B-5FE6-F05B-FFDC04F86478}"/>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3" name="TextBox 2">
            <a:extLst>
              <a:ext uri="{FF2B5EF4-FFF2-40B4-BE49-F238E27FC236}">
                <a16:creationId xmlns:a16="http://schemas.microsoft.com/office/drawing/2014/main" id="{211CFBCE-390C-BDC1-6963-E7CE830A6462}"/>
              </a:ext>
            </a:extLst>
          </p:cNvPr>
          <p:cNvSpPr txBox="1"/>
          <p:nvPr/>
        </p:nvSpPr>
        <p:spPr>
          <a:xfrm>
            <a:off x="441623" y="1602054"/>
            <a:ext cx="10182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Can you put the following in the correct order?</a:t>
            </a:r>
            <a:endParaRPr lang="en-US" sz="3200"/>
          </a:p>
          <a:p>
            <a:endParaRPr lang="en-GB">
              <a:highlight>
                <a:srgbClr val="FFFF00"/>
              </a:highlight>
            </a:endParaRPr>
          </a:p>
        </p:txBody>
      </p:sp>
      <p:sp>
        <p:nvSpPr>
          <p:cNvPr id="2" name="TextBox 1">
            <a:extLst>
              <a:ext uri="{FF2B5EF4-FFF2-40B4-BE49-F238E27FC236}">
                <a16:creationId xmlns:a16="http://schemas.microsoft.com/office/drawing/2014/main" id="{DC1EEAC5-5787-50BC-7B67-EC6C4C0EE0A1}"/>
              </a:ext>
            </a:extLst>
          </p:cNvPr>
          <p:cNvSpPr txBox="1"/>
          <p:nvPr/>
        </p:nvSpPr>
        <p:spPr>
          <a:xfrm>
            <a:off x="499241" y="6043448"/>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Lowest Emissions</a:t>
            </a:r>
          </a:p>
        </p:txBody>
      </p:sp>
      <p:sp>
        <p:nvSpPr>
          <p:cNvPr id="4" name="TextBox 3">
            <a:extLst>
              <a:ext uri="{FF2B5EF4-FFF2-40B4-BE49-F238E27FC236}">
                <a16:creationId xmlns:a16="http://schemas.microsoft.com/office/drawing/2014/main" id="{87F52AE8-56E6-E9AB-7B4D-1E2A41FD4FCB}"/>
              </a:ext>
            </a:extLst>
          </p:cNvPr>
          <p:cNvSpPr txBox="1"/>
          <p:nvPr/>
        </p:nvSpPr>
        <p:spPr>
          <a:xfrm>
            <a:off x="8938750" y="6043447"/>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Highest Emissions</a:t>
            </a:r>
          </a:p>
        </p:txBody>
      </p:sp>
      <p:cxnSp>
        <p:nvCxnSpPr>
          <p:cNvPr id="7" name="Straight Arrow Connector 6">
            <a:extLst>
              <a:ext uri="{FF2B5EF4-FFF2-40B4-BE49-F238E27FC236}">
                <a16:creationId xmlns:a16="http://schemas.microsoft.com/office/drawing/2014/main" id="{E4626F38-DA1D-AF84-5827-427FF0CBEBCC}"/>
              </a:ext>
            </a:extLst>
          </p:cNvPr>
          <p:cNvCxnSpPr/>
          <p:nvPr/>
        </p:nvCxnSpPr>
        <p:spPr>
          <a:xfrm>
            <a:off x="626902" y="5688228"/>
            <a:ext cx="10943896" cy="26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429C2D-74F3-5172-5DD6-BA6D8B5279E3}"/>
              </a:ext>
            </a:extLst>
          </p:cNvPr>
          <p:cNvSpPr txBox="1"/>
          <p:nvPr/>
        </p:nvSpPr>
        <p:spPr>
          <a:xfrm>
            <a:off x="512379" y="2575034"/>
            <a:ext cx="2023241" cy="461665"/>
          </a:xfrm>
          <a:prstGeom prst="rect">
            <a:avLst/>
          </a:prstGeom>
          <a:solidFill>
            <a:srgbClr val="4EA72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Transport</a:t>
            </a:r>
            <a:endParaRPr lang="en-US" b="1"/>
          </a:p>
        </p:txBody>
      </p:sp>
      <p:sp>
        <p:nvSpPr>
          <p:cNvPr id="11" name="TextBox 10">
            <a:extLst>
              <a:ext uri="{FF2B5EF4-FFF2-40B4-BE49-F238E27FC236}">
                <a16:creationId xmlns:a16="http://schemas.microsoft.com/office/drawing/2014/main" id="{4105ACA1-4837-127C-EC96-F25BF9DBF654}"/>
              </a:ext>
            </a:extLst>
          </p:cNvPr>
          <p:cNvSpPr txBox="1"/>
          <p:nvPr/>
        </p:nvSpPr>
        <p:spPr>
          <a:xfrm>
            <a:off x="9627624" y="2575033"/>
            <a:ext cx="2023241" cy="46166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Procurement</a:t>
            </a:r>
            <a:endParaRPr lang="en-US" b="1"/>
          </a:p>
        </p:txBody>
      </p:sp>
      <p:sp>
        <p:nvSpPr>
          <p:cNvPr id="12" name="TextBox 11">
            <a:extLst>
              <a:ext uri="{FF2B5EF4-FFF2-40B4-BE49-F238E27FC236}">
                <a16:creationId xmlns:a16="http://schemas.microsoft.com/office/drawing/2014/main" id="{103B88DA-ED23-74AB-94E4-B5D73D62EE42}"/>
              </a:ext>
            </a:extLst>
          </p:cNvPr>
          <p:cNvSpPr txBox="1"/>
          <p:nvPr/>
        </p:nvSpPr>
        <p:spPr>
          <a:xfrm>
            <a:off x="7413511" y="2575034"/>
            <a:ext cx="2023241" cy="46166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Waste</a:t>
            </a:r>
            <a:endParaRPr lang="en-US" b="1"/>
          </a:p>
        </p:txBody>
      </p:sp>
      <p:sp>
        <p:nvSpPr>
          <p:cNvPr id="13" name="TextBox 12">
            <a:extLst>
              <a:ext uri="{FF2B5EF4-FFF2-40B4-BE49-F238E27FC236}">
                <a16:creationId xmlns:a16="http://schemas.microsoft.com/office/drawing/2014/main" id="{1D69D9A4-5867-2002-B065-643294D2D864}"/>
              </a:ext>
            </a:extLst>
          </p:cNvPr>
          <p:cNvSpPr txBox="1"/>
          <p:nvPr/>
        </p:nvSpPr>
        <p:spPr>
          <a:xfrm>
            <a:off x="5127510" y="2575033"/>
            <a:ext cx="2023241"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Energy</a:t>
            </a:r>
            <a:endParaRPr lang="en-US"/>
          </a:p>
        </p:txBody>
      </p:sp>
      <p:sp>
        <p:nvSpPr>
          <p:cNvPr id="14" name="TextBox 13">
            <a:extLst>
              <a:ext uri="{FF2B5EF4-FFF2-40B4-BE49-F238E27FC236}">
                <a16:creationId xmlns:a16="http://schemas.microsoft.com/office/drawing/2014/main" id="{8695B532-1DA2-6FCE-257D-792B06A520B2}"/>
              </a:ext>
            </a:extLst>
          </p:cNvPr>
          <p:cNvSpPr txBox="1"/>
          <p:nvPr/>
        </p:nvSpPr>
        <p:spPr>
          <a:xfrm>
            <a:off x="2812756" y="2575034"/>
            <a:ext cx="2023241" cy="461665"/>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Food</a:t>
            </a:r>
          </a:p>
        </p:txBody>
      </p:sp>
    </p:spTree>
    <p:extLst>
      <p:ext uri="{BB962C8B-B14F-4D97-AF65-F5344CB8AC3E}">
        <p14:creationId xmlns:p14="http://schemas.microsoft.com/office/powerpoint/2010/main" val="68770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FACD-020F-2B48-4A81-26DA80ACD05E}"/>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B60D3244-2DCC-959A-CCB9-BFB472B28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ADDC379D-D7C8-7D8B-D05E-6CB1C947F462}"/>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D18BDDAA-FDD4-A86E-54E7-57AC48EFE059}"/>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School Emissions</a:t>
              </a:r>
              <a:endParaRPr lang="en-GB" sz="32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F994906B-97D4-1E31-B73B-EC2E6C0216BA}"/>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2" name="TextBox 1">
            <a:extLst>
              <a:ext uri="{FF2B5EF4-FFF2-40B4-BE49-F238E27FC236}">
                <a16:creationId xmlns:a16="http://schemas.microsoft.com/office/drawing/2014/main" id="{6FB7CEB1-5AF5-A5B5-FA61-43EF88A17EF8}"/>
              </a:ext>
            </a:extLst>
          </p:cNvPr>
          <p:cNvSpPr txBox="1"/>
          <p:nvPr/>
        </p:nvSpPr>
        <p:spPr>
          <a:xfrm>
            <a:off x="499241" y="6230354"/>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Lowest Emissions</a:t>
            </a:r>
          </a:p>
        </p:txBody>
      </p:sp>
      <p:sp>
        <p:nvSpPr>
          <p:cNvPr id="4" name="TextBox 3">
            <a:extLst>
              <a:ext uri="{FF2B5EF4-FFF2-40B4-BE49-F238E27FC236}">
                <a16:creationId xmlns:a16="http://schemas.microsoft.com/office/drawing/2014/main" id="{2C3DBE39-7025-90CB-91C0-636E8B07A256}"/>
              </a:ext>
            </a:extLst>
          </p:cNvPr>
          <p:cNvSpPr txBox="1"/>
          <p:nvPr/>
        </p:nvSpPr>
        <p:spPr>
          <a:xfrm>
            <a:off x="8938750" y="6230353"/>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Highest Emissions</a:t>
            </a:r>
          </a:p>
        </p:txBody>
      </p:sp>
      <p:cxnSp>
        <p:nvCxnSpPr>
          <p:cNvPr id="7" name="Straight Arrow Connector 6">
            <a:extLst>
              <a:ext uri="{FF2B5EF4-FFF2-40B4-BE49-F238E27FC236}">
                <a16:creationId xmlns:a16="http://schemas.microsoft.com/office/drawing/2014/main" id="{D11686DD-F617-34EA-54B0-61B372027188}"/>
              </a:ext>
            </a:extLst>
          </p:cNvPr>
          <p:cNvCxnSpPr/>
          <p:nvPr/>
        </p:nvCxnSpPr>
        <p:spPr>
          <a:xfrm>
            <a:off x="626902" y="5587587"/>
            <a:ext cx="10943896" cy="26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081FC15-EA06-00A7-43D0-FAFFE42345F3}"/>
              </a:ext>
            </a:extLst>
          </p:cNvPr>
          <p:cNvSpPr txBox="1"/>
          <p:nvPr/>
        </p:nvSpPr>
        <p:spPr>
          <a:xfrm>
            <a:off x="7298492" y="3193260"/>
            <a:ext cx="2023241" cy="461665"/>
          </a:xfrm>
          <a:prstGeom prst="rect">
            <a:avLst/>
          </a:prstGeom>
          <a:solidFill>
            <a:srgbClr val="4EA72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Transport</a:t>
            </a:r>
            <a:endParaRPr lang="en-US" b="1"/>
          </a:p>
        </p:txBody>
      </p:sp>
      <p:sp>
        <p:nvSpPr>
          <p:cNvPr id="11" name="TextBox 10">
            <a:extLst>
              <a:ext uri="{FF2B5EF4-FFF2-40B4-BE49-F238E27FC236}">
                <a16:creationId xmlns:a16="http://schemas.microsoft.com/office/drawing/2014/main" id="{579CD8E3-5DB9-64AD-8872-6AEA6A2D6523}"/>
              </a:ext>
            </a:extLst>
          </p:cNvPr>
          <p:cNvSpPr txBox="1"/>
          <p:nvPr/>
        </p:nvSpPr>
        <p:spPr>
          <a:xfrm>
            <a:off x="9555737" y="3193259"/>
            <a:ext cx="2023241" cy="46166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Procurement</a:t>
            </a:r>
            <a:endParaRPr lang="en-US" b="1"/>
          </a:p>
        </p:txBody>
      </p:sp>
      <p:sp>
        <p:nvSpPr>
          <p:cNvPr id="12" name="TextBox 11">
            <a:extLst>
              <a:ext uri="{FF2B5EF4-FFF2-40B4-BE49-F238E27FC236}">
                <a16:creationId xmlns:a16="http://schemas.microsoft.com/office/drawing/2014/main" id="{EEC77276-C3D5-1DB7-7AC1-92ED966CA352}"/>
              </a:ext>
            </a:extLst>
          </p:cNvPr>
          <p:cNvSpPr txBox="1"/>
          <p:nvPr/>
        </p:nvSpPr>
        <p:spPr>
          <a:xfrm>
            <a:off x="498002" y="3193260"/>
            <a:ext cx="2023241" cy="46166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Waste</a:t>
            </a:r>
            <a:endParaRPr lang="en-US" b="1"/>
          </a:p>
        </p:txBody>
      </p:sp>
      <p:sp>
        <p:nvSpPr>
          <p:cNvPr id="13" name="TextBox 12">
            <a:extLst>
              <a:ext uri="{FF2B5EF4-FFF2-40B4-BE49-F238E27FC236}">
                <a16:creationId xmlns:a16="http://schemas.microsoft.com/office/drawing/2014/main" id="{96CD8386-7C06-33C8-7B3C-632BE86439C7}"/>
              </a:ext>
            </a:extLst>
          </p:cNvPr>
          <p:cNvSpPr txBox="1"/>
          <p:nvPr/>
        </p:nvSpPr>
        <p:spPr>
          <a:xfrm>
            <a:off x="5084378" y="3193259"/>
            <a:ext cx="2023241"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Energy</a:t>
            </a:r>
            <a:endParaRPr lang="en-US"/>
          </a:p>
        </p:txBody>
      </p:sp>
      <p:sp>
        <p:nvSpPr>
          <p:cNvPr id="14" name="TextBox 13">
            <a:extLst>
              <a:ext uri="{FF2B5EF4-FFF2-40B4-BE49-F238E27FC236}">
                <a16:creationId xmlns:a16="http://schemas.microsoft.com/office/drawing/2014/main" id="{DE07D3CA-72D8-7B5F-8641-03CD351B7D47}"/>
              </a:ext>
            </a:extLst>
          </p:cNvPr>
          <p:cNvSpPr txBox="1"/>
          <p:nvPr/>
        </p:nvSpPr>
        <p:spPr>
          <a:xfrm>
            <a:off x="2740869" y="3193260"/>
            <a:ext cx="2023241" cy="461665"/>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Food</a:t>
            </a:r>
          </a:p>
        </p:txBody>
      </p:sp>
      <p:cxnSp>
        <p:nvCxnSpPr>
          <p:cNvPr id="15" name="Straight Arrow Connector 14">
            <a:extLst>
              <a:ext uri="{FF2B5EF4-FFF2-40B4-BE49-F238E27FC236}">
                <a16:creationId xmlns:a16="http://schemas.microsoft.com/office/drawing/2014/main" id="{ED0494DC-C43A-103D-1AAD-1272339768D8}"/>
              </a:ext>
            </a:extLst>
          </p:cNvPr>
          <p:cNvCxnSpPr/>
          <p:nvPr/>
        </p:nvCxnSpPr>
        <p:spPr>
          <a:xfrm>
            <a:off x="8201291" y="3654328"/>
            <a:ext cx="23004" cy="18489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A0F77F-7A5D-52DC-F4CB-41625A4D8260}"/>
              </a:ext>
            </a:extLst>
          </p:cNvPr>
          <p:cNvSpPr txBox="1"/>
          <p:nvPr/>
        </p:nvSpPr>
        <p:spPr>
          <a:xfrm>
            <a:off x="1256533" y="5767055"/>
            <a:ext cx="578068"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1%</a:t>
            </a:r>
          </a:p>
        </p:txBody>
      </p:sp>
      <p:cxnSp>
        <p:nvCxnSpPr>
          <p:cNvPr id="17" name="Straight Arrow Connector 16">
            <a:extLst>
              <a:ext uri="{FF2B5EF4-FFF2-40B4-BE49-F238E27FC236}">
                <a16:creationId xmlns:a16="http://schemas.microsoft.com/office/drawing/2014/main" id="{3733D7EE-B382-30FE-0DD1-8FAE58995E42}"/>
              </a:ext>
            </a:extLst>
          </p:cNvPr>
          <p:cNvCxnSpPr>
            <a:cxnSpLocks/>
          </p:cNvCxnSpPr>
          <p:nvPr/>
        </p:nvCxnSpPr>
        <p:spPr>
          <a:xfrm>
            <a:off x="3643666" y="3654328"/>
            <a:ext cx="23005" cy="180579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371056B-67D6-7367-5C3C-3EA029DF929F}"/>
              </a:ext>
            </a:extLst>
          </p:cNvPr>
          <p:cNvCxnSpPr>
            <a:cxnSpLocks/>
          </p:cNvCxnSpPr>
          <p:nvPr/>
        </p:nvCxnSpPr>
        <p:spPr>
          <a:xfrm>
            <a:off x="1587704" y="3654327"/>
            <a:ext cx="23004" cy="180579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C3C8C5D-50BE-8784-F5CE-D67DC86CC5BA}"/>
              </a:ext>
            </a:extLst>
          </p:cNvPr>
          <p:cNvCxnSpPr>
            <a:cxnSpLocks/>
          </p:cNvCxnSpPr>
          <p:nvPr/>
        </p:nvCxnSpPr>
        <p:spPr>
          <a:xfrm flipH="1">
            <a:off x="10495917" y="3654328"/>
            <a:ext cx="5751" cy="180579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70B807B-C124-855B-447E-D164ADCC0B6E}"/>
              </a:ext>
            </a:extLst>
          </p:cNvPr>
          <p:cNvCxnSpPr>
            <a:cxnSpLocks/>
          </p:cNvCxnSpPr>
          <p:nvPr/>
        </p:nvCxnSpPr>
        <p:spPr>
          <a:xfrm>
            <a:off x="6030310" y="3654328"/>
            <a:ext cx="23004" cy="180579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117141D-A7B9-8022-1252-3CD78E3C9955}"/>
              </a:ext>
            </a:extLst>
          </p:cNvPr>
          <p:cNvSpPr txBox="1"/>
          <p:nvPr/>
        </p:nvSpPr>
        <p:spPr>
          <a:xfrm>
            <a:off x="10285513" y="5767055"/>
            <a:ext cx="649954"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36%</a:t>
            </a:r>
          </a:p>
        </p:txBody>
      </p:sp>
      <p:sp>
        <p:nvSpPr>
          <p:cNvPr id="22" name="TextBox 21">
            <a:extLst>
              <a:ext uri="{FF2B5EF4-FFF2-40B4-BE49-F238E27FC236}">
                <a16:creationId xmlns:a16="http://schemas.microsoft.com/office/drawing/2014/main" id="{491470BB-A55B-D7EB-CCF4-C5B33C1664C4}"/>
              </a:ext>
            </a:extLst>
          </p:cNvPr>
          <p:cNvSpPr txBox="1"/>
          <p:nvPr/>
        </p:nvSpPr>
        <p:spPr>
          <a:xfrm>
            <a:off x="7927627" y="5795809"/>
            <a:ext cx="649954" cy="369332"/>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33%</a:t>
            </a:r>
          </a:p>
        </p:txBody>
      </p:sp>
      <p:sp>
        <p:nvSpPr>
          <p:cNvPr id="23" name="TextBox 22">
            <a:extLst>
              <a:ext uri="{FF2B5EF4-FFF2-40B4-BE49-F238E27FC236}">
                <a16:creationId xmlns:a16="http://schemas.microsoft.com/office/drawing/2014/main" id="{D466BFAC-40EA-96B3-A280-DBAF3A705F0A}"/>
              </a:ext>
            </a:extLst>
          </p:cNvPr>
          <p:cNvSpPr txBox="1"/>
          <p:nvPr/>
        </p:nvSpPr>
        <p:spPr>
          <a:xfrm>
            <a:off x="5756645" y="5781431"/>
            <a:ext cx="649954"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23%</a:t>
            </a:r>
          </a:p>
        </p:txBody>
      </p:sp>
      <p:sp>
        <p:nvSpPr>
          <p:cNvPr id="24" name="TextBox 23">
            <a:extLst>
              <a:ext uri="{FF2B5EF4-FFF2-40B4-BE49-F238E27FC236}">
                <a16:creationId xmlns:a16="http://schemas.microsoft.com/office/drawing/2014/main" id="{B97D7CDB-98BF-55ED-FBBB-F88EC93F53A2}"/>
              </a:ext>
            </a:extLst>
          </p:cNvPr>
          <p:cNvSpPr txBox="1"/>
          <p:nvPr/>
        </p:nvSpPr>
        <p:spPr>
          <a:xfrm>
            <a:off x="3269362" y="5781432"/>
            <a:ext cx="578068" cy="369332"/>
          </a:xfrm>
          <a:prstGeom prst="rect">
            <a:avLst/>
          </a:prstGeom>
          <a:solidFill>
            <a:srgbClr val="CBCD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8%</a:t>
            </a:r>
          </a:p>
        </p:txBody>
      </p:sp>
    </p:spTree>
    <p:extLst>
      <p:ext uri="{BB962C8B-B14F-4D97-AF65-F5344CB8AC3E}">
        <p14:creationId xmlns:p14="http://schemas.microsoft.com/office/powerpoint/2010/main" val="3241127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br>
              <a:rPr lang="en-US" sz="3600" b="1">
                <a:cs typeface="Calibri Light"/>
              </a:rPr>
            </a:br>
            <a:r>
              <a:rPr lang="en-US" sz="3600" b="1">
                <a:cs typeface="Calibri Light"/>
              </a:rPr>
              <a:t>  </a:t>
            </a:r>
            <a:r>
              <a:rPr lang="en-US" sz="3600">
                <a:cs typeface="Calibri Light"/>
              </a:rPr>
              <a:t>Scope 1,2 &amp; 3 emissions</a:t>
            </a:r>
            <a:endParaRPr lang="en-US" sz="3600" err="1">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6" name="Picture 5" descr="scope 1,2,3 emission.PNG">
            <a:extLst>
              <a:ext uri="{FF2B5EF4-FFF2-40B4-BE49-F238E27FC236}">
                <a16:creationId xmlns:a16="http://schemas.microsoft.com/office/drawing/2014/main" id="{AD6AC33F-DB5F-C2EC-1C81-8A4C544F724B}"/>
              </a:ext>
            </a:extLst>
          </p:cNvPr>
          <p:cNvPicPr>
            <a:picLocks noChangeAspect="1"/>
          </p:cNvPicPr>
          <p:nvPr/>
        </p:nvPicPr>
        <p:blipFill>
          <a:blip r:embed="rId3"/>
          <a:stretch>
            <a:fillRect/>
          </a:stretch>
        </p:blipFill>
        <p:spPr>
          <a:xfrm>
            <a:off x="1791222" y="1404489"/>
            <a:ext cx="9310632" cy="5338219"/>
          </a:xfrm>
          <a:prstGeom prst="rect">
            <a:avLst/>
          </a:prstGeom>
        </p:spPr>
      </p:pic>
    </p:spTree>
    <p:extLst>
      <p:ext uri="{BB962C8B-B14F-4D97-AF65-F5344CB8AC3E}">
        <p14:creationId xmlns:p14="http://schemas.microsoft.com/office/powerpoint/2010/main" val="85062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br>
              <a:rPr lang="en-US" sz="3600" b="1">
                <a:cs typeface="Calibri Light"/>
              </a:rPr>
            </a:br>
            <a:r>
              <a:rPr lang="en-US" sz="3600" b="1">
                <a:cs typeface="Calibri Light"/>
              </a:rPr>
              <a:t>     </a:t>
            </a:r>
            <a:r>
              <a:rPr lang="en-US" sz="3600">
                <a:cs typeface="Calibri Light"/>
              </a:rPr>
              <a:t>Decarbonisation - transport</a:t>
            </a:r>
            <a:endParaRPr lang="en-US" sz="36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98" y="217679"/>
            <a:ext cx="3348888" cy="956994"/>
          </a:xfrm>
          <a:prstGeom prst="rect">
            <a:avLst/>
          </a:prstGeom>
          <a:ln w="12700">
            <a:solidFill>
              <a:schemeClr val="tx1"/>
            </a:solidFill>
          </a:ln>
        </p:spPr>
      </p:pic>
      <p:pic>
        <p:nvPicPr>
          <p:cNvPr id="3" name="Picture 2" descr="A graph of a graph showing the amount of gas emissions&#10;&#10;Description automatically generated">
            <a:extLst>
              <a:ext uri="{FF2B5EF4-FFF2-40B4-BE49-F238E27FC236}">
                <a16:creationId xmlns:a16="http://schemas.microsoft.com/office/drawing/2014/main" id="{5590229B-85B9-F7D0-3332-C26DA19C1CD3}"/>
              </a:ext>
            </a:extLst>
          </p:cNvPr>
          <p:cNvPicPr>
            <a:picLocks noChangeAspect="1"/>
          </p:cNvPicPr>
          <p:nvPr/>
        </p:nvPicPr>
        <p:blipFill>
          <a:blip r:embed="rId3"/>
          <a:stretch>
            <a:fillRect/>
          </a:stretch>
        </p:blipFill>
        <p:spPr>
          <a:xfrm>
            <a:off x="468396" y="1720980"/>
            <a:ext cx="6496050" cy="3943350"/>
          </a:xfrm>
          <a:prstGeom prst="rect">
            <a:avLst/>
          </a:prstGeom>
        </p:spPr>
      </p:pic>
      <p:sp>
        <p:nvSpPr>
          <p:cNvPr id="7" name="TextBox 6">
            <a:extLst>
              <a:ext uri="{FF2B5EF4-FFF2-40B4-BE49-F238E27FC236}">
                <a16:creationId xmlns:a16="http://schemas.microsoft.com/office/drawing/2014/main" id="{457BA6FD-D75D-63E5-B46C-BE1D10950954}"/>
              </a:ext>
            </a:extLst>
          </p:cNvPr>
          <p:cNvSpPr txBox="1"/>
          <p:nvPr/>
        </p:nvSpPr>
        <p:spPr>
          <a:xfrm>
            <a:off x="7671261" y="2098741"/>
            <a:ext cx="38211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ighlight>
                  <a:srgbClr val="00FF00"/>
                </a:highlight>
              </a:rPr>
              <a:t>INSERT local transport emission graph</a:t>
            </a:r>
          </a:p>
        </p:txBody>
      </p:sp>
    </p:spTree>
    <p:extLst>
      <p:ext uri="{BB962C8B-B14F-4D97-AF65-F5344CB8AC3E}">
        <p14:creationId xmlns:p14="http://schemas.microsoft.com/office/powerpoint/2010/main" val="2267801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r>
              <a:rPr lang="en-US" sz="3600">
                <a:cs typeface="Calibri Light"/>
              </a:rPr>
              <a:t>Decarbonisation – transport + air quality</a:t>
            </a:r>
            <a:endParaRPr lang="en-US" sz="36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98" y="217679"/>
            <a:ext cx="3348888" cy="956994"/>
          </a:xfrm>
          <a:prstGeom prst="rect">
            <a:avLst/>
          </a:prstGeom>
          <a:ln w="12700">
            <a:solidFill>
              <a:schemeClr val="tx1"/>
            </a:solidFill>
          </a:ln>
        </p:spPr>
      </p:pic>
      <p:sp>
        <p:nvSpPr>
          <p:cNvPr id="9" name="TextBox 8">
            <a:extLst>
              <a:ext uri="{FF2B5EF4-FFF2-40B4-BE49-F238E27FC236}">
                <a16:creationId xmlns:a16="http://schemas.microsoft.com/office/drawing/2014/main" id="{FAC1CD73-4163-5AFF-02FC-EAD826FEA9C3}"/>
              </a:ext>
            </a:extLst>
          </p:cNvPr>
          <p:cNvSpPr txBox="1"/>
          <p:nvPr/>
        </p:nvSpPr>
        <p:spPr>
          <a:xfrm>
            <a:off x="9366699" y="2105111"/>
            <a:ext cx="233730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cs typeface="Arial"/>
              </a:rPr>
              <a:t>Long-term exposure to poor air quality is responsible for up to 36,000 deaths per year in the UK</a:t>
            </a:r>
            <a:endParaRPr lang="en-US" sz="2400">
              <a:latin typeface="Aptos"/>
            </a:endParaRPr>
          </a:p>
        </p:txBody>
      </p:sp>
      <p:sp>
        <p:nvSpPr>
          <p:cNvPr id="6" name="TextBox 5">
            <a:extLst>
              <a:ext uri="{FF2B5EF4-FFF2-40B4-BE49-F238E27FC236}">
                <a16:creationId xmlns:a16="http://schemas.microsoft.com/office/drawing/2014/main" id="{1C0B896D-2498-37C2-4875-14A783987FE6}"/>
              </a:ext>
            </a:extLst>
          </p:cNvPr>
          <p:cNvSpPr txBox="1"/>
          <p:nvPr/>
        </p:nvSpPr>
        <p:spPr>
          <a:xfrm>
            <a:off x="394138" y="5780689"/>
            <a:ext cx="116139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What responsibility do schools have for emissions caused by journeys to school?</a:t>
            </a:r>
          </a:p>
          <a:p>
            <a:r>
              <a:rPr lang="en-GB" sz="2400" b="1"/>
              <a:t>What implications does this have for school trips?</a:t>
            </a:r>
          </a:p>
        </p:txBody>
      </p:sp>
      <p:sp>
        <p:nvSpPr>
          <p:cNvPr id="4" name="TextBox 3">
            <a:extLst>
              <a:ext uri="{FF2B5EF4-FFF2-40B4-BE49-F238E27FC236}">
                <a16:creationId xmlns:a16="http://schemas.microsoft.com/office/drawing/2014/main" id="{DA474B43-D488-534C-5D0D-EE67D349FA80}"/>
              </a:ext>
            </a:extLst>
          </p:cNvPr>
          <p:cNvSpPr txBox="1"/>
          <p:nvPr/>
        </p:nvSpPr>
        <p:spPr>
          <a:xfrm>
            <a:off x="1100029" y="2214534"/>
            <a:ext cx="48343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ighlight>
                  <a:srgbClr val="00FF00"/>
                </a:highlight>
              </a:rPr>
              <a:t>INSERT LOCAL AIR QUALITY MAP</a:t>
            </a:r>
          </a:p>
        </p:txBody>
      </p:sp>
    </p:spTree>
    <p:extLst>
      <p:ext uri="{BB962C8B-B14F-4D97-AF65-F5344CB8AC3E}">
        <p14:creationId xmlns:p14="http://schemas.microsoft.com/office/powerpoint/2010/main" val="28512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normAutofit/>
          </a:bodyPr>
          <a:lstStyle/>
          <a:p>
            <a:r>
              <a:rPr lang="en-US" sz="3600" err="1">
                <a:cs typeface="Calibri Light"/>
              </a:rPr>
              <a:t>Decarbonisation</a:t>
            </a:r>
            <a:r>
              <a:rPr lang="en-US" sz="3600">
                <a:cs typeface="Calibri Light"/>
              </a:rPr>
              <a:t> - Food</a:t>
            </a:r>
            <a:br>
              <a:rPr lang="en-US" sz="3600">
                <a:cs typeface="Calibri Light"/>
              </a:rPr>
            </a:br>
            <a:r>
              <a:rPr lang="en-US" sz="2800">
                <a:cs typeface="Calibri Light"/>
              </a:rPr>
              <a:t>Considering the GHG emissions of red meat and food waste</a:t>
            </a:r>
            <a:endParaRPr lang="en-US" sz="28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98" y="217679"/>
            <a:ext cx="3348888" cy="956994"/>
          </a:xfrm>
          <a:prstGeom prst="rect">
            <a:avLst/>
          </a:prstGeom>
          <a:ln w="12700">
            <a:solidFill>
              <a:schemeClr val="tx1"/>
            </a:solidFill>
          </a:ln>
        </p:spPr>
      </p:pic>
      <p:pic>
        <p:nvPicPr>
          <p:cNvPr id="7" name="Content Placeholder 6" descr="Food Waste Warriors in Huntley 158 ...">
            <a:extLst>
              <a:ext uri="{FF2B5EF4-FFF2-40B4-BE49-F238E27FC236}">
                <a16:creationId xmlns:a16="http://schemas.microsoft.com/office/drawing/2014/main" id="{96356410-AD5E-1F39-8CB7-7A0BB20DAE5B}"/>
              </a:ext>
            </a:extLst>
          </p:cNvPr>
          <p:cNvPicPr>
            <a:picLocks noGrp="1" noChangeAspect="1"/>
          </p:cNvPicPr>
          <p:nvPr>
            <p:ph idx="1"/>
          </p:nvPr>
        </p:nvPicPr>
        <p:blipFill>
          <a:blip r:embed="rId3"/>
          <a:stretch>
            <a:fillRect/>
          </a:stretch>
        </p:blipFill>
        <p:spPr>
          <a:xfrm>
            <a:off x="7524019" y="1716180"/>
            <a:ext cx="4178412" cy="3415440"/>
          </a:xfrm>
        </p:spPr>
      </p:pic>
      <p:pic>
        <p:nvPicPr>
          <p:cNvPr id="3" name="Graphic 2" descr="Carbon Footprint Dining, 47% OFF | www.micoope.com.gt">
            <a:extLst>
              <a:ext uri="{FF2B5EF4-FFF2-40B4-BE49-F238E27FC236}">
                <a16:creationId xmlns:a16="http://schemas.microsoft.com/office/drawing/2014/main" id="{303963C3-6CE0-F5B9-9AC5-935EB36CD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490" y="1713206"/>
            <a:ext cx="5608791" cy="4018580"/>
          </a:xfrm>
          <a:prstGeom prst="rect">
            <a:avLst/>
          </a:prstGeom>
        </p:spPr>
      </p:pic>
      <p:sp>
        <p:nvSpPr>
          <p:cNvPr id="4" name="TextBox 3">
            <a:extLst>
              <a:ext uri="{FF2B5EF4-FFF2-40B4-BE49-F238E27FC236}">
                <a16:creationId xmlns:a16="http://schemas.microsoft.com/office/drawing/2014/main" id="{CE0748E6-5B3A-36D1-D413-036DE37D5A4A}"/>
              </a:ext>
            </a:extLst>
          </p:cNvPr>
          <p:cNvSpPr txBox="1"/>
          <p:nvPr/>
        </p:nvSpPr>
        <p:spPr>
          <a:xfrm>
            <a:off x="487344" y="5274224"/>
            <a:ext cx="526830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60%+ of food GHG</a:t>
            </a:r>
            <a:endParaRPr lang="en-GB"/>
          </a:p>
        </p:txBody>
      </p:sp>
      <p:sp>
        <p:nvSpPr>
          <p:cNvPr id="9" name="TextBox 8">
            <a:extLst>
              <a:ext uri="{FF2B5EF4-FFF2-40B4-BE49-F238E27FC236}">
                <a16:creationId xmlns:a16="http://schemas.microsoft.com/office/drawing/2014/main" id="{108D2D90-8074-B27E-A1FB-DDE385184D82}"/>
              </a:ext>
            </a:extLst>
          </p:cNvPr>
          <p:cNvSpPr txBox="1"/>
          <p:nvPr/>
        </p:nvSpPr>
        <p:spPr>
          <a:xfrm>
            <a:off x="6906537" y="5270492"/>
            <a:ext cx="52814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10%+of all human induced GHG</a:t>
            </a:r>
          </a:p>
        </p:txBody>
      </p:sp>
      <p:sp>
        <p:nvSpPr>
          <p:cNvPr id="8" name="TextBox 7">
            <a:extLst>
              <a:ext uri="{FF2B5EF4-FFF2-40B4-BE49-F238E27FC236}">
                <a16:creationId xmlns:a16="http://schemas.microsoft.com/office/drawing/2014/main" id="{1E9C6C58-4488-5083-124A-DF4B9EDB9A41}"/>
              </a:ext>
            </a:extLst>
          </p:cNvPr>
          <p:cNvSpPr txBox="1"/>
          <p:nvPr/>
        </p:nvSpPr>
        <p:spPr>
          <a:xfrm>
            <a:off x="166162" y="6053199"/>
            <a:ext cx="11703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What questions should we be asking about our school food provision? </a:t>
            </a:r>
          </a:p>
        </p:txBody>
      </p:sp>
    </p:spTree>
    <p:extLst>
      <p:ext uri="{BB962C8B-B14F-4D97-AF65-F5344CB8AC3E}">
        <p14:creationId xmlns:p14="http://schemas.microsoft.com/office/powerpoint/2010/main" val="26439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78FD85-830B-B6A7-A844-C991F9FE2EE0}"/>
              </a:ext>
            </a:extLst>
          </p:cNvPr>
          <p:cNvSpPr txBox="1">
            <a:spLocks/>
          </p:cNvSpPr>
          <p:nvPr/>
        </p:nvSpPr>
        <p:spPr>
          <a:xfrm>
            <a:off x="-51596" y="12790"/>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Resources</a:t>
            </a:r>
            <a:endParaRPr lang="en-US" sz="3600" err="1">
              <a:solidFill>
                <a:srgbClr val="000000"/>
              </a:solidFill>
              <a:cs typeface="Calibri Light"/>
            </a:endParaRPr>
          </a:p>
        </p:txBody>
      </p:sp>
      <p:pic>
        <p:nvPicPr>
          <p:cNvPr id="6" name="Content Placeholder 5" descr="A logo of a globe with a house and trees&#10;&#10;Description automatically generated">
            <a:extLst>
              <a:ext uri="{FF2B5EF4-FFF2-40B4-BE49-F238E27FC236}">
                <a16:creationId xmlns:a16="http://schemas.microsoft.com/office/drawing/2014/main" id="{5626FE5D-2806-2449-4309-B815566D8FB0}"/>
              </a:ext>
            </a:extLst>
          </p:cNvPr>
          <p:cNvPicPr>
            <a:picLocks noGrp="1" noChangeAspect="1"/>
          </p:cNvPicPr>
          <p:nvPr>
            <p:ph idx="1"/>
          </p:nvPr>
        </p:nvPicPr>
        <p:blipFill rotWithShape="1">
          <a:blip r:embed="rId2"/>
          <a:srcRect l="26748"/>
          <a:stretch/>
        </p:blipFill>
        <p:spPr>
          <a:xfrm>
            <a:off x="8386354" y="107474"/>
            <a:ext cx="3635148" cy="1143000"/>
          </a:xfrm>
        </p:spPr>
      </p:pic>
      <p:pic>
        <p:nvPicPr>
          <p:cNvPr id="3" name="Picture 2">
            <a:extLst>
              <a:ext uri="{FF2B5EF4-FFF2-40B4-BE49-F238E27FC236}">
                <a16:creationId xmlns:a16="http://schemas.microsoft.com/office/drawing/2014/main" id="{19F873FE-89C5-C080-9682-3811B0BA5DBE}"/>
              </a:ext>
            </a:extLst>
          </p:cNvPr>
          <p:cNvPicPr>
            <a:picLocks noChangeAspect="1"/>
          </p:cNvPicPr>
          <p:nvPr/>
        </p:nvPicPr>
        <p:blipFill>
          <a:blip r:embed="rId3"/>
          <a:stretch>
            <a:fillRect/>
          </a:stretch>
        </p:blipFill>
        <p:spPr>
          <a:xfrm>
            <a:off x="292895" y="1438939"/>
            <a:ext cx="11699238" cy="6297714"/>
          </a:xfrm>
          <a:prstGeom prst="rect">
            <a:avLst/>
          </a:prstGeom>
        </p:spPr>
      </p:pic>
      <p:pic>
        <p:nvPicPr>
          <p:cNvPr id="1028" name="Picture 4" descr="PEEK, PTFE, Vespel® for Oil &amp; Gas ...">
            <a:extLst>
              <a:ext uri="{FF2B5EF4-FFF2-40B4-BE49-F238E27FC236}">
                <a16:creationId xmlns:a16="http://schemas.microsoft.com/office/drawing/2014/main" id="{43F1F7CF-88A5-F50C-29B4-D27F7CCC0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5" y="5134467"/>
            <a:ext cx="2152342" cy="1635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FD04E5-5B54-7EFA-6042-1336E12F78D0}"/>
              </a:ext>
            </a:extLst>
          </p:cNvPr>
          <p:cNvPicPr>
            <a:picLocks noChangeAspect="1"/>
          </p:cNvPicPr>
          <p:nvPr/>
        </p:nvPicPr>
        <p:blipFill>
          <a:blip r:embed="rId5"/>
          <a:stretch>
            <a:fillRect/>
          </a:stretch>
        </p:blipFill>
        <p:spPr>
          <a:xfrm>
            <a:off x="5085822" y="5134467"/>
            <a:ext cx="2457136" cy="1635113"/>
          </a:xfrm>
          <a:prstGeom prst="rect">
            <a:avLst/>
          </a:prstGeom>
        </p:spPr>
      </p:pic>
      <p:pic>
        <p:nvPicPr>
          <p:cNvPr id="8" name="Picture 7">
            <a:extLst>
              <a:ext uri="{FF2B5EF4-FFF2-40B4-BE49-F238E27FC236}">
                <a16:creationId xmlns:a16="http://schemas.microsoft.com/office/drawing/2014/main" id="{4E94126A-391D-8A18-3303-F14212705F5F}"/>
              </a:ext>
            </a:extLst>
          </p:cNvPr>
          <p:cNvPicPr>
            <a:picLocks noChangeAspect="1"/>
          </p:cNvPicPr>
          <p:nvPr/>
        </p:nvPicPr>
        <p:blipFill>
          <a:blip r:embed="rId6"/>
          <a:stretch>
            <a:fillRect/>
          </a:stretch>
        </p:blipFill>
        <p:spPr>
          <a:xfrm>
            <a:off x="10142805" y="5134469"/>
            <a:ext cx="1748139" cy="1635113"/>
          </a:xfrm>
          <a:prstGeom prst="rect">
            <a:avLst/>
          </a:prstGeom>
        </p:spPr>
      </p:pic>
      <p:pic>
        <p:nvPicPr>
          <p:cNvPr id="9" name="Picture 8">
            <a:extLst>
              <a:ext uri="{FF2B5EF4-FFF2-40B4-BE49-F238E27FC236}">
                <a16:creationId xmlns:a16="http://schemas.microsoft.com/office/drawing/2014/main" id="{687CCF50-2508-733B-F49C-446DE0BB61BB}"/>
              </a:ext>
            </a:extLst>
          </p:cNvPr>
          <p:cNvPicPr>
            <a:picLocks noChangeAspect="1"/>
          </p:cNvPicPr>
          <p:nvPr/>
        </p:nvPicPr>
        <p:blipFill>
          <a:blip r:embed="rId7"/>
          <a:stretch>
            <a:fillRect/>
          </a:stretch>
        </p:blipFill>
        <p:spPr>
          <a:xfrm>
            <a:off x="7614313" y="5134469"/>
            <a:ext cx="2457137" cy="1635113"/>
          </a:xfrm>
          <a:prstGeom prst="rect">
            <a:avLst/>
          </a:prstGeom>
        </p:spPr>
      </p:pic>
      <p:pic>
        <p:nvPicPr>
          <p:cNvPr id="10" name="Picture 9">
            <a:extLst>
              <a:ext uri="{FF2B5EF4-FFF2-40B4-BE49-F238E27FC236}">
                <a16:creationId xmlns:a16="http://schemas.microsoft.com/office/drawing/2014/main" id="{4712CEC9-155C-4008-DBD0-DFCBD3A53543}"/>
              </a:ext>
            </a:extLst>
          </p:cNvPr>
          <p:cNvPicPr>
            <a:picLocks noChangeAspect="1"/>
          </p:cNvPicPr>
          <p:nvPr/>
        </p:nvPicPr>
        <p:blipFill>
          <a:blip r:embed="rId8"/>
          <a:stretch>
            <a:fillRect/>
          </a:stretch>
        </p:blipFill>
        <p:spPr>
          <a:xfrm>
            <a:off x="2511969" y="5134468"/>
            <a:ext cx="2457137" cy="1635113"/>
          </a:xfrm>
          <a:prstGeom prst="rect">
            <a:avLst/>
          </a:prstGeom>
        </p:spPr>
      </p:pic>
    </p:spTree>
    <p:extLst>
      <p:ext uri="{BB962C8B-B14F-4D97-AF65-F5344CB8AC3E}">
        <p14:creationId xmlns:p14="http://schemas.microsoft.com/office/powerpoint/2010/main" val="7166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Procurement &amp; Ecological Footprint</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3" name="Content Placeholder 2">
            <a:extLst>
              <a:ext uri="{FF2B5EF4-FFF2-40B4-BE49-F238E27FC236}">
                <a16:creationId xmlns:a16="http://schemas.microsoft.com/office/drawing/2014/main" id="{21E787DE-5455-50AE-6E92-B83F604FC89D}"/>
              </a:ext>
            </a:extLst>
          </p:cNvPr>
          <p:cNvPicPr>
            <a:picLocks noGrp="1" noChangeAspect="1"/>
          </p:cNvPicPr>
          <p:nvPr>
            <p:ph idx="1"/>
          </p:nvPr>
        </p:nvPicPr>
        <p:blipFill>
          <a:blip r:embed="rId3"/>
          <a:stretch>
            <a:fillRect/>
          </a:stretch>
        </p:blipFill>
        <p:spPr>
          <a:xfrm>
            <a:off x="2211271" y="1338574"/>
            <a:ext cx="7869836" cy="5817064"/>
          </a:xfrm>
          <a:prstGeom prst="rect">
            <a:avLst/>
          </a:prstGeom>
        </p:spPr>
      </p:pic>
    </p:spTree>
    <p:extLst>
      <p:ext uri="{BB962C8B-B14F-4D97-AF65-F5344CB8AC3E}">
        <p14:creationId xmlns:p14="http://schemas.microsoft.com/office/powerpoint/2010/main" val="4066273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a:cs typeface="Calibri Light"/>
              </a:rPr>
            </a:br>
            <a:r>
              <a:rPr lang="en-US" sz="3600" b="1">
                <a:solidFill>
                  <a:srgbClr val="000000"/>
                </a:solidFill>
                <a:cs typeface="Calibri Light"/>
              </a:rPr>
              <a:t>  </a:t>
            </a:r>
            <a:r>
              <a:rPr lang="en-US" sz="3600">
                <a:solidFill>
                  <a:srgbClr val="000000"/>
                </a:solidFill>
                <a:cs typeface="Calibri Light"/>
              </a:rPr>
              <a:t>Earth Overshoot Day</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721BD7A6-CFDC-ED9D-94D0-F0D808FA2033}"/>
              </a:ext>
            </a:extLst>
          </p:cNvPr>
          <p:cNvSpPr>
            <a:spLocks noGrp="1"/>
          </p:cNvSpPr>
          <p:nvPr>
            <p:ph idx="1"/>
          </p:nvPr>
        </p:nvSpPr>
        <p:spPr/>
        <p:txBody>
          <a:bodyPr/>
          <a:lstStyle/>
          <a:p>
            <a:endParaRPr lang="en-GB"/>
          </a:p>
        </p:txBody>
      </p:sp>
      <p:pic>
        <p:nvPicPr>
          <p:cNvPr id="8" name="Google Shape;257;p10" descr="A graph of the earth over the earth&#10;&#10;Description automatically generated">
            <a:extLst>
              <a:ext uri="{FF2B5EF4-FFF2-40B4-BE49-F238E27FC236}">
                <a16:creationId xmlns:a16="http://schemas.microsoft.com/office/drawing/2014/main" id="{723EA4CF-5520-8D99-78B7-E107236C0ED8}"/>
              </a:ext>
            </a:extLst>
          </p:cNvPr>
          <p:cNvPicPr preferRelativeResize="0"/>
          <p:nvPr/>
        </p:nvPicPr>
        <p:blipFill rotWithShape="1">
          <a:blip r:embed="rId3">
            <a:alphaModFix/>
          </a:blip>
          <a:srcRect/>
          <a:stretch/>
        </p:blipFill>
        <p:spPr>
          <a:xfrm>
            <a:off x="838200" y="1358670"/>
            <a:ext cx="10005715" cy="6201339"/>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1673740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A global perspective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2" name="Content Placeholder 1">
            <a:extLst>
              <a:ext uri="{FF2B5EF4-FFF2-40B4-BE49-F238E27FC236}">
                <a16:creationId xmlns:a16="http://schemas.microsoft.com/office/drawing/2014/main" id="{68AD666B-459B-0BC0-3C12-618EF51EDBF3}"/>
              </a:ext>
            </a:extLst>
          </p:cNvPr>
          <p:cNvPicPr>
            <a:picLocks noGrp="1" noChangeAspect="1"/>
          </p:cNvPicPr>
          <p:nvPr>
            <p:ph idx="1"/>
          </p:nvPr>
        </p:nvPicPr>
        <p:blipFill>
          <a:blip r:embed="rId3"/>
          <a:stretch>
            <a:fillRect/>
          </a:stretch>
        </p:blipFill>
        <p:spPr>
          <a:xfrm>
            <a:off x="2021375" y="1335142"/>
            <a:ext cx="7904006" cy="5743957"/>
          </a:xfrm>
        </p:spPr>
      </p:pic>
    </p:spTree>
    <p:extLst>
      <p:ext uri="{BB962C8B-B14F-4D97-AF65-F5344CB8AC3E}">
        <p14:creationId xmlns:p14="http://schemas.microsoft.com/office/powerpoint/2010/main" val="82717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elay 22">
            <a:extLst>
              <a:ext uri="{FF2B5EF4-FFF2-40B4-BE49-F238E27FC236}">
                <a16:creationId xmlns:a16="http://schemas.microsoft.com/office/drawing/2014/main" id="{77E40A5A-06C5-0C04-1833-FDD2EDA0F4EE}"/>
              </a:ext>
            </a:extLst>
          </p:cNvPr>
          <p:cNvSpPr/>
          <p:nvPr/>
        </p:nvSpPr>
        <p:spPr>
          <a:xfrm>
            <a:off x="-33051" y="-38185"/>
            <a:ext cx="3755255" cy="6896185"/>
          </a:xfrm>
          <a:prstGeom prst="flowChartDelay">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3857C13-2E39-1FD5-5D72-B5E99E9701E2}"/>
              </a:ext>
            </a:extLst>
          </p:cNvPr>
          <p:cNvSpPr txBox="1"/>
          <p:nvPr/>
        </p:nvSpPr>
        <p:spPr>
          <a:xfrm>
            <a:off x="-164099" y="2086973"/>
            <a:ext cx="3882961" cy="1938992"/>
          </a:xfrm>
          <a:prstGeom prst="rect">
            <a:avLst/>
          </a:prstGeom>
          <a:noFill/>
        </p:spPr>
        <p:txBody>
          <a:bodyPr wrap="square" lIns="91440" tIns="45720" rIns="91440" bIns="45720" rtlCol="0" anchor="t">
            <a:spAutoFit/>
          </a:bodyPr>
          <a:lstStyle/>
          <a:p>
            <a:pPr algn="ctr"/>
            <a:r>
              <a:rPr lang="en-GB" sz="6000" b="1"/>
              <a:t>Our Schools</a:t>
            </a:r>
          </a:p>
        </p:txBody>
      </p:sp>
    </p:spTree>
    <p:extLst>
      <p:ext uri="{BB962C8B-B14F-4D97-AF65-F5344CB8AC3E}">
        <p14:creationId xmlns:p14="http://schemas.microsoft.com/office/powerpoint/2010/main" val="2540556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Circular Economy</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3" name="Content Placeholder 2">
            <a:extLst>
              <a:ext uri="{FF2B5EF4-FFF2-40B4-BE49-F238E27FC236}">
                <a16:creationId xmlns:a16="http://schemas.microsoft.com/office/drawing/2014/main" id="{8C6471EC-9C25-0611-654D-D386CDD05AD8}"/>
              </a:ext>
            </a:extLst>
          </p:cNvPr>
          <p:cNvPicPr>
            <a:picLocks noGrp="1" noChangeAspect="1"/>
          </p:cNvPicPr>
          <p:nvPr>
            <p:ph idx="1"/>
          </p:nvPr>
        </p:nvPicPr>
        <p:blipFill>
          <a:blip r:embed="rId3"/>
          <a:stretch>
            <a:fillRect/>
          </a:stretch>
        </p:blipFill>
        <p:spPr>
          <a:xfrm>
            <a:off x="2922990" y="1520219"/>
            <a:ext cx="6114995" cy="5156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360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br>
              <a:rPr lang="en-US" sz="3600" b="1"/>
            </a:br>
            <a:r>
              <a:rPr lang="en-US" sz="3600" b="1"/>
              <a:t>  </a:t>
            </a:r>
            <a:r>
              <a:rPr lang="en-US" sz="3600"/>
              <a:t>Change Our Approach</a:t>
            </a:r>
            <a:endParaRPr sz="3600"/>
          </a:p>
        </p:txBody>
      </p:sp>
      <p:sp>
        <p:nvSpPr>
          <p:cNvPr id="314" name="Google Shape;31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endParaRPr sz="4000"/>
          </a:p>
        </p:txBody>
      </p:sp>
      <p:grpSp>
        <p:nvGrpSpPr>
          <p:cNvPr id="315" name="Google Shape;315;p15"/>
          <p:cNvGrpSpPr/>
          <p:nvPr/>
        </p:nvGrpSpPr>
        <p:grpSpPr>
          <a:xfrm>
            <a:off x="401106" y="2959169"/>
            <a:ext cx="11069093" cy="2113587"/>
            <a:chOff x="98533" y="1462708"/>
            <a:chExt cx="11069093" cy="2113587"/>
          </a:xfrm>
        </p:grpSpPr>
        <p:sp>
          <p:nvSpPr>
            <p:cNvPr id="316" name="Google Shape;316;p15"/>
            <p:cNvSpPr/>
            <p:nvPr/>
          </p:nvSpPr>
          <p:spPr>
            <a:xfrm>
              <a:off x="9672710" y="1772404"/>
              <a:ext cx="1494916" cy="149445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9723498"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txBox="1"/>
            <p:nvPr/>
          </p:nvSpPr>
          <p:spPr>
            <a:xfrm>
              <a:off x="99222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7.RECOVER</a:t>
              </a:r>
              <a:endParaRPr sz="1300">
                <a:solidFill>
                  <a:schemeClr val="lt1"/>
                </a:solidFill>
                <a:latin typeface="Calibri"/>
                <a:ea typeface="Calibri"/>
                <a:cs typeface="Calibri"/>
                <a:sym typeface="Calibri"/>
              </a:endParaRPr>
            </a:p>
          </p:txBody>
        </p:sp>
        <p:sp>
          <p:nvSpPr>
            <p:cNvPr id="319" name="Google Shape;319;p15"/>
            <p:cNvSpPr/>
            <p:nvPr/>
          </p:nvSpPr>
          <p:spPr>
            <a:xfrm rot="2700000">
              <a:off x="8128854"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8178897"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txBox="1"/>
            <p:nvPr/>
          </p:nvSpPr>
          <p:spPr>
            <a:xfrm>
              <a:off x="83776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6.RECYCLE</a:t>
              </a:r>
              <a:endParaRPr sz="1300">
                <a:solidFill>
                  <a:schemeClr val="lt1"/>
                </a:solidFill>
                <a:latin typeface="Calibri"/>
                <a:ea typeface="Calibri"/>
                <a:cs typeface="Calibri"/>
                <a:sym typeface="Calibri"/>
              </a:endParaRPr>
            </a:p>
          </p:txBody>
        </p:sp>
        <p:sp>
          <p:nvSpPr>
            <p:cNvPr id="322" name="Google Shape;322;p15"/>
            <p:cNvSpPr/>
            <p:nvPr/>
          </p:nvSpPr>
          <p:spPr>
            <a:xfrm rot="2700000">
              <a:off x="6585358" y="1772236"/>
              <a:ext cx="1494532" cy="1494532"/>
            </a:xfrm>
            <a:prstGeom prst="teardrop">
              <a:avLst>
                <a:gd name="adj" fmla="val 10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6634297" y="1822228"/>
              <a:ext cx="1394446" cy="139481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txBox="1"/>
            <p:nvPr/>
          </p:nvSpPr>
          <p:spPr>
            <a:xfrm>
              <a:off x="6834135"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5.REPURPOSE</a:t>
              </a:r>
              <a:endParaRPr sz="1300">
                <a:solidFill>
                  <a:schemeClr val="lt1"/>
                </a:solidFill>
                <a:latin typeface="Calibri"/>
                <a:ea typeface="Calibri"/>
                <a:cs typeface="Calibri"/>
                <a:sym typeface="Calibri"/>
              </a:endParaRPr>
            </a:p>
          </p:txBody>
        </p:sp>
        <p:sp>
          <p:nvSpPr>
            <p:cNvPr id="325" name="Google Shape;325;p15"/>
            <p:cNvSpPr/>
            <p:nvPr/>
          </p:nvSpPr>
          <p:spPr>
            <a:xfrm rot="2700000">
              <a:off x="5040758" y="1772236"/>
              <a:ext cx="1494532" cy="1494532"/>
            </a:xfrm>
            <a:prstGeom prst="teardrop">
              <a:avLst>
                <a:gd name="adj" fmla="val 10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5090801" y="1822228"/>
              <a:ext cx="1394446" cy="139481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txBox="1"/>
            <p:nvPr/>
          </p:nvSpPr>
          <p:spPr>
            <a:xfrm>
              <a:off x="52895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4.REPAIR </a:t>
              </a:r>
              <a:endParaRPr sz="1300">
                <a:solidFill>
                  <a:schemeClr val="lt1"/>
                </a:solidFill>
                <a:latin typeface="Calibri"/>
                <a:ea typeface="Calibri"/>
                <a:cs typeface="Calibri"/>
                <a:sym typeface="Calibri"/>
              </a:endParaRPr>
            </a:p>
          </p:txBody>
        </p:sp>
        <p:sp>
          <p:nvSpPr>
            <p:cNvPr id="328" name="Google Shape;328;p15"/>
            <p:cNvSpPr/>
            <p:nvPr/>
          </p:nvSpPr>
          <p:spPr>
            <a:xfrm rot="2700000">
              <a:off x="3496157" y="1772236"/>
              <a:ext cx="1494532" cy="1494532"/>
            </a:xfrm>
            <a:prstGeom prst="teardrop">
              <a:avLst>
                <a:gd name="adj" fmla="val 10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3546201" y="1822228"/>
              <a:ext cx="1394446" cy="1394810"/>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txBox="1"/>
            <p:nvPr/>
          </p:nvSpPr>
          <p:spPr>
            <a:xfrm>
              <a:off x="37449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3.REUSE </a:t>
              </a:r>
              <a:endParaRPr sz="1300">
                <a:solidFill>
                  <a:schemeClr val="lt1"/>
                </a:solidFill>
                <a:latin typeface="Calibri"/>
                <a:ea typeface="Calibri"/>
                <a:cs typeface="Calibri"/>
                <a:sym typeface="Calibri"/>
              </a:endParaRPr>
            </a:p>
          </p:txBody>
        </p:sp>
        <p:sp>
          <p:nvSpPr>
            <p:cNvPr id="331" name="Google Shape;331;p15"/>
            <p:cNvSpPr/>
            <p:nvPr/>
          </p:nvSpPr>
          <p:spPr>
            <a:xfrm rot="2700000">
              <a:off x="1952661" y="1772236"/>
              <a:ext cx="1494532" cy="1494532"/>
            </a:xfrm>
            <a:prstGeom prst="teardrop">
              <a:avLst>
                <a:gd name="adj" fmla="val 10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001600"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txBox="1"/>
            <p:nvPr/>
          </p:nvSpPr>
          <p:spPr>
            <a:xfrm>
              <a:off x="22014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2.REDUCE      </a:t>
              </a:r>
              <a:endParaRPr sz="1300">
                <a:solidFill>
                  <a:schemeClr val="lt1"/>
                </a:solidFill>
                <a:latin typeface="Calibri"/>
                <a:ea typeface="Calibri"/>
                <a:cs typeface="Calibri"/>
                <a:sym typeface="Calibri"/>
              </a:endParaRPr>
            </a:p>
          </p:txBody>
        </p:sp>
        <p:sp>
          <p:nvSpPr>
            <p:cNvPr id="334" name="Google Shape;334;p15"/>
            <p:cNvSpPr/>
            <p:nvPr/>
          </p:nvSpPr>
          <p:spPr>
            <a:xfrm rot="2700000">
              <a:off x="408061"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458104"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txBox="1"/>
            <p:nvPr/>
          </p:nvSpPr>
          <p:spPr>
            <a:xfrm>
              <a:off x="6568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1.REFUSE</a:t>
              </a:r>
              <a:endParaRPr sz="1300">
                <a:solidFill>
                  <a:schemeClr val="lt1"/>
                </a:solidFill>
                <a:latin typeface="Calibri"/>
                <a:ea typeface="Calibri"/>
                <a:cs typeface="Calibri"/>
                <a:sym typeface="Calibri"/>
              </a:endParaRPr>
            </a:p>
          </p:txBody>
        </p:sp>
      </p:grpSp>
      <p:pic>
        <p:nvPicPr>
          <p:cNvPr id="3" name="Picture 2" descr="A black text on a white background&#10;&#10;Description automatically generated">
            <a:extLst>
              <a:ext uri="{FF2B5EF4-FFF2-40B4-BE49-F238E27FC236}">
                <a16:creationId xmlns:a16="http://schemas.microsoft.com/office/drawing/2014/main" id="{491A23EB-7012-0866-B9F3-51C7E9777E34}"/>
              </a:ext>
            </a:extLst>
          </p:cNvPr>
          <p:cNvPicPr>
            <a:picLocks noChangeAspect="1"/>
          </p:cNvPicPr>
          <p:nvPr/>
        </p:nvPicPr>
        <p:blipFill>
          <a:blip r:embed="rId3"/>
          <a:stretch>
            <a:fillRect/>
          </a:stretch>
        </p:blipFill>
        <p:spPr>
          <a:xfrm>
            <a:off x="8813321" y="209179"/>
            <a:ext cx="3206151" cy="961869"/>
          </a:xfrm>
          <a:prstGeom prst="rect">
            <a:avLst/>
          </a:prstGeom>
        </p:spPr>
      </p:pic>
    </p:spTree>
    <p:extLst>
      <p:ext uri="{BB962C8B-B14F-4D97-AF65-F5344CB8AC3E}">
        <p14:creationId xmlns:p14="http://schemas.microsoft.com/office/powerpoint/2010/main" val="3183156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37" name="TextBox 36">
            <a:extLst>
              <a:ext uri="{FF2B5EF4-FFF2-40B4-BE49-F238E27FC236}">
                <a16:creationId xmlns:a16="http://schemas.microsoft.com/office/drawing/2014/main" id="{A6DA2B0F-E974-E49C-3F9E-A2FF79E3C65E}"/>
              </a:ext>
            </a:extLst>
          </p:cNvPr>
          <p:cNvSpPr txBox="1"/>
          <p:nvPr/>
        </p:nvSpPr>
        <p:spPr>
          <a:xfrm>
            <a:off x="576527" y="3259691"/>
            <a:ext cx="4924989" cy="1569660"/>
          </a:xfrm>
          <a:prstGeom prst="rect">
            <a:avLst/>
          </a:prstGeom>
          <a:noFill/>
        </p:spPr>
        <p:txBody>
          <a:bodyPr wrap="square" lIns="91440" tIns="45720" rIns="91440" bIns="45720" anchor="t">
            <a:spAutoFit/>
          </a:bodyPr>
          <a:lstStyle/>
          <a:p>
            <a:pPr algn="ctr"/>
            <a:r>
              <a:rPr lang="en-GB" sz="3200" b="1">
                <a:solidFill>
                  <a:srgbClr val="000000"/>
                </a:solidFill>
                <a:latin typeface="Arial"/>
                <a:cs typeface="Arial"/>
              </a:rPr>
              <a:t>36-42%</a:t>
            </a:r>
            <a:r>
              <a:rPr lang="en-GB" sz="3200" b="1" i="0">
                <a:solidFill>
                  <a:srgbClr val="000000"/>
                </a:solidFill>
                <a:effectLst/>
                <a:latin typeface="Arial"/>
                <a:cs typeface="Arial"/>
              </a:rPr>
              <a:t> of </a:t>
            </a:r>
            <a:r>
              <a:rPr lang="en-GB" sz="3200" b="1">
                <a:solidFill>
                  <a:srgbClr val="000000"/>
                </a:solidFill>
                <a:latin typeface="Arial"/>
                <a:cs typeface="Arial"/>
              </a:rPr>
              <a:t>school </a:t>
            </a:r>
            <a:r>
              <a:rPr lang="en-GB" sz="3200" b="1" i="0">
                <a:solidFill>
                  <a:srgbClr val="000000"/>
                </a:solidFill>
                <a:effectLst/>
                <a:latin typeface="Arial"/>
                <a:cs typeface="Arial"/>
              </a:rPr>
              <a:t>carbon emissions come from procurement </a:t>
            </a:r>
          </a:p>
        </p:txBody>
      </p:sp>
      <p:grpSp>
        <p:nvGrpSpPr>
          <p:cNvPr id="6" name="Group 5">
            <a:extLst>
              <a:ext uri="{FF2B5EF4-FFF2-40B4-BE49-F238E27FC236}">
                <a16:creationId xmlns:a16="http://schemas.microsoft.com/office/drawing/2014/main" id="{C411E1F1-ED07-E29F-D04F-EFEC01928EAA}"/>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4E6EC470-BAAD-4517-203B-C2E085282830}"/>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pic>
          <p:nvPicPr>
            <p:cNvPr id="9" name="Picture 8" descr="A black text on a white background&#10;&#10;Description automatically generated">
              <a:extLst>
                <a:ext uri="{FF2B5EF4-FFF2-40B4-BE49-F238E27FC236}">
                  <a16:creationId xmlns:a16="http://schemas.microsoft.com/office/drawing/2014/main" id="{13A733B7-3C48-3BA0-4059-F5AFF7B2F9DD}"/>
                </a:ext>
              </a:extLst>
            </p:cNvPr>
            <p:cNvPicPr>
              <a:picLocks noChangeAspect="1"/>
            </p:cNvPicPr>
            <p:nvPr/>
          </p:nvPicPr>
          <p:blipFill>
            <a:blip r:embed="rId4"/>
            <a:stretch>
              <a:fillRect/>
            </a:stretch>
          </p:blipFill>
          <p:spPr>
            <a:xfrm>
              <a:off x="8813321" y="209179"/>
              <a:ext cx="3206151" cy="961869"/>
            </a:xfrm>
            <a:prstGeom prst="rect">
              <a:avLst/>
            </a:prstGeom>
            <a:grpFill/>
          </p:spPr>
        </p:pic>
      </p:grpSp>
      <p:graphicFrame>
        <p:nvGraphicFramePr>
          <p:cNvPr id="3" name="Diagram 2">
            <a:extLst>
              <a:ext uri="{FF2B5EF4-FFF2-40B4-BE49-F238E27FC236}">
                <a16:creationId xmlns:a16="http://schemas.microsoft.com/office/drawing/2014/main" id="{515C661C-8F77-DAEF-2FA8-B92D5EEABCFB}"/>
              </a:ext>
            </a:extLst>
          </p:cNvPr>
          <p:cNvGraphicFramePr/>
          <p:nvPr/>
        </p:nvGraphicFramePr>
        <p:xfrm>
          <a:off x="4865529" y="154859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22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15" name="TextBox 14">
            <a:extLst>
              <a:ext uri="{FF2B5EF4-FFF2-40B4-BE49-F238E27FC236}">
                <a16:creationId xmlns:a16="http://schemas.microsoft.com/office/drawing/2014/main" id="{9EBF34EF-C07B-F1D3-10EC-5B37CE1A142F}"/>
              </a:ext>
            </a:extLst>
          </p:cNvPr>
          <p:cNvSpPr txBox="1"/>
          <p:nvPr/>
        </p:nvSpPr>
        <p:spPr>
          <a:xfrm>
            <a:off x="177414" y="1548597"/>
            <a:ext cx="11837172" cy="1077218"/>
          </a:xfrm>
          <a:prstGeom prst="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l" fontAlgn="base"/>
            <a:r>
              <a:rPr lang="en-GB" sz="3200" b="1" i="0">
                <a:solidFill>
                  <a:schemeClr val="bg1"/>
                </a:solidFill>
                <a:effectLst/>
                <a:latin typeface="Arial" panose="020B0604020202020204" pitchFamily="34" charset="0"/>
                <a:cs typeface="Arial" panose="020B0604020202020204" pitchFamily="34" charset="0"/>
              </a:rPr>
              <a:t>Is your purchase necessary?</a:t>
            </a:r>
            <a:r>
              <a:rPr lang="en-GB" sz="3200" b="1">
                <a:solidFill>
                  <a:schemeClr val="bg1"/>
                </a:solidFill>
                <a:latin typeface="Arial" panose="020B0604020202020204" pitchFamily="34" charset="0"/>
                <a:cs typeface="Arial" panose="020B0604020202020204" pitchFamily="34" charset="0"/>
              </a:rPr>
              <a:t> What</a:t>
            </a:r>
            <a:r>
              <a:rPr lang="en-GB" sz="3200" b="1" i="0">
                <a:solidFill>
                  <a:schemeClr val="bg1"/>
                </a:solidFill>
                <a:effectLst/>
                <a:latin typeface="Arial" panose="020B0604020202020204" pitchFamily="34" charset="0"/>
                <a:cs typeface="Arial" panose="020B0604020202020204" pitchFamily="34" charset="0"/>
              </a:rPr>
              <a:t> alternative solutions may be available?</a:t>
            </a:r>
            <a:endParaRPr lang="en-GB" sz="3200" b="1">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24B52AF-6F08-8FC7-86FB-A550DD9B4999}"/>
              </a:ext>
            </a:extLst>
          </p:cNvPr>
          <p:cNvGrpSpPr/>
          <p:nvPr/>
        </p:nvGrpSpPr>
        <p:grpSpPr>
          <a:xfrm>
            <a:off x="-6927" y="4907"/>
            <a:ext cx="12288981" cy="1339418"/>
            <a:chOff x="-6927" y="4907"/>
            <a:chExt cx="12288981" cy="1339418"/>
          </a:xfrm>
          <a:solidFill>
            <a:srgbClr val="CCCD01"/>
          </a:solidFill>
        </p:grpSpPr>
        <p:sp>
          <p:nvSpPr>
            <p:cNvPr id="7" name="Google Shape;101;p1">
              <a:extLst>
                <a:ext uri="{FF2B5EF4-FFF2-40B4-BE49-F238E27FC236}">
                  <a16:creationId xmlns:a16="http://schemas.microsoft.com/office/drawing/2014/main" id="{21172E57-05BE-EBC7-119D-10E2EF78EBA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pic>
          <p:nvPicPr>
            <p:cNvPr id="8" name="Picture 7" descr="A black text on a white background&#10;&#10;Description automatically generated">
              <a:extLst>
                <a:ext uri="{FF2B5EF4-FFF2-40B4-BE49-F238E27FC236}">
                  <a16:creationId xmlns:a16="http://schemas.microsoft.com/office/drawing/2014/main" id="{85F5AF87-67CE-E938-9106-D765B49FD54D}"/>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3" name="TextBox 2">
            <a:extLst>
              <a:ext uri="{FF2B5EF4-FFF2-40B4-BE49-F238E27FC236}">
                <a16:creationId xmlns:a16="http://schemas.microsoft.com/office/drawing/2014/main" id="{3232A817-84A9-CB9F-E989-0D8F53AD0868}"/>
              </a:ext>
            </a:extLst>
          </p:cNvPr>
          <p:cNvSpPr txBox="1"/>
          <p:nvPr/>
        </p:nvSpPr>
        <p:spPr>
          <a:xfrm>
            <a:off x="177416" y="2703016"/>
            <a:ext cx="5702389" cy="4154984"/>
          </a:xfrm>
          <a:prstGeom prst="rect">
            <a:avLst/>
          </a:prstGeom>
          <a:noFill/>
        </p:spPr>
        <p:txBody>
          <a:bodyPr wrap="square">
            <a:spAutoFit/>
          </a:bodyPr>
          <a:lstStyle/>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S</a:t>
            </a:r>
            <a:r>
              <a:rPr lang="en-GB" sz="2400" b="0" i="0">
                <a:solidFill>
                  <a:srgbClr val="000000"/>
                </a:solidFill>
                <a:effectLst/>
                <a:latin typeface="Arial" panose="020B0604020202020204" pitchFamily="34" charset="0"/>
                <a:cs typeface="Arial" panose="020B0604020202020204" pitchFamily="34" charset="0"/>
              </a:rPr>
              <a:t>haring equipment or services with another school</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Taking from a local business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W</a:t>
            </a:r>
            <a:r>
              <a:rPr lang="en-GB" sz="2400" b="0" i="0">
                <a:solidFill>
                  <a:srgbClr val="000000"/>
                </a:solidFill>
                <a:effectLst/>
                <a:latin typeface="Arial" panose="020B0604020202020204" pitchFamily="34" charset="0"/>
                <a:cs typeface="Arial" panose="020B0604020202020204" pitchFamily="34" charset="0"/>
              </a:rPr>
              <a:t>orking in a different ways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 waste</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a:t>
            </a:r>
            <a:r>
              <a:rPr lang="en-GB" sz="2400" b="0" i="0">
                <a:solidFill>
                  <a:srgbClr val="000000"/>
                </a:solidFill>
                <a:effectLst/>
                <a:latin typeface="Arial" panose="020B0604020202020204" pitchFamily="34" charset="0"/>
                <a:cs typeface="Arial" panose="020B0604020202020204" pitchFamily="34" charset="0"/>
              </a:rPr>
              <a:t>e</a:t>
            </a:r>
            <a:r>
              <a:rPr lang="en-GB" sz="2400">
                <a:solidFill>
                  <a:srgbClr val="000000"/>
                </a:solidFill>
                <a:latin typeface="Arial" panose="020B0604020202020204" pitchFamily="34" charset="0"/>
                <a:cs typeface="Arial" panose="020B0604020202020204" pitchFamily="34" charset="0"/>
              </a:rPr>
              <a:t>using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Repairing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Repurposing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Amnesty</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Extended warranties</a:t>
            </a:r>
          </a:p>
        </p:txBody>
      </p:sp>
      <p:sp>
        <p:nvSpPr>
          <p:cNvPr id="4" name="TextBox 3">
            <a:extLst>
              <a:ext uri="{FF2B5EF4-FFF2-40B4-BE49-F238E27FC236}">
                <a16:creationId xmlns:a16="http://schemas.microsoft.com/office/drawing/2014/main" id="{07CD45BE-B54F-D3F3-A717-418071C333B1}"/>
              </a:ext>
            </a:extLst>
          </p:cNvPr>
          <p:cNvSpPr txBox="1"/>
          <p:nvPr/>
        </p:nvSpPr>
        <p:spPr>
          <a:xfrm>
            <a:off x="6137563" y="2830087"/>
            <a:ext cx="5877023" cy="3785652"/>
          </a:xfrm>
          <a:prstGeom prst="rect">
            <a:avLst/>
          </a:prstGeom>
          <a:noFill/>
        </p:spPr>
        <p:txBody>
          <a:bodyPr wrap="square">
            <a:spAutoFit/>
          </a:bodyPr>
          <a:lstStyle/>
          <a:p>
            <a:pPr marL="285750" indent="-285750" algn="l"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 Consider an audit e.g. a print audit</a:t>
            </a:r>
          </a:p>
          <a:p>
            <a:pPr marL="285750" indent="-285750" algn="l" fontAlgn="base">
              <a:buFont typeface="Arial" panose="020B0604020202020204" pitchFamily="34" charset="0"/>
              <a:buChar char="•"/>
            </a:pPr>
            <a:endParaRPr lang="en-GB" sz="2400" b="0" i="0">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GB" sz="2400" b="0" i="0">
                <a:solidFill>
                  <a:srgbClr val="000000"/>
                </a:solidFill>
                <a:effectLst/>
                <a:latin typeface="Arial" panose="020B0604020202020204" pitchFamily="34" charset="0"/>
                <a:cs typeface="Arial" panose="020B0604020202020204" pitchFamily="34" charset="0"/>
              </a:rPr>
              <a:t>Could you gain from economies of scale by delaying short-term purchases where possible/sharing purchases with another school? Bundling together purchases from the same supplier can cut down delivery costs – less mileage means less fuel consumed to supply you.</a:t>
            </a:r>
          </a:p>
        </p:txBody>
      </p:sp>
      <p:cxnSp>
        <p:nvCxnSpPr>
          <p:cNvPr id="11" name="Straight Connector 10">
            <a:extLst>
              <a:ext uri="{FF2B5EF4-FFF2-40B4-BE49-F238E27FC236}">
                <a16:creationId xmlns:a16="http://schemas.microsoft.com/office/drawing/2014/main" id="{84697D90-6310-69F8-1C23-98A6E1A172BF}"/>
              </a:ext>
            </a:extLst>
          </p:cNvPr>
          <p:cNvCxnSpPr/>
          <p:nvPr/>
        </p:nvCxnSpPr>
        <p:spPr>
          <a:xfrm>
            <a:off x="5954233" y="2830087"/>
            <a:ext cx="0" cy="3785652"/>
          </a:xfrm>
          <a:prstGeom prst="line">
            <a:avLst/>
          </a:prstGeom>
          <a:ln w="57150">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229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11" name="Group 10">
            <a:extLst>
              <a:ext uri="{FF2B5EF4-FFF2-40B4-BE49-F238E27FC236}">
                <a16:creationId xmlns:a16="http://schemas.microsoft.com/office/drawing/2014/main" id="{EB746927-1004-0B36-F9AA-5FE079A5667A}"/>
              </a:ext>
            </a:extLst>
          </p:cNvPr>
          <p:cNvGrpSpPr/>
          <p:nvPr/>
        </p:nvGrpSpPr>
        <p:grpSpPr>
          <a:xfrm>
            <a:off x="-6927" y="4907"/>
            <a:ext cx="12288981" cy="1339418"/>
            <a:chOff x="-6927" y="4907"/>
            <a:chExt cx="12288981" cy="1339418"/>
          </a:xfrm>
          <a:solidFill>
            <a:srgbClr val="CCCD01"/>
          </a:solidFill>
        </p:grpSpPr>
        <p:sp>
          <p:nvSpPr>
            <p:cNvPr id="12" name="Google Shape;101;p1">
              <a:extLst>
                <a:ext uri="{FF2B5EF4-FFF2-40B4-BE49-F238E27FC236}">
                  <a16:creationId xmlns:a16="http://schemas.microsoft.com/office/drawing/2014/main" id="{58B6E559-E7E1-499C-3071-9099B4C31B5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pic>
          <p:nvPicPr>
            <p:cNvPr id="13" name="Picture 12" descr="A black text on a white background&#10;&#10;Description automatically generated">
              <a:extLst>
                <a:ext uri="{FF2B5EF4-FFF2-40B4-BE49-F238E27FC236}">
                  <a16:creationId xmlns:a16="http://schemas.microsoft.com/office/drawing/2014/main" id="{EC5F263D-A00E-A0C3-CB00-1C5E7B0D61E9}"/>
                </a:ext>
              </a:extLst>
            </p:cNvPr>
            <p:cNvPicPr>
              <a:picLocks noChangeAspect="1"/>
            </p:cNvPicPr>
            <p:nvPr/>
          </p:nvPicPr>
          <p:blipFill>
            <a:blip r:embed="rId3"/>
            <a:stretch>
              <a:fillRect/>
            </a:stretch>
          </p:blipFill>
          <p:spPr>
            <a:xfrm>
              <a:off x="8813321" y="209179"/>
              <a:ext cx="3206151" cy="961869"/>
            </a:xfrm>
            <a:prstGeom prst="rect">
              <a:avLst/>
            </a:prstGeom>
            <a:grpFill/>
          </p:spPr>
        </p:pic>
      </p:grpSp>
      <p:pic>
        <p:nvPicPr>
          <p:cNvPr id="8" name="Picture 7">
            <a:extLst>
              <a:ext uri="{FF2B5EF4-FFF2-40B4-BE49-F238E27FC236}">
                <a16:creationId xmlns:a16="http://schemas.microsoft.com/office/drawing/2014/main" id="{ABF52E69-901D-33C3-F359-A187D99FF490}"/>
              </a:ext>
            </a:extLst>
          </p:cNvPr>
          <p:cNvPicPr>
            <a:picLocks noChangeAspect="1"/>
          </p:cNvPicPr>
          <p:nvPr/>
        </p:nvPicPr>
        <p:blipFill>
          <a:blip r:embed="rId4"/>
          <a:stretch>
            <a:fillRect/>
          </a:stretch>
        </p:blipFill>
        <p:spPr>
          <a:xfrm>
            <a:off x="601229" y="1983341"/>
            <a:ext cx="9999432" cy="4280785"/>
          </a:xfrm>
          <a:prstGeom prst="rect">
            <a:avLst/>
          </a:prstGeom>
          <a:ln>
            <a:solidFill>
              <a:schemeClr val="tx1"/>
            </a:solidFill>
          </a:ln>
        </p:spPr>
      </p:pic>
    </p:spTree>
    <p:extLst>
      <p:ext uri="{BB962C8B-B14F-4D97-AF65-F5344CB8AC3E}">
        <p14:creationId xmlns:p14="http://schemas.microsoft.com/office/powerpoint/2010/main" val="3568031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4EA72E"/>
                </a:solidFill>
                <a:ea typeface="Calibri"/>
                <a:cs typeface="Arial"/>
              </a:rPr>
              <a:t>adaptation and resilience - water</a:t>
            </a:r>
            <a:endParaRPr lang="en-US" sz="2400">
              <a:solidFill>
                <a:srgbClr val="4EA72E"/>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spTree>
    <p:extLst>
      <p:ext uri="{BB962C8B-B14F-4D97-AF65-F5344CB8AC3E}">
        <p14:creationId xmlns:p14="http://schemas.microsoft.com/office/powerpoint/2010/main" val="144741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973A412E-3D60-59D7-B6B4-420A79C4892E}"/>
              </a:ext>
            </a:extLst>
          </p:cNvPr>
          <p:cNvSpPr>
            <a:spLocks noGrp="1"/>
          </p:cNvSpPr>
          <p:nvPr>
            <p:ph idx="1"/>
          </p:nvPr>
        </p:nvSpPr>
        <p:spPr>
          <a:xfrm>
            <a:off x="693683" y="1720522"/>
            <a:ext cx="11277600" cy="4338201"/>
          </a:xfrm>
        </p:spPr>
        <p:txBody>
          <a:bodyPr vert="horz" lIns="91440" tIns="45720" rIns="91440" bIns="45720" rtlCol="0" anchor="t">
            <a:normAutofit/>
          </a:bodyPr>
          <a:lstStyle/>
          <a:p>
            <a:pPr marL="0" indent="0">
              <a:buNone/>
            </a:pPr>
            <a:r>
              <a:rPr lang="en-GB" b="1"/>
              <a:t>Are our schools prepared for hotter summers and wetter winters?</a:t>
            </a:r>
          </a:p>
        </p:txBody>
      </p:sp>
      <p:pic>
        <p:nvPicPr>
          <p:cNvPr id="9" name="Picture 8" descr="11,200+ School Playground No People ...">
            <a:extLst>
              <a:ext uri="{FF2B5EF4-FFF2-40B4-BE49-F238E27FC236}">
                <a16:creationId xmlns:a16="http://schemas.microsoft.com/office/drawing/2014/main" id="{B353EF33-6A0F-9F98-F358-5F105E470958}"/>
              </a:ext>
            </a:extLst>
          </p:cNvPr>
          <p:cNvPicPr>
            <a:picLocks noChangeAspect="1"/>
          </p:cNvPicPr>
          <p:nvPr/>
        </p:nvPicPr>
        <p:blipFill>
          <a:blip r:embed="rId3"/>
          <a:stretch>
            <a:fillRect/>
          </a:stretch>
        </p:blipFill>
        <p:spPr>
          <a:xfrm>
            <a:off x="588124" y="2586218"/>
            <a:ext cx="5739260" cy="3813414"/>
          </a:xfrm>
          <a:prstGeom prst="rect">
            <a:avLst/>
          </a:prstGeom>
        </p:spPr>
      </p:pic>
      <p:pic>
        <p:nvPicPr>
          <p:cNvPr id="10" name="Picture 9" descr="Britain with downpours flooding schools ...">
            <a:extLst>
              <a:ext uri="{FF2B5EF4-FFF2-40B4-BE49-F238E27FC236}">
                <a16:creationId xmlns:a16="http://schemas.microsoft.com/office/drawing/2014/main" id="{86BF0C0D-D1B9-D5AB-C017-C707D07AD058}"/>
              </a:ext>
            </a:extLst>
          </p:cNvPr>
          <p:cNvPicPr>
            <a:picLocks noChangeAspect="1"/>
          </p:cNvPicPr>
          <p:nvPr/>
        </p:nvPicPr>
        <p:blipFill>
          <a:blip r:embed="rId4"/>
          <a:stretch>
            <a:fillRect/>
          </a:stretch>
        </p:blipFill>
        <p:spPr>
          <a:xfrm>
            <a:off x="6631018" y="2581725"/>
            <a:ext cx="5097851" cy="3822400"/>
          </a:xfrm>
          <a:prstGeom prst="rect">
            <a:avLst/>
          </a:prstGeom>
        </p:spPr>
      </p:pic>
    </p:spTree>
    <p:extLst>
      <p:ext uri="{BB962C8B-B14F-4D97-AF65-F5344CB8AC3E}">
        <p14:creationId xmlns:p14="http://schemas.microsoft.com/office/powerpoint/2010/main" val="3261657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D7A0-4B48-87D1-93C2-B051C322BDE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298834E-E687-FFA2-F80B-E44AAC89258E}"/>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1728C7D-23DF-D6B8-43CF-C85CA9FA0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72E4D792-D66E-1A97-0E4A-6A7B0ACBA905}"/>
              </a:ext>
            </a:extLst>
          </p:cNvPr>
          <p:cNvSpPr>
            <a:spLocks noGrp="1"/>
          </p:cNvSpPr>
          <p:nvPr>
            <p:ph idx="1"/>
          </p:nvPr>
        </p:nvSpPr>
        <p:spPr>
          <a:xfrm>
            <a:off x="693683" y="1720522"/>
            <a:ext cx="11277600" cy="4338201"/>
          </a:xfrm>
        </p:spPr>
        <p:txBody>
          <a:bodyPr vert="horz" lIns="91440" tIns="45720" rIns="91440" bIns="45720" rtlCol="0" anchor="t">
            <a:normAutofit/>
          </a:bodyPr>
          <a:lstStyle/>
          <a:p>
            <a:pPr marL="0" indent="0">
              <a:buNone/>
            </a:pPr>
            <a:r>
              <a:rPr lang="en-GB" b="1" dirty="0"/>
              <a:t>Are our schools prepared for hotter summers and wetter winters?</a:t>
            </a:r>
          </a:p>
          <a:p>
            <a:pPr marL="0" indent="0">
              <a:buNone/>
            </a:pPr>
            <a:endParaRPr lang="en-GB" b="1" dirty="0"/>
          </a:p>
          <a:p>
            <a:pPr marL="0" indent="0">
              <a:buNone/>
            </a:pPr>
            <a:r>
              <a:rPr lang="en-GB" b="1" dirty="0">
                <a:highlight>
                  <a:srgbClr val="00FF00"/>
                </a:highlight>
              </a:rPr>
              <a:t>INSERT local flood / heat risk maps</a:t>
            </a:r>
          </a:p>
        </p:txBody>
      </p:sp>
    </p:spTree>
    <p:extLst>
      <p:ext uri="{BB962C8B-B14F-4D97-AF65-F5344CB8AC3E}">
        <p14:creationId xmlns:p14="http://schemas.microsoft.com/office/powerpoint/2010/main" val="217095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98AE5-C053-5BD2-B101-5E04683F84A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34A56A6-6926-ED47-F7FD-FE24277205E4}"/>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357B9DBA-3EB7-8508-059F-946F379BF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1A6E12E5-46C2-37EA-5035-4E37E8706097}"/>
              </a:ext>
            </a:extLst>
          </p:cNvPr>
          <p:cNvSpPr>
            <a:spLocks noGrp="1"/>
          </p:cNvSpPr>
          <p:nvPr>
            <p:ph idx="1"/>
          </p:nvPr>
        </p:nvSpPr>
        <p:spPr>
          <a:xfrm>
            <a:off x="693683" y="1720522"/>
            <a:ext cx="11277600" cy="4338201"/>
          </a:xfrm>
        </p:spPr>
        <p:txBody>
          <a:bodyPr vert="horz" lIns="91440" tIns="45720" rIns="91440" bIns="45720" rtlCol="0" anchor="t">
            <a:normAutofit/>
          </a:bodyPr>
          <a:lstStyle/>
          <a:p>
            <a:pPr marL="0" indent="0">
              <a:buNone/>
            </a:pPr>
            <a:r>
              <a:rPr lang="en-GB" b="1"/>
              <a:t>Are our schools prepared for hotter summers and wetter winters?</a:t>
            </a:r>
          </a:p>
        </p:txBody>
      </p:sp>
    </p:spTree>
    <p:extLst>
      <p:ext uri="{BB962C8B-B14F-4D97-AF65-F5344CB8AC3E}">
        <p14:creationId xmlns:p14="http://schemas.microsoft.com/office/powerpoint/2010/main" val="878890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C9E855-20CD-8B76-8101-FF894F17B3A8}"/>
              </a:ext>
            </a:extLst>
          </p:cNvPr>
          <p:cNvSpPr/>
          <p:nvPr/>
        </p:nvSpPr>
        <p:spPr>
          <a:xfrm>
            <a:off x="6216650" y="1541632"/>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heat risk map </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grpSp>
        <p:nvGrpSpPr>
          <p:cNvPr id="2" name="Group 1">
            <a:extLst>
              <a:ext uri="{FF2B5EF4-FFF2-40B4-BE49-F238E27FC236}">
                <a16:creationId xmlns:a16="http://schemas.microsoft.com/office/drawing/2014/main" id="{7CB3BB3B-E7D4-DDE0-9DED-B7145519B45C}"/>
              </a:ext>
            </a:extLst>
          </p:cNvPr>
          <p:cNvGrpSpPr/>
          <p:nvPr/>
        </p:nvGrpSpPr>
        <p:grpSpPr>
          <a:xfrm>
            <a:off x="-6927" y="4907"/>
            <a:ext cx="12288981" cy="1339418"/>
            <a:chOff x="-6927" y="4907"/>
            <a:chExt cx="12288981" cy="1339418"/>
          </a:xfrm>
          <a:solidFill>
            <a:srgbClr val="CCCD01"/>
          </a:solidFill>
        </p:grpSpPr>
        <p:sp>
          <p:nvSpPr>
            <p:cNvPr id="3" name="Google Shape;101;p1">
              <a:extLst>
                <a:ext uri="{FF2B5EF4-FFF2-40B4-BE49-F238E27FC236}">
                  <a16:creationId xmlns:a16="http://schemas.microsoft.com/office/drawing/2014/main" id="{BBE2F0C7-5BD7-35A5-A355-1ADBA39CB771}"/>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Adaptation and Resilience</a:t>
              </a:r>
            </a:p>
          </p:txBody>
        </p:sp>
        <p:pic>
          <p:nvPicPr>
            <p:cNvPr id="7" name="Picture 6" descr="A black text on a white background&#10;&#10;Description automatically generated">
              <a:extLst>
                <a:ext uri="{FF2B5EF4-FFF2-40B4-BE49-F238E27FC236}">
                  <a16:creationId xmlns:a16="http://schemas.microsoft.com/office/drawing/2014/main" id="{ED2FE70F-DBA6-8A1F-8A4A-770170C2F4C5}"/>
                </a:ext>
              </a:extLst>
            </p:cNvPr>
            <p:cNvPicPr>
              <a:picLocks noChangeAspect="1"/>
            </p:cNvPicPr>
            <p:nvPr/>
          </p:nvPicPr>
          <p:blipFill>
            <a:blip r:embed="rId5"/>
            <a:stretch>
              <a:fillRect/>
            </a:stretch>
          </p:blipFill>
          <p:spPr>
            <a:xfrm>
              <a:off x="8813321" y="209179"/>
              <a:ext cx="3206151" cy="961869"/>
            </a:xfrm>
            <a:prstGeom prst="rect">
              <a:avLst/>
            </a:prstGeom>
            <a:grpFill/>
          </p:spPr>
        </p:pic>
      </p:grpSp>
      <p:sp>
        <p:nvSpPr>
          <p:cNvPr id="12" name="Rectangle 11">
            <a:extLst>
              <a:ext uri="{FF2B5EF4-FFF2-40B4-BE49-F238E27FC236}">
                <a16:creationId xmlns:a16="http://schemas.microsoft.com/office/drawing/2014/main" id="{A0532E31-72F0-0C69-257F-7C4B38818847}"/>
              </a:ext>
            </a:extLst>
          </p:cNvPr>
          <p:cNvSpPr/>
          <p:nvPr/>
        </p:nvSpPr>
        <p:spPr>
          <a:xfrm>
            <a:off x="264160" y="1542268"/>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a:t>
            </a:r>
            <a:r>
              <a:rPr lang="en-GB" sz="2800">
                <a:hlinkClick r:id="rId6"/>
              </a:rPr>
              <a:t>flood risk map </a:t>
            </a:r>
            <a:endParaRPr lang="en-GB" sz="2800"/>
          </a:p>
        </p:txBody>
      </p:sp>
      <p:pic>
        <p:nvPicPr>
          <p:cNvPr id="13" name="Picture 12">
            <a:extLst>
              <a:ext uri="{FF2B5EF4-FFF2-40B4-BE49-F238E27FC236}">
                <a16:creationId xmlns:a16="http://schemas.microsoft.com/office/drawing/2014/main" id="{78E551D3-B8EE-A46B-E385-CB0ED8F550B5}"/>
              </a:ext>
            </a:extLst>
          </p:cNvPr>
          <p:cNvPicPr>
            <a:picLocks noChangeAspect="1"/>
          </p:cNvPicPr>
          <p:nvPr/>
        </p:nvPicPr>
        <p:blipFill>
          <a:blip r:embed="rId7"/>
          <a:stretch>
            <a:fillRect/>
          </a:stretch>
        </p:blipFill>
        <p:spPr>
          <a:xfrm>
            <a:off x="1097284" y="1643004"/>
            <a:ext cx="3481563" cy="3571992"/>
          </a:xfrm>
          <a:prstGeom prst="rect">
            <a:avLst/>
          </a:prstGeom>
        </p:spPr>
      </p:pic>
      <p:pic>
        <p:nvPicPr>
          <p:cNvPr id="9" name="Picture 8" descr="A qr code with a few squares&#10;&#10;Description automatically generated">
            <a:extLst>
              <a:ext uri="{FF2B5EF4-FFF2-40B4-BE49-F238E27FC236}">
                <a16:creationId xmlns:a16="http://schemas.microsoft.com/office/drawing/2014/main" id="{0D5DD95D-5FA9-23DE-8D62-DF5DC44C981D}"/>
              </a:ext>
            </a:extLst>
          </p:cNvPr>
          <p:cNvPicPr>
            <a:picLocks noChangeAspect="1"/>
          </p:cNvPicPr>
          <p:nvPr/>
        </p:nvPicPr>
        <p:blipFill>
          <a:blip r:embed="rId8"/>
          <a:stretch>
            <a:fillRect/>
          </a:stretch>
        </p:blipFill>
        <p:spPr>
          <a:xfrm>
            <a:off x="7096572" y="1824812"/>
            <a:ext cx="3529789" cy="3400696"/>
          </a:xfrm>
          <a:prstGeom prst="rect">
            <a:avLst/>
          </a:prstGeom>
        </p:spPr>
      </p:pic>
    </p:spTree>
    <p:extLst>
      <p:ext uri="{BB962C8B-B14F-4D97-AF65-F5344CB8AC3E}">
        <p14:creationId xmlns:p14="http://schemas.microsoft.com/office/powerpoint/2010/main" val="407232757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9D0B-25C9-5D58-5F5A-14D7F57668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1BA0EA-25A9-06E2-AC0C-9848FDE4D141}"/>
              </a:ext>
            </a:extLst>
          </p:cNvPr>
          <p:cNvSpPr/>
          <p:nvPr/>
        </p:nvSpPr>
        <p:spPr>
          <a:xfrm>
            <a:off x="2125945" y="701068"/>
            <a:ext cx="829073" cy="861774"/>
          </a:xfrm>
          <a:prstGeom prst="rect">
            <a:avLst/>
          </a:prstGeom>
          <a:noFill/>
        </p:spPr>
        <p:txBody>
          <a:bodyPr wrap="none" lIns="91440" tIns="45720" rIns="91440" bIns="45720" anchor="t">
            <a:spAutoFit/>
          </a:bodyPr>
          <a:lstStyle/>
          <a:p>
            <a:pPr algn="ctr"/>
            <a:r>
              <a:rPr lang="en-US" sz="5000" dirty="0">
                <a:ln w="0"/>
                <a:effectLst>
                  <a:outerShdw blurRad="38100" dist="19050" dir="2700000" algn="tl" rotWithShape="0">
                    <a:srgbClr val="000000">
                      <a:alpha val="40000"/>
                    </a:srgbClr>
                  </a:outerShdw>
                </a:effectLst>
              </a:rPr>
              <a:t>??</a:t>
            </a:r>
            <a:endParaRPr lang="en-US" sz="5000" b="0" cap="none" spc="0" dirty="0">
              <a:ln w="0"/>
              <a:solidFill>
                <a:schemeClr val="tx1"/>
              </a:solidFill>
              <a:effectLst>
                <a:outerShdw blurRad="38100" dist="19050" dir="2700000" algn="tl" rotWithShape="0">
                  <a:srgbClr val="000000">
                    <a:alpha val="40000"/>
                  </a:srgbClr>
                </a:outerShdw>
              </a:effectLst>
            </a:endParaRPr>
          </a:p>
        </p:txBody>
      </p:sp>
      <p:pic>
        <p:nvPicPr>
          <p:cNvPr id="36" name="Graphic 35" descr="Schoolhouse with solid fill">
            <a:extLst>
              <a:ext uri="{FF2B5EF4-FFF2-40B4-BE49-F238E27FC236}">
                <a16:creationId xmlns:a16="http://schemas.microsoft.com/office/drawing/2014/main" id="{DE0EFBC7-3054-9332-18F3-511E35E51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968" y="433238"/>
            <a:ext cx="1397434" cy="1397434"/>
          </a:xfrm>
          <a:prstGeom prst="rect">
            <a:avLst/>
          </a:prstGeom>
        </p:spPr>
      </p:pic>
      <p:pic>
        <p:nvPicPr>
          <p:cNvPr id="56" name="Graphic 55" descr="Classroom with solid fill">
            <a:extLst>
              <a:ext uri="{FF2B5EF4-FFF2-40B4-BE49-F238E27FC236}">
                <a16:creationId xmlns:a16="http://schemas.microsoft.com/office/drawing/2014/main" id="{DDDE2A1F-41AF-4BED-EC8E-71DD9AB61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602" y="4538401"/>
            <a:ext cx="1396800" cy="1396800"/>
          </a:xfrm>
          <a:prstGeom prst="rect">
            <a:avLst/>
          </a:prstGeom>
        </p:spPr>
      </p:pic>
      <p:pic>
        <p:nvPicPr>
          <p:cNvPr id="60" name="Graphic 59" descr="Children with solid fill">
            <a:extLst>
              <a:ext uri="{FF2B5EF4-FFF2-40B4-BE49-F238E27FC236}">
                <a16:creationId xmlns:a16="http://schemas.microsoft.com/office/drawing/2014/main" id="{A2DF27F6-27BA-E3F9-FC9F-5E9627CA5F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968" y="2573367"/>
            <a:ext cx="1397434" cy="1397434"/>
          </a:xfrm>
          <a:prstGeom prst="rect">
            <a:avLst/>
          </a:prstGeom>
        </p:spPr>
      </p:pic>
      <p:sp>
        <p:nvSpPr>
          <p:cNvPr id="62" name="TextBox 61">
            <a:extLst>
              <a:ext uri="{FF2B5EF4-FFF2-40B4-BE49-F238E27FC236}">
                <a16:creationId xmlns:a16="http://schemas.microsoft.com/office/drawing/2014/main" id="{20E61216-98E8-7FDD-0138-55F05D1C0F39}"/>
              </a:ext>
            </a:extLst>
          </p:cNvPr>
          <p:cNvSpPr txBox="1"/>
          <p:nvPr/>
        </p:nvSpPr>
        <p:spPr>
          <a:xfrm>
            <a:off x="1754585" y="2841197"/>
            <a:ext cx="1793032" cy="861774"/>
          </a:xfrm>
          <a:prstGeom prst="rect">
            <a:avLst/>
          </a:prstGeom>
          <a:noFill/>
        </p:spPr>
        <p:txBody>
          <a:bodyPr wrap="square" lIns="91440" tIns="45720" rIns="91440" bIns="45720" anchor="t">
            <a:spAutoFit/>
          </a:bodyPr>
          <a:lstStyle/>
          <a:p>
            <a:r>
              <a:rPr lang="en-US" sz="5000" dirty="0">
                <a:ln w="0"/>
                <a:effectLst>
                  <a:outerShdw blurRad="38100" dist="19050" dir="2700000" algn="tl" rotWithShape="0">
                    <a:srgbClr val="000000">
                      <a:alpha val="40000"/>
                    </a:srgbClr>
                  </a:outerShdw>
                </a:effectLst>
              </a:rPr>
              <a:t>??</a:t>
            </a:r>
            <a:endParaRPr lang="en-US" sz="5000" dirty="0">
              <a:ln w="0"/>
              <a:solidFill>
                <a:schemeClr val="tx1"/>
              </a:solidFill>
              <a:effectLst>
                <a:outerShdw blurRad="38100" dist="19050" dir="2700000" algn="tl" rotWithShape="0">
                  <a:srgbClr val="000000">
                    <a:alpha val="40000"/>
                  </a:srgbClr>
                </a:outerShdw>
              </a:effectLst>
            </a:endParaRPr>
          </a:p>
        </p:txBody>
      </p:sp>
      <p:sp>
        <p:nvSpPr>
          <p:cNvPr id="8" name="TextBox 7">
            <a:extLst>
              <a:ext uri="{FF2B5EF4-FFF2-40B4-BE49-F238E27FC236}">
                <a16:creationId xmlns:a16="http://schemas.microsoft.com/office/drawing/2014/main" id="{8C68E260-5533-A8F5-F9BC-C791000295C4}"/>
              </a:ext>
            </a:extLst>
          </p:cNvPr>
          <p:cNvSpPr txBox="1"/>
          <p:nvPr/>
        </p:nvSpPr>
        <p:spPr>
          <a:xfrm>
            <a:off x="1814949" y="4805914"/>
            <a:ext cx="1793032" cy="861774"/>
          </a:xfrm>
          <a:prstGeom prst="rect">
            <a:avLst/>
          </a:prstGeom>
          <a:noFill/>
        </p:spPr>
        <p:txBody>
          <a:bodyPr wrap="square" lIns="91440" tIns="45720" rIns="91440" bIns="45720" anchor="t">
            <a:spAutoFit/>
          </a:bodyPr>
          <a:lstStyle/>
          <a:p>
            <a:r>
              <a:rPr lang="en-US" sz="5000" dirty="0">
                <a:ln w="0"/>
                <a:effectLst>
                  <a:outerShdw blurRad="38100" dist="19050" dir="2700000" algn="tl" rotWithShape="0">
                    <a:srgbClr val="000000">
                      <a:alpha val="40000"/>
                    </a:srgbClr>
                  </a:outerShdw>
                </a:effectLst>
              </a:rPr>
              <a:t>??</a:t>
            </a:r>
            <a:endParaRPr lang="en-US" dirty="0">
              <a:solidFill>
                <a:schemeClr val="tx1"/>
              </a:solidFill>
            </a:endParaRPr>
          </a:p>
        </p:txBody>
      </p:sp>
      <p:pic>
        <p:nvPicPr>
          <p:cNvPr id="2" name="Picture 1" descr="A map with blue points on it&#10;&#10;AI-generated content may be incorrect.">
            <a:extLst>
              <a:ext uri="{FF2B5EF4-FFF2-40B4-BE49-F238E27FC236}">
                <a16:creationId xmlns:a16="http://schemas.microsoft.com/office/drawing/2014/main" id="{E439CC93-C74D-1FB8-62B3-11858E68108F}"/>
              </a:ext>
            </a:extLst>
          </p:cNvPr>
          <p:cNvPicPr>
            <a:picLocks noChangeAspect="1"/>
          </p:cNvPicPr>
          <p:nvPr/>
        </p:nvPicPr>
        <p:blipFill>
          <a:blip r:embed="rId9"/>
          <a:stretch>
            <a:fillRect/>
          </a:stretch>
        </p:blipFill>
        <p:spPr>
          <a:xfrm>
            <a:off x="4249593" y="-289"/>
            <a:ext cx="7941540" cy="6858577"/>
          </a:xfrm>
          <a:prstGeom prst="rect">
            <a:avLst/>
          </a:prstGeom>
        </p:spPr>
      </p:pic>
    </p:spTree>
    <p:extLst>
      <p:ext uri="{BB962C8B-B14F-4D97-AF65-F5344CB8AC3E}">
        <p14:creationId xmlns:p14="http://schemas.microsoft.com/office/powerpoint/2010/main" val="148575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br>
              <a:rPr lang="en-US" sz="3600">
                <a:cs typeface="Calibri Light"/>
              </a:rPr>
            </a:br>
            <a:r>
              <a:rPr lang="en-US" sz="3600" b="1">
                <a:cs typeface="Calibri Light"/>
              </a:rPr>
              <a:t>     Adaptation &amp; Resilience - Water</a:t>
            </a:r>
            <a:endParaRPr lang="en-US" sz="3600" b="1">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98" y="217679"/>
            <a:ext cx="3348888" cy="956994"/>
          </a:xfrm>
          <a:prstGeom prst="rect">
            <a:avLst/>
          </a:prstGeom>
          <a:ln w="12700">
            <a:solidFill>
              <a:schemeClr val="tx1"/>
            </a:solidFill>
          </a:ln>
        </p:spPr>
      </p:pic>
      <p:pic>
        <p:nvPicPr>
          <p:cNvPr id="13314" name="Picture 2" descr="Moulsecoomb Primary SuDS in Schools">
            <a:extLst>
              <a:ext uri="{FF2B5EF4-FFF2-40B4-BE49-F238E27FC236}">
                <a16:creationId xmlns:a16="http://schemas.microsoft.com/office/drawing/2014/main" id="{29B4AA3A-E8C5-28E2-80AC-129FE4948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18" y="1511245"/>
            <a:ext cx="4745409" cy="282115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arden Primary School">
            <a:extLst>
              <a:ext uri="{FF2B5EF4-FFF2-40B4-BE49-F238E27FC236}">
                <a16:creationId xmlns:a16="http://schemas.microsoft.com/office/drawing/2014/main" id="{8995F023-A9BE-6D5A-1FE7-FE82B769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407" y="1534171"/>
            <a:ext cx="3815136" cy="282115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ain Planters and Downpipes — Wendy ...">
            <a:extLst>
              <a:ext uri="{FF2B5EF4-FFF2-40B4-BE49-F238E27FC236}">
                <a16:creationId xmlns:a16="http://schemas.microsoft.com/office/drawing/2014/main" id="{C6E6552E-1A63-275C-7FE6-B02704641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923" y="1557097"/>
            <a:ext cx="2726208" cy="27753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A6055D-8691-2DD2-1C2A-3280F64C1D6B}"/>
              </a:ext>
            </a:extLst>
          </p:cNvPr>
          <p:cNvSpPr txBox="1"/>
          <p:nvPr/>
        </p:nvSpPr>
        <p:spPr>
          <a:xfrm>
            <a:off x="1563200" y="4906712"/>
            <a:ext cx="6773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ighlight>
                  <a:srgbClr val="00FF00"/>
                </a:highlight>
              </a:rPr>
              <a:t>INSERT LOCAL EGS</a:t>
            </a:r>
          </a:p>
        </p:txBody>
      </p:sp>
    </p:spTree>
    <p:extLst>
      <p:ext uri="{BB962C8B-B14F-4D97-AF65-F5344CB8AC3E}">
        <p14:creationId xmlns:p14="http://schemas.microsoft.com/office/powerpoint/2010/main" val="1596717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normAutofit/>
          </a:bodyPr>
          <a:lstStyle/>
          <a:p>
            <a:r>
              <a:rPr lang="en-US" sz="3600" b="1">
                <a:cs typeface="Calibri Light"/>
              </a:rPr>
              <a:t>  </a:t>
            </a:r>
            <a:r>
              <a:rPr lang="en-US" sz="3600">
                <a:cs typeface="Calibri Light"/>
              </a:rPr>
              <a:t>Adaptation &amp; Resilience</a:t>
            </a:r>
            <a:br>
              <a:rPr lang="en-US" sz="3600">
                <a:cs typeface="Calibri Light"/>
              </a:rPr>
            </a:br>
            <a:r>
              <a:rPr lang="en-US" sz="3600">
                <a:cs typeface="Calibri Light"/>
              </a:rPr>
              <a:t> Nature Based Solutions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772" y="186552"/>
            <a:ext cx="2695814" cy="772461"/>
          </a:xfrm>
          <a:prstGeom prst="rect">
            <a:avLst/>
          </a:prstGeom>
          <a:ln w="12700">
            <a:solidFill>
              <a:schemeClr val="tx1"/>
            </a:solidFill>
          </a:ln>
        </p:spPr>
      </p:pic>
      <p:pic>
        <p:nvPicPr>
          <p:cNvPr id="4" name="Picture 3" descr="With and without trees : r/coolguides">
            <a:extLst>
              <a:ext uri="{FF2B5EF4-FFF2-40B4-BE49-F238E27FC236}">
                <a16:creationId xmlns:a16="http://schemas.microsoft.com/office/drawing/2014/main" id="{FCC5A53E-AF1B-8425-217D-1945713C4A82}"/>
              </a:ext>
            </a:extLst>
          </p:cNvPr>
          <p:cNvPicPr>
            <a:picLocks noChangeAspect="1"/>
          </p:cNvPicPr>
          <p:nvPr/>
        </p:nvPicPr>
        <p:blipFill>
          <a:blip r:embed="rId3"/>
          <a:stretch>
            <a:fillRect/>
          </a:stretch>
        </p:blipFill>
        <p:spPr>
          <a:xfrm>
            <a:off x="7271529" y="0"/>
            <a:ext cx="5010150" cy="6858000"/>
          </a:xfrm>
          <a:prstGeom prst="rect">
            <a:avLst/>
          </a:prstGeom>
        </p:spPr>
      </p:pic>
      <p:pic>
        <p:nvPicPr>
          <p:cNvPr id="3" name="Picture 2" descr="Good Shepherd Primary School ...">
            <a:extLst>
              <a:ext uri="{FF2B5EF4-FFF2-40B4-BE49-F238E27FC236}">
                <a16:creationId xmlns:a16="http://schemas.microsoft.com/office/drawing/2014/main" id="{0A48D714-BEF8-5C17-8A2C-DD65D13DE5DA}"/>
              </a:ext>
            </a:extLst>
          </p:cNvPr>
          <p:cNvPicPr>
            <a:picLocks noChangeAspect="1"/>
          </p:cNvPicPr>
          <p:nvPr/>
        </p:nvPicPr>
        <p:blipFill>
          <a:blip r:embed="rId4"/>
          <a:stretch>
            <a:fillRect/>
          </a:stretch>
        </p:blipFill>
        <p:spPr>
          <a:xfrm>
            <a:off x="528802" y="1998279"/>
            <a:ext cx="5747844" cy="3216165"/>
          </a:xfrm>
          <a:prstGeom prst="rect">
            <a:avLst/>
          </a:prstGeom>
        </p:spPr>
      </p:pic>
    </p:spTree>
    <p:extLst>
      <p:ext uri="{BB962C8B-B14F-4D97-AF65-F5344CB8AC3E}">
        <p14:creationId xmlns:p14="http://schemas.microsoft.com/office/powerpoint/2010/main" val="18137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4EA72E"/>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spTree>
    <p:extLst>
      <p:ext uri="{BB962C8B-B14F-4D97-AF65-F5344CB8AC3E}">
        <p14:creationId xmlns:p14="http://schemas.microsoft.com/office/powerpoint/2010/main" val="1045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sz="3200">
                <a:latin typeface="Arial"/>
                <a:cs typeface="Arial"/>
              </a:rPr>
              <a:t>Biodiversity Loss – Living Planet Report 2024</a:t>
            </a:r>
            <a:endParaRPr lang="en-US" sz="3600">
              <a:latin typeface="Arial"/>
              <a:ea typeface="Calibri Light"/>
              <a:cs typeface="Arial"/>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7064" y="298064"/>
            <a:ext cx="3067522" cy="876609"/>
          </a:xfrm>
          <a:prstGeom prst="rect">
            <a:avLst/>
          </a:prstGeom>
          <a:ln w="12700">
            <a:solidFill>
              <a:schemeClr val="tx1"/>
            </a:solidFill>
          </a:ln>
        </p:spPr>
      </p:pic>
      <p:pic>
        <p:nvPicPr>
          <p:cNvPr id="3" name="Picture 2" descr="A cartoon of elephants and fish&#10;&#10;Description automatically generated">
            <a:extLst>
              <a:ext uri="{FF2B5EF4-FFF2-40B4-BE49-F238E27FC236}">
                <a16:creationId xmlns:a16="http://schemas.microsoft.com/office/drawing/2014/main" id="{458C4098-BBF4-13DE-75E4-59326F2963E5}"/>
              </a:ext>
            </a:extLst>
          </p:cNvPr>
          <p:cNvPicPr>
            <a:picLocks noChangeAspect="1"/>
          </p:cNvPicPr>
          <p:nvPr/>
        </p:nvPicPr>
        <p:blipFill>
          <a:blip r:embed="rId3"/>
          <a:stretch>
            <a:fillRect/>
          </a:stretch>
        </p:blipFill>
        <p:spPr>
          <a:xfrm>
            <a:off x="666444" y="1353481"/>
            <a:ext cx="10106537" cy="4405696"/>
          </a:xfrm>
          <a:prstGeom prst="rect">
            <a:avLst/>
          </a:prstGeom>
        </p:spPr>
      </p:pic>
      <p:pic>
        <p:nvPicPr>
          <p:cNvPr id="9" name="Picture 8" descr="A white background with black text&#10;&#10;Description automatically generated">
            <a:extLst>
              <a:ext uri="{FF2B5EF4-FFF2-40B4-BE49-F238E27FC236}">
                <a16:creationId xmlns:a16="http://schemas.microsoft.com/office/drawing/2014/main" id="{B4EF033C-59A7-D289-ECFA-3241656143EB}"/>
              </a:ext>
            </a:extLst>
          </p:cNvPr>
          <p:cNvPicPr>
            <a:picLocks noChangeAspect="1"/>
          </p:cNvPicPr>
          <p:nvPr/>
        </p:nvPicPr>
        <p:blipFill>
          <a:blip r:embed="rId4"/>
          <a:stretch>
            <a:fillRect/>
          </a:stretch>
        </p:blipFill>
        <p:spPr>
          <a:xfrm>
            <a:off x="3520185" y="5760894"/>
            <a:ext cx="8506289" cy="1231280"/>
          </a:xfrm>
          <a:prstGeom prst="rect">
            <a:avLst/>
          </a:prstGeom>
        </p:spPr>
      </p:pic>
      <p:pic>
        <p:nvPicPr>
          <p:cNvPr id="11" name="Picture 10" descr="State of Nature 2023 - report on the UK ...">
            <a:extLst>
              <a:ext uri="{FF2B5EF4-FFF2-40B4-BE49-F238E27FC236}">
                <a16:creationId xmlns:a16="http://schemas.microsoft.com/office/drawing/2014/main" id="{6BD1D941-042E-DAD7-EB5C-421217E68F95}"/>
              </a:ext>
            </a:extLst>
          </p:cNvPr>
          <p:cNvPicPr>
            <a:picLocks noChangeAspect="1"/>
          </p:cNvPicPr>
          <p:nvPr/>
        </p:nvPicPr>
        <p:blipFill>
          <a:blip r:embed="rId5"/>
          <a:stretch>
            <a:fillRect/>
          </a:stretch>
        </p:blipFill>
        <p:spPr>
          <a:xfrm>
            <a:off x="662104" y="5786554"/>
            <a:ext cx="2857500" cy="990600"/>
          </a:xfrm>
          <a:prstGeom prst="rect">
            <a:avLst/>
          </a:prstGeom>
        </p:spPr>
      </p:pic>
      <p:sp>
        <p:nvSpPr>
          <p:cNvPr id="4" name="TextBox 3">
            <a:extLst>
              <a:ext uri="{FF2B5EF4-FFF2-40B4-BE49-F238E27FC236}">
                <a16:creationId xmlns:a16="http://schemas.microsoft.com/office/drawing/2014/main" id="{CD10EEAA-EDB2-DFDD-F971-B16939A0099D}"/>
              </a:ext>
            </a:extLst>
          </p:cNvPr>
          <p:cNvSpPr txBox="1"/>
          <p:nvPr/>
        </p:nvSpPr>
        <p:spPr>
          <a:xfrm>
            <a:off x="9997440" y="5933439"/>
            <a:ext cx="1971040" cy="9753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24041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DB8-5FED-8392-9060-AA4DD93078D9}"/>
              </a:ext>
            </a:extLst>
          </p:cNvPr>
          <p:cNvSpPr>
            <a:spLocks noGrp="1"/>
          </p:cNvSpPr>
          <p:nvPr>
            <p:ph type="title"/>
          </p:nvPr>
        </p:nvSpPr>
        <p:spPr/>
        <p:txBody>
          <a:bodyPr/>
          <a:lstStyle/>
          <a:p>
            <a:endParaRPr lang="en-GB"/>
          </a:p>
        </p:txBody>
      </p:sp>
      <p:pic>
        <p:nvPicPr>
          <p:cNvPr id="4" name="Content Placeholder 3" descr="A sign in a wooden box with plants&#10;&#10;Description automatically generated">
            <a:extLst>
              <a:ext uri="{FF2B5EF4-FFF2-40B4-BE49-F238E27FC236}">
                <a16:creationId xmlns:a16="http://schemas.microsoft.com/office/drawing/2014/main" id="{AE8B495B-595E-D2B3-B288-87D55B4685D6}"/>
              </a:ext>
            </a:extLst>
          </p:cNvPr>
          <p:cNvPicPr>
            <a:picLocks noGrp="1" noChangeAspect="1"/>
          </p:cNvPicPr>
          <p:nvPr>
            <p:ph idx="1"/>
          </p:nvPr>
        </p:nvPicPr>
        <p:blipFill>
          <a:blip r:embed="rId2"/>
          <a:stretch>
            <a:fillRect/>
          </a:stretch>
        </p:blipFill>
        <p:spPr>
          <a:xfrm>
            <a:off x="3360487" y="2228474"/>
            <a:ext cx="2997868" cy="2168691"/>
          </a:xfrm>
        </p:spPr>
      </p:pic>
      <p:pic>
        <p:nvPicPr>
          <p:cNvPr id="5" name="Picture 4" descr="A pond with plants in it&#10;&#10;Description automatically generated">
            <a:extLst>
              <a:ext uri="{FF2B5EF4-FFF2-40B4-BE49-F238E27FC236}">
                <a16:creationId xmlns:a16="http://schemas.microsoft.com/office/drawing/2014/main" id="{91AC0DDA-8153-368B-D1A2-3E212DEABDE7}"/>
              </a:ext>
            </a:extLst>
          </p:cNvPr>
          <p:cNvPicPr>
            <a:picLocks noChangeAspect="1"/>
          </p:cNvPicPr>
          <p:nvPr/>
        </p:nvPicPr>
        <p:blipFill>
          <a:blip r:embed="rId3"/>
          <a:stretch>
            <a:fillRect/>
          </a:stretch>
        </p:blipFill>
        <p:spPr>
          <a:xfrm>
            <a:off x="3362827" y="-6268"/>
            <a:ext cx="2979822" cy="2098007"/>
          </a:xfrm>
          <a:prstGeom prst="rect">
            <a:avLst/>
          </a:prstGeom>
        </p:spPr>
      </p:pic>
      <p:pic>
        <p:nvPicPr>
          <p:cNvPr id="6" name="Picture 5" descr="A wooden bin full of leaves and flowers&#10;&#10;Description automatically generated">
            <a:extLst>
              <a:ext uri="{FF2B5EF4-FFF2-40B4-BE49-F238E27FC236}">
                <a16:creationId xmlns:a16="http://schemas.microsoft.com/office/drawing/2014/main" id="{C7C53F4E-49CC-9515-892C-BB84C16FBB5D}"/>
              </a:ext>
            </a:extLst>
          </p:cNvPr>
          <p:cNvPicPr>
            <a:picLocks noChangeAspect="1"/>
          </p:cNvPicPr>
          <p:nvPr/>
        </p:nvPicPr>
        <p:blipFill>
          <a:blip r:embed="rId4"/>
          <a:stretch>
            <a:fillRect/>
          </a:stretch>
        </p:blipFill>
        <p:spPr>
          <a:xfrm>
            <a:off x="-330619" y="2306471"/>
            <a:ext cx="3562183" cy="2017796"/>
          </a:xfrm>
          <a:prstGeom prst="rect">
            <a:avLst/>
          </a:prstGeom>
        </p:spPr>
      </p:pic>
      <p:pic>
        <p:nvPicPr>
          <p:cNvPr id="7" name="Picture 6" descr="A bird feeder made of paper tube and cereal&#10;&#10;Description automatically generated">
            <a:extLst>
              <a:ext uri="{FF2B5EF4-FFF2-40B4-BE49-F238E27FC236}">
                <a16:creationId xmlns:a16="http://schemas.microsoft.com/office/drawing/2014/main" id="{4FF4560D-6F7D-9982-3EE3-52B65C2A053A}"/>
              </a:ext>
            </a:extLst>
          </p:cNvPr>
          <p:cNvPicPr>
            <a:picLocks noChangeAspect="1"/>
          </p:cNvPicPr>
          <p:nvPr/>
        </p:nvPicPr>
        <p:blipFill>
          <a:blip r:embed="rId5"/>
          <a:stretch>
            <a:fillRect/>
          </a:stretch>
        </p:blipFill>
        <p:spPr>
          <a:xfrm>
            <a:off x="6539329" y="2418681"/>
            <a:ext cx="2615866" cy="2167690"/>
          </a:xfrm>
          <a:prstGeom prst="rect">
            <a:avLst/>
          </a:prstGeom>
        </p:spPr>
      </p:pic>
      <p:pic>
        <p:nvPicPr>
          <p:cNvPr id="8" name="Picture 7" descr="A stack of wood pallets with a sign on it&#10;&#10;Description automatically generated">
            <a:extLst>
              <a:ext uri="{FF2B5EF4-FFF2-40B4-BE49-F238E27FC236}">
                <a16:creationId xmlns:a16="http://schemas.microsoft.com/office/drawing/2014/main" id="{DB69B053-CEA1-60C5-8BBE-133EFACA19E9}"/>
              </a:ext>
            </a:extLst>
          </p:cNvPr>
          <p:cNvPicPr>
            <a:picLocks noChangeAspect="1"/>
          </p:cNvPicPr>
          <p:nvPr/>
        </p:nvPicPr>
        <p:blipFill>
          <a:blip r:embed="rId6"/>
          <a:stretch>
            <a:fillRect/>
          </a:stretch>
        </p:blipFill>
        <p:spPr>
          <a:xfrm>
            <a:off x="87229" y="4503236"/>
            <a:ext cx="3167648" cy="2356686"/>
          </a:xfrm>
          <a:prstGeom prst="rect">
            <a:avLst/>
          </a:prstGeom>
        </p:spPr>
      </p:pic>
      <p:pic>
        <p:nvPicPr>
          <p:cNvPr id="9" name="Picture 8" descr="Kids Planting Trees ...">
            <a:extLst>
              <a:ext uri="{FF2B5EF4-FFF2-40B4-BE49-F238E27FC236}">
                <a16:creationId xmlns:a16="http://schemas.microsoft.com/office/drawing/2014/main" id="{DDBC17B4-56A1-CAD2-78D2-B8922DF0F460}"/>
              </a:ext>
            </a:extLst>
          </p:cNvPr>
          <p:cNvPicPr>
            <a:picLocks noChangeAspect="1"/>
          </p:cNvPicPr>
          <p:nvPr/>
        </p:nvPicPr>
        <p:blipFill>
          <a:blip r:embed="rId7"/>
          <a:stretch>
            <a:fillRect/>
          </a:stretch>
        </p:blipFill>
        <p:spPr>
          <a:xfrm>
            <a:off x="5514" y="-11448"/>
            <a:ext cx="3224129" cy="2242052"/>
          </a:xfrm>
          <a:prstGeom prst="rect">
            <a:avLst/>
          </a:prstGeom>
        </p:spPr>
      </p:pic>
      <p:pic>
        <p:nvPicPr>
          <p:cNvPr id="10" name="Picture 9" descr="Hove schools join 'City of Meadows' project">
            <a:extLst>
              <a:ext uri="{FF2B5EF4-FFF2-40B4-BE49-F238E27FC236}">
                <a16:creationId xmlns:a16="http://schemas.microsoft.com/office/drawing/2014/main" id="{0610C992-F4B9-3A2B-7DAC-D0283FE72523}"/>
              </a:ext>
            </a:extLst>
          </p:cNvPr>
          <p:cNvPicPr>
            <a:picLocks noChangeAspect="1"/>
          </p:cNvPicPr>
          <p:nvPr/>
        </p:nvPicPr>
        <p:blipFill>
          <a:blip r:embed="rId8"/>
          <a:stretch>
            <a:fillRect/>
          </a:stretch>
        </p:blipFill>
        <p:spPr>
          <a:xfrm>
            <a:off x="3357730" y="4587289"/>
            <a:ext cx="3003383" cy="2282157"/>
          </a:xfrm>
          <a:prstGeom prst="rect">
            <a:avLst/>
          </a:prstGeom>
        </p:spPr>
      </p:pic>
      <p:pic>
        <p:nvPicPr>
          <p:cNvPr id="11" name="Picture 10" descr="This is a school mini-forest. Found at ...">
            <a:extLst>
              <a:ext uri="{FF2B5EF4-FFF2-40B4-BE49-F238E27FC236}">
                <a16:creationId xmlns:a16="http://schemas.microsoft.com/office/drawing/2014/main" id="{471E29E4-1D24-4A25-698D-2237DFCCBFAB}"/>
              </a:ext>
            </a:extLst>
          </p:cNvPr>
          <p:cNvPicPr>
            <a:picLocks noChangeAspect="1"/>
          </p:cNvPicPr>
          <p:nvPr/>
        </p:nvPicPr>
        <p:blipFill>
          <a:blip r:embed="rId9"/>
          <a:stretch>
            <a:fillRect/>
          </a:stretch>
        </p:blipFill>
        <p:spPr>
          <a:xfrm>
            <a:off x="6543257" y="-38185"/>
            <a:ext cx="2608012" cy="2348998"/>
          </a:xfrm>
          <a:prstGeom prst="rect">
            <a:avLst/>
          </a:prstGeom>
        </p:spPr>
      </p:pic>
      <p:pic>
        <p:nvPicPr>
          <p:cNvPr id="12" name="Picture 11" descr="great schoolyard vegetable garden ...">
            <a:extLst>
              <a:ext uri="{FF2B5EF4-FFF2-40B4-BE49-F238E27FC236}">
                <a16:creationId xmlns:a16="http://schemas.microsoft.com/office/drawing/2014/main" id="{97903A43-0F9E-FFA2-4ED9-E4AEEFEB9203}"/>
              </a:ext>
            </a:extLst>
          </p:cNvPr>
          <p:cNvPicPr>
            <a:picLocks noChangeAspect="1"/>
          </p:cNvPicPr>
          <p:nvPr/>
        </p:nvPicPr>
        <p:blipFill>
          <a:blip r:embed="rId10"/>
          <a:stretch>
            <a:fillRect/>
          </a:stretch>
        </p:blipFill>
        <p:spPr>
          <a:xfrm>
            <a:off x="9270999" y="-28825"/>
            <a:ext cx="2994527" cy="2330283"/>
          </a:xfrm>
          <a:prstGeom prst="rect">
            <a:avLst/>
          </a:prstGeom>
        </p:spPr>
      </p:pic>
      <p:pic>
        <p:nvPicPr>
          <p:cNvPr id="13" name="Picture 12" descr="HHS | Green Walls In Schools">
            <a:extLst>
              <a:ext uri="{FF2B5EF4-FFF2-40B4-BE49-F238E27FC236}">
                <a16:creationId xmlns:a16="http://schemas.microsoft.com/office/drawing/2014/main" id="{56CB3DB0-16C9-3F81-A497-F65F2EF04C66}"/>
              </a:ext>
            </a:extLst>
          </p:cNvPr>
          <p:cNvPicPr>
            <a:picLocks noChangeAspect="1"/>
          </p:cNvPicPr>
          <p:nvPr/>
        </p:nvPicPr>
        <p:blipFill>
          <a:blip r:embed="rId11"/>
          <a:stretch>
            <a:fillRect/>
          </a:stretch>
        </p:blipFill>
        <p:spPr>
          <a:xfrm>
            <a:off x="9337841" y="2511175"/>
            <a:ext cx="2927685" cy="2263441"/>
          </a:xfrm>
          <a:prstGeom prst="rect">
            <a:avLst/>
          </a:prstGeom>
        </p:spPr>
      </p:pic>
      <p:pic>
        <p:nvPicPr>
          <p:cNvPr id="14" name="Picture 13" descr="Sharrow Primary School, Sheffield ...">
            <a:extLst>
              <a:ext uri="{FF2B5EF4-FFF2-40B4-BE49-F238E27FC236}">
                <a16:creationId xmlns:a16="http://schemas.microsoft.com/office/drawing/2014/main" id="{EB536805-3BC4-9CC8-44D9-D0F6F93091EE}"/>
              </a:ext>
            </a:extLst>
          </p:cNvPr>
          <p:cNvPicPr>
            <a:picLocks noChangeAspect="1"/>
          </p:cNvPicPr>
          <p:nvPr/>
        </p:nvPicPr>
        <p:blipFill>
          <a:blip r:embed="rId12"/>
          <a:stretch>
            <a:fillRect/>
          </a:stretch>
        </p:blipFill>
        <p:spPr>
          <a:xfrm>
            <a:off x="9340266" y="4840957"/>
            <a:ext cx="3350627" cy="2055561"/>
          </a:xfrm>
          <a:prstGeom prst="rect">
            <a:avLst/>
          </a:prstGeom>
        </p:spPr>
      </p:pic>
      <p:pic>
        <p:nvPicPr>
          <p:cNvPr id="15" name="Picture 14" descr="No Mow May - Dunsford Community Academy">
            <a:extLst>
              <a:ext uri="{FF2B5EF4-FFF2-40B4-BE49-F238E27FC236}">
                <a16:creationId xmlns:a16="http://schemas.microsoft.com/office/drawing/2014/main" id="{1F3375D7-B793-6074-E03D-399CACA20951}"/>
              </a:ext>
            </a:extLst>
          </p:cNvPr>
          <p:cNvPicPr>
            <a:picLocks noChangeAspect="1"/>
          </p:cNvPicPr>
          <p:nvPr/>
        </p:nvPicPr>
        <p:blipFill>
          <a:blip r:embed="rId13"/>
          <a:stretch>
            <a:fillRect/>
          </a:stretch>
        </p:blipFill>
        <p:spPr>
          <a:xfrm>
            <a:off x="6536322" y="4841289"/>
            <a:ext cx="2621883" cy="2228682"/>
          </a:xfrm>
          <a:prstGeom prst="rect">
            <a:avLst/>
          </a:prstGeom>
        </p:spPr>
      </p:pic>
    </p:spTree>
    <p:extLst>
      <p:ext uri="{BB962C8B-B14F-4D97-AF65-F5344CB8AC3E}">
        <p14:creationId xmlns:p14="http://schemas.microsoft.com/office/powerpoint/2010/main" val="1195440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E1FA9-3B85-C116-067F-DE3A218AB4C9}"/>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5855CB5C-A1C4-690B-910C-CE55E7978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F977DB11-1CB5-BF45-D16D-791AC0C0BE68}"/>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85AE292B-555E-9B93-82ED-09D3682673F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pPr>
              <a:r>
                <a:rPr lang="en-GB" sz="3200"/>
                <a:t>National Education Nature Park</a:t>
              </a:r>
              <a:endParaRPr lang="en-GB"/>
            </a:p>
          </p:txBody>
        </p:sp>
        <p:pic>
          <p:nvPicPr>
            <p:cNvPr id="9" name="Picture 8" descr="A black text on a white background&#10;&#10;Description automatically generated">
              <a:extLst>
                <a:ext uri="{FF2B5EF4-FFF2-40B4-BE49-F238E27FC236}">
                  <a16:creationId xmlns:a16="http://schemas.microsoft.com/office/drawing/2014/main" id="{AA2E83DF-1627-F0D8-3C49-4CADDEA2AF21}"/>
                </a:ext>
              </a:extLst>
            </p:cNvPr>
            <p:cNvPicPr>
              <a:picLocks noChangeAspect="1"/>
            </p:cNvPicPr>
            <p:nvPr/>
          </p:nvPicPr>
          <p:blipFill>
            <a:blip r:embed="rId4"/>
            <a:stretch>
              <a:fillRect/>
            </a:stretch>
          </p:blipFill>
          <p:spPr>
            <a:xfrm>
              <a:off x="8813321" y="209179"/>
              <a:ext cx="3206151" cy="961869"/>
            </a:xfrm>
            <a:prstGeom prst="rect">
              <a:avLst/>
            </a:prstGeom>
            <a:grpFill/>
          </p:spPr>
        </p:pic>
      </p:grpSp>
      <p:pic>
        <p:nvPicPr>
          <p:cNvPr id="6" name="Online Media 5" title="National Education Nature Park: how it works">
            <a:hlinkClick r:id="" action="ppaction://media"/>
            <a:extLst>
              <a:ext uri="{FF2B5EF4-FFF2-40B4-BE49-F238E27FC236}">
                <a16:creationId xmlns:a16="http://schemas.microsoft.com/office/drawing/2014/main" id="{8465340B-A5CC-DD96-EC1D-1EE4F02E317E}"/>
              </a:ext>
            </a:extLst>
          </p:cNvPr>
          <p:cNvPicPr>
            <a:picLocks noGrp="1" noRot="1" noChangeAspect="1"/>
          </p:cNvPicPr>
          <p:nvPr>
            <p:ph idx="1"/>
            <a:videoFile r:link="rId1"/>
          </p:nvPr>
        </p:nvPicPr>
        <p:blipFill>
          <a:blip r:embed="rId5"/>
          <a:stretch>
            <a:fillRect/>
          </a:stretch>
        </p:blipFill>
        <p:spPr>
          <a:xfrm>
            <a:off x="1295820" y="1351173"/>
            <a:ext cx="9670660" cy="5501525"/>
          </a:xfrm>
        </p:spPr>
      </p:pic>
    </p:spTree>
    <p:extLst>
      <p:ext uri="{BB962C8B-B14F-4D97-AF65-F5344CB8AC3E}">
        <p14:creationId xmlns:p14="http://schemas.microsoft.com/office/powerpoint/2010/main" val="3769057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6D73E-7DD9-C6F9-6D2D-B072ACC72E75}"/>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93B5D063-BC3D-5CFD-9710-EF3F67DD5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A963B55C-DFC3-908A-C987-E4CC7435E0A8}"/>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6B3039BE-B93B-DA33-8F29-186789649562}"/>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F3B0BDF2-178D-333E-3273-5DF73FCC2A69}"/>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003BCF0F-5F11-D0DB-C7F4-CE0F8B62E0CD}"/>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4EA72E"/>
                </a:solidFill>
                <a:cs typeface="Arial"/>
              </a:rPr>
              <a:t>climate education and green careers</a:t>
            </a:r>
            <a:endParaRPr lang="en-US" sz="2400">
              <a:solidFill>
                <a:srgbClr val="4EA72E"/>
              </a:solidFill>
              <a:ea typeface="Calibri"/>
              <a:cs typeface="Arial"/>
            </a:endParaRPr>
          </a:p>
        </p:txBody>
      </p:sp>
      <p:pic>
        <p:nvPicPr>
          <p:cNvPr id="2052" name="Picture 4" descr="Department for Education - Wikipedia">
            <a:extLst>
              <a:ext uri="{FF2B5EF4-FFF2-40B4-BE49-F238E27FC236}">
                <a16:creationId xmlns:a16="http://schemas.microsoft.com/office/drawing/2014/main" id="{46A91ED5-872F-0CD1-9292-AAFEA6595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4D1B22-363D-BDEF-9CCC-E6B5CF10C558}"/>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spTree>
    <p:extLst>
      <p:ext uri="{BB962C8B-B14F-4D97-AF65-F5344CB8AC3E}">
        <p14:creationId xmlns:p14="http://schemas.microsoft.com/office/powerpoint/2010/main" val="138680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Climate Education &amp; Green Careers</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10" name="TextBox 9">
            <a:extLst>
              <a:ext uri="{FF2B5EF4-FFF2-40B4-BE49-F238E27FC236}">
                <a16:creationId xmlns:a16="http://schemas.microsoft.com/office/drawing/2014/main" id="{013271E5-0023-E2E0-359C-D5EE4358C2D8}"/>
              </a:ext>
            </a:extLst>
          </p:cNvPr>
          <p:cNvSpPr txBox="1"/>
          <p:nvPr/>
        </p:nvSpPr>
        <p:spPr>
          <a:xfrm>
            <a:off x="745398" y="6176215"/>
            <a:ext cx="11449050"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hlinkClick r:id="rId3"/>
              </a:rPr>
              <a:t>www.osow-suffolk.co.uk</a:t>
            </a:r>
            <a:r>
              <a:rPr lang="en-GB" sz="4000"/>
              <a:t>                   Climate999</a:t>
            </a:r>
          </a:p>
        </p:txBody>
      </p:sp>
      <p:pic>
        <p:nvPicPr>
          <p:cNvPr id="2" name="Picture 1" descr="A group of people talking to each other&#10;&#10;AI-generated content may be incorrect.">
            <a:extLst>
              <a:ext uri="{FF2B5EF4-FFF2-40B4-BE49-F238E27FC236}">
                <a16:creationId xmlns:a16="http://schemas.microsoft.com/office/drawing/2014/main" id="{C8F4970D-B3F0-5E5E-798E-21F0E45A855A}"/>
              </a:ext>
            </a:extLst>
          </p:cNvPr>
          <p:cNvPicPr>
            <a:picLocks noChangeAspect="1"/>
          </p:cNvPicPr>
          <p:nvPr/>
        </p:nvPicPr>
        <p:blipFill>
          <a:blip r:embed="rId4"/>
          <a:stretch>
            <a:fillRect/>
          </a:stretch>
        </p:blipFill>
        <p:spPr>
          <a:xfrm>
            <a:off x="1479167" y="1341219"/>
            <a:ext cx="8813253" cy="4911287"/>
          </a:xfrm>
          <a:prstGeom prst="rect">
            <a:avLst/>
          </a:prstGeom>
        </p:spPr>
      </p:pic>
    </p:spTree>
    <p:extLst>
      <p:ext uri="{BB962C8B-B14F-4D97-AF65-F5344CB8AC3E}">
        <p14:creationId xmlns:p14="http://schemas.microsoft.com/office/powerpoint/2010/main" val="1373984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err="1">
                <a:cs typeface="Calibri Light"/>
              </a:rPr>
              <a:t>Decarbonisation</a:t>
            </a:r>
            <a:r>
              <a:rPr lang="en-US" sz="3600">
                <a:cs typeface="Calibri Light"/>
              </a:rPr>
              <a:t> – opportunity for pledges?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6" name="Content Placeholder 2">
            <a:extLst>
              <a:ext uri="{FF2B5EF4-FFF2-40B4-BE49-F238E27FC236}">
                <a16:creationId xmlns:a16="http://schemas.microsoft.com/office/drawing/2014/main" id="{728411BE-D7CF-F823-6914-F7E0489B5AB2}"/>
              </a:ext>
            </a:extLst>
          </p:cNvPr>
          <p:cNvSpPr txBox="1">
            <a:spLocks/>
          </p:cNvSpPr>
          <p:nvPr/>
        </p:nvSpPr>
        <p:spPr>
          <a:xfrm>
            <a:off x="810491" y="1451552"/>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Calibri"/>
                <a:ea typeface="Calibri"/>
                <a:cs typeface="Calibri"/>
              </a:rPr>
              <a:t>Waste</a:t>
            </a:r>
            <a:r>
              <a:rPr lang="en-US">
                <a:latin typeface="Calibri"/>
                <a:ea typeface="Calibri"/>
                <a:cs typeface="Calibri"/>
              </a:rPr>
              <a:t>:   Remove single use plastics from our classes, staffroom, catering operations and school events</a:t>
            </a:r>
            <a:endParaRPr lang="en-US"/>
          </a:p>
          <a:p>
            <a:r>
              <a:rPr lang="en-US" b="1">
                <a:latin typeface="Calibri"/>
                <a:ea typeface="Calibri"/>
                <a:cs typeface="Calibri"/>
              </a:rPr>
              <a:t>Food:</a:t>
            </a:r>
            <a:r>
              <a:rPr lang="en-US">
                <a:latin typeface="Calibri"/>
                <a:ea typeface="Calibri"/>
                <a:cs typeface="Calibri"/>
              </a:rPr>
              <a:t>     Promote a lower emissions menu, a greater plant-based offering and a significant reduction in food waste</a:t>
            </a:r>
            <a:endParaRPr lang="en-US"/>
          </a:p>
          <a:p>
            <a:r>
              <a:rPr lang="en-US" b="1">
                <a:latin typeface="Calibri"/>
                <a:ea typeface="Calibri"/>
                <a:cs typeface="Calibri"/>
              </a:rPr>
              <a:t>Energy:</a:t>
            </a:r>
            <a:r>
              <a:rPr lang="en-US">
                <a:latin typeface="Calibri"/>
                <a:ea typeface="Calibri"/>
                <a:cs typeface="Calibri"/>
              </a:rPr>
              <a:t>  Reduce carbon emissions from energy by 20%</a:t>
            </a:r>
            <a:endParaRPr lang="en-US"/>
          </a:p>
          <a:p>
            <a:r>
              <a:rPr lang="en-US" b="1">
                <a:latin typeface="Calibri"/>
                <a:ea typeface="Calibri"/>
                <a:cs typeface="Calibri"/>
              </a:rPr>
              <a:t>Water:</a:t>
            </a:r>
            <a:r>
              <a:rPr lang="en-US">
                <a:latin typeface="Calibri"/>
                <a:ea typeface="Calibri"/>
                <a:cs typeface="Calibri"/>
              </a:rPr>
              <a:t>   Reduce water use by 20%</a:t>
            </a:r>
            <a:endParaRPr lang="en-US"/>
          </a:p>
          <a:p>
            <a:r>
              <a:rPr lang="en-US" b="1">
                <a:latin typeface="Calibri"/>
                <a:ea typeface="Calibri"/>
                <a:cs typeface="Calibri"/>
              </a:rPr>
              <a:t>Biodiversity:</a:t>
            </a:r>
            <a:r>
              <a:rPr lang="en-US">
                <a:latin typeface="Calibri"/>
                <a:ea typeface="Calibri"/>
                <a:cs typeface="Calibri"/>
              </a:rPr>
              <a:t>   Increase the amount of land given over to supporting biodiversity by 10%</a:t>
            </a:r>
            <a:endParaRPr lang="en-US"/>
          </a:p>
          <a:p>
            <a:r>
              <a:rPr lang="en-US" b="1">
                <a:latin typeface="Calibri"/>
                <a:ea typeface="Calibri"/>
                <a:cs typeface="Calibri"/>
              </a:rPr>
              <a:t>Transport:</a:t>
            </a:r>
            <a:r>
              <a:rPr lang="en-US">
                <a:latin typeface="Calibri"/>
                <a:ea typeface="Calibri"/>
                <a:cs typeface="Calibri"/>
              </a:rPr>
              <a:t>  Reduce staff car travel to school by 20% (one day less a week)</a:t>
            </a:r>
            <a:endParaRPr lang="en-US"/>
          </a:p>
          <a:p>
            <a:r>
              <a:rPr lang="en-US" b="1">
                <a:latin typeface="Calibri"/>
                <a:ea typeface="Calibri"/>
                <a:cs typeface="Calibri"/>
              </a:rPr>
              <a:t>Leadership:</a:t>
            </a:r>
            <a:r>
              <a:rPr lang="en-US">
                <a:latin typeface="Calibri"/>
                <a:ea typeface="Calibri"/>
                <a:cs typeface="Calibri"/>
              </a:rPr>
              <a:t>  Sign up to Let's Go Zero &amp; track carbon emissions using the Count Your Carbon tool</a:t>
            </a:r>
            <a:endParaRPr lang="en-US"/>
          </a:p>
          <a:p>
            <a:endParaRPr lang="en-US"/>
          </a:p>
          <a:p>
            <a:endParaRPr lang="en-US"/>
          </a:p>
        </p:txBody>
      </p:sp>
    </p:spTree>
    <p:extLst>
      <p:ext uri="{BB962C8B-B14F-4D97-AF65-F5344CB8AC3E}">
        <p14:creationId xmlns:p14="http://schemas.microsoft.com/office/powerpoint/2010/main" val="2282384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97B85-93F1-401D-1DC0-9F0205FEB887}"/>
              </a:ext>
            </a:extLst>
          </p:cNvPr>
          <p:cNvSpPr>
            <a:spLocks noGrp="1"/>
          </p:cNvSpPr>
          <p:nvPr>
            <p:ph type="body" sz="quarter" idx="11"/>
          </p:nvPr>
        </p:nvSpPr>
        <p:spPr>
          <a:xfrm>
            <a:off x="532666" y="5199953"/>
            <a:ext cx="6829074" cy="1658047"/>
          </a:xfrm>
        </p:spPr>
        <p:txBody>
          <a:bodyPr>
            <a:normAutofit/>
          </a:bodyPr>
          <a:lstStyle/>
          <a:p>
            <a:r>
              <a:rPr lang="en-GB" sz="5400" noProof="0">
                <a:solidFill>
                  <a:srgbClr val="E15637"/>
                </a:solidFill>
              </a:rPr>
              <a:t> Support for Schools</a:t>
            </a:r>
          </a:p>
        </p:txBody>
      </p:sp>
      <p:sp>
        <p:nvSpPr>
          <p:cNvPr id="3" name="Text Placeholder 2">
            <a:extLst>
              <a:ext uri="{FF2B5EF4-FFF2-40B4-BE49-F238E27FC236}">
                <a16:creationId xmlns:a16="http://schemas.microsoft.com/office/drawing/2014/main" id="{173E7950-1A55-EE92-11EF-9C1FDA099643}"/>
              </a:ext>
            </a:extLst>
          </p:cNvPr>
          <p:cNvSpPr>
            <a:spLocks noGrp="1"/>
          </p:cNvSpPr>
          <p:nvPr>
            <p:ph type="body" sz="quarter" idx="12"/>
          </p:nvPr>
        </p:nvSpPr>
        <p:spPr>
          <a:xfrm>
            <a:off x="667196" y="4661270"/>
            <a:ext cx="5428804" cy="453031"/>
          </a:xfrm>
        </p:spPr>
        <p:txBody>
          <a:bodyPr>
            <a:normAutofit/>
          </a:bodyPr>
          <a:lstStyle/>
          <a:p>
            <a:r>
              <a:rPr lang="en-GB" sz="2000" noProof="0"/>
              <a:t>Let’s Go Zero </a:t>
            </a:r>
          </a:p>
        </p:txBody>
      </p:sp>
    </p:spTree>
    <p:extLst>
      <p:ext uri="{BB962C8B-B14F-4D97-AF65-F5344CB8AC3E}">
        <p14:creationId xmlns:p14="http://schemas.microsoft.com/office/powerpoint/2010/main" val="308693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440533-AD7A-F5F5-A0EC-9B7F8D75B161}"/>
              </a:ext>
            </a:extLst>
          </p:cNvPr>
          <p:cNvSpPr txBox="1"/>
          <p:nvPr/>
        </p:nvSpPr>
        <p:spPr>
          <a:xfrm>
            <a:off x="725960" y="2105561"/>
            <a:ext cx="5526560" cy="2246769"/>
          </a:xfrm>
          <a:prstGeom prst="rect">
            <a:avLst/>
          </a:prstGeom>
          <a:noFill/>
        </p:spPr>
        <p:txBody>
          <a:bodyPr wrap="square">
            <a:spAutoFit/>
          </a:bodyPr>
          <a:lstStyle/>
          <a:p>
            <a:r>
              <a:rPr lang="en-GB" sz="2800">
                <a:latin typeface="+mn-lt"/>
                <a:cs typeface="Arial" panose="020B0604020202020204" pitchFamily="34" charset="0"/>
              </a:rPr>
              <a:t>On your tables:</a:t>
            </a:r>
          </a:p>
          <a:p>
            <a:endParaRPr lang="en-GB" sz="2800">
              <a:latin typeface="+mn-lt"/>
              <a:cs typeface="Arial" panose="020B0604020202020204" pitchFamily="34" charset="0"/>
            </a:endParaRPr>
          </a:p>
          <a:p>
            <a:pPr marL="457200" indent="-457200">
              <a:buFont typeface="Arial" panose="020B0604020202020204" pitchFamily="34" charset="0"/>
              <a:buChar char="•"/>
            </a:pPr>
            <a:r>
              <a:rPr lang="en-GB" sz="2800">
                <a:latin typeface="+mn-lt"/>
                <a:cs typeface="Arial" panose="020B0604020202020204" pitchFamily="34" charset="0"/>
              </a:rPr>
              <a:t>Name, Role, School</a:t>
            </a:r>
          </a:p>
          <a:p>
            <a:pPr marL="457200" indent="-457200">
              <a:buFont typeface="Arial" panose="020B0604020202020204" pitchFamily="34" charset="0"/>
              <a:buChar char="•"/>
            </a:pPr>
            <a:endParaRPr lang="en-GB" sz="2800">
              <a:latin typeface="+mn-lt"/>
              <a:cs typeface="Arial" panose="020B0604020202020204" pitchFamily="34" charset="0"/>
            </a:endParaRPr>
          </a:p>
          <a:p>
            <a:pPr marL="457200" indent="-457200">
              <a:buFont typeface="Arial" panose="020B0604020202020204" pitchFamily="34" charset="0"/>
              <a:buChar char="•"/>
            </a:pPr>
            <a:r>
              <a:rPr lang="en-GB" sz="2800">
                <a:latin typeface="+mn-lt"/>
                <a:cs typeface="Arial" panose="020B0604020202020204" pitchFamily="34" charset="0"/>
              </a:rPr>
              <a:t>Why are you here today?</a:t>
            </a:r>
          </a:p>
        </p:txBody>
      </p:sp>
      <p:grpSp>
        <p:nvGrpSpPr>
          <p:cNvPr id="8" name="Group 7">
            <a:extLst>
              <a:ext uri="{FF2B5EF4-FFF2-40B4-BE49-F238E27FC236}">
                <a16:creationId xmlns:a16="http://schemas.microsoft.com/office/drawing/2014/main" id="{E7EB1F6B-C9C6-DBEF-2A61-203E082C7A7B}"/>
              </a:ext>
            </a:extLst>
          </p:cNvPr>
          <p:cNvGrpSpPr/>
          <p:nvPr/>
        </p:nvGrpSpPr>
        <p:grpSpPr>
          <a:xfrm>
            <a:off x="-6927" y="4907"/>
            <a:ext cx="12198927" cy="1339418"/>
            <a:chOff x="-6927" y="4907"/>
            <a:chExt cx="12288981" cy="1339418"/>
          </a:xfrm>
        </p:grpSpPr>
        <p:sp>
          <p:nvSpPr>
            <p:cNvPr id="9" name="Google Shape;101;p1">
              <a:extLst>
                <a:ext uri="{FF2B5EF4-FFF2-40B4-BE49-F238E27FC236}">
                  <a16:creationId xmlns:a16="http://schemas.microsoft.com/office/drawing/2014/main" id="{8EF6C7CE-CB91-B9B6-8DBC-E82DA23E45DC}"/>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4400" b="1">
                <a:latin typeface="+mn-lt"/>
              </a:endParaRPr>
            </a:p>
            <a:p>
              <a:pPr>
                <a:lnSpc>
                  <a:spcPct val="90000"/>
                </a:lnSpc>
                <a:buClr>
                  <a:schemeClr val="dk1"/>
                </a:buClr>
                <a:buSzPts val="4400"/>
                <a:buFont typeface="Play"/>
                <a:buNone/>
              </a:pPr>
              <a:r>
                <a:rPr lang="en-GB" sz="3200">
                  <a:latin typeface="+mn-lt"/>
                </a:rPr>
                <a:t>Introductions</a:t>
              </a:r>
              <a:endParaRPr lang="en-GB" sz="4400">
                <a:latin typeface="+mn-lt"/>
              </a:endParaRPr>
            </a:p>
          </p:txBody>
        </p:sp>
        <p:pic>
          <p:nvPicPr>
            <p:cNvPr id="10" name="Picture 9" descr="A black text on a white background&#10;&#10;Description automatically generated">
              <a:extLst>
                <a:ext uri="{FF2B5EF4-FFF2-40B4-BE49-F238E27FC236}">
                  <a16:creationId xmlns:a16="http://schemas.microsoft.com/office/drawing/2014/main" id="{05719F30-71D0-1FDC-67A4-BF0DE9BC5114}"/>
                </a:ext>
              </a:extLst>
            </p:cNvPr>
            <p:cNvPicPr>
              <a:picLocks noChangeAspect="1"/>
            </p:cNvPicPr>
            <p:nvPr/>
          </p:nvPicPr>
          <p:blipFill>
            <a:blip r:embed="rId3"/>
            <a:stretch>
              <a:fillRect/>
            </a:stretch>
          </p:blipFill>
          <p:spPr>
            <a:xfrm>
              <a:off x="8813321" y="209179"/>
              <a:ext cx="3206151" cy="961869"/>
            </a:xfrm>
            <a:prstGeom prst="rect">
              <a:avLst/>
            </a:prstGeom>
          </p:spPr>
        </p:pic>
      </p:grpSp>
      <p:pic>
        <p:nvPicPr>
          <p:cNvPr id="2050" name="Picture 2" descr="2,105,600+ Introductions Stock Photos, Pictures &amp; Royalty-Free Images -  iStock | Handshake, Welcome, Business introduction">
            <a:extLst>
              <a:ext uri="{FF2B5EF4-FFF2-40B4-BE49-F238E27FC236}">
                <a16:creationId xmlns:a16="http://schemas.microsoft.com/office/drawing/2014/main" id="{6EF558F8-C688-39C5-1EFB-22EE8DB03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720" y="2190311"/>
            <a:ext cx="5191442" cy="374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41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7D7E7-29F4-2F6C-7864-388060863866}"/>
              </a:ext>
            </a:extLst>
          </p:cNvPr>
          <p:cNvPicPr>
            <a:picLocks noChangeAspect="1"/>
          </p:cNvPicPr>
          <p:nvPr/>
        </p:nvPicPr>
        <p:blipFill>
          <a:blip r:embed="rId2"/>
          <a:srcRect/>
          <a:stretch/>
        </p:blipFill>
        <p:spPr>
          <a:xfrm>
            <a:off x="6831907" y="25432"/>
            <a:ext cx="5365019" cy="6807136"/>
          </a:xfrm>
          <a:prstGeom prst="rect">
            <a:avLst/>
          </a:prstGeom>
        </p:spPr>
      </p:pic>
      <p:sp>
        <p:nvSpPr>
          <p:cNvPr id="2" name="TextBox 1">
            <a:extLst>
              <a:ext uri="{FF2B5EF4-FFF2-40B4-BE49-F238E27FC236}">
                <a16:creationId xmlns:a16="http://schemas.microsoft.com/office/drawing/2014/main" id="{F114F8C5-9E02-0BC2-1F64-F724CFBC5E07}"/>
              </a:ext>
            </a:extLst>
          </p:cNvPr>
          <p:cNvSpPr txBox="1"/>
          <p:nvPr/>
        </p:nvSpPr>
        <p:spPr>
          <a:xfrm>
            <a:off x="852055" y="1438978"/>
            <a:ext cx="4755643" cy="3354765"/>
          </a:xfrm>
          <a:prstGeom prst="rect">
            <a:avLst/>
          </a:prstGeom>
          <a:noFill/>
        </p:spPr>
        <p:txBody>
          <a:bodyPr wrap="square" lIns="91440" tIns="45720" rIns="91440" bIns="45720" anchor="t">
            <a:spAutoFit/>
          </a:bodyPr>
          <a:lstStyle/>
          <a:p>
            <a:r>
              <a:rPr lang="en-GB" sz="2000" noProof="0">
                <a:solidFill>
                  <a:srgbClr val="222222"/>
                </a:solidFill>
                <a:latin typeface="Overpass Medium"/>
              </a:rPr>
              <a:t>The </a:t>
            </a:r>
            <a:r>
              <a:rPr lang="en-GB" sz="2000" b="0" i="0" noProof="0">
                <a:solidFill>
                  <a:srgbClr val="222222"/>
                </a:solidFill>
                <a:effectLst/>
                <a:latin typeface="Overpass Medium"/>
              </a:rPr>
              <a:t>national campaign </a:t>
            </a:r>
            <a:r>
              <a:rPr lang="en-GB" sz="2000" noProof="0">
                <a:solidFill>
                  <a:srgbClr val="222222"/>
                </a:solidFill>
                <a:latin typeface="Overpass Medium"/>
              </a:rPr>
              <a:t>for all school colleges and nurseries </a:t>
            </a:r>
            <a:r>
              <a:rPr lang="en-GB" sz="2000" b="0" i="0" noProof="0">
                <a:solidFill>
                  <a:srgbClr val="222222"/>
                </a:solidFill>
                <a:effectLst/>
                <a:latin typeface="Overpass Medium"/>
              </a:rPr>
              <a:t>to be zero carbon by 2030.</a:t>
            </a:r>
          </a:p>
          <a:p>
            <a:pPr algn="l"/>
            <a:endParaRPr lang="en-GB" sz="2000" noProof="0">
              <a:solidFill>
                <a:srgbClr val="222222"/>
              </a:solidFill>
              <a:latin typeface="Overpass Medium" pitchFamily="2" charset="77"/>
            </a:endParaRPr>
          </a:p>
          <a:p>
            <a:r>
              <a:rPr lang="en-GB" sz="2000" noProof="0">
                <a:latin typeface="Overpass"/>
              </a:rPr>
              <a:t>Over 5,000 schools, colleges and nurseries signed up to the campaign.</a:t>
            </a:r>
          </a:p>
          <a:p>
            <a:endParaRPr lang="en-GB" sz="2000" noProof="0">
              <a:latin typeface="Overpass"/>
            </a:endParaRPr>
          </a:p>
          <a:p>
            <a:r>
              <a:rPr lang="en-GB" sz="2000" noProof="0">
                <a:latin typeface="Overpass"/>
              </a:rPr>
              <a:t>Representing over 2 million students.</a:t>
            </a:r>
          </a:p>
          <a:p>
            <a:pPr algn="l"/>
            <a:endParaRPr lang="en-GB" sz="2000" b="0" i="0" noProof="0">
              <a:solidFill>
                <a:srgbClr val="222222"/>
              </a:solidFill>
              <a:effectLst/>
              <a:latin typeface="Overpass Medium" pitchFamily="2" charset="77"/>
            </a:endParaRPr>
          </a:p>
          <a:p>
            <a:br>
              <a:rPr lang="en-GB" sz="1400" noProof="0"/>
            </a:br>
            <a:endParaRPr lang="en-GB" noProof="0">
              <a:latin typeface="Overpass Medium" panose="00000500000000000000" pitchFamily="50" charset="0"/>
              <a:ea typeface="Times New Roman" panose="02020603050405020304" pitchFamily="18" charset="0"/>
              <a:cs typeface="Segoe UI" panose="020B0502040204020203" pitchFamily="34" charset="0"/>
            </a:endParaRPr>
          </a:p>
        </p:txBody>
      </p:sp>
      <p:sp>
        <p:nvSpPr>
          <p:cNvPr id="3" name="TextBox 2">
            <a:extLst>
              <a:ext uri="{FF2B5EF4-FFF2-40B4-BE49-F238E27FC236}">
                <a16:creationId xmlns:a16="http://schemas.microsoft.com/office/drawing/2014/main" id="{DBCE68E5-427B-B10E-8A44-0A5C4E6A4023}"/>
              </a:ext>
            </a:extLst>
          </p:cNvPr>
          <p:cNvSpPr txBox="1"/>
          <p:nvPr/>
        </p:nvSpPr>
        <p:spPr>
          <a:xfrm>
            <a:off x="820749" y="705100"/>
            <a:ext cx="11098206" cy="584775"/>
          </a:xfrm>
          <a:prstGeom prst="rect">
            <a:avLst/>
          </a:prstGeom>
          <a:noFill/>
        </p:spPr>
        <p:txBody>
          <a:bodyPr wrap="square">
            <a:spAutoFit/>
          </a:bodyPr>
          <a:lstStyle/>
          <a:p>
            <a:pPr algn="l"/>
            <a:r>
              <a:rPr lang="en-GB" sz="3200" b="1" noProof="0">
                <a:solidFill>
                  <a:srgbClr val="E15637"/>
                </a:solidFill>
                <a:effectLst/>
                <a:latin typeface="Overpass Black" pitchFamily="2" charset="77"/>
              </a:rPr>
              <a:t>Let’s Go Zero</a:t>
            </a:r>
            <a:endParaRPr lang="en-GB" sz="3200" b="1" kern="100" noProof="0">
              <a:solidFill>
                <a:srgbClr val="E15637"/>
              </a:solidFill>
              <a:effectLst/>
              <a:latin typeface="Overpass Black" pitchFamily="2" charset="77"/>
              <a:ea typeface="Aptos" panose="020B0004020202020204" pitchFamily="34" charset="0"/>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02EA6D77-B922-0474-27AB-95F0C2B426B8}"/>
              </a:ext>
            </a:extLst>
          </p:cNvPr>
          <p:cNvPicPr>
            <a:picLocks noChangeAspect="1"/>
          </p:cNvPicPr>
          <p:nvPr/>
        </p:nvPicPr>
        <p:blipFill>
          <a:blip r:embed="rId3"/>
          <a:stretch>
            <a:fillRect/>
          </a:stretch>
        </p:blipFill>
        <p:spPr>
          <a:xfrm>
            <a:off x="3810031" y="3945400"/>
            <a:ext cx="2288582" cy="2267706"/>
          </a:xfrm>
          <a:prstGeom prst="rect">
            <a:avLst/>
          </a:prstGeom>
        </p:spPr>
      </p:pic>
      <p:sp>
        <p:nvSpPr>
          <p:cNvPr id="6" name="TextBox 5">
            <a:extLst>
              <a:ext uri="{FF2B5EF4-FFF2-40B4-BE49-F238E27FC236}">
                <a16:creationId xmlns:a16="http://schemas.microsoft.com/office/drawing/2014/main" id="{94E1AD6B-AB19-4142-BEE3-8AA10043E839}"/>
              </a:ext>
            </a:extLst>
          </p:cNvPr>
          <p:cNvSpPr txBox="1"/>
          <p:nvPr/>
        </p:nvSpPr>
        <p:spPr>
          <a:xfrm>
            <a:off x="500601" y="4614097"/>
            <a:ext cx="3314370" cy="923330"/>
          </a:xfrm>
          <a:prstGeom prst="rect">
            <a:avLst/>
          </a:prstGeom>
          <a:noFill/>
        </p:spPr>
        <p:txBody>
          <a:bodyPr wrap="square" lIns="91440" tIns="45720" rIns="91440" bIns="45720" rtlCol="0" anchor="t">
            <a:spAutoFit/>
          </a:bodyPr>
          <a:lstStyle/>
          <a:p>
            <a:pPr algn="r"/>
            <a:r>
              <a:rPr lang="en-GB" b="1" noProof="0">
                <a:latin typeface="Overpass"/>
              </a:rPr>
              <a:t>Join the campaign now…</a:t>
            </a:r>
          </a:p>
          <a:p>
            <a:pPr algn="r"/>
            <a:r>
              <a:rPr lang="en-GB" noProof="0">
                <a:latin typeface="Overpass"/>
              </a:rPr>
              <a:t>www.letsgozero.org/join</a:t>
            </a:r>
          </a:p>
          <a:p>
            <a:pPr algn="r"/>
            <a:endParaRPr lang="en-GB" noProof="0"/>
          </a:p>
        </p:txBody>
      </p:sp>
      <p:pic>
        <p:nvPicPr>
          <p:cNvPr id="8" name="Picture 7" descr="A black and white sign with white text&#10;&#10;Description automatically generated">
            <a:extLst>
              <a:ext uri="{FF2B5EF4-FFF2-40B4-BE49-F238E27FC236}">
                <a16:creationId xmlns:a16="http://schemas.microsoft.com/office/drawing/2014/main" id="{4A5B16E2-389C-1CD4-B9E9-130FA286CC5C}"/>
              </a:ext>
            </a:extLst>
          </p:cNvPr>
          <p:cNvPicPr>
            <a:picLocks noChangeAspect="1"/>
          </p:cNvPicPr>
          <p:nvPr/>
        </p:nvPicPr>
        <p:blipFill>
          <a:blip r:embed="rId4"/>
          <a:stretch>
            <a:fillRect/>
          </a:stretch>
        </p:blipFill>
        <p:spPr>
          <a:xfrm>
            <a:off x="10329332" y="5868709"/>
            <a:ext cx="1392767" cy="682254"/>
          </a:xfrm>
          <a:prstGeom prst="rect">
            <a:avLst/>
          </a:prstGeom>
        </p:spPr>
      </p:pic>
    </p:spTree>
    <p:extLst>
      <p:ext uri="{BB962C8B-B14F-4D97-AF65-F5344CB8AC3E}">
        <p14:creationId xmlns:p14="http://schemas.microsoft.com/office/powerpoint/2010/main" val="2733465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 alt text provided for this image">
            <a:extLst>
              <a:ext uri="{FF2B5EF4-FFF2-40B4-BE49-F238E27FC236}">
                <a16:creationId xmlns:a16="http://schemas.microsoft.com/office/drawing/2014/main" id="{0309004C-378C-93FA-9E31-086D052A846F}"/>
              </a:ext>
            </a:extLst>
          </p:cNvPr>
          <p:cNvPicPr>
            <a:picLocks noGrp="1" noChangeAspect="1"/>
          </p:cNvPicPr>
          <p:nvPr>
            <p:ph idx="1"/>
          </p:nvPr>
        </p:nvPicPr>
        <p:blipFill>
          <a:blip r:embed="rId3"/>
          <a:stretch>
            <a:fillRect/>
          </a:stretch>
        </p:blipFill>
        <p:spPr>
          <a:xfrm>
            <a:off x="-964" y="3940"/>
            <a:ext cx="12145700" cy="3750657"/>
          </a:xfrm>
        </p:spPr>
      </p:pic>
      <p:sp>
        <p:nvSpPr>
          <p:cNvPr id="6" name="TextBox 5">
            <a:extLst>
              <a:ext uri="{FF2B5EF4-FFF2-40B4-BE49-F238E27FC236}">
                <a16:creationId xmlns:a16="http://schemas.microsoft.com/office/drawing/2014/main" id="{6E3C83AD-05D3-0BAF-8AFF-70AE82C956D2}"/>
              </a:ext>
            </a:extLst>
          </p:cNvPr>
          <p:cNvSpPr txBox="1"/>
          <p:nvPr/>
        </p:nvSpPr>
        <p:spPr>
          <a:xfrm>
            <a:off x="842409" y="4737763"/>
            <a:ext cx="10735896" cy="984885"/>
          </a:xfrm>
          <a:prstGeom prst="rect">
            <a:avLst/>
          </a:prstGeom>
          <a:noFill/>
        </p:spPr>
        <p:txBody>
          <a:bodyPr wrap="square" lIns="91440" tIns="45720" rIns="91440" bIns="45720" anchor="t">
            <a:spAutoFit/>
          </a:bodyPr>
          <a:lstStyle/>
          <a:p>
            <a:r>
              <a:rPr lang="en-GB" sz="2000" noProof="0">
                <a:solidFill>
                  <a:srgbClr val="222222"/>
                </a:solidFill>
                <a:latin typeface="Overpass Medium"/>
              </a:rPr>
              <a:t>32 Climate Action Advisors across England, offering free and impartial advice to help schools develop their climate action plans and support to implement them.</a:t>
            </a:r>
            <a:br>
              <a:rPr lang="en-GB" sz="1400" noProof="0"/>
            </a:br>
            <a:endParaRPr lang="en-GB" noProof="0">
              <a:latin typeface="Overpass Medium" panose="00000500000000000000" pitchFamily="50" charset="0"/>
              <a:ea typeface="Times New Roman" panose="02020603050405020304" pitchFamily="18" charset="0"/>
              <a:cs typeface="Segoe UI" panose="020B0502040204020203" pitchFamily="34" charset="0"/>
            </a:endParaRPr>
          </a:p>
        </p:txBody>
      </p:sp>
      <p:sp>
        <p:nvSpPr>
          <p:cNvPr id="8" name="TextBox 7">
            <a:extLst>
              <a:ext uri="{FF2B5EF4-FFF2-40B4-BE49-F238E27FC236}">
                <a16:creationId xmlns:a16="http://schemas.microsoft.com/office/drawing/2014/main" id="{258DE643-9404-7EE4-1515-C11D780F8A5F}"/>
              </a:ext>
            </a:extLst>
          </p:cNvPr>
          <p:cNvSpPr txBox="1"/>
          <p:nvPr/>
        </p:nvSpPr>
        <p:spPr>
          <a:xfrm>
            <a:off x="762875" y="4013530"/>
            <a:ext cx="11098206" cy="584775"/>
          </a:xfrm>
          <a:prstGeom prst="rect">
            <a:avLst/>
          </a:prstGeom>
          <a:noFill/>
        </p:spPr>
        <p:txBody>
          <a:bodyPr wrap="square" lIns="91440" tIns="45720" rIns="91440" bIns="45720" anchor="t">
            <a:spAutoFit/>
          </a:bodyPr>
          <a:lstStyle/>
          <a:p>
            <a:r>
              <a:rPr lang="en-GB" sz="3200" b="1" noProof="0">
                <a:solidFill>
                  <a:srgbClr val="E15637"/>
                </a:solidFill>
                <a:latin typeface="Overpass Black"/>
                <a:ea typeface="Aptos" panose="020B0004020202020204" pitchFamily="34" charset="0"/>
                <a:cs typeface="Arial"/>
              </a:rPr>
              <a:t>Climate Action Advisors </a:t>
            </a:r>
            <a:endParaRPr lang="en-GB" sz="3200" b="1" noProof="0">
              <a:solidFill>
                <a:srgbClr val="E15637"/>
              </a:solidFill>
              <a:effectLst/>
              <a:latin typeface="Overpass Black" pitchFamily="2" charset="77"/>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94433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AI-generated content may be incorrect.">
            <a:extLst>
              <a:ext uri="{FF2B5EF4-FFF2-40B4-BE49-F238E27FC236}">
                <a16:creationId xmlns:a16="http://schemas.microsoft.com/office/drawing/2014/main" id="{982221DE-D554-D488-40BB-9C5B08E4C291}"/>
              </a:ext>
            </a:extLst>
          </p:cNvPr>
          <p:cNvPicPr>
            <a:picLocks noChangeAspect="1"/>
          </p:cNvPicPr>
          <p:nvPr/>
        </p:nvPicPr>
        <p:blipFill>
          <a:blip r:embed="rId3"/>
          <a:srcRect l="17113" t="4277" r="15631" b="4277"/>
          <a:stretch/>
        </p:blipFill>
        <p:spPr>
          <a:xfrm>
            <a:off x="6542078" y="704850"/>
            <a:ext cx="5180021" cy="4697802"/>
          </a:xfrm>
          <a:prstGeom prst="rect">
            <a:avLst/>
          </a:prstGeom>
        </p:spPr>
      </p:pic>
      <p:sp>
        <p:nvSpPr>
          <p:cNvPr id="2" name="TextBox 1">
            <a:extLst>
              <a:ext uri="{FF2B5EF4-FFF2-40B4-BE49-F238E27FC236}">
                <a16:creationId xmlns:a16="http://schemas.microsoft.com/office/drawing/2014/main" id="{3A325735-286C-62AA-64D6-C1AF1A28133B}"/>
              </a:ext>
            </a:extLst>
          </p:cNvPr>
          <p:cNvSpPr txBox="1"/>
          <p:nvPr/>
        </p:nvSpPr>
        <p:spPr>
          <a:xfrm>
            <a:off x="714490" y="545013"/>
            <a:ext cx="5381510" cy="1014380"/>
          </a:xfrm>
          <a:prstGeom prst="rect">
            <a:avLst/>
          </a:prstGeom>
          <a:noFill/>
        </p:spPr>
        <p:txBody>
          <a:bodyPr wrap="square">
            <a:spAutoFit/>
          </a:bodyPr>
          <a:lstStyle/>
          <a:p>
            <a:pPr>
              <a:lnSpc>
                <a:spcPct val="107000"/>
              </a:lnSpc>
              <a:spcAft>
                <a:spcPts val="800"/>
              </a:spcAft>
            </a:pPr>
            <a:r>
              <a:rPr lang="en-GB" sz="2800" b="1" kern="100">
                <a:solidFill>
                  <a:srgbClr val="E15637"/>
                </a:solidFill>
                <a:latin typeface="Overpass Black" pitchFamily="2" charset="77"/>
                <a:ea typeface="Aptos" panose="020B0004020202020204" pitchFamily="34" charset="0"/>
                <a:cs typeface="Arial" panose="020B0604020202020204" pitchFamily="34" charset="0"/>
              </a:rPr>
              <a:t>T</a:t>
            </a:r>
            <a:r>
              <a:rPr lang="en-GB" sz="2800" b="1" kern="100" noProof="0">
                <a:solidFill>
                  <a:srgbClr val="E15637"/>
                </a:solidFill>
                <a:effectLst/>
                <a:latin typeface="Overpass Black" pitchFamily="2" charset="77"/>
                <a:ea typeface="Aptos" panose="020B0004020202020204" pitchFamily="34" charset="0"/>
                <a:cs typeface="Arial" panose="020B0604020202020204" pitchFamily="34" charset="0"/>
              </a:rPr>
              <a:t>he East of England Climate Action Advisor team</a:t>
            </a:r>
          </a:p>
        </p:txBody>
      </p:sp>
      <p:sp>
        <p:nvSpPr>
          <p:cNvPr id="3" name="TextBox 2">
            <a:extLst>
              <a:ext uri="{FF2B5EF4-FFF2-40B4-BE49-F238E27FC236}">
                <a16:creationId xmlns:a16="http://schemas.microsoft.com/office/drawing/2014/main" id="{5689A8C0-474F-E63D-5CD2-976A398C4410}"/>
              </a:ext>
            </a:extLst>
          </p:cNvPr>
          <p:cNvSpPr txBox="1"/>
          <p:nvPr/>
        </p:nvSpPr>
        <p:spPr>
          <a:xfrm>
            <a:off x="620937" y="2200912"/>
            <a:ext cx="5568615" cy="1285480"/>
          </a:xfrm>
          <a:prstGeom prst="rect">
            <a:avLst/>
          </a:prstGeom>
          <a:noFill/>
        </p:spPr>
        <p:txBody>
          <a:bodyPr wrap="square">
            <a:spAutoFit/>
          </a:bodyPr>
          <a:lstStyle/>
          <a:p>
            <a:pPr marL="342900" indent="-342900">
              <a:lnSpc>
                <a:spcPct val="107000"/>
              </a:lnSpc>
              <a:spcAft>
                <a:spcPts val="800"/>
              </a:spcAft>
              <a:buFont typeface="Wingdings" panose="05000000000000000000" pitchFamily="2" charset="2"/>
              <a:buChar char="q"/>
            </a:pPr>
            <a:r>
              <a:rPr lang="en-GB" sz="2000" kern="100" noProof="0">
                <a:latin typeface="Overpass" panose="00000500000000000000" pitchFamily="50" charset="0"/>
                <a:ea typeface="Aptos" panose="020B0004020202020204" pitchFamily="34" charset="0"/>
                <a:cs typeface="Arial" panose="020B0604020202020204" pitchFamily="34" charset="0"/>
              </a:rPr>
              <a:t>Luciana Almeida – </a:t>
            </a:r>
            <a:r>
              <a:rPr lang="en-GB" sz="2000" kern="100" noProof="0" err="1">
                <a:latin typeface="Overpass" panose="00000500000000000000" pitchFamily="50" charset="0"/>
                <a:ea typeface="Aptos" panose="020B0004020202020204" pitchFamily="34" charset="0"/>
                <a:cs typeface="Arial" panose="020B0604020202020204" pitchFamily="34" charset="0"/>
              </a:rPr>
              <a:t>Cambs</a:t>
            </a:r>
            <a:r>
              <a:rPr lang="en-GB" sz="2000" kern="100" noProof="0">
                <a:latin typeface="Overpass" panose="00000500000000000000" pitchFamily="50" charset="0"/>
                <a:ea typeface="Aptos" panose="020B0004020202020204" pitchFamily="34" charset="0"/>
                <a:cs typeface="Arial" panose="020B0604020202020204" pitchFamily="34" charset="0"/>
              </a:rPr>
              <a:t>, Suffolk &amp; Essex</a:t>
            </a:r>
          </a:p>
          <a:p>
            <a:pPr marL="342900" indent="-342900">
              <a:lnSpc>
                <a:spcPct val="107000"/>
              </a:lnSpc>
              <a:spcAft>
                <a:spcPts val="800"/>
              </a:spcAft>
              <a:buFont typeface="Wingdings" panose="05000000000000000000" pitchFamily="2" charset="2"/>
              <a:buChar char="q"/>
            </a:pPr>
            <a:r>
              <a:rPr lang="en-GB" sz="2000" kern="100">
                <a:latin typeface="Overpass" panose="00000500000000000000" pitchFamily="50" charset="0"/>
                <a:ea typeface="Aptos" panose="020B0004020202020204" pitchFamily="34" charset="0"/>
                <a:cs typeface="Arial" panose="020B0604020202020204" pitchFamily="34" charset="0"/>
              </a:rPr>
              <a:t>Nige’ Stannett – Norfolk, Suffolk &amp; </a:t>
            </a:r>
            <a:r>
              <a:rPr lang="en-GB" sz="2000" kern="100" err="1">
                <a:latin typeface="Overpass" panose="00000500000000000000" pitchFamily="50" charset="0"/>
                <a:ea typeface="Aptos" panose="020B0004020202020204" pitchFamily="34" charset="0"/>
                <a:cs typeface="Arial" panose="020B0604020202020204" pitchFamily="34" charset="0"/>
              </a:rPr>
              <a:t>Cambs</a:t>
            </a:r>
            <a:endParaRPr lang="en-GB" sz="2000" kern="100">
              <a:latin typeface="Overpass" panose="00000500000000000000" pitchFamily="50" charset="0"/>
              <a:ea typeface="Aptos" panose="020B000402020202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q"/>
            </a:pPr>
            <a:r>
              <a:rPr lang="en-GB" sz="2000" kern="100" noProof="0">
                <a:latin typeface="Overpass" panose="00000500000000000000" pitchFamily="50" charset="0"/>
                <a:ea typeface="Aptos" panose="020B0004020202020204" pitchFamily="34" charset="0"/>
                <a:cs typeface="Arial" panose="020B0604020202020204" pitchFamily="34" charset="0"/>
              </a:rPr>
              <a:t>Jeremy Williams – Beds, Herts &amp; Essex </a:t>
            </a:r>
            <a:endParaRPr lang="en-GB" noProof="0">
              <a:latin typeface="Overpass Medium" panose="00000500000000000000" pitchFamily="50" charset="0"/>
              <a:ea typeface="Times New Roman" panose="02020603050405020304" pitchFamily="18" charset="0"/>
              <a:cs typeface="Segoe UI" panose="020B0502040204020203" pitchFamily="34" charset="0"/>
            </a:endParaRPr>
          </a:p>
        </p:txBody>
      </p:sp>
      <p:pic>
        <p:nvPicPr>
          <p:cNvPr id="6" name="Picture 5" descr="A qr code on a yellow background&#10;&#10;Description automatically generated">
            <a:extLst>
              <a:ext uri="{FF2B5EF4-FFF2-40B4-BE49-F238E27FC236}">
                <a16:creationId xmlns:a16="http://schemas.microsoft.com/office/drawing/2014/main" id="{379BDC74-E3D5-2938-A7E9-489C345E27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4" t="36300" r="25215" b="13935"/>
          <a:stretch/>
        </p:blipFill>
        <p:spPr>
          <a:xfrm>
            <a:off x="3179870" y="4103121"/>
            <a:ext cx="1268305" cy="1251324"/>
          </a:xfrm>
          <a:prstGeom prst="rect">
            <a:avLst/>
          </a:prstGeom>
        </p:spPr>
      </p:pic>
      <p:sp>
        <p:nvSpPr>
          <p:cNvPr id="8" name="TextBox 7">
            <a:extLst>
              <a:ext uri="{FF2B5EF4-FFF2-40B4-BE49-F238E27FC236}">
                <a16:creationId xmlns:a16="http://schemas.microsoft.com/office/drawing/2014/main" id="{0BC464FD-B806-8AC0-4EA0-3462AECE5F7F}"/>
              </a:ext>
            </a:extLst>
          </p:cNvPr>
          <p:cNvSpPr txBox="1"/>
          <p:nvPr/>
        </p:nvSpPr>
        <p:spPr>
          <a:xfrm>
            <a:off x="469901" y="4297896"/>
            <a:ext cx="2450879" cy="861774"/>
          </a:xfrm>
          <a:prstGeom prst="rect">
            <a:avLst/>
          </a:prstGeom>
          <a:noFill/>
        </p:spPr>
        <p:txBody>
          <a:bodyPr wrap="square">
            <a:spAutoFit/>
          </a:bodyPr>
          <a:lstStyle/>
          <a:p>
            <a:pPr marL="0" marR="0" lvl="0" indent="0" algn="r"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Overpass"/>
              </a:rPr>
              <a:t>Register for free Climate Action Advisor </a:t>
            </a:r>
          </a:p>
          <a:p>
            <a:pPr marL="0" marR="0" lvl="0" indent="0" algn="r"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Overpass"/>
              </a:rPr>
              <a:t>support:</a:t>
            </a:r>
            <a:endParaRPr kumimoji="0" lang="en-GB" sz="900" b="1" i="0" u="none" strike="noStrike" kern="1200" cap="none" spc="0" normalizeH="0" baseline="0" noProof="0">
              <a:ln>
                <a:noFill/>
              </a:ln>
              <a:solidFill>
                <a:prstClr val="black"/>
              </a:solidFill>
              <a:effectLst/>
              <a:uLnTx/>
              <a:uFillTx/>
              <a:latin typeface="Overpass"/>
            </a:endParaRPr>
          </a:p>
        </p:txBody>
      </p:sp>
      <p:sp>
        <p:nvSpPr>
          <p:cNvPr id="10" name="Oval 9">
            <a:extLst>
              <a:ext uri="{FF2B5EF4-FFF2-40B4-BE49-F238E27FC236}">
                <a16:creationId xmlns:a16="http://schemas.microsoft.com/office/drawing/2014/main" id="{ED73A52B-031B-7D1B-1572-32C778011086}"/>
              </a:ext>
            </a:extLst>
          </p:cNvPr>
          <p:cNvSpPr/>
          <p:nvPr/>
        </p:nvSpPr>
        <p:spPr>
          <a:xfrm>
            <a:off x="7277100" y="800100"/>
            <a:ext cx="1009650" cy="104775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F1FC07A-A06F-9304-7D9A-153B62077635}"/>
              </a:ext>
            </a:extLst>
          </p:cNvPr>
          <p:cNvSpPr/>
          <p:nvPr/>
        </p:nvSpPr>
        <p:spPr>
          <a:xfrm>
            <a:off x="9070974" y="676912"/>
            <a:ext cx="1009650" cy="104775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44EBF0-C844-945F-89B7-2AA8BF1119A9}"/>
              </a:ext>
            </a:extLst>
          </p:cNvPr>
          <p:cNvSpPr/>
          <p:nvPr/>
        </p:nvSpPr>
        <p:spPr>
          <a:xfrm>
            <a:off x="8012122" y="1743712"/>
            <a:ext cx="1009650" cy="104775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449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14;p7">
            <a:extLst>
              <a:ext uri="{FF2B5EF4-FFF2-40B4-BE49-F238E27FC236}">
                <a16:creationId xmlns:a16="http://schemas.microsoft.com/office/drawing/2014/main" id="{02E21D5F-7C23-ACAD-65F4-CBF285B63EBD}"/>
              </a:ext>
            </a:extLst>
          </p:cNvPr>
          <p:cNvSpPr txBox="1"/>
          <p:nvPr/>
        </p:nvSpPr>
        <p:spPr>
          <a:xfrm>
            <a:off x="844313" y="1158354"/>
            <a:ext cx="2885579" cy="400055"/>
          </a:xfrm>
          <a:prstGeom prst="rect">
            <a:avLst/>
          </a:prstGeom>
          <a:noFill/>
          <a:ln>
            <a:noFill/>
          </a:ln>
        </p:spPr>
        <p:txBody>
          <a:bodyPr spcFirstLastPara="1" wrap="square" lIns="121900" tIns="60933" rIns="121900" bIns="60933" anchor="t" anchorCtr="0">
            <a:spAutoFit/>
          </a:bodyPr>
          <a:lstStyle/>
          <a:p>
            <a:r>
              <a:rPr lang="en-GB" b="1" noProof="0">
                <a:latin typeface="Overpass ExtraBold"/>
                <a:sym typeface="Overpass Light"/>
              </a:rPr>
              <a:t>Our coalition</a:t>
            </a:r>
            <a:endParaRPr lang="en-GB" sz="1867" noProof="0">
              <a:solidFill>
                <a:srgbClr val="000000"/>
              </a:solidFill>
              <a:latin typeface="Overpass Medium"/>
              <a:ea typeface="Overpass Light"/>
              <a:cs typeface="Overpass Light"/>
              <a:sym typeface="Overpass Light"/>
            </a:endParaRPr>
          </a:p>
        </p:txBody>
      </p:sp>
      <p:sp>
        <p:nvSpPr>
          <p:cNvPr id="2" name="TextBox 1">
            <a:extLst>
              <a:ext uri="{FF2B5EF4-FFF2-40B4-BE49-F238E27FC236}">
                <a16:creationId xmlns:a16="http://schemas.microsoft.com/office/drawing/2014/main" id="{3A325735-286C-62AA-64D6-C1AF1A28133B}"/>
              </a:ext>
            </a:extLst>
          </p:cNvPr>
          <p:cNvSpPr txBox="1"/>
          <p:nvPr/>
        </p:nvSpPr>
        <p:spPr>
          <a:xfrm>
            <a:off x="787792" y="443124"/>
            <a:ext cx="11098206" cy="584775"/>
          </a:xfrm>
          <a:prstGeom prst="rect">
            <a:avLst/>
          </a:prstGeom>
          <a:noFill/>
        </p:spPr>
        <p:txBody>
          <a:bodyPr wrap="square" lIns="91440" tIns="45720" rIns="91440" bIns="45720" anchor="t">
            <a:spAutoFit/>
          </a:bodyPr>
          <a:lstStyle/>
          <a:p>
            <a:pPr algn="l"/>
            <a:r>
              <a:rPr lang="en-GB" sz="3200" b="1" noProof="0">
                <a:solidFill>
                  <a:srgbClr val="E15637"/>
                </a:solidFill>
                <a:latin typeface="Overpass Black"/>
              </a:rPr>
              <a:t>Let’s Go Zero works collaboratively</a:t>
            </a:r>
            <a:endParaRPr lang="en-GB" sz="3200" b="1" kern="100" noProof="0">
              <a:solidFill>
                <a:srgbClr val="E15637"/>
              </a:solidFill>
              <a:effectLst/>
              <a:latin typeface="Overpass Black"/>
              <a:ea typeface="Aptos" panose="020B0004020202020204" pitchFamily="34" charset="0"/>
              <a:cs typeface="Arial" panose="020B0604020202020204" pitchFamily="34" charset="0"/>
            </a:endParaRPr>
          </a:p>
        </p:txBody>
      </p:sp>
      <p:sp>
        <p:nvSpPr>
          <p:cNvPr id="4" name="Google Shape;95;p5">
            <a:extLst>
              <a:ext uri="{FF2B5EF4-FFF2-40B4-BE49-F238E27FC236}">
                <a16:creationId xmlns:a16="http://schemas.microsoft.com/office/drawing/2014/main" id="{879ED680-376C-9160-7081-95BE9CBFF463}"/>
              </a:ext>
            </a:extLst>
          </p:cNvPr>
          <p:cNvSpPr txBox="1"/>
          <p:nvPr/>
        </p:nvSpPr>
        <p:spPr>
          <a:xfrm>
            <a:off x="795615" y="4126770"/>
            <a:ext cx="6821904" cy="1056710"/>
          </a:xfrm>
          <a:prstGeom prst="rect">
            <a:avLst/>
          </a:prstGeom>
          <a:noFill/>
          <a:ln>
            <a:noFill/>
          </a:ln>
        </p:spPr>
        <p:txBody>
          <a:bodyPr spcFirstLastPara="1" wrap="square" lIns="121900" tIns="60933" rIns="121900" bIns="60933" anchor="t" anchorCtr="0">
            <a:spAutoFit/>
          </a:bodyPr>
          <a:lstStyle/>
          <a:p>
            <a:r>
              <a:rPr lang="en-GB" b="1" noProof="0">
                <a:latin typeface="Overpass Black"/>
                <a:ea typeface="Overpass Light"/>
                <a:cs typeface="Overpass Light"/>
                <a:sym typeface="Overpass Light"/>
              </a:rPr>
              <a:t>Our partners</a:t>
            </a:r>
            <a:endParaRPr lang="en-GB" b="1" noProof="0">
              <a:latin typeface="Overpass Black"/>
              <a:ea typeface="Overpass Light"/>
              <a:cs typeface="Overpass Light"/>
            </a:endParaRPr>
          </a:p>
          <a:p>
            <a:endParaRPr lang="en-GB" sz="2400" noProof="0">
              <a:latin typeface="Overpass Medium" pitchFamily="2" charset="77"/>
              <a:sym typeface="Overpass Light"/>
            </a:endParaRPr>
          </a:p>
          <a:p>
            <a:endParaRPr lang="en-GB" sz="1867" noProof="0">
              <a:solidFill>
                <a:srgbClr val="000000"/>
              </a:solidFill>
              <a:latin typeface="Arial"/>
              <a:ea typeface="Arial"/>
              <a:cs typeface="Arial"/>
              <a:sym typeface="Arial"/>
            </a:endParaRPr>
          </a:p>
        </p:txBody>
      </p:sp>
      <p:pic>
        <p:nvPicPr>
          <p:cNvPr id="7" name="Picture 6" descr="A black and grey logo&#10;&#10;Description automatically generated">
            <a:extLst>
              <a:ext uri="{FF2B5EF4-FFF2-40B4-BE49-F238E27FC236}">
                <a16:creationId xmlns:a16="http://schemas.microsoft.com/office/drawing/2014/main" id="{622E91E2-C93C-483F-EAE0-3D65B16109CE}"/>
              </a:ext>
            </a:extLst>
          </p:cNvPr>
          <p:cNvPicPr>
            <a:picLocks noChangeAspect="1"/>
          </p:cNvPicPr>
          <p:nvPr/>
        </p:nvPicPr>
        <p:blipFill>
          <a:blip r:embed="rId3"/>
          <a:stretch>
            <a:fillRect/>
          </a:stretch>
        </p:blipFill>
        <p:spPr>
          <a:xfrm>
            <a:off x="3482778" y="1698510"/>
            <a:ext cx="1427669" cy="828048"/>
          </a:xfrm>
          <a:prstGeom prst="rect">
            <a:avLst/>
          </a:prstGeom>
        </p:spPr>
      </p:pic>
      <p:pic>
        <p:nvPicPr>
          <p:cNvPr id="8" name="Picture 7" descr="A logo with blue lines and black text&#10;&#10;Description automatically generated">
            <a:extLst>
              <a:ext uri="{FF2B5EF4-FFF2-40B4-BE49-F238E27FC236}">
                <a16:creationId xmlns:a16="http://schemas.microsoft.com/office/drawing/2014/main" id="{5ABBA5B9-3872-C0DA-4F60-7CE494CCB86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132148" y="1709313"/>
            <a:ext cx="960445" cy="669922"/>
          </a:xfrm>
          <a:prstGeom prst="rect">
            <a:avLst/>
          </a:prstGeom>
          <a:ln>
            <a:solidFill>
              <a:schemeClr val="bg1"/>
            </a:solidFill>
          </a:ln>
        </p:spPr>
      </p:pic>
      <p:pic>
        <p:nvPicPr>
          <p:cNvPr id="9" name="Picture 8" descr="A colorful text on a black background&#10;&#10;Description automatically generated">
            <a:extLst>
              <a:ext uri="{FF2B5EF4-FFF2-40B4-BE49-F238E27FC236}">
                <a16:creationId xmlns:a16="http://schemas.microsoft.com/office/drawing/2014/main" id="{4181348D-5C7A-57EE-EC3F-A41D3365E181}"/>
              </a:ext>
            </a:extLst>
          </p:cNvPr>
          <p:cNvPicPr>
            <a:picLocks noChangeAspect="1"/>
          </p:cNvPicPr>
          <p:nvPr/>
        </p:nvPicPr>
        <p:blipFill>
          <a:blip r:embed="rId5"/>
          <a:stretch>
            <a:fillRect/>
          </a:stretch>
        </p:blipFill>
        <p:spPr>
          <a:xfrm>
            <a:off x="5640965" y="2507549"/>
            <a:ext cx="1092551" cy="778550"/>
          </a:xfrm>
          <a:prstGeom prst="rect">
            <a:avLst/>
          </a:prstGeom>
        </p:spPr>
      </p:pic>
      <p:pic>
        <p:nvPicPr>
          <p:cNvPr id="10" name="Picture 9" descr="A blue and white sign&#10;&#10;Description automatically generated">
            <a:extLst>
              <a:ext uri="{FF2B5EF4-FFF2-40B4-BE49-F238E27FC236}">
                <a16:creationId xmlns:a16="http://schemas.microsoft.com/office/drawing/2014/main" id="{35970C20-0F1F-4482-D974-2C7020EF64CD}"/>
              </a:ext>
            </a:extLst>
          </p:cNvPr>
          <p:cNvPicPr>
            <a:picLocks noChangeAspect="1"/>
          </p:cNvPicPr>
          <p:nvPr/>
        </p:nvPicPr>
        <p:blipFill>
          <a:blip r:embed="rId6"/>
          <a:stretch>
            <a:fillRect/>
          </a:stretch>
        </p:blipFill>
        <p:spPr>
          <a:xfrm>
            <a:off x="2259111" y="2582248"/>
            <a:ext cx="997633" cy="658348"/>
          </a:xfrm>
          <a:prstGeom prst="rect">
            <a:avLst/>
          </a:prstGeom>
        </p:spPr>
      </p:pic>
      <p:pic>
        <p:nvPicPr>
          <p:cNvPr id="11" name="Picture 10" descr="A logo with a person in a circle&#10;&#10;Description automatically generated">
            <a:extLst>
              <a:ext uri="{FF2B5EF4-FFF2-40B4-BE49-F238E27FC236}">
                <a16:creationId xmlns:a16="http://schemas.microsoft.com/office/drawing/2014/main" id="{90E12FC1-6541-EE64-8096-D02BEA70C946}"/>
              </a:ext>
            </a:extLst>
          </p:cNvPr>
          <p:cNvPicPr>
            <a:picLocks noChangeAspect="1"/>
          </p:cNvPicPr>
          <p:nvPr/>
        </p:nvPicPr>
        <p:blipFill rotWithShape="1">
          <a:blip r:embed="rId7">
            <a:extLst>
              <a:ext uri="{28A0092B-C50C-407E-A947-70E740481C1C}">
                <a14:useLocalDpi xmlns:a14="http://schemas.microsoft.com/office/drawing/2010/main"/>
              </a:ext>
            </a:extLst>
          </a:blip>
          <a:srcRect l="28124" t="15746" r="28947" b="14528"/>
          <a:stretch/>
        </p:blipFill>
        <p:spPr>
          <a:xfrm>
            <a:off x="4203032" y="2498633"/>
            <a:ext cx="733388" cy="772077"/>
          </a:xfrm>
          <a:prstGeom prst="rect">
            <a:avLst/>
          </a:prstGeom>
        </p:spPr>
      </p:pic>
      <p:pic>
        <p:nvPicPr>
          <p:cNvPr id="12" name="Picture 11" descr="A logo of a person with a book&#10;&#10;Description automatically generated">
            <a:extLst>
              <a:ext uri="{FF2B5EF4-FFF2-40B4-BE49-F238E27FC236}">
                <a16:creationId xmlns:a16="http://schemas.microsoft.com/office/drawing/2014/main" id="{B040714A-2916-87C0-3FB1-09589C7DC12A}"/>
              </a:ext>
            </a:extLst>
          </p:cNvPr>
          <p:cNvPicPr>
            <a:picLocks noChangeAspect="1"/>
          </p:cNvPicPr>
          <p:nvPr/>
        </p:nvPicPr>
        <p:blipFill>
          <a:blip r:embed="rId8"/>
          <a:stretch>
            <a:fillRect/>
          </a:stretch>
        </p:blipFill>
        <p:spPr>
          <a:xfrm>
            <a:off x="1007308" y="2538548"/>
            <a:ext cx="673292" cy="698483"/>
          </a:xfrm>
          <a:prstGeom prst="rect">
            <a:avLst/>
          </a:prstGeom>
        </p:spPr>
      </p:pic>
      <p:pic>
        <p:nvPicPr>
          <p:cNvPr id="14" name="Picture 13" descr="A yellow and black logo&#10;&#10;Description automatically generated">
            <a:extLst>
              <a:ext uri="{FF2B5EF4-FFF2-40B4-BE49-F238E27FC236}">
                <a16:creationId xmlns:a16="http://schemas.microsoft.com/office/drawing/2014/main" id="{74676F40-3B49-91ED-274A-212E50F2922B}"/>
              </a:ext>
            </a:extLst>
          </p:cNvPr>
          <p:cNvPicPr>
            <a:picLocks noChangeAspect="1"/>
          </p:cNvPicPr>
          <p:nvPr/>
        </p:nvPicPr>
        <p:blipFill>
          <a:blip r:embed="rId9"/>
          <a:stretch>
            <a:fillRect/>
          </a:stretch>
        </p:blipFill>
        <p:spPr>
          <a:xfrm>
            <a:off x="7396181" y="2629936"/>
            <a:ext cx="853676" cy="503703"/>
          </a:xfrm>
          <a:prstGeom prst="rect">
            <a:avLst/>
          </a:prstGeom>
        </p:spPr>
      </p:pic>
      <p:pic>
        <p:nvPicPr>
          <p:cNvPr id="16" name="Picture 15" descr="A blue and black logo&#10;&#10;Description automatically generated">
            <a:extLst>
              <a:ext uri="{FF2B5EF4-FFF2-40B4-BE49-F238E27FC236}">
                <a16:creationId xmlns:a16="http://schemas.microsoft.com/office/drawing/2014/main" id="{E57DA548-E86F-2600-D250-B656975111E0}"/>
              </a:ext>
            </a:extLst>
          </p:cNvPr>
          <p:cNvPicPr>
            <a:picLocks noChangeAspect="1"/>
          </p:cNvPicPr>
          <p:nvPr/>
        </p:nvPicPr>
        <p:blipFill>
          <a:blip r:embed="rId10"/>
          <a:stretch>
            <a:fillRect/>
          </a:stretch>
        </p:blipFill>
        <p:spPr>
          <a:xfrm>
            <a:off x="8482879" y="1824428"/>
            <a:ext cx="1252842" cy="553742"/>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23524CD1-2687-0FC3-6FC2-06870985DD79}"/>
              </a:ext>
            </a:extLst>
          </p:cNvPr>
          <p:cNvPicPr>
            <a:picLocks noChangeAspect="1"/>
          </p:cNvPicPr>
          <p:nvPr/>
        </p:nvPicPr>
        <p:blipFill>
          <a:blip r:embed="rId11"/>
          <a:stretch>
            <a:fillRect/>
          </a:stretch>
        </p:blipFill>
        <p:spPr>
          <a:xfrm>
            <a:off x="1030552" y="1688720"/>
            <a:ext cx="680211" cy="680211"/>
          </a:xfrm>
          <a:prstGeom prst="rect">
            <a:avLst/>
          </a:prstGeom>
        </p:spPr>
      </p:pic>
      <p:pic>
        <p:nvPicPr>
          <p:cNvPr id="20" name="Picture 19" descr="A close-up of a logo&#10;&#10;Description automatically generated">
            <a:extLst>
              <a:ext uri="{FF2B5EF4-FFF2-40B4-BE49-F238E27FC236}">
                <a16:creationId xmlns:a16="http://schemas.microsoft.com/office/drawing/2014/main" id="{EE811463-5F1F-9F18-5C73-5815A0FFB31D}"/>
              </a:ext>
            </a:extLst>
          </p:cNvPr>
          <p:cNvPicPr>
            <a:picLocks noChangeAspect="1"/>
          </p:cNvPicPr>
          <p:nvPr/>
        </p:nvPicPr>
        <p:blipFill>
          <a:blip r:embed="rId12"/>
          <a:stretch>
            <a:fillRect/>
          </a:stretch>
        </p:blipFill>
        <p:spPr>
          <a:xfrm>
            <a:off x="6629115" y="4574371"/>
            <a:ext cx="1223154" cy="413414"/>
          </a:xfrm>
          <a:prstGeom prst="rect">
            <a:avLst/>
          </a:prstGeom>
        </p:spPr>
      </p:pic>
      <p:pic>
        <p:nvPicPr>
          <p:cNvPr id="21" name="Picture 20" descr="A logo for a national education&#10;&#10;Description automatically generated">
            <a:extLst>
              <a:ext uri="{FF2B5EF4-FFF2-40B4-BE49-F238E27FC236}">
                <a16:creationId xmlns:a16="http://schemas.microsoft.com/office/drawing/2014/main" id="{A45ADA66-9F99-7A5D-173F-7105336F2201}"/>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844313" y="4554342"/>
            <a:ext cx="1943201" cy="554510"/>
          </a:xfrm>
          <a:prstGeom prst="rect">
            <a:avLst/>
          </a:prstGeom>
        </p:spPr>
      </p:pic>
      <p:pic>
        <p:nvPicPr>
          <p:cNvPr id="24" name="Picture 23" descr="Purple text on a black background&#10;&#10;Description automatically generated">
            <a:extLst>
              <a:ext uri="{FF2B5EF4-FFF2-40B4-BE49-F238E27FC236}">
                <a16:creationId xmlns:a16="http://schemas.microsoft.com/office/drawing/2014/main" id="{6489404B-8AFF-ECE8-3A5A-421234BB7846}"/>
              </a:ext>
            </a:extLst>
          </p:cNvPr>
          <p:cNvPicPr>
            <a:picLocks noChangeAspect="1"/>
          </p:cNvPicPr>
          <p:nvPr/>
        </p:nvPicPr>
        <p:blipFill>
          <a:blip r:embed="rId14"/>
          <a:stretch>
            <a:fillRect/>
          </a:stretch>
        </p:blipFill>
        <p:spPr>
          <a:xfrm>
            <a:off x="2820257" y="3376188"/>
            <a:ext cx="920975" cy="498862"/>
          </a:xfrm>
          <a:prstGeom prst="rect">
            <a:avLst/>
          </a:prstGeom>
        </p:spPr>
      </p:pic>
      <p:pic>
        <p:nvPicPr>
          <p:cNvPr id="25" name="Picture 24" descr="A blue and white logo&#10;&#10;Description automatically generated">
            <a:extLst>
              <a:ext uri="{FF2B5EF4-FFF2-40B4-BE49-F238E27FC236}">
                <a16:creationId xmlns:a16="http://schemas.microsoft.com/office/drawing/2014/main" id="{E899CEF1-9169-6F89-BD14-C7496E383B50}"/>
              </a:ext>
            </a:extLst>
          </p:cNvPr>
          <p:cNvPicPr>
            <a:picLocks noChangeAspect="1"/>
          </p:cNvPicPr>
          <p:nvPr/>
        </p:nvPicPr>
        <p:blipFill>
          <a:blip r:embed="rId15"/>
          <a:stretch>
            <a:fillRect/>
          </a:stretch>
        </p:blipFill>
        <p:spPr>
          <a:xfrm>
            <a:off x="9884339" y="4559082"/>
            <a:ext cx="1438974" cy="434966"/>
          </a:xfrm>
          <a:prstGeom prst="rect">
            <a:avLst/>
          </a:prstGeom>
        </p:spPr>
      </p:pic>
      <p:pic>
        <p:nvPicPr>
          <p:cNvPr id="29" name="Picture 28" descr="A green text on a black background&#10;&#10;Description automatically generated">
            <a:extLst>
              <a:ext uri="{FF2B5EF4-FFF2-40B4-BE49-F238E27FC236}">
                <a16:creationId xmlns:a16="http://schemas.microsoft.com/office/drawing/2014/main" id="{AF1B20B6-D36D-9F25-2A5D-64378C24A849}"/>
              </a:ext>
            </a:extLst>
          </p:cNvPr>
          <p:cNvPicPr>
            <a:picLocks noChangeAspect="1"/>
          </p:cNvPicPr>
          <p:nvPr/>
        </p:nvPicPr>
        <p:blipFill>
          <a:blip r:embed="rId16"/>
          <a:stretch>
            <a:fillRect/>
          </a:stretch>
        </p:blipFill>
        <p:spPr>
          <a:xfrm>
            <a:off x="4252353" y="3301954"/>
            <a:ext cx="1138005" cy="641250"/>
          </a:xfrm>
          <a:prstGeom prst="rect">
            <a:avLst/>
          </a:prstGeom>
        </p:spPr>
      </p:pic>
      <p:pic>
        <p:nvPicPr>
          <p:cNvPr id="30" name="Picture 29" descr="A logo with a light bulb and text&#10;&#10;Description automatically generated">
            <a:extLst>
              <a:ext uri="{FF2B5EF4-FFF2-40B4-BE49-F238E27FC236}">
                <a16:creationId xmlns:a16="http://schemas.microsoft.com/office/drawing/2014/main" id="{EC74BB55-58DE-AA5C-D92A-B17C9B79DC06}"/>
              </a:ext>
            </a:extLst>
          </p:cNvPr>
          <p:cNvPicPr>
            <a:picLocks noChangeAspect="1"/>
          </p:cNvPicPr>
          <p:nvPr/>
        </p:nvPicPr>
        <p:blipFill>
          <a:blip r:embed="rId17">
            <a:extLst>
              <a:ext uri="{28A0092B-C50C-407E-A947-70E740481C1C}">
                <a14:useLocalDpi xmlns:a14="http://schemas.microsoft.com/office/drawing/2010/main"/>
              </a:ext>
            </a:extLst>
          </a:blip>
          <a:srcRect t="10179" b="20977"/>
          <a:stretch/>
        </p:blipFill>
        <p:spPr>
          <a:xfrm>
            <a:off x="1934603" y="1535962"/>
            <a:ext cx="1415459" cy="966571"/>
          </a:xfrm>
          <a:prstGeom prst="rect">
            <a:avLst/>
          </a:prstGeom>
        </p:spPr>
      </p:pic>
      <p:pic>
        <p:nvPicPr>
          <p:cNvPr id="31" name="Picture 30" descr="A pink and white text on a black background&#10;&#10;Description automatically generated">
            <a:extLst>
              <a:ext uri="{FF2B5EF4-FFF2-40B4-BE49-F238E27FC236}">
                <a16:creationId xmlns:a16="http://schemas.microsoft.com/office/drawing/2014/main" id="{AFCA40FC-1FDE-4F60-E811-A211AE1550A1}"/>
              </a:ext>
            </a:extLst>
          </p:cNvPr>
          <p:cNvPicPr>
            <a:picLocks noChangeAspect="1"/>
          </p:cNvPicPr>
          <p:nvPr/>
        </p:nvPicPr>
        <p:blipFill>
          <a:blip r:embed="rId18"/>
          <a:stretch>
            <a:fillRect/>
          </a:stretch>
        </p:blipFill>
        <p:spPr>
          <a:xfrm>
            <a:off x="10000851" y="1421227"/>
            <a:ext cx="1205950" cy="1208709"/>
          </a:xfrm>
          <a:prstGeom prst="rect">
            <a:avLst/>
          </a:prstGeom>
        </p:spPr>
      </p:pic>
      <p:pic>
        <p:nvPicPr>
          <p:cNvPr id="34" name="Picture 33" descr="A rainbow and sun with grass&#10;&#10;Description automatically generated">
            <a:extLst>
              <a:ext uri="{FF2B5EF4-FFF2-40B4-BE49-F238E27FC236}">
                <a16:creationId xmlns:a16="http://schemas.microsoft.com/office/drawing/2014/main" id="{8286D5C9-68D8-093B-59DD-2AD3ABA70E70}"/>
              </a:ext>
            </a:extLst>
          </p:cNvPr>
          <p:cNvPicPr>
            <a:picLocks noChangeAspect="1"/>
          </p:cNvPicPr>
          <p:nvPr/>
        </p:nvPicPr>
        <p:blipFill>
          <a:blip r:embed="rId19"/>
          <a:stretch>
            <a:fillRect/>
          </a:stretch>
        </p:blipFill>
        <p:spPr>
          <a:xfrm>
            <a:off x="8283203" y="3281310"/>
            <a:ext cx="1138005" cy="640906"/>
          </a:xfrm>
          <a:prstGeom prst="rect">
            <a:avLst/>
          </a:prstGeom>
        </p:spPr>
      </p:pic>
      <p:cxnSp>
        <p:nvCxnSpPr>
          <p:cNvPr id="39" name="Straight Connector 38">
            <a:extLst>
              <a:ext uri="{FF2B5EF4-FFF2-40B4-BE49-F238E27FC236}">
                <a16:creationId xmlns:a16="http://schemas.microsoft.com/office/drawing/2014/main" id="{9B6EE4A5-E703-BC51-B319-B33F9CB13585}"/>
              </a:ext>
            </a:extLst>
          </p:cNvPr>
          <p:cNvCxnSpPr>
            <a:cxnSpLocks/>
          </p:cNvCxnSpPr>
          <p:nvPr/>
        </p:nvCxnSpPr>
        <p:spPr>
          <a:xfrm flipH="1">
            <a:off x="853621" y="4056882"/>
            <a:ext cx="106249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descr="A logo for a company&#10;&#10;Description automatically generated">
            <a:extLst>
              <a:ext uri="{FF2B5EF4-FFF2-40B4-BE49-F238E27FC236}">
                <a16:creationId xmlns:a16="http://schemas.microsoft.com/office/drawing/2014/main" id="{D5FE8928-A7A1-354D-3A15-67044ED0EBA4}"/>
              </a:ext>
            </a:extLst>
          </p:cNvPr>
          <p:cNvPicPr>
            <a:picLocks noChangeAspect="1"/>
          </p:cNvPicPr>
          <p:nvPr/>
        </p:nvPicPr>
        <p:blipFill>
          <a:blip r:embed="rId20"/>
          <a:stretch>
            <a:fillRect/>
          </a:stretch>
        </p:blipFill>
        <p:spPr>
          <a:xfrm>
            <a:off x="8186188" y="4433288"/>
            <a:ext cx="1364232" cy="618168"/>
          </a:xfrm>
          <a:prstGeom prst="rect">
            <a:avLst/>
          </a:prstGeom>
        </p:spPr>
      </p:pic>
      <p:pic>
        <p:nvPicPr>
          <p:cNvPr id="1026" name="Picture 2" descr="A green text on a black background&#10;&#10;Description automatically generated">
            <a:extLst>
              <a:ext uri="{FF2B5EF4-FFF2-40B4-BE49-F238E27FC236}">
                <a16:creationId xmlns:a16="http://schemas.microsoft.com/office/drawing/2014/main" id="{E2E28491-44E2-6E38-2748-D19212E0AAB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80807" y="3475826"/>
            <a:ext cx="1515374" cy="362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813EF0-5219-86DD-2E43-750100D485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4313" y="5273241"/>
            <a:ext cx="1264663" cy="710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unt Your Carbon - Eco Schools">
            <a:extLst>
              <a:ext uri="{FF2B5EF4-FFF2-40B4-BE49-F238E27FC236}">
                <a16:creationId xmlns:a16="http://schemas.microsoft.com/office/drawing/2014/main" id="{5ACEAE79-339C-66FF-114C-6E439FC308A4}"/>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2068"/>
          <a:stretch/>
        </p:blipFill>
        <p:spPr bwMode="auto">
          <a:xfrm>
            <a:off x="8144159" y="5245430"/>
            <a:ext cx="1355941" cy="10567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6B674C9-0379-ACD4-5F0F-51A47562EB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02692" y="2526546"/>
            <a:ext cx="1264663" cy="710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green text on a black background&#10;&#10;Description automatically generated">
            <a:extLst>
              <a:ext uri="{FF2B5EF4-FFF2-40B4-BE49-F238E27FC236}">
                <a16:creationId xmlns:a16="http://schemas.microsoft.com/office/drawing/2014/main" id="{3A3E74C7-6F20-B960-10B5-A7FAE4346C6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35462" y="1863735"/>
            <a:ext cx="1415459" cy="4069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2F8BCB0-67EB-C8BA-86C2-F7740BBDF9F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23723" y="5214724"/>
            <a:ext cx="1696329" cy="7808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AE0218D9-2121-7DF7-9F6B-D20389FC286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87257" y="4595394"/>
            <a:ext cx="1383091" cy="4032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387855A-48BF-CEB9-3C0E-B697C6DB259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72810" y="4480692"/>
            <a:ext cx="1464085" cy="6181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7BE8F32-ABF5-79D3-2F5F-146B0CD90A4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10463" y="5268098"/>
            <a:ext cx="1839516" cy="6411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C03FEA8-15CC-5351-C084-F023C3472BB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22509" y="3248179"/>
            <a:ext cx="1000412" cy="6740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03D9C08-F59A-82AF-C3C0-48184F7481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30552" y="3399132"/>
            <a:ext cx="1295936" cy="4989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06099C0-6C8C-D599-CF1F-B07C103D41A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86334" y="5279212"/>
            <a:ext cx="721469" cy="72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222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1F62-DF46-A6C0-51A7-1B3044E06A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0B0512-0D39-48C5-F76D-47A4FED48E01}"/>
              </a:ext>
            </a:extLst>
          </p:cNvPr>
          <p:cNvSpPr txBox="1"/>
          <p:nvPr/>
        </p:nvSpPr>
        <p:spPr>
          <a:xfrm>
            <a:off x="787792" y="443124"/>
            <a:ext cx="11098206" cy="584775"/>
          </a:xfrm>
          <a:prstGeom prst="rect">
            <a:avLst/>
          </a:prstGeom>
          <a:noFill/>
        </p:spPr>
        <p:txBody>
          <a:bodyPr wrap="square" lIns="91440" tIns="45720" rIns="91440" bIns="45720" anchor="t">
            <a:spAutoFit/>
          </a:bodyPr>
          <a:lstStyle/>
          <a:p>
            <a:pPr algn="l"/>
            <a:r>
              <a:rPr lang="en-GB" sz="3200" b="1" noProof="0">
                <a:solidFill>
                  <a:srgbClr val="E15637"/>
                </a:solidFill>
                <a:latin typeface="Overpass Black"/>
              </a:rPr>
              <a:t>“The Sisterhood” projects</a:t>
            </a:r>
            <a:endParaRPr lang="en-GB" sz="3200" b="1" kern="100" noProof="0">
              <a:solidFill>
                <a:srgbClr val="E15637"/>
              </a:solidFill>
              <a:effectLst/>
              <a:latin typeface="Overpass Black"/>
              <a:ea typeface="Aptos" panose="020B0004020202020204" pitchFamily="34" charset="0"/>
              <a:cs typeface="Arial" panose="020B0604020202020204" pitchFamily="34" charset="0"/>
            </a:endParaRPr>
          </a:p>
        </p:txBody>
      </p:sp>
      <p:pic>
        <p:nvPicPr>
          <p:cNvPr id="21" name="Picture 20" descr="A logo for a national education&#10;&#10;Description automatically generated">
            <a:extLst>
              <a:ext uri="{FF2B5EF4-FFF2-40B4-BE49-F238E27FC236}">
                <a16:creationId xmlns:a16="http://schemas.microsoft.com/office/drawing/2014/main" id="{71D022F9-40AC-C089-BED7-63D8A8710D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74496" y="3331900"/>
            <a:ext cx="3542334" cy="1010837"/>
          </a:xfrm>
          <a:prstGeom prst="rect">
            <a:avLst/>
          </a:prstGeom>
        </p:spPr>
      </p:pic>
      <p:pic>
        <p:nvPicPr>
          <p:cNvPr id="15" name="Picture 6">
            <a:extLst>
              <a:ext uri="{FF2B5EF4-FFF2-40B4-BE49-F238E27FC236}">
                <a16:creationId xmlns:a16="http://schemas.microsoft.com/office/drawing/2014/main" id="{31B3ED3F-9130-5F2F-9663-B12A96C78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039" y="2161791"/>
            <a:ext cx="2511247" cy="7321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DFAAC38-814C-BFC8-EC13-0F8284208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5681" y="4780725"/>
            <a:ext cx="2259965" cy="9542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miling&#10;&#10;AI-generated content may be incorrect.">
            <a:extLst>
              <a:ext uri="{FF2B5EF4-FFF2-40B4-BE49-F238E27FC236}">
                <a16:creationId xmlns:a16="http://schemas.microsoft.com/office/drawing/2014/main" id="{D0D964BB-AFA9-BC1B-7CE9-CD970FC778FE}"/>
              </a:ext>
            </a:extLst>
          </p:cNvPr>
          <p:cNvPicPr>
            <a:picLocks noChangeAspect="1"/>
          </p:cNvPicPr>
          <p:nvPr/>
        </p:nvPicPr>
        <p:blipFill>
          <a:blip r:embed="rId6"/>
          <a:stretch>
            <a:fillRect/>
          </a:stretch>
        </p:blipFill>
        <p:spPr>
          <a:xfrm>
            <a:off x="691398" y="1679308"/>
            <a:ext cx="6221128" cy="3499384"/>
          </a:xfrm>
          <a:prstGeom prst="rect">
            <a:avLst/>
          </a:prstGeom>
        </p:spPr>
      </p:pic>
      <p:pic>
        <p:nvPicPr>
          <p:cNvPr id="19" name="Picture 18">
            <a:extLst>
              <a:ext uri="{FF2B5EF4-FFF2-40B4-BE49-F238E27FC236}">
                <a16:creationId xmlns:a16="http://schemas.microsoft.com/office/drawing/2014/main" id="{799A9AE8-803F-E5DD-B104-995F0D341289}"/>
              </a:ext>
            </a:extLst>
          </p:cNvPr>
          <p:cNvPicPr>
            <a:picLocks noChangeAspect="1"/>
          </p:cNvPicPr>
          <p:nvPr/>
        </p:nvPicPr>
        <p:blipFill>
          <a:blip r:embed="rId7"/>
          <a:stretch>
            <a:fillRect/>
          </a:stretch>
        </p:blipFill>
        <p:spPr>
          <a:xfrm>
            <a:off x="8950658" y="1052250"/>
            <a:ext cx="1390008" cy="682811"/>
          </a:xfrm>
          <a:prstGeom prst="rect">
            <a:avLst/>
          </a:prstGeom>
        </p:spPr>
      </p:pic>
      <p:pic>
        <p:nvPicPr>
          <p:cNvPr id="26" name="Picture 25">
            <a:extLst>
              <a:ext uri="{FF2B5EF4-FFF2-40B4-BE49-F238E27FC236}">
                <a16:creationId xmlns:a16="http://schemas.microsoft.com/office/drawing/2014/main" id="{3C322148-D295-EAA0-51E0-065511862717}"/>
              </a:ext>
            </a:extLst>
          </p:cNvPr>
          <p:cNvPicPr>
            <a:picLocks noChangeAspect="1"/>
          </p:cNvPicPr>
          <p:nvPr/>
        </p:nvPicPr>
        <p:blipFill>
          <a:blip r:embed="rId7"/>
          <a:stretch>
            <a:fillRect/>
          </a:stretch>
        </p:blipFill>
        <p:spPr>
          <a:xfrm>
            <a:off x="8950659" y="1052250"/>
            <a:ext cx="1390008" cy="682811"/>
          </a:xfrm>
          <a:prstGeom prst="rect">
            <a:avLst/>
          </a:prstGeom>
        </p:spPr>
      </p:pic>
      <p:sp>
        <p:nvSpPr>
          <p:cNvPr id="27" name="TextBox 26">
            <a:extLst>
              <a:ext uri="{FF2B5EF4-FFF2-40B4-BE49-F238E27FC236}">
                <a16:creationId xmlns:a16="http://schemas.microsoft.com/office/drawing/2014/main" id="{A1D49992-5657-A8C6-5009-CDE2A787B66E}"/>
              </a:ext>
            </a:extLst>
          </p:cNvPr>
          <p:cNvSpPr txBox="1"/>
          <p:nvPr/>
        </p:nvSpPr>
        <p:spPr>
          <a:xfrm>
            <a:off x="895350" y="5534877"/>
            <a:ext cx="6221128" cy="400110"/>
          </a:xfrm>
          <a:prstGeom prst="rect">
            <a:avLst/>
          </a:prstGeom>
          <a:noFill/>
        </p:spPr>
        <p:txBody>
          <a:bodyPr wrap="square" rtlCol="0">
            <a:spAutoFit/>
          </a:bodyPr>
          <a:lstStyle/>
          <a:p>
            <a:r>
              <a:rPr lang="en-GB" sz="2000" b="1"/>
              <a:t>“If you work with one of us, you work with all of us!”</a:t>
            </a:r>
          </a:p>
        </p:txBody>
      </p:sp>
    </p:spTree>
    <p:extLst>
      <p:ext uri="{BB962C8B-B14F-4D97-AF65-F5344CB8AC3E}">
        <p14:creationId xmlns:p14="http://schemas.microsoft.com/office/powerpoint/2010/main" val="37298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F2E5D-73D7-B5C4-6CED-C1328D5D54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A53E69-EA62-7B25-FBBF-B8878CEF95DD}"/>
              </a:ext>
            </a:extLst>
          </p:cNvPr>
          <p:cNvSpPr txBox="1"/>
          <p:nvPr/>
        </p:nvSpPr>
        <p:spPr>
          <a:xfrm>
            <a:off x="494909" y="443124"/>
            <a:ext cx="11098206" cy="584775"/>
          </a:xfrm>
          <a:prstGeom prst="rect">
            <a:avLst/>
          </a:prstGeom>
          <a:noFill/>
        </p:spPr>
        <p:txBody>
          <a:bodyPr wrap="square" lIns="91440" tIns="45720" rIns="91440" bIns="45720" anchor="t">
            <a:spAutoFit/>
          </a:bodyPr>
          <a:lstStyle/>
          <a:p>
            <a:pPr algn="l"/>
            <a:r>
              <a:rPr lang="en-GB" sz="3200" b="1" kern="100">
                <a:solidFill>
                  <a:srgbClr val="E15637"/>
                </a:solidFill>
                <a:effectLst/>
                <a:latin typeface="Overpass Black"/>
                <a:ea typeface="Aptos" panose="020B0004020202020204" pitchFamily="34" charset="0"/>
                <a:cs typeface="Arial" panose="020B0604020202020204" pitchFamily="34" charset="0"/>
              </a:rPr>
              <a:t>Climate Ambassadors</a:t>
            </a:r>
            <a:endParaRPr lang="en-GB" sz="3200" b="1" kern="100" noProof="0">
              <a:solidFill>
                <a:srgbClr val="E15637"/>
              </a:solidFill>
              <a:effectLst/>
              <a:latin typeface="Overpass Black"/>
              <a:ea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520A0F2-9B1E-7391-029A-39FF2CF44868}"/>
              </a:ext>
            </a:extLst>
          </p:cNvPr>
          <p:cNvPicPr>
            <a:picLocks noChangeAspect="1"/>
          </p:cNvPicPr>
          <p:nvPr/>
        </p:nvPicPr>
        <p:blipFill>
          <a:blip r:embed="rId3"/>
          <a:stretch>
            <a:fillRect/>
          </a:stretch>
        </p:blipFill>
        <p:spPr>
          <a:xfrm>
            <a:off x="506393" y="1314450"/>
            <a:ext cx="7500106" cy="4412124"/>
          </a:xfrm>
          <a:prstGeom prst="rect">
            <a:avLst/>
          </a:prstGeom>
        </p:spPr>
      </p:pic>
      <p:pic>
        <p:nvPicPr>
          <p:cNvPr id="7" name="Picture 6" descr="A group of people in a mall&#10;&#10;AI-generated content may be incorrect.">
            <a:extLst>
              <a:ext uri="{FF2B5EF4-FFF2-40B4-BE49-F238E27FC236}">
                <a16:creationId xmlns:a16="http://schemas.microsoft.com/office/drawing/2014/main" id="{60763088-CCD5-E1F0-7ED9-E47439430022}"/>
              </a:ext>
            </a:extLst>
          </p:cNvPr>
          <p:cNvPicPr>
            <a:picLocks noChangeAspect="1"/>
          </p:cNvPicPr>
          <p:nvPr/>
        </p:nvPicPr>
        <p:blipFill>
          <a:blip r:embed="rId4"/>
          <a:stretch>
            <a:fillRect/>
          </a:stretch>
        </p:blipFill>
        <p:spPr>
          <a:xfrm>
            <a:off x="8405217" y="2228850"/>
            <a:ext cx="3187898" cy="2400300"/>
          </a:xfrm>
          <a:prstGeom prst="rect">
            <a:avLst/>
          </a:prstGeom>
        </p:spPr>
      </p:pic>
    </p:spTree>
    <p:extLst>
      <p:ext uri="{BB962C8B-B14F-4D97-AF65-F5344CB8AC3E}">
        <p14:creationId xmlns:p14="http://schemas.microsoft.com/office/powerpoint/2010/main" val="3613371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435A-9D36-97F3-F21C-8F80F1C752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DF95D6-2067-D535-945D-E0153317CDF3}"/>
              </a:ext>
            </a:extLst>
          </p:cNvPr>
          <p:cNvSpPr txBox="1"/>
          <p:nvPr/>
        </p:nvSpPr>
        <p:spPr>
          <a:xfrm>
            <a:off x="294646" y="692188"/>
            <a:ext cx="773492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National Education Nature Park</a:t>
            </a:r>
          </a:p>
        </p:txBody>
      </p:sp>
      <p:pic>
        <p:nvPicPr>
          <p:cNvPr id="2050" name="Picture 2">
            <a:extLst>
              <a:ext uri="{FF2B5EF4-FFF2-40B4-BE49-F238E27FC236}">
                <a16:creationId xmlns:a16="http://schemas.microsoft.com/office/drawing/2014/main" id="{D2194CE3-EA6A-8C47-C4E6-79F0D16AC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2431934"/>
            <a:ext cx="3674055" cy="24506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7F1BA7-FA70-5EA4-C897-79E1A1238993}"/>
              </a:ext>
            </a:extLst>
          </p:cNvPr>
          <p:cNvPicPr>
            <a:picLocks noChangeAspect="1"/>
          </p:cNvPicPr>
          <p:nvPr/>
        </p:nvPicPr>
        <p:blipFill>
          <a:blip r:embed="rId4"/>
          <a:stretch>
            <a:fillRect/>
          </a:stretch>
        </p:blipFill>
        <p:spPr>
          <a:xfrm>
            <a:off x="381071" y="1765184"/>
            <a:ext cx="6922165" cy="4103587"/>
          </a:xfrm>
          <a:prstGeom prst="rect">
            <a:avLst/>
          </a:prstGeom>
        </p:spPr>
      </p:pic>
    </p:spTree>
    <p:extLst>
      <p:ext uri="{BB962C8B-B14F-4D97-AF65-F5344CB8AC3E}">
        <p14:creationId xmlns:p14="http://schemas.microsoft.com/office/powerpoint/2010/main" val="1277532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216643-7592-923F-5AA1-2631623F0937}"/>
              </a:ext>
            </a:extLst>
          </p:cNvPr>
          <p:cNvPicPr>
            <a:picLocks noChangeAspect="1"/>
          </p:cNvPicPr>
          <p:nvPr/>
        </p:nvPicPr>
        <p:blipFill>
          <a:blip r:embed="rId3"/>
          <a:srcRect l="25002"/>
          <a:stretch/>
        </p:blipFill>
        <p:spPr>
          <a:xfrm>
            <a:off x="8067054" y="1606282"/>
            <a:ext cx="3881335" cy="4114293"/>
          </a:xfrm>
          <a:prstGeom prst="rect">
            <a:avLst/>
          </a:prstGeom>
          <a:noFill/>
        </p:spPr>
      </p:pic>
      <p:sp>
        <p:nvSpPr>
          <p:cNvPr id="13" name="TextBox 12">
            <a:extLst>
              <a:ext uri="{FF2B5EF4-FFF2-40B4-BE49-F238E27FC236}">
                <a16:creationId xmlns:a16="http://schemas.microsoft.com/office/drawing/2014/main" id="{F0731E5E-356E-6540-704E-A4CFBC9D4516}"/>
              </a:ext>
            </a:extLst>
          </p:cNvPr>
          <p:cNvSpPr txBox="1"/>
          <p:nvPr/>
        </p:nvSpPr>
        <p:spPr>
          <a:xfrm>
            <a:off x="294646" y="692188"/>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kern="100">
                <a:solidFill>
                  <a:srgbClr val="E15637"/>
                </a:solidFill>
                <a:latin typeface="Overpass Black" pitchFamily="2" charset="77"/>
                <a:ea typeface="Aptos" panose="020B0004020202020204" pitchFamily="34" charset="0"/>
                <a:cs typeface="Arial" panose="020B0604020202020204" pitchFamily="34" charset="0"/>
              </a:rPr>
              <a:t>Sustainability Support for Education Hub</a:t>
            </a:r>
            <a:endPar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AA8F0147-F7AA-3FB1-BFEF-F2CE01B8BA52}"/>
              </a:ext>
            </a:extLst>
          </p:cNvPr>
          <p:cNvPicPr>
            <a:picLocks noChangeAspect="1"/>
          </p:cNvPicPr>
          <p:nvPr/>
        </p:nvPicPr>
        <p:blipFill>
          <a:blip r:embed="rId4"/>
          <a:stretch>
            <a:fillRect/>
          </a:stretch>
        </p:blipFill>
        <p:spPr>
          <a:xfrm>
            <a:off x="396338" y="1715140"/>
            <a:ext cx="7209943" cy="4361327"/>
          </a:xfrm>
          <a:prstGeom prst="rect">
            <a:avLst/>
          </a:prstGeom>
        </p:spPr>
      </p:pic>
    </p:spTree>
    <p:extLst>
      <p:ext uri="{BB962C8B-B14F-4D97-AF65-F5344CB8AC3E}">
        <p14:creationId xmlns:p14="http://schemas.microsoft.com/office/powerpoint/2010/main" val="3490737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3687-6203-7F28-F344-42E79691520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6053989-9886-5C4B-2290-10A0AD5BB905}"/>
              </a:ext>
            </a:extLst>
          </p:cNvPr>
          <p:cNvSpPr txBox="1"/>
          <p:nvPr/>
        </p:nvSpPr>
        <p:spPr>
          <a:xfrm>
            <a:off x="285121" y="452291"/>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Energy Sparks</a:t>
            </a:r>
          </a:p>
        </p:txBody>
      </p:sp>
      <p:sp>
        <p:nvSpPr>
          <p:cNvPr id="8" name="Content Placeholder 2">
            <a:extLst>
              <a:ext uri="{FF2B5EF4-FFF2-40B4-BE49-F238E27FC236}">
                <a16:creationId xmlns:a16="http://schemas.microsoft.com/office/drawing/2014/main" id="{406D5519-2B81-4AAB-012A-990557B8F7DC}"/>
              </a:ext>
            </a:extLst>
          </p:cNvPr>
          <p:cNvSpPr txBox="1">
            <a:spLocks/>
          </p:cNvSpPr>
          <p:nvPr/>
        </p:nvSpPr>
        <p:spPr>
          <a:xfrm>
            <a:off x="285121" y="1375865"/>
            <a:ext cx="10976916" cy="4329610"/>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verpass" panose="00000500000000000000" pitchFamily="50" charset="0"/>
                <a:ea typeface="+mn-ea"/>
                <a:cs typeface="+mn-cs"/>
                <a:hlinkClick r:id="rId3"/>
              </a:rPr>
              <a:t>Energy Sparks</a:t>
            </a:r>
            <a:r>
              <a:rPr kumimoji="0" lang="en-US" sz="2000" b="1" i="0" u="none" strike="noStrike" kern="1200" cap="none" spc="0" normalizeH="0" baseline="0" noProof="0">
                <a:ln>
                  <a:noFill/>
                </a:ln>
                <a:solidFill>
                  <a:prstClr val="black"/>
                </a:solidFill>
                <a:effectLst/>
                <a:uLnTx/>
                <a:uFillTx/>
                <a:latin typeface="Overpass" panose="00000500000000000000" pitchFamily="50" charset="0"/>
                <a:ea typeface="+mn-ea"/>
                <a:cs typeface="+mn-cs"/>
              </a:rPr>
              <a:t> works with schools to offer a unique, effective energy management tool, which monitors energy use and provides bespoke, simple low / no-cost recommendations, provided weekly.</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Costs £545 a year - but the average primary school saves £3,000 per year (some free places)</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Learning opportunities through interactive pupil dashboard and education </a:t>
            </a:r>
            <a:r>
              <a:rPr kumimoji="0" lang="en-GB"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programme,</a:t>
            </a: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 which includes a range of over 140 activities and resources including lesson plans. </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Tailored </a:t>
            </a: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hlinkClick r:id="rId4"/>
              </a:rPr>
              <a:t>induction webinars </a:t>
            </a: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for range of school staff. Guidance on over 60 low and no-cost actions.</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Set targets and track progress. Score points and compete with other schools. </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hlinkClick r:id="rId5"/>
              </a:rPr>
              <a:t>Additional optional services </a:t>
            </a:r>
            <a:r>
              <a:rPr kumimoji="0" lang="en-US" sz="2000" b="0" i="0" u="none" strike="noStrike" kern="1200" cap="none" spc="0" normalizeH="0" baseline="0" noProof="0">
                <a:ln>
                  <a:noFill/>
                </a:ln>
                <a:solidFill>
                  <a:prstClr val="black"/>
                </a:solidFill>
                <a:effectLst/>
                <a:uLnTx/>
                <a:uFillTx/>
                <a:latin typeface="Overpass" panose="00000500000000000000" pitchFamily="50" charset="0"/>
                <a:ea typeface="+mn-ea"/>
                <a:cs typeface="+mn-cs"/>
              </a:rPr>
              <a:t>such as energy audits and assemblies also available at additional cost.</a:t>
            </a:r>
          </a:p>
        </p:txBody>
      </p:sp>
      <p:pic>
        <p:nvPicPr>
          <p:cNvPr id="9" name="Picture 8">
            <a:extLst>
              <a:ext uri="{FF2B5EF4-FFF2-40B4-BE49-F238E27FC236}">
                <a16:creationId xmlns:a16="http://schemas.microsoft.com/office/drawing/2014/main" id="{4CD28B87-97BB-87B4-0F6D-5E95B9957122}"/>
              </a:ext>
            </a:extLst>
          </p:cNvPr>
          <p:cNvPicPr>
            <a:picLocks noChangeAspect="1"/>
          </p:cNvPicPr>
          <p:nvPr/>
        </p:nvPicPr>
        <p:blipFill>
          <a:blip r:embed="rId6"/>
          <a:stretch>
            <a:fillRect/>
          </a:stretch>
        </p:blipFill>
        <p:spPr>
          <a:xfrm>
            <a:off x="10294177" y="277253"/>
            <a:ext cx="1414395" cy="969348"/>
          </a:xfrm>
          <a:prstGeom prst="rect">
            <a:avLst/>
          </a:prstGeom>
        </p:spPr>
      </p:pic>
    </p:spTree>
    <p:extLst>
      <p:ext uri="{BB962C8B-B14F-4D97-AF65-F5344CB8AC3E}">
        <p14:creationId xmlns:p14="http://schemas.microsoft.com/office/powerpoint/2010/main" val="4271479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15785-F9E1-3766-978C-2768BF1F48A6}"/>
              </a:ext>
            </a:extLst>
          </p:cNvPr>
          <p:cNvPicPr>
            <a:picLocks noChangeAspect="1"/>
          </p:cNvPicPr>
          <p:nvPr/>
        </p:nvPicPr>
        <p:blipFill>
          <a:blip r:embed="rId2"/>
          <a:stretch>
            <a:fillRect/>
          </a:stretch>
        </p:blipFill>
        <p:spPr>
          <a:xfrm>
            <a:off x="333375" y="345115"/>
            <a:ext cx="8524875" cy="5932337"/>
          </a:xfrm>
          <a:prstGeom prst="rect">
            <a:avLst/>
          </a:prstGeom>
        </p:spPr>
      </p:pic>
      <p:cxnSp>
        <p:nvCxnSpPr>
          <p:cNvPr id="6" name="Straight Connector 5">
            <a:extLst>
              <a:ext uri="{FF2B5EF4-FFF2-40B4-BE49-F238E27FC236}">
                <a16:creationId xmlns:a16="http://schemas.microsoft.com/office/drawing/2014/main" id="{920D0F5F-FC09-E4C6-30E6-052E23DF2346}"/>
              </a:ext>
            </a:extLst>
          </p:cNvPr>
          <p:cNvCxnSpPr>
            <a:cxnSpLocks/>
          </p:cNvCxnSpPr>
          <p:nvPr/>
        </p:nvCxnSpPr>
        <p:spPr>
          <a:xfrm>
            <a:off x="5600700" y="914400"/>
            <a:ext cx="0" cy="56102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A58B8B9-0B39-B7E5-E731-60B2AA79FBA6}"/>
              </a:ext>
            </a:extLst>
          </p:cNvPr>
          <p:cNvGrpSpPr/>
          <p:nvPr/>
        </p:nvGrpSpPr>
        <p:grpSpPr>
          <a:xfrm>
            <a:off x="5362575" y="4067175"/>
            <a:ext cx="5324475" cy="1522631"/>
            <a:chOff x="5362575" y="4067175"/>
            <a:chExt cx="5324475" cy="1522631"/>
          </a:xfrm>
        </p:grpSpPr>
        <p:sp>
          <p:nvSpPr>
            <p:cNvPr id="8" name="TextBox 7">
              <a:extLst>
                <a:ext uri="{FF2B5EF4-FFF2-40B4-BE49-F238E27FC236}">
                  <a16:creationId xmlns:a16="http://schemas.microsoft.com/office/drawing/2014/main" id="{3109735D-C4B6-DA81-F70E-9548DD4A9FF4}"/>
                </a:ext>
              </a:extLst>
            </p:cNvPr>
            <p:cNvSpPr txBox="1"/>
            <p:nvPr/>
          </p:nvSpPr>
          <p:spPr>
            <a:xfrm>
              <a:off x="9305925" y="4943475"/>
              <a:ext cx="1381125" cy="646331"/>
            </a:xfrm>
            <a:prstGeom prst="rect">
              <a:avLst/>
            </a:prstGeom>
            <a:noFill/>
          </p:spPr>
          <p:txBody>
            <a:bodyPr wrap="square" rtlCol="0">
              <a:spAutoFit/>
            </a:bodyPr>
            <a:lstStyle/>
            <a:p>
              <a:r>
                <a:rPr lang="en-GB"/>
                <a:t>£200 a week saving</a:t>
              </a:r>
            </a:p>
          </p:txBody>
        </p:sp>
        <p:cxnSp>
          <p:nvCxnSpPr>
            <p:cNvPr id="10" name="Straight Arrow Connector 9">
              <a:extLst>
                <a:ext uri="{FF2B5EF4-FFF2-40B4-BE49-F238E27FC236}">
                  <a16:creationId xmlns:a16="http://schemas.microsoft.com/office/drawing/2014/main" id="{A812C4BA-566C-6F5D-C731-0A62E9494FAF}"/>
                </a:ext>
              </a:extLst>
            </p:cNvPr>
            <p:cNvCxnSpPr>
              <a:stCxn id="8" idx="1"/>
            </p:cNvCxnSpPr>
            <p:nvPr/>
          </p:nvCxnSpPr>
          <p:spPr>
            <a:xfrm flipH="1" flipV="1">
              <a:off x="5362575" y="4067175"/>
              <a:ext cx="3943350" cy="1199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1402338-1AF7-AC2E-0A54-89F9D9A6ECEC}"/>
                </a:ext>
              </a:extLst>
            </p:cNvPr>
            <p:cNvCxnSpPr>
              <a:cxnSpLocks/>
              <a:stCxn id="8" idx="1"/>
            </p:cNvCxnSpPr>
            <p:nvPr/>
          </p:nvCxnSpPr>
          <p:spPr>
            <a:xfrm flipH="1" flipV="1">
              <a:off x="6772275" y="4597658"/>
              <a:ext cx="2533650" cy="668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A8612BD-A3E1-5A5E-84AC-DFA71DCD888E}"/>
              </a:ext>
            </a:extLst>
          </p:cNvPr>
          <p:cNvGrpSpPr/>
          <p:nvPr/>
        </p:nvGrpSpPr>
        <p:grpSpPr>
          <a:xfrm>
            <a:off x="5362575" y="1447800"/>
            <a:ext cx="5838825" cy="746493"/>
            <a:chOff x="5362575" y="1447800"/>
            <a:chExt cx="5838825" cy="746493"/>
          </a:xfrm>
        </p:grpSpPr>
        <p:sp>
          <p:nvSpPr>
            <p:cNvPr id="14" name="TextBox 13">
              <a:extLst>
                <a:ext uri="{FF2B5EF4-FFF2-40B4-BE49-F238E27FC236}">
                  <a16:creationId xmlns:a16="http://schemas.microsoft.com/office/drawing/2014/main" id="{CC223809-EC26-C04B-C8A6-770F4AD01C6F}"/>
                </a:ext>
              </a:extLst>
            </p:cNvPr>
            <p:cNvSpPr txBox="1"/>
            <p:nvPr/>
          </p:nvSpPr>
          <p:spPr>
            <a:xfrm>
              <a:off x="9572624" y="1515547"/>
              <a:ext cx="1628776" cy="646331"/>
            </a:xfrm>
            <a:prstGeom prst="rect">
              <a:avLst/>
            </a:prstGeom>
            <a:noFill/>
          </p:spPr>
          <p:txBody>
            <a:bodyPr wrap="square" rtlCol="0">
              <a:spAutoFit/>
            </a:bodyPr>
            <a:lstStyle/>
            <a:p>
              <a:r>
                <a:rPr lang="en-GB"/>
                <a:t>£100 a week saving</a:t>
              </a:r>
            </a:p>
          </p:txBody>
        </p:sp>
        <p:cxnSp>
          <p:nvCxnSpPr>
            <p:cNvPr id="16" name="Straight Arrow Connector 15">
              <a:extLst>
                <a:ext uri="{FF2B5EF4-FFF2-40B4-BE49-F238E27FC236}">
                  <a16:creationId xmlns:a16="http://schemas.microsoft.com/office/drawing/2014/main" id="{8EEEFBE7-9EF4-3E7D-E248-C0FE1C76D7B3}"/>
                </a:ext>
              </a:extLst>
            </p:cNvPr>
            <p:cNvCxnSpPr>
              <a:cxnSpLocks/>
            </p:cNvCxnSpPr>
            <p:nvPr/>
          </p:nvCxnSpPr>
          <p:spPr>
            <a:xfrm flipH="1" flipV="1">
              <a:off x="5362575" y="1447800"/>
              <a:ext cx="4238624" cy="284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F01197-C710-642A-4D3E-79FDD681D403}"/>
                </a:ext>
              </a:extLst>
            </p:cNvPr>
            <p:cNvCxnSpPr>
              <a:cxnSpLocks/>
            </p:cNvCxnSpPr>
            <p:nvPr/>
          </p:nvCxnSpPr>
          <p:spPr>
            <a:xfrm flipH="1">
              <a:off x="6591301" y="1722271"/>
              <a:ext cx="3009898" cy="472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A52D6C7-D701-11D9-B4E6-0193A23D35A2}"/>
              </a:ext>
            </a:extLst>
          </p:cNvPr>
          <p:cNvGrpSpPr/>
          <p:nvPr/>
        </p:nvGrpSpPr>
        <p:grpSpPr>
          <a:xfrm>
            <a:off x="4610100" y="2955519"/>
            <a:ext cx="6491286" cy="975315"/>
            <a:chOff x="4610100" y="2955519"/>
            <a:chExt cx="6491286" cy="975315"/>
          </a:xfrm>
        </p:grpSpPr>
        <p:sp>
          <p:nvSpPr>
            <p:cNvPr id="15" name="TextBox 14">
              <a:extLst>
                <a:ext uri="{FF2B5EF4-FFF2-40B4-BE49-F238E27FC236}">
                  <a16:creationId xmlns:a16="http://schemas.microsoft.com/office/drawing/2014/main" id="{C7AF9AC1-D80D-6B64-DC1A-BB29B152EC54}"/>
                </a:ext>
              </a:extLst>
            </p:cNvPr>
            <p:cNvSpPr txBox="1"/>
            <p:nvPr/>
          </p:nvSpPr>
          <p:spPr>
            <a:xfrm>
              <a:off x="9720261" y="3044845"/>
              <a:ext cx="1381125" cy="646331"/>
            </a:xfrm>
            <a:prstGeom prst="rect">
              <a:avLst/>
            </a:prstGeom>
            <a:noFill/>
          </p:spPr>
          <p:txBody>
            <a:bodyPr wrap="square" rtlCol="0">
              <a:spAutoFit/>
            </a:bodyPr>
            <a:lstStyle/>
            <a:p>
              <a:r>
                <a:rPr lang="en-GB"/>
                <a:t>£300 a week saving</a:t>
              </a:r>
            </a:p>
          </p:txBody>
        </p:sp>
        <p:cxnSp>
          <p:nvCxnSpPr>
            <p:cNvPr id="20" name="Straight Arrow Connector 19">
              <a:extLst>
                <a:ext uri="{FF2B5EF4-FFF2-40B4-BE49-F238E27FC236}">
                  <a16:creationId xmlns:a16="http://schemas.microsoft.com/office/drawing/2014/main" id="{24F9FB77-8D09-67F7-CAD0-467815FD4221}"/>
                </a:ext>
              </a:extLst>
            </p:cNvPr>
            <p:cNvCxnSpPr>
              <a:cxnSpLocks/>
            </p:cNvCxnSpPr>
            <p:nvPr/>
          </p:nvCxnSpPr>
          <p:spPr>
            <a:xfrm flipH="1">
              <a:off x="7481887" y="3206934"/>
              <a:ext cx="2238374"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4542B4-3411-3B5E-F206-9598EDA072BB}"/>
                </a:ext>
              </a:extLst>
            </p:cNvPr>
            <p:cNvCxnSpPr>
              <a:cxnSpLocks/>
            </p:cNvCxnSpPr>
            <p:nvPr/>
          </p:nvCxnSpPr>
          <p:spPr>
            <a:xfrm flipH="1" flipV="1">
              <a:off x="4610100" y="2955519"/>
              <a:ext cx="5110161" cy="251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BBBA06A6-80FB-9378-274B-DB2873D5B612}"/>
              </a:ext>
            </a:extLst>
          </p:cNvPr>
          <p:cNvPicPr>
            <a:picLocks noChangeAspect="1"/>
          </p:cNvPicPr>
          <p:nvPr/>
        </p:nvPicPr>
        <p:blipFill>
          <a:blip r:embed="rId3"/>
          <a:stretch>
            <a:fillRect/>
          </a:stretch>
        </p:blipFill>
        <p:spPr>
          <a:xfrm>
            <a:off x="471489" y="1590288"/>
            <a:ext cx="10902432" cy="3379754"/>
          </a:xfrm>
          <a:prstGeom prst="rect">
            <a:avLst/>
          </a:prstGeom>
        </p:spPr>
      </p:pic>
    </p:spTree>
    <p:extLst>
      <p:ext uri="{BB962C8B-B14F-4D97-AF65-F5344CB8AC3E}">
        <p14:creationId xmlns:p14="http://schemas.microsoft.com/office/powerpoint/2010/main" val="16586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6EA1-D74F-7E45-5125-93585846694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FF8CA2D-891C-C4D5-CDB8-D03390A16035}"/>
              </a:ext>
            </a:extLst>
          </p:cNvPr>
          <p:cNvGrpSpPr/>
          <p:nvPr/>
        </p:nvGrpSpPr>
        <p:grpSpPr>
          <a:xfrm>
            <a:off x="-6927" y="4907"/>
            <a:ext cx="12198927" cy="1339418"/>
            <a:chOff x="-6927" y="4907"/>
            <a:chExt cx="12288981" cy="1339418"/>
          </a:xfrm>
        </p:grpSpPr>
        <p:sp>
          <p:nvSpPr>
            <p:cNvPr id="9" name="Google Shape;101;p1">
              <a:extLst>
                <a:ext uri="{FF2B5EF4-FFF2-40B4-BE49-F238E27FC236}">
                  <a16:creationId xmlns:a16="http://schemas.microsoft.com/office/drawing/2014/main" id="{90186FE9-1BE9-BA6E-1467-D69B72237828}"/>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4400" b="1">
                <a:latin typeface="+mn-lt"/>
              </a:endParaRPr>
            </a:p>
            <a:p>
              <a:pPr>
                <a:lnSpc>
                  <a:spcPct val="90000"/>
                </a:lnSpc>
                <a:buClr>
                  <a:schemeClr val="dk1"/>
                </a:buClr>
                <a:buSzPts val="4400"/>
              </a:pPr>
              <a:r>
                <a:rPr lang="en-GB" sz="3200" b="1">
                  <a:latin typeface="+mn-lt"/>
                </a:rPr>
                <a:t> What are the similarities? Differences?</a:t>
              </a:r>
            </a:p>
          </p:txBody>
        </p:sp>
        <p:pic>
          <p:nvPicPr>
            <p:cNvPr id="10" name="Picture 9" descr="A black text on a white background&#10;&#10;Description automatically generated">
              <a:extLst>
                <a:ext uri="{FF2B5EF4-FFF2-40B4-BE49-F238E27FC236}">
                  <a16:creationId xmlns:a16="http://schemas.microsoft.com/office/drawing/2014/main" id="{7BC8561D-9CFE-28FB-0C08-6A47E84E1CCC}"/>
                </a:ext>
              </a:extLst>
            </p:cNvPr>
            <p:cNvPicPr>
              <a:picLocks noChangeAspect="1"/>
            </p:cNvPicPr>
            <p:nvPr/>
          </p:nvPicPr>
          <p:blipFill>
            <a:blip r:embed="rId3"/>
            <a:stretch>
              <a:fillRect/>
            </a:stretch>
          </p:blipFill>
          <p:spPr>
            <a:xfrm>
              <a:off x="8813321" y="209179"/>
              <a:ext cx="3206151" cy="961869"/>
            </a:xfrm>
            <a:prstGeom prst="rect">
              <a:avLst/>
            </a:prstGeom>
          </p:spPr>
        </p:pic>
      </p:grpSp>
      <p:pic>
        <p:nvPicPr>
          <p:cNvPr id="2" name="Picture 1" descr="A windmill on the water&#10;&#10;AI-generated content may be incorrect.">
            <a:extLst>
              <a:ext uri="{FF2B5EF4-FFF2-40B4-BE49-F238E27FC236}">
                <a16:creationId xmlns:a16="http://schemas.microsoft.com/office/drawing/2014/main" id="{74968A7A-70FE-D386-1B6D-4D6D9758322C}"/>
              </a:ext>
            </a:extLst>
          </p:cNvPr>
          <p:cNvPicPr>
            <a:picLocks noChangeAspect="1"/>
          </p:cNvPicPr>
          <p:nvPr/>
        </p:nvPicPr>
        <p:blipFill>
          <a:blip r:embed="rId4"/>
          <a:stretch>
            <a:fillRect/>
          </a:stretch>
        </p:blipFill>
        <p:spPr>
          <a:xfrm>
            <a:off x="928688" y="1762125"/>
            <a:ext cx="10334625" cy="3333750"/>
          </a:xfrm>
          <a:prstGeom prst="rect">
            <a:avLst/>
          </a:prstGeom>
        </p:spPr>
      </p:pic>
      <p:sp>
        <p:nvSpPr>
          <p:cNvPr id="3" name="TextBox 2">
            <a:extLst>
              <a:ext uri="{FF2B5EF4-FFF2-40B4-BE49-F238E27FC236}">
                <a16:creationId xmlns:a16="http://schemas.microsoft.com/office/drawing/2014/main" id="{D125854A-76C6-54F4-5AD6-35005D7C04AB}"/>
              </a:ext>
            </a:extLst>
          </p:cNvPr>
          <p:cNvSpPr txBox="1"/>
          <p:nvPr/>
        </p:nvSpPr>
        <p:spPr>
          <a:xfrm>
            <a:off x="1906378" y="5592278"/>
            <a:ext cx="83534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a:t>Which is the odd one out and why?</a:t>
            </a:r>
          </a:p>
        </p:txBody>
      </p:sp>
    </p:spTree>
    <p:extLst>
      <p:ext uri="{BB962C8B-B14F-4D97-AF65-F5344CB8AC3E}">
        <p14:creationId xmlns:p14="http://schemas.microsoft.com/office/powerpoint/2010/main" val="379024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2599-0A8F-BFC3-256C-BDD60F497B1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9706F43-31B3-679E-3D9D-0E19F7CB97BE}"/>
              </a:ext>
            </a:extLst>
          </p:cNvPr>
          <p:cNvSpPr txBox="1"/>
          <p:nvPr/>
        </p:nvSpPr>
        <p:spPr>
          <a:xfrm>
            <a:off x="261192" y="453706"/>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Solar for Schools</a:t>
            </a:r>
          </a:p>
        </p:txBody>
      </p:sp>
      <p:sp>
        <p:nvSpPr>
          <p:cNvPr id="7" name="TextBox 6">
            <a:extLst>
              <a:ext uri="{FF2B5EF4-FFF2-40B4-BE49-F238E27FC236}">
                <a16:creationId xmlns:a16="http://schemas.microsoft.com/office/drawing/2014/main" id="{99E95EBF-E150-F024-B86D-B528FDE6E1D7}"/>
              </a:ext>
            </a:extLst>
          </p:cNvPr>
          <p:cNvSpPr txBox="1"/>
          <p:nvPr/>
        </p:nvSpPr>
        <p:spPr>
          <a:xfrm>
            <a:off x="634921" y="3593124"/>
            <a:ext cx="4951840" cy="1754326"/>
          </a:xfrm>
          <a:prstGeom prst="rect">
            <a:avLst/>
          </a:prstGeom>
          <a:noFill/>
        </p:spPr>
        <p:txBody>
          <a:bodyPr wrap="square" rtlCol="0">
            <a:spAutoFit/>
          </a:bodyPr>
          <a:lstStyle/>
          <a:p>
            <a:r>
              <a:rPr lang="en-US"/>
              <a:t>Solar for Schools was set up with the aim of educating the next generation on energy and </a:t>
            </a:r>
            <a:r>
              <a:rPr lang="en-US" err="1"/>
              <a:t>decarbonisation</a:t>
            </a:r>
            <a:r>
              <a:rPr lang="en-US"/>
              <a:t>. Putting solar panels on school rooftops, and then using that solar - and the revenue from it - to enable that education, is the purpose behind Solar for Schools.</a:t>
            </a:r>
            <a:endParaRPr lang="en-GB"/>
          </a:p>
        </p:txBody>
      </p:sp>
      <p:sp>
        <p:nvSpPr>
          <p:cNvPr id="9" name="TextBox 8">
            <a:extLst>
              <a:ext uri="{FF2B5EF4-FFF2-40B4-BE49-F238E27FC236}">
                <a16:creationId xmlns:a16="http://schemas.microsoft.com/office/drawing/2014/main" id="{5EF27033-528C-82FC-A85C-B62CD8B7C651}"/>
              </a:ext>
            </a:extLst>
          </p:cNvPr>
          <p:cNvSpPr txBox="1"/>
          <p:nvPr/>
        </p:nvSpPr>
        <p:spPr>
          <a:xfrm>
            <a:off x="5906314" y="3593124"/>
            <a:ext cx="3021748" cy="2308324"/>
          </a:xfrm>
          <a:prstGeom prst="rect">
            <a:avLst/>
          </a:prstGeom>
          <a:noFill/>
        </p:spPr>
        <p:txBody>
          <a:bodyPr wrap="square">
            <a:spAutoFit/>
          </a:bodyPr>
          <a:lstStyle/>
          <a:p>
            <a:pPr marL="285750" indent="-285750">
              <a:buFont typeface="Wingdings" panose="05000000000000000000" pitchFamily="2" charset="2"/>
              <a:buChar char="q"/>
            </a:pPr>
            <a:r>
              <a:rPr lang="en-GB"/>
              <a:t>Energy Education</a:t>
            </a:r>
          </a:p>
          <a:p>
            <a:pPr marL="285750" indent="-285750">
              <a:buFont typeface="Wingdings" panose="05000000000000000000" pitchFamily="2" charset="2"/>
              <a:buChar char="q"/>
            </a:pPr>
            <a:r>
              <a:rPr lang="en-GB"/>
              <a:t>Viability Analysis</a:t>
            </a:r>
          </a:p>
          <a:p>
            <a:pPr marL="285750" indent="-285750">
              <a:buFont typeface="Wingdings" panose="05000000000000000000" pitchFamily="2" charset="2"/>
              <a:buChar char="q"/>
            </a:pPr>
            <a:r>
              <a:rPr lang="en-GB"/>
              <a:t>Grants and Funding</a:t>
            </a:r>
          </a:p>
          <a:p>
            <a:pPr marL="285750" indent="-285750">
              <a:buFont typeface="Wingdings" panose="05000000000000000000" pitchFamily="2" charset="2"/>
              <a:buChar char="q"/>
            </a:pPr>
            <a:r>
              <a:rPr lang="en-GB"/>
              <a:t>Project Development</a:t>
            </a:r>
          </a:p>
          <a:p>
            <a:pPr marL="285750" indent="-285750">
              <a:buFont typeface="Wingdings" panose="05000000000000000000" pitchFamily="2" charset="2"/>
              <a:buChar char="q"/>
            </a:pPr>
            <a:r>
              <a:rPr lang="en-GB"/>
              <a:t>Design and Procurement</a:t>
            </a:r>
          </a:p>
          <a:p>
            <a:pPr marL="285750" indent="-285750">
              <a:buFont typeface="Wingdings" panose="05000000000000000000" pitchFamily="2" charset="2"/>
              <a:buChar char="q"/>
            </a:pPr>
            <a:r>
              <a:rPr lang="en-GB"/>
              <a:t>Build Management</a:t>
            </a:r>
          </a:p>
          <a:p>
            <a:pPr marL="285750" indent="-285750">
              <a:buFont typeface="Wingdings" panose="05000000000000000000" pitchFamily="2" charset="2"/>
              <a:buChar char="q"/>
            </a:pPr>
            <a:r>
              <a:rPr lang="en-GB"/>
              <a:t>Asset Management</a:t>
            </a:r>
          </a:p>
          <a:p>
            <a:pPr marL="285750" indent="-285750">
              <a:buFont typeface="Wingdings" panose="05000000000000000000" pitchFamily="2" charset="2"/>
              <a:buChar char="q"/>
            </a:pPr>
            <a:r>
              <a:rPr lang="en-GB"/>
              <a:t>Funder Management</a:t>
            </a:r>
          </a:p>
        </p:txBody>
      </p:sp>
      <p:pic>
        <p:nvPicPr>
          <p:cNvPr id="12" name="Picture 11">
            <a:extLst>
              <a:ext uri="{FF2B5EF4-FFF2-40B4-BE49-F238E27FC236}">
                <a16:creationId xmlns:a16="http://schemas.microsoft.com/office/drawing/2014/main" id="{573A3024-AD4E-7738-6A16-ED1EE37BF268}"/>
              </a:ext>
            </a:extLst>
          </p:cNvPr>
          <p:cNvPicPr>
            <a:picLocks noChangeAspect="1"/>
          </p:cNvPicPr>
          <p:nvPr/>
        </p:nvPicPr>
        <p:blipFill>
          <a:blip r:embed="rId2"/>
          <a:stretch>
            <a:fillRect/>
          </a:stretch>
        </p:blipFill>
        <p:spPr>
          <a:xfrm>
            <a:off x="634921" y="1333202"/>
            <a:ext cx="7608850" cy="1835574"/>
          </a:xfrm>
          <a:prstGeom prst="rect">
            <a:avLst/>
          </a:prstGeom>
          <a:ln>
            <a:solidFill>
              <a:schemeClr val="tx1"/>
            </a:solidFill>
          </a:ln>
        </p:spPr>
      </p:pic>
      <p:pic>
        <p:nvPicPr>
          <p:cNvPr id="14" name="Picture 13">
            <a:extLst>
              <a:ext uri="{FF2B5EF4-FFF2-40B4-BE49-F238E27FC236}">
                <a16:creationId xmlns:a16="http://schemas.microsoft.com/office/drawing/2014/main" id="{8FE02F03-AC52-6D2B-BC02-365261003DE9}"/>
              </a:ext>
            </a:extLst>
          </p:cNvPr>
          <p:cNvPicPr>
            <a:picLocks noChangeAspect="1"/>
          </p:cNvPicPr>
          <p:nvPr/>
        </p:nvPicPr>
        <p:blipFill>
          <a:blip r:embed="rId3"/>
          <a:stretch>
            <a:fillRect/>
          </a:stretch>
        </p:blipFill>
        <p:spPr>
          <a:xfrm>
            <a:off x="8695355" y="1313861"/>
            <a:ext cx="3005062" cy="2279263"/>
          </a:xfrm>
          <a:prstGeom prst="rect">
            <a:avLst/>
          </a:prstGeom>
        </p:spPr>
      </p:pic>
      <p:pic>
        <p:nvPicPr>
          <p:cNvPr id="16" name="Picture 15">
            <a:extLst>
              <a:ext uri="{FF2B5EF4-FFF2-40B4-BE49-F238E27FC236}">
                <a16:creationId xmlns:a16="http://schemas.microsoft.com/office/drawing/2014/main" id="{68BA846F-40A2-9E65-A7D6-A910FF74580D}"/>
              </a:ext>
            </a:extLst>
          </p:cNvPr>
          <p:cNvPicPr>
            <a:picLocks noChangeAspect="1"/>
          </p:cNvPicPr>
          <p:nvPr/>
        </p:nvPicPr>
        <p:blipFill>
          <a:blip r:embed="rId4"/>
          <a:stretch>
            <a:fillRect/>
          </a:stretch>
        </p:blipFill>
        <p:spPr>
          <a:xfrm>
            <a:off x="9247616" y="3705826"/>
            <a:ext cx="2452801" cy="1835575"/>
          </a:xfrm>
          <a:prstGeom prst="rect">
            <a:avLst/>
          </a:prstGeom>
        </p:spPr>
      </p:pic>
    </p:spTree>
    <p:extLst>
      <p:ext uri="{BB962C8B-B14F-4D97-AF65-F5344CB8AC3E}">
        <p14:creationId xmlns:p14="http://schemas.microsoft.com/office/powerpoint/2010/main" val="909885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A728-B4EC-D6B5-EFB4-5C41F39857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7A5EB79-4679-7BCB-F09D-C7DFB84F8D3F}"/>
              </a:ext>
            </a:extLst>
          </p:cNvPr>
          <p:cNvSpPr txBox="1"/>
          <p:nvPr/>
        </p:nvSpPr>
        <p:spPr>
          <a:xfrm>
            <a:off x="261192" y="453706"/>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kern="100">
                <a:solidFill>
                  <a:srgbClr val="E15637"/>
                </a:solidFill>
                <a:latin typeface="Overpass Black" pitchFamily="2" charset="77"/>
                <a:ea typeface="Aptos" panose="020B0004020202020204" pitchFamily="34" charset="0"/>
                <a:cs typeface="Arial" panose="020B0604020202020204" pitchFamily="34" charset="0"/>
              </a:rPr>
              <a:t>Greater South East Net Zero Hub</a:t>
            </a:r>
            <a:endPar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45E25DB-F3E4-E381-7EAA-7516C8025072}"/>
              </a:ext>
            </a:extLst>
          </p:cNvPr>
          <p:cNvSpPr txBox="1"/>
          <p:nvPr/>
        </p:nvSpPr>
        <p:spPr>
          <a:xfrm>
            <a:off x="724131" y="2008132"/>
            <a:ext cx="4951840" cy="3170099"/>
          </a:xfrm>
          <a:prstGeom prst="rect">
            <a:avLst/>
          </a:prstGeom>
          <a:noFill/>
        </p:spPr>
        <p:txBody>
          <a:bodyPr wrap="square" rtlCol="0">
            <a:spAutoFit/>
          </a:bodyPr>
          <a:lstStyle/>
          <a:p>
            <a:r>
              <a:rPr lang="en-GB" sz="2000">
                <a:latin typeface="Overpass" panose="00000500000000000000" pitchFamily="50" charset="0"/>
              </a:rPr>
              <a:t>Support for public sector buildings including schools on:</a:t>
            </a:r>
          </a:p>
          <a:p>
            <a:endParaRPr lang="en-GB" sz="2000">
              <a:latin typeface="Overpass" panose="00000500000000000000" pitchFamily="50" charset="0"/>
            </a:endParaRPr>
          </a:p>
          <a:p>
            <a:pPr marL="285750" indent="-285750">
              <a:buFont typeface="Wingdings" panose="05000000000000000000" pitchFamily="2" charset="2"/>
              <a:buChar char="q"/>
            </a:pPr>
            <a:r>
              <a:rPr lang="en-GB" sz="2000">
                <a:latin typeface="Overpass" panose="00000500000000000000" pitchFamily="50" charset="0"/>
              </a:rPr>
              <a:t>Adding insulation</a:t>
            </a:r>
          </a:p>
          <a:p>
            <a:pPr marL="285750" indent="-285750">
              <a:buFont typeface="Wingdings" panose="05000000000000000000" pitchFamily="2" charset="2"/>
              <a:buChar char="q"/>
            </a:pPr>
            <a:r>
              <a:rPr lang="en-GB" sz="2000">
                <a:latin typeface="Overpass" panose="00000500000000000000" pitchFamily="50" charset="0"/>
              </a:rPr>
              <a:t>Installing more energy efficient lighting</a:t>
            </a:r>
          </a:p>
          <a:p>
            <a:pPr marL="285750" indent="-285750">
              <a:buFont typeface="Wingdings" panose="05000000000000000000" pitchFamily="2" charset="2"/>
              <a:buChar char="q"/>
            </a:pPr>
            <a:r>
              <a:rPr lang="en-GB" sz="2000">
                <a:latin typeface="Overpass" panose="00000500000000000000" pitchFamily="50" charset="0"/>
              </a:rPr>
              <a:t>Installing low carbon heating tech such as heat pumps</a:t>
            </a:r>
          </a:p>
          <a:p>
            <a:pPr marL="285750" indent="-285750">
              <a:buFont typeface="Wingdings" panose="05000000000000000000" pitchFamily="2" charset="2"/>
              <a:buChar char="q"/>
            </a:pPr>
            <a:r>
              <a:rPr lang="en-GB" sz="2000">
                <a:latin typeface="Overpass" panose="00000500000000000000" pitchFamily="50" charset="0"/>
              </a:rPr>
              <a:t>Connection or development of a heat network</a:t>
            </a:r>
          </a:p>
          <a:p>
            <a:pPr marL="285750" indent="-285750">
              <a:buFont typeface="Wingdings" panose="05000000000000000000" pitchFamily="2" charset="2"/>
              <a:buChar char="q"/>
            </a:pPr>
            <a:r>
              <a:rPr lang="en-GB" sz="2000">
                <a:latin typeface="Overpass" panose="00000500000000000000" pitchFamily="50" charset="0"/>
              </a:rPr>
              <a:t>Generation of renewable power. </a:t>
            </a:r>
          </a:p>
        </p:txBody>
      </p:sp>
      <p:pic>
        <p:nvPicPr>
          <p:cNvPr id="2" name="Picture 1">
            <a:extLst>
              <a:ext uri="{FF2B5EF4-FFF2-40B4-BE49-F238E27FC236}">
                <a16:creationId xmlns:a16="http://schemas.microsoft.com/office/drawing/2014/main" id="{536FB919-B408-F072-9948-3B251E1C2894}"/>
              </a:ext>
            </a:extLst>
          </p:cNvPr>
          <p:cNvPicPr>
            <a:picLocks noChangeAspect="1"/>
          </p:cNvPicPr>
          <p:nvPr/>
        </p:nvPicPr>
        <p:blipFill>
          <a:blip r:embed="rId2"/>
          <a:stretch>
            <a:fillRect/>
          </a:stretch>
        </p:blipFill>
        <p:spPr>
          <a:xfrm>
            <a:off x="6516031" y="2008132"/>
            <a:ext cx="5064512" cy="2169299"/>
          </a:xfrm>
          <a:prstGeom prst="rect">
            <a:avLst/>
          </a:prstGeom>
        </p:spPr>
      </p:pic>
    </p:spTree>
    <p:extLst>
      <p:ext uri="{BB962C8B-B14F-4D97-AF65-F5344CB8AC3E}">
        <p14:creationId xmlns:p14="http://schemas.microsoft.com/office/powerpoint/2010/main" val="1658083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926E2-2FD0-CC77-EACE-74545EDF1C34}"/>
              </a:ext>
            </a:extLst>
          </p:cNvPr>
          <p:cNvPicPr>
            <a:picLocks noChangeAspect="1"/>
          </p:cNvPicPr>
          <p:nvPr/>
        </p:nvPicPr>
        <p:blipFill>
          <a:blip r:embed="rId2"/>
          <a:stretch>
            <a:fillRect/>
          </a:stretch>
        </p:blipFill>
        <p:spPr>
          <a:xfrm>
            <a:off x="7635796" y="1510990"/>
            <a:ext cx="3836020" cy="3836020"/>
          </a:xfrm>
          <a:prstGeom prst="rect">
            <a:avLst/>
          </a:prstGeom>
        </p:spPr>
      </p:pic>
      <p:pic>
        <p:nvPicPr>
          <p:cNvPr id="5" name="Picture 4">
            <a:extLst>
              <a:ext uri="{FF2B5EF4-FFF2-40B4-BE49-F238E27FC236}">
                <a16:creationId xmlns:a16="http://schemas.microsoft.com/office/drawing/2014/main" id="{214209A5-C726-180D-6155-105E093E0275}"/>
              </a:ext>
            </a:extLst>
          </p:cNvPr>
          <p:cNvPicPr>
            <a:picLocks noChangeAspect="1"/>
          </p:cNvPicPr>
          <p:nvPr/>
        </p:nvPicPr>
        <p:blipFill>
          <a:blip r:embed="rId3"/>
          <a:stretch>
            <a:fillRect/>
          </a:stretch>
        </p:blipFill>
        <p:spPr>
          <a:xfrm>
            <a:off x="10315790" y="453706"/>
            <a:ext cx="1261981" cy="713294"/>
          </a:xfrm>
          <a:prstGeom prst="rect">
            <a:avLst/>
          </a:prstGeom>
        </p:spPr>
      </p:pic>
      <p:sp>
        <p:nvSpPr>
          <p:cNvPr id="6" name="TextBox 5">
            <a:extLst>
              <a:ext uri="{FF2B5EF4-FFF2-40B4-BE49-F238E27FC236}">
                <a16:creationId xmlns:a16="http://schemas.microsoft.com/office/drawing/2014/main" id="{179BD6D0-E0B8-B68A-2A88-D4F882CF0323}"/>
              </a:ext>
            </a:extLst>
          </p:cNvPr>
          <p:cNvSpPr txBox="1"/>
          <p:nvPr/>
        </p:nvSpPr>
        <p:spPr>
          <a:xfrm>
            <a:off x="261192" y="453706"/>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kern="100">
                <a:solidFill>
                  <a:srgbClr val="E15637"/>
                </a:solidFill>
                <a:latin typeface="Overpass Black" pitchFamily="2" charset="77"/>
                <a:ea typeface="Aptos" panose="020B0004020202020204" pitchFamily="34" charset="0"/>
                <a:cs typeface="Arial" panose="020B0604020202020204" pitchFamily="34" charset="0"/>
              </a:rPr>
              <a:t>Retrofit Action for Tomorrow (RAFT)</a:t>
            </a:r>
            <a:endPar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481076-D24C-4A71-812E-3CEEA8681D60}"/>
              </a:ext>
            </a:extLst>
          </p:cNvPr>
          <p:cNvSpPr txBox="1"/>
          <p:nvPr/>
        </p:nvSpPr>
        <p:spPr>
          <a:xfrm>
            <a:off x="585249" y="3757676"/>
            <a:ext cx="4307595" cy="1938992"/>
          </a:xfrm>
          <a:prstGeom prst="rect">
            <a:avLst/>
          </a:prstGeom>
          <a:noFill/>
        </p:spPr>
        <p:txBody>
          <a:bodyPr wrap="square" rtlCol="0">
            <a:spAutoFit/>
          </a:bodyPr>
          <a:lstStyle/>
          <a:p>
            <a:pPr marL="285750" indent="-285750">
              <a:buFont typeface="Wingdings" panose="05000000000000000000" pitchFamily="2" charset="2"/>
              <a:buChar char="q"/>
            </a:pPr>
            <a:r>
              <a:rPr lang="en-GB" sz="2000">
                <a:latin typeface="Overpass" panose="00000500000000000000" pitchFamily="50" charset="0"/>
              </a:rPr>
              <a:t>School engagement workshops</a:t>
            </a:r>
          </a:p>
          <a:p>
            <a:pPr marL="285750" indent="-285750">
              <a:buFont typeface="Wingdings" panose="05000000000000000000" pitchFamily="2" charset="2"/>
              <a:buChar char="q"/>
            </a:pPr>
            <a:r>
              <a:rPr lang="en-GB" sz="2000">
                <a:latin typeface="Overpass" panose="00000500000000000000" pitchFamily="50" charset="0"/>
              </a:rPr>
              <a:t>Heat decarbonisation plans</a:t>
            </a:r>
          </a:p>
          <a:p>
            <a:pPr marL="285750" indent="-285750">
              <a:buFont typeface="Wingdings" panose="05000000000000000000" pitchFamily="2" charset="2"/>
              <a:buChar char="q"/>
            </a:pPr>
            <a:r>
              <a:rPr lang="en-GB" sz="2000">
                <a:latin typeface="Overpass" panose="00000500000000000000" pitchFamily="50" charset="0"/>
              </a:rPr>
              <a:t>Detailed retrofit design</a:t>
            </a:r>
          </a:p>
          <a:p>
            <a:pPr marL="285750" indent="-285750">
              <a:buFont typeface="Wingdings" panose="05000000000000000000" pitchFamily="2" charset="2"/>
              <a:buChar char="q"/>
            </a:pPr>
            <a:r>
              <a:rPr lang="en-GB" sz="2000">
                <a:latin typeface="Overpass" panose="00000500000000000000" pitchFamily="50" charset="0"/>
              </a:rPr>
              <a:t>Community engagement</a:t>
            </a:r>
          </a:p>
          <a:p>
            <a:pPr marL="285750" indent="-285750">
              <a:buFont typeface="Wingdings" panose="05000000000000000000" pitchFamily="2" charset="2"/>
              <a:buChar char="q"/>
            </a:pPr>
            <a:r>
              <a:rPr lang="en-GB" sz="2000">
                <a:latin typeface="Overpass" panose="00000500000000000000" pitchFamily="50" charset="0"/>
              </a:rPr>
              <a:t>Whole life carbon studies</a:t>
            </a:r>
          </a:p>
          <a:p>
            <a:pPr marL="285750" indent="-285750">
              <a:buFont typeface="Wingdings" panose="05000000000000000000" pitchFamily="2" charset="2"/>
              <a:buChar char="q"/>
            </a:pPr>
            <a:r>
              <a:rPr lang="en-GB" sz="2000">
                <a:latin typeface="Overpass" panose="00000500000000000000" pitchFamily="50" charset="0"/>
              </a:rPr>
              <a:t>Estate decarbonisation studies.</a:t>
            </a:r>
          </a:p>
        </p:txBody>
      </p:sp>
      <p:sp>
        <p:nvSpPr>
          <p:cNvPr id="9" name="TextBox 8">
            <a:extLst>
              <a:ext uri="{FF2B5EF4-FFF2-40B4-BE49-F238E27FC236}">
                <a16:creationId xmlns:a16="http://schemas.microsoft.com/office/drawing/2014/main" id="{3AD82189-8AFC-A912-1CBE-DEB0AD72B3AB}"/>
              </a:ext>
            </a:extLst>
          </p:cNvPr>
          <p:cNvSpPr txBox="1"/>
          <p:nvPr/>
        </p:nvSpPr>
        <p:spPr>
          <a:xfrm>
            <a:off x="585249" y="1776885"/>
            <a:ext cx="6420315" cy="1323439"/>
          </a:xfrm>
          <a:prstGeom prst="rect">
            <a:avLst/>
          </a:prstGeom>
          <a:noFill/>
        </p:spPr>
        <p:txBody>
          <a:bodyPr wrap="square">
            <a:spAutoFit/>
          </a:bodyPr>
          <a:lstStyle/>
          <a:p>
            <a:r>
              <a:rPr lang="en-US" sz="2000">
                <a:latin typeface="Overpass" panose="00000500000000000000" pitchFamily="50" charset="0"/>
              </a:rPr>
              <a:t>RAFT is committed to a vision of zero carbon, energy efficient, healthy and climate resilient schools, with deeply-engaged communities leading the way in a fair and just transition of society</a:t>
            </a:r>
            <a:endParaRPr lang="en-GB" sz="2000">
              <a:latin typeface="Overpass" panose="00000500000000000000" pitchFamily="50" charset="0"/>
            </a:endParaRPr>
          </a:p>
        </p:txBody>
      </p:sp>
      <p:pic>
        <p:nvPicPr>
          <p:cNvPr id="10" name="Picture 9">
            <a:extLst>
              <a:ext uri="{FF2B5EF4-FFF2-40B4-BE49-F238E27FC236}">
                <a16:creationId xmlns:a16="http://schemas.microsoft.com/office/drawing/2014/main" id="{99171332-CB38-2E4D-FAD2-BB54BC3C5AB5}"/>
              </a:ext>
            </a:extLst>
          </p:cNvPr>
          <p:cNvPicPr>
            <a:picLocks noChangeAspect="1"/>
          </p:cNvPicPr>
          <p:nvPr/>
        </p:nvPicPr>
        <p:blipFill>
          <a:blip r:embed="rId4"/>
          <a:stretch>
            <a:fillRect/>
          </a:stretch>
        </p:blipFill>
        <p:spPr>
          <a:xfrm>
            <a:off x="5121221" y="3757676"/>
            <a:ext cx="2286198" cy="2322777"/>
          </a:xfrm>
          <a:prstGeom prst="rect">
            <a:avLst/>
          </a:prstGeom>
          <a:ln>
            <a:solidFill>
              <a:schemeClr val="tx1"/>
            </a:solidFill>
          </a:ln>
        </p:spPr>
      </p:pic>
    </p:spTree>
    <p:extLst>
      <p:ext uri="{BB962C8B-B14F-4D97-AF65-F5344CB8AC3E}">
        <p14:creationId xmlns:p14="http://schemas.microsoft.com/office/powerpoint/2010/main" val="1747737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540D8-8375-ECDE-F2EF-896EB719B3BB}"/>
              </a:ext>
            </a:extLst>
          </p:cNvPr>
          <p:cNvPicPr>
            <a:picLocks noChangeAspect="1"/>
          </p:cNvPicPr>
          <p:nvPr/>
        </p:nvPicPr>
        <p:blipFill>
          <a:blip r:embed="rId2"/>
          <a:stretch>
            <a:fillRect/>
          </a:stretch>
        </p:blipFill>
        <p:spPr>
          <a:xfrm>
            <a:off x="412130" y="1220542"/>
            <a:ext cx="6562725" cy="4930865"/>
          </a:xfrm>
          <a:prstGeom prst="rect">
            <a:avLst/>
          </a:prstGeom>
          <a:ln>
            <a:solidFill>
              <a:schemeClr val="tx1"/>
            </a:solidFill>
          </a:ln>
        </p:spPr>
      </p:pic>
      <p:sp>
        <p:nvSpPr>
          <p:cNvPr id="6" name="TextBox 5">
            <a:extLst>
              <a:ext uri="{FF2B5EF4-FFF2-40B4-BE49-F238E27FC236}">
                <a16:creationId xmlns:a16="http://schemas.microsoft.com/office/drawing/2014/main" id="{A132F718-1422-F429-9088-288B1DBD5F40}"/>
              </a:ext>
            </a:extLst>
          </p:cNvPr>
          <p:cNvSpPr txBox="1"/>
          <p:nvPr/>
        </p:nvSpPr>
        <p:spPr>
          <a:xfrm>
            <a:off x="7365149" y="2100924"/>
            <a:ext cx="3908735" cy="3170099"/>
          </a:xfrm>
          <a:prstGeom prst="rect">
            <a:avLst/>
          </a:prstGeom>
          <a:noFill/>
        </p:spPr>
        <p:txBody>
          <a:bodyPr wrap="square" rtlCol="0">
            <a:spAutoFit/>
          </a:bodyPr>
          <a:lstStyle/>
          <a:p>
            <a:pPr marL="285750" indent="-285750">
              <a:buFont typeface="Wingdings" panose="05000000000000000000" pitchFamily="2" charset="2"/>
              <a:buChar char="q"/>
            </a:pPr>
            <a:r>
              <a:rPr lang="en-GB" sz="2000">
                <a:latin typeface="Overpass" panose="00000500000000000000" pitchFamily="50" charset="0"/>
              </a:rPr>
              <a:t>Understanding the building</a:t>
            </a:r>
          </a:p>
          <a:p>
            <a:pPr marL="285750" indent="-285750">
              <a:buFont typeface="Wingdings" panose="05000000000000000000" pitchFamily="2" charset="2"/>
              <a:buChar char="q"/>
            </a:pPr>
            <a:r>
              <a:rPr lang="en-GB" sz="2000">
                <a:latin typeface="Overpass" panose="00000500000000000000" pitchFamily="50" charset="0"/>
              </a:rPr>
              <a:t>Whole building approach</a:t>
            </a:r>
          </a:p>
          <a:p>
            <a:pPr marL="285750" indent="-285750">
              <a:buFont typeface="Wingdings" panose="05000000000000000000" pitchFamily="2" charset="2"/>
              <a:buChar char="q"/>
            </a:pPr>
            <a:r>
              <a:rPr lang="en-GB" sz="2000">
                <a:latin typeface="Overpass" panose="00000500000000000000" pitchFamily="50" charset="0"/>
              </a:rPr>
              <a:t>Improving energy efficiency</a:t>
            </a:r>
          </a:p>
          <a:p>
            <a:pPr marL="285750" indent="-285750">
              <a:buFont typeface="Wingdings" panose="05000000000000000000" pitchFamily="2" charset="2"/>
              <a:buChar char="q"/>
            </a:pPr>
            <a:r>
              <a:rPr lang="en-GB" sz="2000">
                <a:latin typeface="Overpass" panose="00000500000000000000" pitchFamily="50" charset="0"/>
              </a:rPr>
              <a:t>Improving Climate resilience</a:t>
            </a:r>
          </a:p>
          <a:p>
            <a:pPr marL="285750" indent="-285750">
              <a:buFont typeface="Wingdings" panose="05000000000000000000" pitchFamily="2" charset="2"/>
              <a:buChar char="q"/>
            </a:pPr>
            <a:r>
              <a:rPr lang="en-GB" sz="2000">
                <a:latin typeface="Overpass" panose="00000500000000000000" pitchFamily="50" charset="0"/>
              </a:rPr>
              <a:t>Modifying Windows  and doors</a:t>
            </a:r>
          </a:p>
          <a:p>
            <a:pPr marL="285750" indent="-285750">
              <a:buFont typeface="Wingdings" panose="05000000000000000000" pitchFamily="2" charset="2"/>
              <a:buChar char="q"/>
            </a:pPr>
            <a:r>
              <a:rPr lang="en-GB" sz="2000">
                <a:latin typeface="Overpass" panose="00000500000000000000" pitchFamily="50" charset="0"/>
              </a:rPr>
              <a:t>Installing insulation</a:t>
            </a:r>
          </a:p>
          <a:p>
            <a:pPr marL="285750" indent="-285750">
              <a:buFont typeface="Wingdings" panose="05000000000000000000" pitchFamily="2" charset="2"/>
              <a:buChar char="q"/>
            </a:pPr>
            <a:r>
              <a:rPr lang="en-GB" sz="2000">
                <a:latin typeface="Overpass" panose="00000500000000000000" pitchFamily="50" charset="0"/>
              </a:rPr>
              <a:t>Installing renewable technology</a:t>
            </a:r>
          </a:p>
          <a:p>
            <a:pPr marL="285750" indent="-285750">
              <a:buFont typeface="Wingdings" panose="05000000000000000000" pitchFamily="2" charset="2"/>
              <a:buChar char="q"/>
            </a:pPr>
            <a:r>
              <a:rPr lang="en-GB" sz="2000">
                <a:latin typeface="Overpass" panose="00000500000000000000" pitchFamily="50" charset="0"/>
              </a:rPr>
              <a:t>Maintenance and repair</a:t>
            </a:r>
          </a:p>
          <a:p>
            <a:pPr marL="285750" indent="-285750">
              <a:buFont typeface="Wingdings" panose="05000000000000000000" pitchFamily="2" charset="2"/>
              <a:buChar char="q"/>
            </a:pPr>
            <a:r>
              <a:rPr lang="en-GB" sz="2000">
                <a:latin typeface="Overpass" panose="00000500000000000000" pitchFamily="50" charset="0"/>
              </a:rPr>
              <a:t>Rainwater Goods</a:t>
            </a:r>
          </a:p>
        </p:txBody>
      </p:sp>
      <p:sp>
        <p:nvSpPr>
          <p:cNvPr id="7" name="TextBox 6">
            <a:extLst>
              <a:ext uri="{FF2B5EF4-FFF2-40B4-BE49-F238E27FC236}">
                <a16:creationId xmlns:a16="http://schemas.microsoft.com/office/drawing/2014/main" id="{EDC95EB0-56C6-12D4-AFAB-0C9AE5474FFD}"/>
              </a:ext>
            </a:extLst>
          </p:cNvPr>
          <p:cNvSpPr txBox="1"/>
          <p:nvPr/>
        </p:nvSpPr>
        <p:spPr>
          <a:xfrm>
            <a:off x="294646" y="442555"/>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Historic England guide</a:t>
            </a:r>
          </a:p>
        </p:txBody>
      </p:sp>
    </p:spTree>
    <p:extLst>
      <p:ext uri="{BB962C8B-B14F-4D97-AF65-F5344CB8AC3E}">
        <p14:creationId xmlns:p14="http://schemas.microsoft.com/office/powerpoint/2010/main" val="335961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school children&#10;&#10;Description automatically generated">
            <a:hlinkClick r:id="rId3"/>
            <a:extLst>
              <a:ext uri="{FF2B5EF4-FFF2-40B4-BE49-F238E27FC236}">
                <a16:creationId xmlns:a16="http://schemas.microsoft.com/office/drawing/2014/main" id="{13B091EA-FC64-AD5D-BB0F-895648CFE862}"/>
              </a:ext>
            </a:extLst>
          </p:cNvPr>
          <p:cNvPicPr>
            <a:picLocks noChangeAspect="1"/>
          </p:cNvPicPr>
          <p:nvPr/>
        </p:nvPicPr>
        <p:blipFill>
          <a:blip r:embed="rId4"/>
          <a:stretch>
            <a:fillRect/>
          </a:stretch>
        </p:blipFill>
        <p:spPr>
          <a:xfrm>
            <a:off x="821777" y="1325935"/>
            <a:ext cx="5240448" cy="3717475"/>
          </a:xfrm>
          <a:prstGeom prst="rect">
            <a:avLst/>
          </a:prstGeom>
          <a:ln>
            <a:noFill/>
          </a:ln>
        </p:spPr>
      </p:pic>
      <p:pic>
        <p:nvPicPr>
          <p:cNvPr id="9" name="Picture 6">
            <a:extLst>
              <a:ext uri="{FF2B5EF4-FFF2-40B4-BE49-F238E27FC236}">
                <a16:creationId xmlns:a16="http://schemas.microsoft.com/office/drawing/2014/main" id="{1B9185C9-DBE7-42E0-B1AC-20B2621C240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3800" y="5721349"/>
            <a:ext cx="2108200" cy="11366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A close-up of a school&#10;&#10;Description automatically generated">
            <a:extLst>
              <a:ext uri="{FF2B5EF4-FFF2-40B4-BE49-F238E27FC236}">
                <a16:creationId xmlns:a16="http://schemas.microsoft.com/office/drawing/2014/main" id="{20090FBB-223B-1A42-67F2-74A43669E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830" y="4100451"/>
            <a:ext cx="4854840" cy="2757549"/>
          </a:xfrm>
          <a:prstGeom prst="rect">
            <a:avLst/>
          </a:prstGeom>
        </p:spPr>
      </p:pic>
      <p:pic>
        <p:nvPicPr>
          <p:cNvPr id="5" name="Picture 4" descr="A yellow arrow pointing to a black background&#10;&#10;Description automatically generated">
            <a:extLst>
              <a:ext uri="{FF2B5EF4-FFF2-40B4-BE49-F238E27FC236}">
                <a16:creationId xmlns:a16="http://schemas.microsoft.com/office/drawing/2014/main" id="{DDD5B8F3-9448-A78B-A482-02386844EEFB}"/>
              </a:ext>
            </a:extLst>
          </p:cNvPr>
          <p:cNvPicPr>
            <a:picLocks noChangeAspect="1"/>
          </p:cNvPicPr>
          <p:nvPr/>
        </p:nvPicPr>
        <p:blipFill>
          <a:blip r:embed="rId7"/>
          <a:stretch>
            <a:fillRect/>
          </a:stretch>
        </p:blipFill>
        <p:spPr>
          <a:xfrm rot="18941297">
            <a:off x="4511742" y="185167"/>
            <a:ext cx="1550860" cy="938793"/>
          </a:xfrm>
          <a:prstGeom prst="rect">
            <a:avLst/>
          </a:prstGeom>
        </p:spPr>
      </p:pic>
      <p:sp>
        <p:nvSpPr>
          <p:cNvPr id="6" name="TextBox 5">
            <a:extLst>
              <a:ext uri="{FF2B5EF4-FFF2-40B4-BE49-F238E27FC236}">
                <a16:creationId xmlns:a16="http://schemas.microsoft.com/office/drawing/2014/main" id="{64606659-26D5-86D5-0391-D8F8A568C32D}"/>
              </a:ext>
            </a:extLst>
          </p:cNvPr>
          <p:cNvSpPr txBox="1"/>
          <p:nvPr/>
        </p:nvSpPr>
        <p:spPr>
          <a:xfrm>
            <a:off x="332050" y="241832"/>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kern="100">
                <a:solidFill>
                  <a:srgbClr val="E15637"/>
                </a:solidFill>
                <a:latin typeface="Overpass Black" pitchFamily="2" charset="77"/>
                <a:ea typeface="Aptos" panose="020B0004020202020204" pitchFamily="34" charset="0"/>
                <a:cs typeface="Arial" panose="020B0604020202020204" pitchFamily="34" charset="0"/>
              </a:rPr>
              <a:t>Water – Anglian Water</a:t>
            </a:r>
            <a:endPar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255904A-D31B-6EED-A358-7E3892FEACC2}"/>
              </a:ext>
            </a:extLst>
          </p:cNvPr>
          <p:cNvSpPr txBox="1"/>
          <p:nvPr/>
        </p:nvSpPr>
        <p:spPr>
          <a:xfrm>
            <a:off x="7060199" y="1892973"/>
            <a:ext cx="4462736" cy="1631216"/>
          </a:xfrm>
          <a:prstGeom prst="rect">
            <a:avLst/>
          </a:prstGeom>
          <a:noFill/>
        </p:spPr>
        <p:txBody>
          <a:bodyPr wrap="square" rtlCol="0">
            <a:spAutoFit/>
          </a:bodyPr>
          <a:lstStyle/>
          <a:p>
            <a:pPr marL="342900" indent="-342900">
              <a:buFont typeface="Wingdings" panose="05000000000000000000" pitchFamily="2" charset="2"/>
              <a:buChar char="q"/>
            </a:pPr>
            <a:r>
              <a:rPr lang="en-GB" sz="2000">
                <a:latin typeface="Overpass" panose="00000500000000000000" pitchFamily="50" charset="0"/>
              </a:rPr>
              <a:t>Range of free services for schools. </a:t>
            </a:r>
          </a:p>
          <a:p>
            <a:pPr marL="342900" indent="-342900">
              <a:buFont typeface="Wingdings" panose="05000000000000000000" pitchFamily="2" charset="2"/>
              <a:buChar char="q"/>
            </a:pPr>
            <a:r>
              <a:rPr lang="en-GB" sz="2000">
                <a:latin typeface="Overpass" panose="00000500000000000000" pitchFamily="50" charset="0"/>
              </a:rPr>
              <a:t>Self-led water audit</a:t>
            </a:r>
          </a:p>
          <a:p>
            <a:pPr marL="342900" indent="-342900">
              <a:buFont typeface="Wingdings" panose="05000000000000000000" pitchFamily="2" charset="2"/>
              <a:buChar char="q"/>
            </a:pPr>
            <a:r>
              <a:rPr lang="en-GB" sz="2000">
                <a:latin typeface="Overpass" panose="00000500000000000000" pitchFamily="50" charset="0"/>
              </a:rPr>
              <a:t>Water saving advice</a:t>
            </a:r>
          </a:p>
          <a:p>
            <a:pPr marL="342900" indent="-342900">
              <a:buFont typeface="Wingdings" panose="05000000000000000000" pitchFamily="2" charset="2"/>
              <a:buChar char="q"/>
            </a:pPr>
            <a:r>
              <a:rPr lang="en-GB" sz="2000">
                <a:latin typeface="Overpass" panose="00000500000000000000" pitchFamily="50" charset="0"/>
              </a:rPr>
              <a:t>Lesson plans and activities</a:t>
            </a:r>
          </a:p>
          <a:p>
            <a:pPr marL="342900" indent="-342900">
              <a:buFont typeface="Wingdings" panose="05000000000000000000" pitchFamily="2" charset="2"/>
              <a:buChar char="q"/>
            </a:pPr>
            <a:r>
              <a:rPr lang="en-GB" sz="2000">
                <a:latin typeface="Overpass" panose="00000500000000000000" pitchFamily="50" charset="0"/>
              </a:rPr>
              <a:t>Online sessions – book early</a:t>
            </a:r>
          </a:p>
        </p:txBody>
      </p:sp>
    </p:spTree>
    <p:extLst>
      <p:ext uri="{BB962C8B-B14F-4D97-AF65-F5344CB8AC3E}">
        <p14:creationId xmlns:p14="http://schemas.microsoft.com/office/powerpoint/2010/main" val="3254262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69E9A0-AADE-4B83-9C02-FAD727762B60}"/>
              </a:ext>
            </a:extLst>
          </p:cNvPr>
          <p:cNvSpPr/>
          <p:nvPr/>
        </p:nvSpPr>
        <p:spPr>
          <a:xfrm>
            <a:off x="0" y="0"/>
            <a:ext cx="12192000" cy="6858000"/>
          </a:xfrm>
          <a:prstGeom prst="rect">
            <a:avLst/>
          </a:prstGeom>
          <a:solidFill>
            <a:srgbClr val="E15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5005213E-6B20-EB5F-B609-B1285BAFF673}"/>
              </a:ext>
            </a:extLst>
          </p:cNvPr>
          <p:cNvSpPr txBox="1"/>
          <p:nvPr/>
        </p:nvSpPr>
        <p:spPr>
          <a:xfrm>
            <a:off x="625366" y="1910831"/>
            <a:ext cx="6848860" cy="2635722"/>
          </a:xfrm>
          <a:prstGeom prst="rect">
            <a:avLst/>
          </a:prstGeom>
          <a:noFill/>
        </p:spPr>
        <p:txBody>
          <a:bodyPr wrap="square" lIns="91440" tIns="45720" rIns="91440" bIns="45720" anchor="t">
            <a:spAutoFit/>
          </a:bodyPr>
          <a:lstStyle/>
          <a:p>
            <a:pPr>
              <a:lnSpc>
                <a:spcPct val="107000"/>
              </a:lnSpc>
              <a:spcAft>
                <a:spcPts val="800"/>
              </a:spcAft>
            </a:pPr>
            <a:r>
              <a:rPr lang="en-GB" sz="4200" b="1" kern="100" noProof="0">
                <a:solidFill>
                  <a:schemeClr val="bg1"/>
                </a:solidFill>
                <a:latin typeface="Overpass Black"/>
                <a:ea typeface="Aptos" panose="020B0004020202020204" pitchFamily="34" charset="0"/>
                <a:cs typeface="Arial"/>
              </a:rPr>
              <a:t>Scan here for Climate Action Advisor support:</a:t>
            </a:r>
            <a:endParaRPr lang="en-GB" sz="4200" b="1" kern="100" noProof="0">
              <a:solidFill>
                <a:schemeClr val="bg1"/>
              </a:solidFill>
              <a:effectLst/>
              <a:latin typeface="Overpass Black"/>
              <a:ea typeface="Aptos" panose="020B0004020202020204" pitchFamily="34" charset="0"/>
              <a:cs typeface="Arial"/>
            </a:endParaRPr>
          </a:p>
          <a:p>
            <a:pPr>
              <a:lnSpc>
                <a:spcPct val="107000"/>
              </a:lnSpc>
              <a:spcAft>
                <a:spcPts val="800"/>
              </a:spcAft>
            </a:pPr>
            <a:r>
              <a:rPr lang="en-GB" sz="2000" kern="100" noProof="0">
                <a:solidFill>
                  <a:schemeClr val="bg1"/>
                </a:solidFill>
                <a:effectLst/>
                <a:latin typeface="Overpass Medium"/>
                <a:ea typeface="Aptos" panose="020B0004020202020204" pitchFamily="34" charset="0"/>
                <a:cs typeface="Arial"/>
              </a:rPr>
              <a:t>Get started by completing our expression of interest form at letsgozero.org/climate-action-advisors</a:t>
            </a:r>
          </a:p>
          <a:p>
            <a:pPr>
              <a:lnSpc>
                <a:spcPct val="107000"/>
              </a:lnSpc>
              <a:spcAft>
                <a:spcPts val="800"/>
              </a:spcAft>
            </a:pPr>
            <a:endParaRPr lang="en-GB" sz="1800" kern="100" noProof="0">
              <a:solidFill>
                <a:schemeClr val="bg1"/>
              </a:solidFill>
              <a:effectLst/>
              <a:latin typeface="Overpass Medium" pitchFamily="2" charset="77"/>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BA4877-0EA5-7A7D-B4CB-ADCF11F7F762}"/>
              </a:ext>
            </a:extLst>
          </p:cNvPr>
          <p:cNvSpPr txBox="1"/>
          <p:nvPr/>
        </p:nvSpPr>
        <p:spPr>
          <a:xfrm>
            <a:off x="625366" y="4510865"/>
            <a:ext cx="3727079" cy="1384995"/>
          </a:xfrm>
          <a:prstGeom prst="rect">
            <a:avLst/>
          </a:prstGeom>
          <a:noFill/>
        </p:spPr>
        <p:txBody>
          <a:bodyPr wrap="square">
            <a:spAutoFit/>
          </a:bodyPr>
          <a:lstStyle/>
          <a:p>
            <a:pPr algn="l"/>
            <a:r>
              <a:rPr lang="en-GB" sz="1200" b="0" i="0" noProof="0">
                <a:solidFill>
                  <a:schemeClr val="bg1"/>
                </a:solidFill>
                <a:effectLst/>
                <a:latin typeface="Arial" panose="020B0604020202020204" pitchFamily="34" charset="0"/>
              </a:rPr>
              <a:t>Let’s Go Zero is a campaign led by </a:t>
            </a:r>
            <a:r>
              <a:rPr lang="en-GB" sz="1200" b="0" i="0" noProof="0" err="1">
                <a:solidFill>
                  <a:schemeClr val="bg1"/>
                </a:solidFill>
                <a:effectLst/>
                <a:latin typeface="Arial" panose="020B0604020202020204" pitchFamily="34" charset="0"/>
              </a:rPr>
              <a:t>Ashden</a:t>
            </a:r>
            <a:r>
              <a:rPr lang="en-GB" sz="1200" b="0" i="0" noProof="0">
                <a:solidFill>
                  <a:schemeClr val="bg1"/>
                </a:solidFill>
                <a:effectLst/>
                <a:latin typeface="Arial" panose="020B0604020202020204" pitchFamily="34" charset="0"/>
              </a:rPr>
              <a:t>, </a:t>
            </a:r>
            <a:br>
              <a:rPr lang="en-GB" sz="1200" b="0" i="0" noProof="0">
                <a:solidFill>
                  <a:schemeClr val="bg1"/>
                </a:solidFill>
                <a:effectLst/>
                <a:latin typeface="Arial" panose="020B0604020202020204" pitchFamily="34" charset="0"/>
              </a:rPr>
            </a:br>
            <a:r>
              <a:rPr lang="en-GB" sz="1200" b="0" i="0" noProof="0">
                <a:solidFill>
                  <a:schemeClr val="bg1"/>
                </a:solidFill>
                <a:effectLst/>
                <a:latin typeface="Arial" panose="020B0604020202020204" pitchFamily="34" charset="0"/>
              </a:rPr>
              <a:t>and supported by Green Future Investments Ltd. </a:t>
            </a:r>
            <a:br>
              <a:rPr lang="en-GB" sz="1200" b="0" i="0" noProof="0">
                <a:solidFill>
                  <a:schemeClr val="bg1"/>
                </a:solidFill>
                <a:effectLst/>
                <a:latin typeface="Arial" panose="020B0604020202020204" pitchFamily="34" charset="0"/>
              </a:rPr>
            </a:br>
            <a:r>
              <a:rPr lang="en-GB" sz="1200" b="0" i="0" noProof="0">
                <a:solidFill>
                  <a:schemeClr val="bg1"/>
                </a:solidFill>
                <a:effectLst/>
                <a:latin typeface="Arial" panose="020B0604020202020204" pitchFamily="34" charset="0"/>
              </a:rPr>
              <a:t>All content © 2024 </a:t>
            </a:r>
            <a:r>
              <a:rPr lang="en-GB" sz="1200" b="0" i="0" noProof="0" err="1">
                <a:solidFill>
                  <a:schemeClr val="bg1"/>
                </a:solidFill>
                <a:effectLst/>
                <a:latin typeface="Arial" panose="020B0604020202020204" pitchFamily="34" charset="0"/>
              </a:rPr>
              <a:t>Ashden</a:t>
            </a:r>
            <a:r>
              <a:rPr lang="en-GB" sz="1200" b="0" i="0" noProof="0">
                <a:solidFill>
                  <a:schemeClr val="bg1"/>
                </a:solidFill>
                <a:effectLst/>
                <a:latin typeface="Arial" panose="020B0604020202020204" pitchFamily="34" charset="0"/>
              </a:rPr>
              <a:t>. Registered number: 05062574, Charity number: 1104153.</a:t>
            </a:r>
          </a:p>
          <a:p>
            <a:br>
              <a:rPr lang="en-GB" noProof="0"/>
            </a:br>
            <a:endParaRPr lang="en-GB" noProof="0"/>
          </a:p>
        </p:txBody>
      </p:sp>
      <p:pic>
        <p:nvPicPr>
          <p:cNvPr id="8" name="Picture 7" descr="A qr code on a white background&#10;&#10;Description automatically generated">
            <a:extLst>
              <a:ext uri="{FF2B5EF4-FFF2-40B4-BE49-F238E27FC236}">
                <a16:creationId xmlns:a16="http://schemas.microsoft.com/office/drawing/2014/main" id="{08819D14-AF7F-4AE5-737D-E7059415905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839557" y="1908313"/>
            <a:ext cx="3377064" cy="3390828"/>
          </a:xfrm>
          <a:prstGeom prst="rect">
            <a:avLst/>
          </a:prstGeom>
        </p:spPr>
      </p:pic>
      <p:pic>
        <p:nvPicPr>
          <p:cNvPr id="4" name="Picture 3" descr="A black and white sign with white text&#10;&#10;Description automatically generated">
            <a:extLst>
              <a:ext uri="{FF2B5EF4-FFF2-40B4-BE49-F238E27FC236}">
                <a16:creationId xmlns:a16="http://schemas.microsoft.com/office/drawing/2014/main" id="{88CA12A9-F50F-F89C-7603-0DBE88972B50}"/>
              </a:ext>
            </a:extLst>
          </p:cNvPr>
          <p:cNvPicPr>
            <a:picLocks noChangeAspect="1"/>
          </p:cNvPicPr>
          <p:nvPr/>
        </p:nvPicPr>
        <p:blipFill>
          <a:blip r:embed="rId3"/>
          <a:stretch>
            <a:fillRect/>
          </a:stretch>
        </p:blipFill>
        <p:spPr>
          <a:xfrm>
            <a:off x="10329332" y="5868709"/>
            <a:ext cx="1392767" cy="682254"/>
          </a:xfrm>
          <a:prstGeom prst="rect">
            <a:avLst/>
          </a:prstGeom>
        </p:spPr>
      </p:pic>
      <p:sp>
        <p:nvSpPr>
          <p:cNvPr id="5" name="TextBox 4">
            <a:extLst>
              <a:ext uri="{FF2B5EF4-FFF2-40B4-BE49-F238E27FC236}">
                <a16:creationId xmlns:a16="http://schemas.microsoft.com/office/drawing/2014/main" id="{DA62E1BC-90C6-C596-18D5-2666D45A2304}"/>
              </a:ext>
            </a:extLst>
          </p:cNvPr>
          <p:cNvSpPr txBox="1"/>
          <p:nvPr/>
        </p:nvSpPr>
        <p:spPr>
          <a:xfrm>
            <a:off x="347056" y="6233289"/>
            <a:ext cx="6097384" cy="430887"/>
          </a:xfrm>
          <a:prstGeom prst="rect">
            <a:avLst/>
          </a:prstGeom>
          <a:noFill/>
        </p:spPr>
        <p:txBody>
          <a:bodyPr wrap="square">
            <a:spAutoFit/>
          </a:bodyPr>
          <a:lstStyle/>
          <a:p>
            <a:r>
              <a:rPr lang="en-GB" sz="1400" b="1" kern="100" noProof="0">
                <a:solidFill>
                  <a:schemeClr val="bg1"/>
                </a:solidFill>
                <a:effectLst/>
                <a:latin typeface="Overpass Black" pitchFamily="2" charset="77"/>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www.letsgozero.org</a:t>
            </a:r>
            <a:r>
              <a:rPr lang="en-GB" sz="1400" b="1" kern="100" noProof="0">
                <a:solidFill>
                  <a:schemeClr val="bg1"/>
                </a:solidFill>
                <a:latin typeface="Overpass Black" pitchFamily="2" charset="77"/>
                <a:ea typeface="Aptos" panose="020B0004020202020204" pitchFamily="34" charset="0"/>
                <a:cs typeface="Arial" panose="020B0604020202020204" pitchFamily="34" charset="0"/>
              </a:rPr>
              <a:t> </a:t>
            </a:r>
          </a:p>
          <a:p>
            <a:r>
              <a:rPr lang="en-GB" sz="800" kern="100" noProof="0">
                <a:solidFill>
                  <a:schemeClr val="bg1"/>
                </a:solidFill>
                <a:latin typeface="Overpass Medium" pitchFamily="2" charset="77"/>
                <a:ea typeface="Aptos" panose="020B0004020202020204" pitchFamily="34" charset="0"/>
                <a:cs typeface="Arial" panose="020B0604020202020204" pitchFamily="34" charset="0"/>
              </a:rPr>
              <a:t>charity no: </a:t>
            </a:r>
            <a:r>
              <a:rPr lang="en-GB" sz="800" noProof="0">
                <a:solidFill>
                  <a:schemeClr val="bg1"/>
                </a:solidFill>
                <a:effectLst/>
                <a:latin typeface="Overpass Medium" pitchFamily="2" charset="77"/>
              </a:rPr>
              <a:t>1104153</a:t>
            </a:r>
            <a:r>
              <a:rPr lang="en-GB" sz="800" kern="100" noProof="0">
                <a:solidFill>
                  <a:schemeClr val="bg1"/>
                </a:solidFill>
                <a:latin typeface="Overpass Medium" pitchFamily="2" charset="77"/>
                <a:ea typeface="Aptos" panose="020B0004020202020204" pitchFamily="34" charset="0"/>
                <a:cs typeface="Arial" panose="020B0604020202020204" pitchFamily="34" charset="0"/>
              </a:rPr>
              <a:t> </a:t>
            </a:r>
            <a:endParaRPr lang="en-GB" sz="800" noProof="0">
              <a:solidFill>
                <a:schemeClr val="bg1"/>
              </a:solidFill>
              <a:latin typeface="Overpass Medium" pitchFamily="2" charset="77"/>
            </a:endParaRPr>
          </a:p>
        </p:txBody>
      </p:sp>
    </p:spTree>
    <p:extLst>
      <p:ext uri="{BB962C8B-B14F-4D97-AF65-F5344CB8AC3E}">
        <p14:creationId xmlns:p14="http://schemas.microsoft.com/office/powerpoint/2010/main" val="28724553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2D75-05A6-636A-A12D-E51DE6FCE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8F33D-905E-59E5-B744-111130982AB0}"/>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Lunch</a:t>
            </a:r>
          </a:p>
        </p:txBody>
      </p:sp>
      <p:pic>
        <p:nvPicPr>
          <p:cNvPr id="5" name="Picture 4" descr="A black text on a white background&#10;&#10;Description automatically generated">
            <a:extLst>
              <a:ext uri="{FF2B5EF4-FFF2-40B4-BE49-F238E27FC236}">
                <a16:creationId xmlns:a16="http://schemas.microsoft.com/office/drawing/2014/main" id="{F9FF403A-6C99-DA16-021A-1223B40C5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4" name="Content Placeholder 3">
            <a:extLst>
              <a:ext uri="{FF2B5EF4-FFF2-40B4-BE49-F238E27FC236}">
                <a16:creationId xmlns:a16="http://schemas.microsoft.com/office/drawing/2014/main" id="{A5C1AB6B-B19B-38C8-9871-92A711B798D8}"/>
              </a:ext>
            </a:extLst>
          </p:cNvPr>
          <p:cNvSpPr>
            <a:spLocks noGrp="1"/>
          </p:cNvSpPr>
          <p:nvPr>
            <p:ph idx="1"/>
          </p:nvPr>
        </p:nvSpPr>
        <p:spPr/>
        <p:txBody>
          <a:bodyPr vert="horz" lIns="91440" tIns="45720" rIns="91440" bIns="45720" rtlCol="0" anchor="t">
            <a:normAutofit/>
          </a:bodyPr>
          <a:lstStyle/>
          <a:p>
            <a:r>
              <a:rPr lang="en-GB"/>
              <a:t>Please be back ready to start promptly at 1.15 :)</a:t>
            </a:r>
          </a:p>
        </p:txBody>
      </p:sp>
    </p:spTree>
    <p:extLst>
      <p:ext uri="{BB962C8B-B14F-4D97-AF65-F5344CB8AC3E}">
        <p14:creationId xmlns:p14="http://schemas.microsoft.com/office/powerpoint/2010/main" val="3808869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Climate Action Plans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6" name="Content Placeholder 5" descr="Count Your Carbon - Eco Schools">
            <a:extLst>
              <a:ext uri="{FF2B5EF4-FFF2-40B4-BE49-F238E27FC236}">
                <a16:creationId xmlns:a16="http://schemas.microsoft.com/office/drawing/2014/main" id="{DDC42EB9-6DC0-1E75-BF4E-813FF6735E57}"/>
              </a:ext>
            </a:extLst>
          </p:cNvPr>
          <p:cNvPicPr>
            <a:picLocks noGrp="1" noChangeAspect="1"/>
          </p:cNvPicPr>
          <p:nvPr>
            <p:ph idx="1"/>
          </p:nvPr>
        </p:nvPicPr>
        <p:blipFill>
          <a:blip r:embed="rId3"/>
          <a:stretch>
            <a:fillRect/>
          </a:stretch>
        </p:blipFill>
        <p:spPr>
          <a:xfrm>
            <a:off x="2900997" y="1497171"/>
            <a:ext cx="5160645" cy="5160645"/>
          </a:xfrm>
        </p:spPr>
      </p:pic>
      <p:sp>
        <p:nvSpPr>
          <p:cNvPr id="8" name="TextBox 7">
            <a:extLst>
              <a:ext uri="{FF2B5EF4-FFF2-40B4-BE49-F238E27FC236}">
                <a16:creationId xmlns:a16="http://schemas.microsoft.com/office/drawing/2014/main" id="{9D719204-6758-4E9C-F4E2-0E346D5D89EF}"/>
              </a:ext>
            </a:extLst>
          </p:cNvPr>
          <p:cNvSpPr txBox="1"/>
          <p:nvPr/>
        </p:nvSpPr>
        <p:spPr>
          <a:xfrm>
            <a:off x="8331200" y="6289040"/>
            <a:ext cx="386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Louise Robson – Keep Britain Tidy</a:t>
            </a:r>
          </a:p>
        </p:txBody>
      </p:sp>
    </p:spTree>
    <p:extLst>
      <p:ext uri="{BB962C8B-B14F-4D97-AF65-F5344CB8AC3E}">
        <p14:creationId xmlns:p14="http://schemas.microsoft.com/office/powerpoint/2010/main" val="2185790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Climate Actions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D9F304E0-208B-A882-EB46-15B399C7AA9B}"/>
              </a:ext>
            </a:extLst>
          </p:cNvPr>
          <p:cNvCxnSpPr/>
          <p:nvPr/>
        </p:nvCxnSpPr>
        <p:spPr>
          <a:xfrm>
            <a:off x="1421525" y="5914696"/>
            <a:ext cx="8074570" cy="2102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8E62004-8FBE-B270-66A9-448F20237BC9}"/>
              </a:ext>
            </a:extLst>
          </p:cNvPr>
          <p:cNvCxnSpPr>
            <a:cxnSpLocks/>
          </p:cNvCxnSpPr>
          <p:nvPr/>
        </p:nvCxnSpPr>
        <p:spPr>
          <a:xfrm flipH="1" flipV="1">
            <a:off x="1429405" y="2270235"/>
            <a:ext cx="18394" cy="367073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456C280-257E-6F6B-9D28-62C50930BF5A}"/>
              </a:ext>
            </a:extLst>
          </p:cNvPr>
          <p:cNvSpPr txBox="1"/>
          <p:nvPr/>
        </p:nvSpPr>
        <p:spPr>
          <a:xfrm>
            <a:off x="289034" y="1904999"/>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Impact</a:t>
            </a:r>
          </a:p>
        </p:txBody>
      </p:sp>
      <p:sp>
        <p:nvSpPr>
          <p:cNvPr id="8" name="TextBox 7">
            <a:extLst>
              <a:ext uri="{FF2B5EF4-FFF2-40B4-BE49-F238E27FC236}">
                <a16:creationId xmlns:a16="http://schemas.microsoft.com/office/drawing/2014/main" id="{842C7E66-2260-723C-D8CE-32D4B1A68A17}"/>
              </a:ext>
            </a:extLst>
          </p:cNvPr>
          <p:cNvSpPr txBox="1"/>
          <p:nvPr/>
        </p:nvSpPr>
        <p:spPr>
          <a:xfrm>
            <a:off x="9498724" y="5701861"/>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Ease</a:t>
            </a:r>
          </a:p>
        </p:txBody>
      </p:sp>
      <p:sp>
        <p:nvSpPr>
          <p:cNvPr id="9" name="TextBox 8">
            <a:extLst>
              <a:ext uri="{FF2B5EF4-FFF2-40B4-BE49-F238E27FC236}">
                <a16:creationId xmlns:a16="http://schemas.microsoft.com/office/drawing/2014/main" id="{A45F7820-7539-DB59-13A4-751A4E0D182C}"/>
              </a:ext>
            </a:extLst>
          </p:cNvPr>
          <p:cNvSpPr txBox="1"/>
          <p:nvPr/>
        </p:nvSpPr>
        <p:spPr>
          <a:xfrm>
            <a:off x="8789275" y="1721068"/>
            <a:ext cx="20363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Cost - </a:t>
            </a:r>
            <a:r>
              <a:rPr lang="en-GB" sz="2400"/>
              <a:t>circle</a:t>
            </a:r>
          </a:p>
        </p:txBody>
      </p:sp>
      <p:sp>
        <p:nvSpPr>
          <p:cNvPr id="10" name="TextBox 9">
            <a:extLst>
              <a:ext uri="{FF2B5EF4-FFF2-40B4-BE49-F238E27FC236}">
                <a16:creationId xmlns:a16="http://schemas.microsoft.com/office/drawing/2014/main" id="{468BBFA0-E892-8CDE-10C4-C822EA610DB9}"/>
              </a:ext>
            </a:extLst>
          </p:cNvPr>
          <p:cNvSpPr txBox="1"/>
          <p:nvPr/>
        </p:nvSpPr>
        <p:spPr>
          <a:xfrm>
            <a:off x="144517" y="6345620"/>
            <a:ext cx="6293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Can you share any other actions?</a:t>
            </a:r>
          </a:p>
        </p:txBody>
      </p:sp>
      <p:sp>
        <p:nvSpPr>
          <p:cNvPr id="3" name="TextBox 2">
            <a:extLst>
              <a:ext uri="{FF2B5EF4-FFF2-40B4-BE49-F238E27FC236}">
                <a16:creationId xmlns:a16="http://schemas.microsoft.com/office/drawing/2014/main" id="{2E81E35E-34C5-AD12-D07C-A2CFA618F1DF}"/>
              </a:ext>
            </a:extLst>
          </p:cNvPr>
          <p:cNvSpPr txBox="1"/>
          <p:nvPr/>
        </p:nvSpPr>
        <p:spPr>
          <a:xfrm>
            <a:off x="1524000" y="6004034"/>
            <a:ext cx="1405758"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Easy</a:t>
            </a:r>
          </a:p>
        </p:txBody>
      </p:sp>
      <p:sp>
        <p:nvSpPr>
          <p:cNvPr id="11" name="TextBox 10">
            <a:extLst>
              <a:ext uri="{FF2B5EF4-FFF2-40B4-BE49-F238E27FC236}">
                <a16:creationId xmlns:a16="http://schemas.microsoft.com/office/drawing/2014/main" id="{15B90C80-0C9B-143A-42FD-C2E48819701F}"/>
              </a:ext>
            </a:extLst>
          </p:cNvPr>
          <p:cNvSpPr txBox="1"/>
          <p:nvPr/>
        </p:nvSpPr>
        <p:spPr>
          <a:xfrm>
            <a:off x="8079827" y="5977758"/>
            <a:ext cx="1405758"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Difficult</a:t>
            </a:r>
            <a:endParaRPr lang="en-US"/>
          </a:p>
        </p:txBody>
      </p:sp>
      <p:sp>
        <p:nvSpPr>
          <p:cNvPr id="12" name="TextBox 11">
            <a:extLst>
              <a:ext uri="{FF2B5EF4-FFF2-40B4-BE49-F238E27FC236}">
                <a16:creationId xmlns:a16="http://schemas.microsoft.com/office/drawing/2014/main" id="{4F4DC78B-682F-CFC1-458C-E6D497061655}"/>
              </a:ext>
            </a:extLst>
          </p:cNvPr>
          <p:cNvSpPr txBox="1"/>
          <p:nvPr/>
        </p:nvSpPr>
        <p:spPr>
          <a:xfrm>
            <a:off x="13137" y="5478516"/>
            <a:ext cx="1405758"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Low Impact</a:t>
            </a:r>
            <a:endParaRPr lang="en-US"/>
          </a:p>
        </p:txBody>
      </p:sp>
      <p:sp>
        <p:nvSpPr>
          <p:cNvPr id="13" name="TextBox 12">
            <a:extLst>
              <a:ext uri="{FF2B5EF4-FFF2-40B4-BE49-F238E27FC236}">
                <a16:creationId xmlns:a16="http://schemas.microsoft.com/office/drawing/2014/main" id="{694042CE-25D2-A1AD-EDAC-194CFFE318F1}"/>
              </a:ext>
            </a:extLst>
          </p:cNvPr>
          <p:cNvSpPr txBox="1"/>
          <p:nvPr/>
        </p:nvSpPr>
        <p:spPr>
          <a:xfrm>
            <a:off x="26275" y="2469930"/>
            <a:ext cx="1405758"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High Impact</a:t>
            </a:r>
            <a:endParaRPr lang="en-US"/>
          </a:p>
        </p:txBody>
      </p:sp>
    </p:spTree>
    <p:extLst>
      <p:ext uri="{BB962C8B-B14F-4D97-AF65-F5344CB8AC3E}">
        <p14:creationId xmlns:p14="http://schemas.microsoft.com/office/powerpoint/2010/main" val="3334110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5307E-74FB-C46A-22E4-A4A70FF0D5D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3CBBA2C-B036-6D86-B45C-62526B6EE25D}"/>
              </a:ext>
            </a:extLst>
          </p:cNvPr>
          <p:cNvSpPr txBox="1"/>
          <p:nvPr/>
        </p:nvSpPr>
        <p:spPr>
          <a:xfrm>
            <a:off x="412595" y="528998"/>
            <a:ext cx="7251404"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kern="100">
                <a:solidFill>
                  <a:srgbClr val="E15637"/>
                </a:solidFill>
                <a:latin typeface="Overpass Black" pitchFamily="2" charset="77"/>
                <a:ea typeface="Aptos" panose="020B0004020202020204" pitchFamily="34" charset="0"/>
                <a:cs typeface="Arial" panose="020B0604020202020204" pitchFamily="34" charset="0"/>
              </a:rPr>
              <a:t>Waste</a:t>
            </a:r>
            <a:endPar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endParaRPr>
          </a:p>
        </p:txBody>
      </p:sp>
      <p:pic>
        <p:nvPicPr>
          <p:cNvPr id="9" name="Picture 8" descr="Shape&#10;&#10;Description automatically generated with low confidence">
            <a:extLst>
              <a:ext uri="{FF2B5EF4-FFF2-40B4-BE49-F238E27FC236}">
                <a16:creationId xmlns:a16="http://schemas.microsoft.com/office/drawing/2014/main" id="{F271AEAD-90D6-DC0F-5938-508CBB062DA1}"/>
              </a:ext>
            </a:extLst>
          </p:cNvPr>
          <p:cNvPicPr>
            <a:picLocks noChangeAspect="1"/>
          </p:cNvPicPr>
          <p:nvPr/>
        </p:nvPicPr>
        <p:blipFill>
          <a:blip r:embed="rId2"/>
          <a:stretch>
            <a:fillRect/>
          </a:stretch>
        </p:blipFill>
        <p:spPr>
          <a:xfrm>
            <a:off x="10362855" y="5889004"/>
            <a:ext cx="1491249" cy="775168"/>
          </a:xfrm>
          <a:prstGeom prst="rect">
            <a:avLst/>
          </a:prstGeom>
        </p:spPr>
      </p:pic>
      <p:sp>
        <p:nvSpPr>
          <p:cNvPr id="3" name="TextBox 2">
            <a:extLst>
              <a:ext uri="{FF2B5EF4-FFF2-40B4-BE49-F238E27FC236}">
                <a16:creationId xmlns:a16="http://schemas.microsoft.com/office/drawing/2014/main" id="{BF6B6372-83FD-DA06-4E13-FB6DCF00F943}"/>
              </a:ext>
            </a:extLst>
          </p:cNvPr>
          <p:cNvSpPr txBox="1"/>
          <p:nvPr/>
        </p:nvSpPr>
        <p:spPr>
          <a:xfrm>
            <a:off x="3601844" y="1240713"/>
            <a:ext cx="7761249" cy="430887"/>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q"/>
            </a:pPr>
            <a:r>
              <a:rPr lang="en-GB" sz="2200" dirty="0">
                <a:latin typeface="Overpass"/>
              </a:rPr>
              <a:t> </a:t>
            </a:r>
            <a:endParaRPr lang="en-US" dirty="0">
              <a:latin typeface="Overpass"/>
            </a:endParaRPr>
          </a:p>
        </p:txBody>
      </p:sp>
      <p:sp>
        <p:nvSpPr>
          <p:cNvPr id="7" name="AutoShape 2" descr="Green Suffolk">
            <a:extLst>
              <a:ext uri="{FF2B5EF4-FFF2-40B4-BE49-F238E27FC236}">
                <a16:creationId xmlns:a16="http://schemas.microsoft.com/office/drawing/2014/main" id="{F3C5CF19-AE5F-850B-9D8F-0074E17FD2C7}"/>
              </a:ext>
            </a:extLst>
          </p:cNvPr>
          <p:cNvSpPr>
            <a:spLocks noChangeAspect="1" noChangeArrowheads="1"/>
          </p:cNvSpPr>
          <p:nvPr/>
        </p:nvSpPr>
        <p:spPr bwMode="auto">
          <a:xfrm>
            <a:off x="5943600" y="31204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99B26B31-9577-C3FC-8162-E8021BCDF80D}"/>
              </a:ext>
            </a:extLst>
          </p:cNvPr>
          <p:cNvSpPr txBox="1"/>
          <p:nvPr/>
        </p:nvSpPr>
        <p:spPr>
          <a:xfrm>
            <a:off x="3601846" y="3272886"/>
            <a:ext cx="7928512" cy="1446550"/>
          </a:xfrm>
          <a:prstGeom prst="rect">
            <a:avLst/>
          </a:prstGeom>
          <a:noFill/>
        </p:spPr>
        <p:txBody>
          <a:bodyPr wrap="square" rtlCol="0">
            <a:spAutoFit/>
          </a:bodyPr>
          <a:lstStyle/>
          <a:p>
            <a:pPr marL="342900" indent="-342900">
              <a:buFont typeface="Wingdings" panose="05000000000000000000" pitchFamily="2" charset="2"/>
              <a:buChar char="q"/>
            </a:pPr>
            <a:r>
              <a:rPr lang="en-GB" sz="2200">
                <a:latin typeface="Overpass" panose="00000500000000000000" pitchFamily="50" charset="0"/>
                <a:hlinkClick r:id="rId3"/>
              </a:rPr>
              <a:t>Simpler Recycling Regulations </a:t>
            </a:r>
            <a:r>
              <a:rPr lang="en-GB" sz="2200">
                <a:latin typeface="Overpass" panose="00000500000000000000" pitchFamily="50" charset="0"/>
              </a:rPr>
              <a:t>March 2025</a:t>
            </a:r>
          </a:p>
          <a:p>
            <a:pPr marL="342900" indent="-342900">
              <a:buFont typeface="Wingdings" panose="05000000000000000000" pitchFamily="2" charset="2"/>
              <a:buChar char="q"/>
            </a:pPr>
            <a:r>
              <a:rPr lang="en-GB" sz="2200">
                <a:latin typeface="Overpass" panose="00000500000000000000" pitchFamily="50" charset="0"/>
              </a:rPr>
              <a:t>Ensure identified waste streams are being separated and collected.</a:t>
            </a:r>
          </a:p>
          <a:p>
            <a:pPr marL="342900" indent="-342900">
              <a:buFont typeface="Wingdings" panose="05000000000000000000" pitchFamily="2" charset="2"/>
              <a:buChar char="q"/>
            </a:pPr>
            <a:r>
              <a:rPr lang="en-GB" sz="2200">
                <a:latin typeface="Overpass" panose="00000500000000000000" pitchFamily="50" charset="0"/>
              </a:rPr>
              <a:t>Includes food waste.</a:t>
            </a:r>
          </a:p>
        </p:txBody>
      </p:sp>
      <p:pic>
        <p:nvPicPr>
          <p:cNvPr id="10" name="Picture 9">
            <a:extLst>
              <a:ext uri="{FF2B5EF4-FFF2-40B4-BE49-F238E27FC236}">
                <a16:creationId xmlns:a16="http://schemas.microsoft.com/office/drawing/2014/main" id="{CD1E7EC3-CBD6-1BEF-AEBB-456A6CA35690}"/>
              </a:ext>
            </a:extLst>
          </p:cNvPr>
          <p:cNvPicPr>
            <a:picLocks noChangeAspect="1"/>
          </p:cNvPicPr>
          <p:nvPr/>
        </p:nvPicPr>
        <p:blipFill>
          <a:blip r:embed="rId4"/>
          <a:srcRect l="23209" r="20060"/>
          <a:stretch/>
        </p:blipFill>
        <p:spPr>
          <a:xfrm>
            <a:off x="834478" y="3204928"/>
            <a:ext cx="2028286" cy="1488370"/>
          </a:xfrm>
          <a:prstGeom prst="rect">
            <a:avLst/>
          </a:prstGeom>
        </p:spPr>
      </p:pic>
      <p:pic>
        <p:nvPicPr>
          <p:cNvPr id="12" name="Picture 11">
            <a:extLst>
              <a:ext uri="{FF2B5EF4-FFF2-40B4-BE49-F238E27FC236}">
                <a16:creationId xmlns:a16="http://schemas.microsoft.com/office/drawing/2014/main" id="{224F451A-AA72-C11C-56C3-FFC40E2DF92D}"/>
              </a:ext>
            </a:extLst>
          </p:cNvPr>
          <p:cNvPicPr>
            <a:picLocks noChangeAspect="1"/>
          </p:cNvPicPr>
          <p:nvPr/>
        </p:nvPicPr>
        <p:blipFill>
          <a:blip r:embed="rId5"/>
          <a:stretch>
            <a:fillRect/>
          </a:stretch>
        </p:blipFill>
        <p:spPr>
          <a:xfrm>
            <a:off x="834477" y="5196511"/>
            <a:ext cx="1792247" cy="1233012"/>
          </a:xfrm>
          <a:prstGeom prst="rect">
            <a:avLst/>
          </a:prstGeom>
        </p:spPr>
      </p:pic>
      <p:sp>
        <p:nvSpPr>
          <p:cNvPr id="13" name="TextBox 12">
            <a:extLst>
              <a:ext uri="{FF2B5EF4-FFF2-40B4-BE49-F238E27FC236}">
                <a16:creationId xmlns:a16="http://schemas.microsoft.com/office/drawing/2014/main" id="{C23E5C0C-ABF7-F5C8-90AB-28936FE9221C}"/>
              </a:ext>
            </a:extLst>
          </p:cNvPr>
          <p:cNvSpPr txBox="1"/>
          <p:nvPr/>
        </p:nvSpPr>
        <p:spPr>
          <a:xfrm>
            <a:off x="3601846" y="5428296"/>
            <a:ext cx="7928512" cy="769441"/>
          </a:xfrm>
          <a:prstGeom prst="rect">
            <a:avLst/>
          </a:prstGeom>
          <a:noFill/>
        </p:spPr>
        <p:txBody>
          <a:bodyPr wrap="square" rtlCol="0">
            <a:spAutoFit/>
          </a:bodyPr>
          <a:lstStyle/>
          <a:p>
            <a:pPr marL="342900" indent="-342900">
              <a:buFont typeface="Wingdings" panose="05000000000000000000" pitchFamily="2" charset="2"/>
              <a:buChar char="q"/>
            </a:pPr>
            <a:r>
              <a:rPr lang="en-GB" sz="2200">
                <a:latin typeface="Overpass" panose="00000500000000000000" pitchFamily="50" charset="0"/>
              </a:rPr>
              <a:t>Pupil led project to reduce single use plastics in school.</a:t>
            </a:r>
          </a:p>
          <a:p>
            <a:pPr marL="342900" indent="-342900">
              <a:buFont typeface="Wingdings" panose="05000000000000000000" pitchFamily="2" charset="2"/>
              <a:buChar char="q"/>
            </a:pPr>
            <a:r>
              <a:rPr lang="en-GB" sz="2200">
                <a:latin typeface="Overpass" panose="00000500000000000000" pitchFamily="50" charset="0"/>
              </a:rPr>
              <a:t>Accreditation scheme.</a:t>
            </a:r>
          </a:p>
        </p:txBody>
      </p:sp>
      <p:sp>
        <p:nvSpPr>
          <p:cNvPr id="4" name="TextBox 3">
            <a:extLst>
              <a:ext uri="{FF2B5EF4-FFF2-40B4-BE49-F238E27FC236}">
                <a16:creationId xmlns:a16="http://schemas.microsoft.com/office/drawing/2014/main" id="{C33CB390-62C4-DC09-B31E-63A7BD336485}"/>
              </a:ext>
            </a:extLst>
          </p:cNvPr>
          <p:cNvSpPr txBox="1"/>
          <p:nvPr/>
        </p:nvSpPr>
        <p:spPr>
          <a:xfrm>
            <a:off x="4038295" y="1215455"/>
            <a:ext cx="6008954" cy="461665"/>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q"/>
            </a:pPr>
            <a:r>
              <a:rPr lang="en-GB" sz="2400" dirty="0">
                <a:highlight>
                  <a:srgbClr val="00FF00"/>
                </a:highlight>
                <a:latin typeface="Overpass"/>
              </a:rPr>
              <a:t>INSERT LOCAL INFO</a:t>
            </a:r>
            <a:endParaRPr lang="en-US" dirty="0">
              <a:highlight>
                <a:srgbClr val="00FF00"/>
              </a:highlight>
            </a:endParaRPr>
          </a:p>
        </p:txBody>
      </p:sp>
    </p:spTree>
    <p:extLst>
      <p:ext uri="{BB962C8B-B14F-4D97-AF65-F5344CB8AC3E}">
        <p14:creationId xmlns:p14="http://schemas.microsoft.com/office/powerpoint/2010/main" val="383085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DCDA05-A843-1AC8-BAB6-7CD055EA3967}"/>
              </a:ext>
            </a:extLst>
          </p:cNvPr>
          <p:cNvGraphicFramePr>
            <a:graphicFrameLocks noGrp="1"/>
          </p:cNvGraphicFramePr>
          <p:nvPr/>
        </p:nvGraphicFramePr>
        <p:xfrm>
          <a:off x="366815" y="1542210"/>
          <a:ext cx="11458368" cy="5420520"/>
        </p:xfrm>
        <a:graphic>
          <a:graphicData uri="http://schemas.openxmlformats.org/drawingml/2006/table">
            <a:tbl>
              <a:tblPr firstRow="1" bandRow="1"/>
              <a:tblGrid>
                <a:gridCol w="1909728">
                  <a:extLst>
                    <a:ext uri="{9D8B030D-6E8A-4147-A177-3AD203B41FA5}">
                      <a16:colId xmlns:a16="http://schemas.microsoft.com/office/drawing/2014/main" val="297651373"/>
                    </a:ext>
                  </a:extLst>
                </a:gridCol>
                <a:gridCol w="1909728">
                  <a:extLst>
                    <a:ext uri="{9D8B030D-6E8A-4147-A177-3AD203B41FA5}">
                      <a16:colId xmlns:a16="http://schemas.microsoft.com/office/drawing/2014/main" val="1514607883"/>
                    </a:ext>
                  </a:extLst>
                </a:gridCol>
                <a:gridCol w="1909728">
                  <a:extLst>
                    <a:ext uri="{9D8B030D-6E8A-4147-A177-3AD203B41FA5}">
                      <a16:colId xmlns:a16="http://schemas.microsoft.com/office/drawing/2014/main" val="1452041760"/>
                    </a:ext>
                  </a:extLst>
                </a:gridCol>
                <a:gridCol w="1909728">
                  <a:extLst>
                    <a:ext uri="{9D8B030D-6E8A-4147-A177-3AD203B41FA5}">
                      <a16:colId xmlns:a16="http://schemas.microsoft.com/office/drawing/2014/main" val="2681762517"/>
                    </a:ext>
                  </a:extLst>
                </a:gridCol>
                <a:gridCol w="1909728">
                  <a:extLst>
                    <a:ext uri="{9D8B030D-6E8A-4147-A177-3AD203B41FA5}">
                      <a16:colId xmlns:a16="http://schemas.microsoft.com/office/drawing/2014/main" val="1062853692"/>
                    </a:ext>
                  </a:extLst>
                </a:gridCol>
                <a:gridCol w="1909728">
                  <a:extLst>
                    <a:ext uri="{9D8B030D-6E8A-4147-A177-3AD203B41FA5}">
                      <a16:colId xmlns:a16="http://schemas.microsoft.com/office/drawing/2014/main" val="3386682207"/>
                    </a:ext>
                  </a:extLst>
                </a:gridCol>
              </a:tblGrid>
              <a:tr h="391644">
                <a:tc>
                  <a:txBody>
                    <a:bodyPr/>
                    <a:lstStyle/>
                    <a:p>
                      <a:pPr algn="ctr"/>
                      <a:r>
                        <a:rPr lang="en-GB" sz="1800" b="1">
                          <a:latin typeface="+mn-lt"/>
                        </a:rPr>
                        <a:t>Brent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Devon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Bedfordshire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Leicester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Suffolk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Brighton and Hove</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94821359"/>
                  </a:ext>
                </a:extLst>
              </a:tr>
              <a:tr h="4780440">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97858258"/>
                  </a:ext>
                </a:extLst>
              </a:tr>
            </a:tbl>
          </a:graphicData>
        </a:graphic>
      </p:graphicFrame>
      <p:grpSp>
        <p:nvGrpSpPr>
          <p:cNvPr id="21" name="Group 20">
            <a:extLst>
              <a:ext uri="{FF2B5EF4-FFF2-40B4-BE49-F238E27FC236}">
                <a16:creationId xmlns:a16="http://schemas.microsoft.com/office/drawing/2014/main" id="{0D1E3814-E83B-E00D-07DC-25C4D7F8085A}"/>
              </a:ext>
            </a:extLst>
          </p:cNvPr>
          <p:cNvGrpSpPr/>
          <p:nvPr/>
        </p:nvGrpSpPr>
        <p:grpSpPr>
          <a:xfrm>
            <a:off x="-6927" y="4907"/>
            <a:ext cx="12288981" cy="1339418"/>
            <a:chOff x="-6927" y="4907"/>
            <a:chExt cx="12288981" cy="1339418"/>
          </a:xfrm>
        </p:grpSpPr>
        <p:sp>
          <p:nvSpPr>
            <p:cNvPr id="22" name="Google Shape;101;p1">
              <a:extLst>
                <a:ext uri="{FF2B5EF4-FFF2-40B4-BE49-F238E27FC236}">
                  <a16:creationId xmlns:a16="http://schemas.microsoft.com/office/drawing/2014/main" id="{788BC8B7-BD37-E5B7-C175-87231870C2CC}"/>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4400"/>
                <a:buFont typeface="Play"/>
                <a:buNone/>
                <a:tabLst/>
                <a:defRPr/>
              </a:pPr>
              <a:r>
                <a:rPr kumimoji="0" lang="en-GB" sz="3600" b="1"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t>Our Schools, Our World</a:t>
              </a:r>
              <a:br>
                <a:rPr kumimoji="0" lang="en-GB" sz="3600" b="1"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br>
              <a:r>
                <a:rPr kumimoji="0" lang="en-GB" sz="36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t>Who is involved?</a:t>
              </a:r>
            </a:p>
          </p:txBody>
        </p:sp>
        <p:pic>
          <p:nvPicPr>
            <p:cNvPr id="23" name="Picture 22" descr="A black text on a white background&#10;&#10;Description automatically generated">
              <a:extLst>
                <a:ext uri="{FF2B5EF4-FFF2-40B4-BE49-F238E27FC236}">
                  <a16:creationId xmlns:a16="http://schemas.microsoft.com/office/drawing/2014/main" id="{DA5198C8-24B3-87D8-D091-104997348515}"/>
                </a:ext>
              </a:extLst>
            </p:cNvPr>
            <p:cNvPicPr>
              <a:picLocks noChangeAspect="1"/>
            </p:cNvPicPr>
            <p:nvPr/>
          </p:nvPicPr>
          <p:blipFill>
            <a:blip r:embed="rId3"/>
            <a:stretch>
              <a:fillRect/>
            </a:stretch>
          </p:blipFill>
          <p:spPr>
            <a:xfrm>
              <a:off x="8813321" y="209179"/>
              <a:ext cx="3206151" cy="961869"/>
            </a:xfrm>
            <a:prstGeom prst="rect">
              <a:avLst/>
            </a:prstGeom>
          </p:spPr>
        </p:pic>
      </p:grpSp>
      <p:grpSp>
        <p:nvGrpSpPr>
          <p:cNvPr id="32" name="Group 31">
            <a:extLst>
              <a:ext uri="{FF2B5EF4-FFF2-40B4-BE49-F238E27FC236}">
                <a16:creationId xmlns:a16="http://schemas.microsoft.com/office/drawing/2014/main" id="{9DFBD539-AD63-C7BF-368E-0B82474AFCF6}"/>
              </a:ext>
            </a:extLst>
          </p:cNvPr>
          <p:cNvGrpSpPr/>
          <p:nvPr/>
        </p:nvGrpSpPr>
        <p:grpSpPr>
          <a:xfrm>
            <a:off x="482577" y="1941994"/>
            <a:ext cx="11461871" cy="4891651"/>
            <a:chOff x="636495" y="2018066"/>
            <a:chExt cx="11461871" cy="4891651"/>
          </a:xfrm>
        </p:grpSpPr>
        <p:pic>
          <p:nvPicPr>
            <p:cNvPr id="3" name="Picture 2" descr="A green and blue earth with a white bicycle on it&#10;&#10;Description automatically generated">
              <a:extLst>
                <a:ext uri="{FF2B5EF4-FFF2-40B4-BE49-F238E27FC236}">
                  <a16:creationId xmlns:a16="http://schemas.microsoft.com/office/drawing/2014/main" id="{BBB03551-3AF1-88E9-1429-704983CA264D}"/>
                </a:ext>
              </a:extLst>
            </p:cNvPr>
            <p:cNvPicPr>
              <a:picLocks noChangeAspect="1"/>
            </p:cNvPicPr>
            <p:nvPr/>
          </p:nvPicPr>
          <p:blipFill>
            <a:blip r:embed="rId4"/>
            <a:stretch>
              <a:fillRect/>
            </a:stretch>
          </p:blipFill>
          <p:spPr>
            <a:xfrm>
              <a:off x="636495" y="3118851"/>
              <a:ext cx="1763804" cy="723701"/>
            </a:xfrm>
            <a:prstGeom prst="rect">
              <a:avLst/>
            </a:prstGeom>
          </p:spPr>
        </p:pic>
        <p:grpSp>
          <p:nvGrpSpPr>
            <p:cNvPr id="31" name="Group 30">
              <a:extLst>
                <a:ext uri="{FF2B5EF4-FFF2-40B4-BE49-F238E27FC236}">
                  <a16:creationId xmlns:a16="http://schemas.microsoft.com/office/drawing/2014/main" id="{034DAE96-9B08-954E-FD69-C9E186B7DFD0}"/>
                </a:ext>
              </a:extLst>
            </p:cNvPr>
            <p:cNvGrpSpPr/>
            <p:nvPr/>
          </p:nvGrpSpPr>
          <p:grpSpPr>
            <a:xfrm>
              <a:off x="2574368" y="2018066"/>
              <a:ext cx="1617348" cy="3425133"/>
              <a:chOff x="2574368" y="2018066"/>
              <a:chExt cx="1617348" cy="3425133"/>
            </a:xfrm>
          </p:grpSpPr>
          <p:pic>
            <p:nvPicPr>
              <p:cNvPr id="5" name="Picture 4" descr="A logo with text and a person&amp;#39;s head&#10;&#10;Description automatically generated">
                <a:extLst>
                  <a:ext uri="{FF2B5EF4-FFF2-40B4-BE49-F238E27FC236}">
                    <a16:creationId xmlns:a16="http://schemas.microsoft.com/office/drawing/2014/main" id="{0A05C743-0D89-C3D7-29EF-469F2DE84AFE}"/>
                  </a:ext>
                </a:extLst>
              </p:cNvPr>
              <p:cNvPicPr>
                <a:picLocks noChangeAspect="1"/>
              </p:cNvPicPr>
              <p:nvPr/>
            </p:nvPicPr>
            <p:blipFill>
              <a:blip r:embed="rId5"/>
              <a:stretch>
                <a:fillRect/>
              </a:stretch>
            </p:blipFill>
            <p:spPr>
              <a:xfrm>
                <a:off x="2574368" y="3854372"/>
                <a:ext cx="1617348" cy="616043"/>
              </a:xfrm>
              <a:prstGeom prst="rect">
                <a:avLst/>
              </a:prstGeom>
            </p:spPr>
          </p:pic>
          <p:pic>
            <p:nvPicPr>
              <p:cNvPr id="6" name="Picture 5" descr="A close-up of a logo&#10;&#10;Description automatically generated">
                <a:extLst>
                  <a:ext uri="{FF2B5EF4-FFF2-40B4-BE49-F238E27FC236}">
                    <a16:creationId xmlns:a16="http://schemas.microsoft.com/office/drawing/2014/main" id="{B7F88FDA-765F-09B6-48EC-F09784BD9C7F}"/>
                  </a:ext>
                </a:extLst>
              </p:cNvPr>
              <p:cNvPicPr>
                <a:picLocks noChangeAspect="1"/>
              </p:cNvPicPr>
              <p:nvPr/>
            </p:nvPicPr>
            <p:blipFill>
              <a:blip r:embed="rId6"/>
              <a:stretch>
                <a:fillRect/>
              </a:stretch>
            </p:blipFill>
            <p:spPr>
              <a:xfrm>
                <a:off x="2590238" y="4827155"/>
                <a:ext cx="1601478" cy="616044"/>
              </a:xfrm>
              <a:prstGeom prst="rect">
                <a:avLst/>
              </a:prstGeom>
            </p:spPr>
          </p:pic>
          <p:pic>
            <p:nvPicPr>
              <p:cNvPr id="7" name="Picture 6" descr="A logo of a planet&#10;&#10;Description automatically generated">
                <a:extLst>
                  <a:ext uri="{FF2B5EF4-FFF2-40B4-BE49-F238E27FC236}">
                    <a16:creationId xmlns:a16="http://schemas.microsoft.com/office/drawing/2014/main" id="{6DBA614A-5A92-5820-EF5E-53AC99BC9223}"/>
                  </a:ext>
                </a:extLst>
              </p:cNvPr>
              <p:cNvPicPr>
                <a:picLocks noChangeAspect="1"/>
              </p:cNvPicPr>
              <p:nvPr/>
            </p:nvPicPr>
            <p:blipFill>
              <a:blip r:embed="rId7"/>
              <a:stretch>
                <a:fillRect/>
              </a:stretch>
            </p:blipFill>
            <p:spPr>
              <a:xfrm>
                <a:off x="2618806" y="2018066"/>
                <a:ext cx="1463604" cy="1657606"/>
              </a:xfrm>
              <a:prstGeom prst="rect">
                <a:avLst/>
              </a:prstGeom>
            </p:spPr>
          </p:pic>
        </p:grpSp>
        <p:pic>
          <p:nvPicPr>
            <p:cNvPr id="15" name="Picture 14" descr="A logo with a colorful circle&#10;&#10;Description automatically generated">
              <a:extLst>
                <a:ext uri="{FF2B5EF4-FFF2-40B4-BE49-F238E27FC236}">
                  <a16:creationId xmlns:a16="http://schemas.microsoft.com/office/drawing/2014/main" id="{9C8E6EA1-D606-72D5-4716-99433F249310}"/>
                </a:ext>
              </a:extLst>
            </p:cNvPr>
            <p:cNvPicPr>
              <a:picLocks noChangeAspect="1"/>
            </p:cNvPicPr>
            <p:nvPr/>
          </p:nvPicPr>
          <p:blipFill>
            <a:blip r:embed="rId8"/>
            <a:stretch>
              <a:fillRect/>
            </a:stretch>
          </p:blipFill>
          <p:spPr>
            <a:xfrm>
              <a:off x="639998" y="2127619"/>
              <a:ext cx="1672019" cy="828434"/>
            </a:xfrm>
            <a:prstGeom prst="rect">
              <a:avLst/>
            </a:prstGeom>
          </p:spPr>
        </p:pic>
        <p:grpSp>
          <p:nvGrpSpPr>
            <p:cNvPr id="30" name="Group 29">
              <a:extLst>
                <a:ext uri="{FF2B5EF4-FFF2-40B4-BE49-F238E27FC236}">
                  <a16:creationId xmlns:a16="http://schemas.microsoft.com/office/drawing/2014/main" id="{0DB9FE6B-09E7-7D53-FAB8-10292EF6E589}"/>
                </a:ext>
              </a:extLst>
            </p:cNvPr>
            <p:cNvGrpSpPr/>
            <p:nvPr/>
          </p:nvGrpSpPr>
          <p:grpSpPr>
            <a:xfrm>
              <a:off x="4538333" y="2062530"/>
              <a:ext cx="7560033" cy="4847187"/>
              <a:chOff x="4538333" y="2062530"/>
              <a:chExt cx="7560033" cy="4847187"/>
            </a:xfrm>
          </p:grpSpPr>
          <p:pic>
            <p:nvPicPr>
              <p:cNvPr id="8" name="Picture 7" descr="A logo for a company&#10;&#10;Description automatically generated">
                <a:extLst>
                  <a:ext uri="{FF2B5EF4-FFF2-40B4-BE49-F238E27FC236}">
                    <a16:creationId xmlns:a16="http://schemas.microsoft.com/office/drawing/2014/main" id="{E72329CF-0F2D-EAE6-F4CD-6BB5CD0B7B63}"/>
                  </a:ext>
                </a:extLst>
              </p:cNvPr>
              <p:cNvPicPr>
                <a:picLocks noChangeAspect="1"/>
              </p:cNvPicPr>
              <p:nvPr/>
            </p:nvPicPr>
            <p:blipFill>
              <a:blip r:embed="rId9"/>
              <a:stretch>
                <a:fillRect/>
              </a:stretch>
            </p:blipFill>
            <p:spPr>
              <a:xfrm>
                <a:off x="4583017" y="5610183"/>
                <a:ext cx="1507467" cy="1299534"/>
              </a:xfrm>
              <a:prstGeom prst="rect">
                <a:avLst/>
              </a:prstGeom>
            </p:spPr>
          </p:pic>
          <p:pic>
            <p:nvPicPr>
              <p:cNvPr id="11" name="Picture 10">
                <a:extLst>
                  <a:ext uri="{FF2B5EF4-FFF2-40B4-BE49-F238E27FC236}">
                    <a16:creationId xmlns:a16="http://schemas.microsoft.com/office/drawing/2014/main" id="{85574064-5363-5037-A1ED-2F5A80B473F4}"/>
                  </a:ext>
                </a:extLst>
              </p:cNvPr>
              <p:cNvPicPr>
                <a:picLocks noChangeAspect="1"/>
              </p:cNvPicPr>
              <p:nvPr/>
            </p:nvPicPr>
            <p:blipFill>
              <a:blip r:embed="rId10"/>
              <a:stretch>
                <a:fillRect/>
              </a:stretch>
            </p:blipFill>
            <p:spPr>
              <a:xfrm>
                <a:off x="4538333" y="2062530"/>
                <a:ext cx="1500639" cy="958612"/>
              </a:xfrm>
              <a:prstGeom prst="rect">
                <a:avLst/>
              </a:prstGeom>
            </p:spPr>
          </p:pic>
          <p:pic>
            <p:nvPicPr>
              <p:cNvPr id="13" name="Picture 12" descr="A logo with hexagons and text&#10;&#10;Description automatically generated">
                <a:extLst>
                  <a:ext uri="{FF2B5EF4-FFF2-40B4-BE49-F238E27FC236}">
                    <a16:creationId xmlns:a16="http://schemas.microsoft.com/office/drawing/2014/main" id="{FFC8C7FE-CBDF-C2DC-AF89-B4F9400CE44C}"/>
                  </a:ext>
                </a:extLst>
              </p:cNvPr>
              <p:cNvPicPr>
                <a:picLocks noChangeAspect="1"/>
              </p:cNvPicPr>
              <p:nvPr/>
            </p:nvPicPr>
            <p:blipFill>
              <a:blip r:embed="rId11"/>
              <a:stretch>
                <a:fillRect/>
              </a:stretch>
            </p:blipFill>
            <p:spPr>
              <a:xfrm>
                <a:off x="4707562" y="3111152"/>
                <a:ext cx="1258379" cy="991858"/>
              </a:xfrm>
              <a:prstGeom prst="rect">
                <a:avLst/>
              </a:prstGeom>
            </p:spPr>
          </p:pic>
          <p:pic>
            <p:nvPicPr>
              <p:cNvPr id="14" name="Picture 13" descr="A logo with hands and recycle arrows&#10;&#10;Description automatically generated">
                <a:extLst>
                  <a:ext uri="{FF2B5EF4-FFF2-40B4-BE49-F238E27FC236}">
                    <a16:creationId xmlns:a16="http://schemas.microsoft.com/office/drawing/2014/main" id="{0C8DAC6A-801D-AC8C-B651-A514A526845A}"/>
                  </a:ext>
                </a:extLst>
              </p:cNvPr>
              <p:cNvPicPr>
                <a:picLocks noChangeAspect="1"/>
              </p:cNvPicPr>
              <p:nvPr/>
            </p:nvPicPr>
            <p:blipFill>
              <a:blip r:embed="rId12"/>
              <a:stretch>
                <a:fillRect/>
              </a:stretch>
            </p:blipFill>
            <p:spPr>
              <a:xfrm>
                <a:off x="4807891" y="4232783"/>
                <a:ext cx="1257121" cy="1248315"/>
              </a:xfrm>
              <a:prstGeom prst="rect">
                <a:avLst/>
              </a:prstGeom>
            </p:spPr>
          </p:pic>
          <p:pic>
            <p:nvPicPr>
              <p:cNvPr id="16" name="Picture 15">
                <a:extLst>
                  <a:ext uri="{FF2B5EF4-FFF2-40B4-BE49-F238E27FC236}">
                    <a16:creationId xmlns:a16="http://schemas.microsoft.com/office/drawing/2014/main" id="{5CC4E159-0FDD-1720-E0BD-1F53D9ED636A}"/>
                  </a:ext>
                </a:extLst>
              </p:cNvPr>
              <p:cNvPicPr>
                <a:picLocks noChangeAspect="1"/>
              </p:cNvPicPr>
              <p:nvPr/>
            </p:nvPicPr>
            <p:blipFill>
              <a:blip r:embed="rId13"/>
              <a:stretch>
                <a:fillRect/>
              </a:stretch>
            </p:blipFill>
            <p:spPr>
              <a:xfrm>
                <a:off x="6554818" y="2127619"/>
                <a:ext cx="1258379" cy="1207040"/>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42D933-AD1C-D802-177D-EE36D88D5CD9}"/>
                  </a:ext>
                </a:extLst>
              </p:cNvPr>
              <p:cNvPicPr>
                <a:picLocks noChangeAspect="1"/>
              </p:cNvPicPr>
              <p:nvPr/>
            </p:nvPicPr>
            <p:blipFill>
              <a:blip r:embed="rId14"/>
              <a:stretch>
                <a:fillRect/>
              </a:stretch>
            </p:blipFill>
            <p:spPr>
              <a:xfrm>
                <a:off x="6554818" y="3427068"/>
                <a:ext cx="1128268" cy="1351883"/>
              </a:xfrm>
              <a:prstGeom prst="rect">
                <a:avLst/>
              </a:prstGeom>
            </p:spPr>
          </p:pic>
          <p:pic>
            <p:nvPicPr>
              <p:cNvPr id="26" name="Picture 25" descr="sustainable future for The Living Coast ...">
                <a:extLst>
                  <a:ext uri="{FF2B5EF4-FFF2-40B4-BE49-F238E27FC236}">
                    <a16:creationId xmlns:a16="http://schemas.microsoft.com/office/drawing/2014/main" id="{B60677F2-3314-6DF2-D45F-6C9B210D67BC}"/>
                  </a:ext>
                </a:extLst>
              </p:cNvPr>
              <p:cNvPicPr>
                <a:picLocks noChangeAspect="1"/>
              </p:cNvPicPr>
              <p:nvPr/>
            </p:nvPicPr>
            <p:blipFill>
              <a:blip r:embed="rId15"/>
              <a:stretch>
                <a:fillRect/>
              </a:stretch>
            </p:blipFill>
            <p:spPr>
              <a:xfrm>
                <a:off x="10132082" y="4484693"/>
                <a:ext cx="1966284" cy="775215"/>
              </a:xfrm>
              <a:prstGeom prst="rect">
                <a:avLst/>
              </a:prstGeom>
            </p:spPr>
          </p:pic>
          <p:grpSp>
            <p:nvGrpSpPr>
              <p:cNvPr id="29" name="Group 28">
                <a:extLst>
                  <a:ext uri="{FF2B5EF4-FFF2-40B4-BE49-F238E27FC236}">
                    <a16:creationId xmlns:a16="http://schemas.microsoft.com/office/drawing/2014/main" id="{8BDA5776-5D28-4508-8926-DBAB77A09688}"/>
                  </a:ext>
                </a:extLst>
              </p:cNvPr>
              <p:cNvGrpSpPr/>
              <p:nvPr/>
            </p:nvGrpSpPr>
            <p:grpSpPr>
              <a:xfrm>
                <a:off x="10132082" y="2248794"/>
                <a:ext cx="1966284" cy="2007435"/>
                <a:chOff x="10132082" y="2248794"/>
                <a:chExt cx="1966284" cy="2007435"/>
              </a:xfrm>
            </p:grpSpPr>
            <p:pic>
              <p:nvPicPr>
                <p:cNvPr id="24" name="Picture 23" descr="800px-Brighton_and_Hove_City_Council ...">
                  <a:extLst>
                    <a:ext uri="{FF2B5EF4-FFF2-40B4-BE49-F238E27FC236}">
                      <a16:creationId xmlns:a16="http://schemas.microsoft.com/office/drawing/2014/main" id="{0481C9B4-E787-59AD-741C-5C1CFE4A132D}"/>
                    </a:ext>
                  </a:extLst>
                </p:cNvPr>
                <p:cNvPicPr>
                  <a:picLocks noChangeAspect="1"/>
                </p:cNvPicPr>
                <p:nvPr/>
              </p:nvPicPr>
              <p:blipFill>
                <a:blip r:embed="rId16"/>
                <a:stretch>
                  <a:fillRect/>
                </a:stretch>
              </p:blipFill>
              <p:spPr>
                <a:xfrm>
                  <a:off x="10285605" y="3265629"/>
                  <a:ext cx="1414299" cy="990600"/>
                </a:xfrm>
                <a:prstGeom prst="rect">
                  <a:avLst/>
                </a:prstGeom>
              </p:spPr>
            </p:pic>
            <p:pic>
              <p:nvPicPr>
                <p:cNvPr id="27" name="Picture 26" descr="Our City, Our World">
                  <a:extLst>
                    <a:ext uri="{FF2B5EF4-FFF2-40B4-BE49-F238E27FC236}">
                      <a16:creationId xmlns:a16="http://schemas.microsoft.com/office/drawing/2014/main" id="{6601FC5A-90D5-6D3B-16FA-2D693FD7F6DD}"/>
                    </a:ext>
                  </a:extLst>
                </p:cNvPr>
                <p:cNvPicPr>
                  <a:picLocks noChangeAspect="1"/>
                </p:cNvPicPr>
                <p:nvPr/>
              </p:nvPicPr>
              <p:blipFill>
                <a:blip r:embed="rId17"/>
                <a:stretch>
                  <a:fillRect/>
                </a:stretch>
              </p:blipFill>
              <p:spPr>
                <a:xfrm>
                  <a:off x="10132082" y="2248794"/>
                  <a:ext cx="1966284" cy="586083"/>
                </a:xfrm>
                <a:prstGeom prst="rect">
                  <a:avLst/>
                </a:prstGeom>
              </p:spPr>
            </p:pic>
          </p:grpSp>
        </p:grpSp>
      </p:grpSp>
      <p:pic>
        <p:nvPicPr>
          <p:cNvPr id="4" name="Picture 3" descr="A sign with black and yellow text&#10;&#10;Description automatically generated">
            <a:extLst>
              <a:ext uri="{FF2B5EF4-FFF2-40B4-BE49-F238E27FC236}">
                <a16:creationId xmlns:a16="http://schemas.microsoft.com/office/drawing/2014/main" id="{57E677D3-163D-96A7-468B-BECD825F2C35}"/>
              </a:ext>
            </a:extLst>
          </p:cNvPr>
          <p:cNvPicPr>
            <a:picLocks noChangeAspect="1"/>
          </p:cNvPicPr>
          <p:nvPr/>
        </p:nvPicPr>
        <p:blipFill>
          <a:blip r:embed="rId18"/>
          <a:stretch>
            <a:fillRect/>
          </a:stretch>
        </p:blipFill>
        <p:spPr>
          <a:xfrm>
            <a:off x="7122758" y="201610"/>
            <a:ext cx="1431926" cy="1050220"/>
          </a:xfrm>
          <a:prstGeom prst="rect">
            <a:avLst/>
          </a:prstGeom>
        </p:spPr>
      </p:pic>
      <p:pic>
        <p:nvPicPr>
          <p:cNvPr id="10" name="Picture 9" descr="A blue and white logo&#10;&#10;Description automatically generated">
            <a:extLst>
              <a:ext uri="{FF2B5EF4-FFF2-40B4-BE49-F238E27FC236}">
                <a16:creationId xmlns:a16="http://schemas.microsoft.com/office/drawing/2014/main" id="{84EBAF9C-F491-F339-1D64-DB9CFCAD1B58}"/>
              </a:ext>
            </a:extLst>
          </p:cNvPr>
          <p:cNvPicPr>
            <a:picLocks noChangeAspect="1"/>
          </p:cNvPicPr>
          <p:nvPr/>
        </p:nvPicPr>
        <p:blipFill>
          <a:blip r:embed="rId19"/>
          <a:stretch>
            <a:fillRect/>
          </a:stretch>
        </p:blipFill>
        <p:spPr>
          <a:xfrm>
            <a:off x="8215793" y="2015741"/>
            <a:ext cx="1278651" cy="1278651"/>
          </a:xfrm>
          <a:prstGeom prst="rect">
            <a:avLst/>
          </a:prstGeom>
        </p:spPr>
      </p:pic>
      <p:pic>
        <p:nvPicPr>
          <p:cNvPr id="18" name="Picture 17">
            <a:extLst>
              <a:ext uri="{FF2B5EF4-FFF2-40B4-BE49-F238E27FC236}">
                <a16:creationId xmlns:a16="http://schemas.microsoft.com/office/drawing/2014/main" id="{F686F68F-B675-12B2-86FD-0455D525F31A}"/>
              </a:ext>
            </a:extLst>
          </p:cNvPr>
          <p:cNvPicPr>
            <a:picLocks noChangeAspect="1"/>
          </p:cNvPicPr>
          <p:nvPr/>
        </p:nvPicPr>
        <p:blipFill>
          <a:blip r:embed="rId20"/>
          <a:stretch>
            <a:fillRect/>
          </a:stretch>
        </p:blipFill>
        <p:spPr>
          <a:xfrm>
            <a:off x="8072995" y="3258587"/>
            <a:ext cx="1819275" cy="933450"/>
          </a:xfrm>
          <a:prstGeom prst="rect">
            <a:avLst/>
          </a:prstGeom>
        </p:spPr>
      </p:pic>
    </p:spTree>
    <p:extLst>
      <p:ext uri="{BB962C8B-B14F-4D97-AF65-F5344CB8AC3E}">
        <p14:creationId xmlns:p14="http://schemas.microsoft.com/office/powerpoint/2010/main" val="1811219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2C8B-0655-EA02-4193-2C62126AF6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E657C5-109F-CCE7-2722-4310FA5CABB7}"/>
              </a:ext>
            </a:extLst>
          </p:cNvPr>
          <p:cNvSpPr txBox="1"/>
          <p:nvPr/>
        </p:nvSpPr>
        <p:spPr>
          <a:xfrm>
            <a:off x="412595" y="528998"/>
            <a:ext cx="7251404"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Transport</a:t>
            </a:r>
          </a:p>
        </p:txBody>
      </p:sp>
      <p:pic>
        <p:nvPicPr>
          <p:cNvPr id="9" name="Picture 8" descr="Shape&#10;&#10;Description automatically generated with low confidence">
            <a:extLst>
              <a:ext uri="{FF2B5EF4-FFF2-40B4-BE49-F238E27FC236}">
                <a16:creationId xmlns:a16="http://schemas.microsoft.com/office/drawing/2014/main" id="{AAE01441-8BC3-91AC-EC99-03BE6D336B07}"/>
              </a:ext>
            </a:extLst>
          </p:cNvPr>
          <p:cNvPicPr>
            <a:picLocks noChangeAspect="1"/>
          </p:cNvPicPr>
          <p:nvPr/>
        </p:nvPicPr>
        <p:blipFill>
          <a:blip r:embed="rId2"/>
          <a:stretch>
            <a:fillRect/>
          </a:stretch>
        </p:blipFill>
        <p:spPr>
          <a:xfrm>
            <a:off x="10412999" y="373102"/>
            <a:ext cx="1491249" cy="775168"/>
          </a:xfrm>
          <a:prstGeom prst="rect">
            <a:avLst/>
          </a:prstGeom>
        </p:spPr>
      </p:pic>
      <p:pic>
        <p:nvPicPr>
          <p:cNvPr id="2" name="Picture 1">
            <a:extLst>
              <a:ext uri="{FF2B5EF4-FFF2-40B4-BE49-F238E27FC236}">
                <a16:creationId xmlns:a16="http://schemas.microsoft.com/office/drawing/2014/main" id="{BF3D2F08-1611-6E05-9CF0-6F5250BE5022}"/>
              </a:ext>
            </a:extLst>
          </p:cNvPr>
          <p:cNvPicPr>
            <a:picLocks noChangeAspect="1"/>
          </p:cNvPicPr>
          <p:nvPr/>
        </p:nvPicPr>
        <p:blipFill>
          <a:blip r:embed="rId3"/>
          <a:stretch>
            <a:fillRect/>
          </a:stretch>
        </p:blipFill>
        <p:spPr>
          <a:xfrm>
            <a:off x="412595" y="1502822"/>
            <a:ext cx="2857500" cy="1571625"/>
          </a:xfrm>
          <a:prstGeom prst="rect">
            <a:avLst/>
          </a:prstGeom>
        </p:spPr>
      </p:pic>
      <p:sp>
        <p:nvSpPr>
          <p:cNvPr id="3" name="TextBox 2">
            <a:extLst>
              <a:ext uri="{FF2B5EF4-FFF2-40B4-BE49-F238E27FC236}">
                <a16:creationId xmlns:a16="http://schemas.microsoft.com/office/drawing/2014/main" id="{1197BB94-AFC6-1226-7EB5-20B1BE3F1CF2}"/>
              </a:ext>
            </a:extLst>
          </p:cNvPr>
          <p:cNvSpPr txBox="1"/>
          <p:nvPr/>
        </p:nvSpPr>
        <p:spPr>
          <a:xfrm>
            <a:off x="4038295" y="1708029"/>
            <a:ext cx="5772839" cy="1569660"/>
          </a:xfrm>
          <a:prstGeom prst="rect">
            <a:avLst/>
          </a:prstGeom>
          <a:noFill/>
        </p:spPr>
        <p:txBody>
          <a:bodyPr wrap="square" rtlCol="0">
            <a:spAutoFit/>
          </a:bodyPr>
          <a:lstStyle/>
          <a:p>
            <a:pPr marL="342900" indent="-342900">
              <a:buFont typeface="Wingdings" panose="05000000000000000000" pitchFamily="2" charset="2"/>
              <a:buChar char="q"/>
            </a:pPr>
            <a:r>
              <a:rPr lang="en-GB" sz="2400">
                <a:latin typeface="Overpass" panose="00000500000000000000" pitchFamily="50" charset="0"/>
              </a:rPr>
              <a:t>Free support for schools to create active travel actions plans.</a:t>
            </a:r>
          </a:p>
          <a:p>
            <a:pPr marL="342900" indent="-342900">
              <a:buFont typeface="Wingdings" panose="05000000000000000000" pitchFamily="2" charset="2"/>
              <a:buChar char="q"/>
            </a:pPr>
            <a:r>
              <a:rPr lang="en-GB" sz="2400">
                <a:latin typeface="Overpass" panose="00000500000000000000" pitchFamily="50" charset="0"/>
              </a:rPr>
              <a:t>Accredited scheme. </a:t>
            </a:r>
          </a:p>
          <a:p>
            <a:pPr marL="342900" indent="-342900">
              <a:buFont typeface="Wingdings" panose="05000000000000000000" pitchFamily="2" charset="2"/>
              <a:buChar char="q"/>
            </a:pPr>
            <a:r>
              <a:rPr lang="en-GB" sz="2400">
                <a:latin typeface="Overpass" panose="00000500000000000000" pitchFamily="50" charset="0"/>
              </a:rPr>
              <a:t>STARS school travel award. </a:t>
            </a:r>
          </a:p>
        </p:txBody>
      </p:sp>
      <p:sp>
        <p:nvSpPr>
          <p:cNvPr id="7" name="AutoShape 2" descr="Green Suffolk">
            <a:extLst>
              <a:ext uri="{FF2B5EF4-FFF2-40B4-BE49-F238E27FC236}">
                <a16:creationId xmlns:a16="http://schemas.microsoft.com/office/drawing/2014/main" id="{E9CCA36E-2925-6340-6811-C6D09A8565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68C0109F-E43D-0302-0265-7A1F591FAB25}"/>
              </a:ext>
            </a:extLst>
          </p:cNvPr>
          <p:cNvSpPr txBox="1"/>
          <p:nvPr/>
        </p:nvSpPr>
        <p:spPr>
          <a:xfrm>
            <a:off x="4038295" y="4317884"/>
            <a:ext cx="6008954" cy="461665"/>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q"/>
            </a:pPr>
            <a:r>
              <a:rPr lang="en-GB" sz="2400" dirty="0">
                <a:highlight>
                  <a:srgbClr val="00FF00"/>
                </a:highlight>
                <a:latin typeface="Overpass"/>
              </a:rPr>
              <a:t>INSERT LOCAL INFO</a:t>
            </a:r>
            <a:endParaRPr lang="en-US" dirty="0">
              <a:highlight>
                <a:srgbClr val="00FF00"/>
              </a:highlight>
            </a:endParaRPr>
          </a:p>
        </p:txBody>
      </p:sp>
    </p:spTree>
    <p:extLst>
      <p:ext uri="{BB962C8B-B14F-4D97-AF65-F5344CB8AC3E}">
        <p14:creationId xmlns:p14="http://schemas.microsoft.com/office/powerpoint/2010/main" val="3990083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272C-8881-680A-4BB9-A4017EB223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5C38DE-323F-981D-870E-1F08CCEF2090}"/>
              </a:ext>
            </a:extLst>
          </p:cNvPr>
          <p:cNvSpPr txBox="1"/>
          <p:nvPr/>
        </p:nvSpPr>
        <p:spPr>
          <a:xfrm>
            <a:off x="412595" y="528998"/>
            <a:ext cx="3969834"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Food - ProVeg</a:t>
            </a:r>
          </a:p>
        </p:txBody>
      </p:sp>
      <p:pic>
        <p:nvPicPr>
          <p:cNvPr id="9" name="Picture 8" descr="Shape&#10;&#10;Description automatically generated with low confidence">
            <a:extLst>
              <a:ext uri="{FF2B5EF4-FFF2-40B4-BE49-F238E27FC236}">
                <a16:creationId xmlns:a16="http://schemas.microsoft.com/office/drawing/2014/main" id="{0FC05939-2A5D-87D2-CE74-6556D1CF57E6}"/>
              </a:ext>
            </a:extLst>
          </p:cNvPr>
          <p:cNvPicPr>
            <a:picLocks noChangeAspect="1"/>
          </p:cNvPicPr>
          <p:nvPr/>
        </p:nvPicPr>
        <p:blipFill>
          <a:blip r:embed="rId2"/>
          <a:stretch>
            <a:fillRect/>
          </a:stretch>
        </p:blipFill>
        <p:spPr>
          <a:xfrm>
            <a:off x="10422033" y="5881128"/>
            <a:ext cx="1491249" cy="775168"/>
          </a:xfrm>
          <a:prstGeom prst="rect">
            <a:avLst/>
          </a:prstGeom>
        </p:spPr>
      </p:pic>
      <p:sp>
        <p:nvSpPr>
          <p:cNvPr id="3" name="TextBox 2">
            <a:extLst>
              <a:ext uri="{FF2B5EF4-FFF2-40B4-BE49-F238E27FC236}">
                <a16:creationId xmlns:a16="http://schemas.microsoft.com/office/drawing/2014/main" id="{67806615-49AF-2ECD-66CE-F95821376A54}"/>
              </a:ext>
            </a:extLst>
          </p:cNvPr>
          <p:cNvSpPr txBox="1"/>
          <p:nvPr/>
        </p:nvSpPr>
        <p:spPr>
          <a:xfrm>
            <a:off x="480964" y="1800761"/>
            <a:ext cx="6008954" cy="1754326"/>
          </a:xfrm>
          <a:prstGeom prst="rect">
            <a:avLst/>
          </a:prstGeom>
          <a:noFill/>
        </p:spPr>
        <p:txBody>
          <a:bodyPr wrap="square" rtlCol="0">
            <a:spAutoFit/>
          </a:bodyPr>
          <a:lstStyle/>
          <a:p>
            <a:r>
              <a:rPr kumimoji="0" lang="en-US" sz="2200" i="0" u="none" strike="noStrike" kern="100" cap="none" spc="0" normalizeH="0" baseline="0" noProof="0">
                <a:ln>
                  <a:noFill/>
                </a:ln>
                <a:solidFill>
                  <a:prstClr val="black"/>
                </a:solidFill>
                <a:effectLst/>
                <a:uLnTx/>
                <a:uFillTx/>
                <a:latin typeface="Overpass" panose="00000500000000000000" pitchFamily="50" charset="0"/>
                <a:ea typeface="Aptos" panose="020B0004020202020204" pitchFamily="34" charset="0"/>
                <a:cs typeface="Times New Roman" panose="02020603050405020304" pitchFamily="18" charset="0"/>
              </a:rPr>
              <a:t>Provides free support to school caterers to make </a:t>
            </a:r>
            <a:r>
              <a:rPr kumimoji="0" lang="en-US" sz="2200" i="0" u="none" strike="noStrike" kern="100" cap="none" spc="0" normalizeH="0" baseline="0" noProof="0">
                <a:ln>
                  <a:noFill/>
                </a:ln>
                <a:solidFill>
                  <a:prstClr val="black"/>
                </a:solidFill>
                <a:effectLst/>
                <a:uLnTx/>
                <a:uFillTx/>
                <a:latin typeface="Overpass" panose="00000500000000000000" pitchFamily="50" charset="0"/>
                <a:ea typeface="Aptos" panose="020B0004020202020204" pitchFamily="34" charset="0"/>
                <a:cs typeface="Times New Roman" panose="02020603050405020304" pitchFamily="18" charset="0"/>
                <a:hlinkClick r:id="rId3"/>
              </a:rPr>
              <a:t>small changes to menus</a:t>
            </a:r>
            <a:r>
              <a:rPr kumimoji="0" lang="en-US" sz="2200" i="0" u="none" strike="noStrike" kern="100" cap="none" spc="0" normalizeH="0" baseline="0" noProof="0">
                <a:ln>
                  <a:noFill/>
                </a:ln>
                <a:solidFill>
                  <a:prstClr val="black"/>
                </a:solidFill>
                <a:effectLst/>
                <a:uLnTx/>
                <a:uFillTx/>
                <a:latin typeface="Overpass" panose="00000500000000000000" pitchFamily="50" charset="0"/>
                <a:ea typeface="Aptos" panose="020B0004020202020204" pitchFamily="34" charset="0"/>
                <a:cs typeface="Times New Roman" panose="02020603050405020304" pitchFamily="18" charset="0"/>
              </a:rPr>
              <a:t> that can have a big impact on children’s health and the health of the planet.</a:t>
            </a:r>
            <a:endParaRPr kumimoji="0" lang="en-GB" sz="2200" i="0" u="none" strike="noStrike" kern="100" cap="none" spc="0" normalizeH="0" baseline="0" noProof="0">
              <a:ln>
                <a:noFill/>
              </a:ln>
              <a:solidFill>
                <a:prstClr val="black"/>
              </a:solidFill>
              <a:effectLst/>
              <a:uLnTx/>
              <a:uFillTx/>
              <a:latin typeface="Overpass" panose="00000500000000000000" pitchFamily="50" charset="0"/>
              <a:ea typeface="Aptos" panose="020B0004020202020204" pitchFamily="34" charset="0"/>
              <a:cs typeface="Times New Roman" panose="02020603050405020304" pitchFamily="18" charset="0"/>
            </a:endParaRPr>
          </a:p>
          <a:p>
            <a:r>
              <a:rPr lang="en-GB" sz="2000">
                <a:latin typeface="Overpass" panose="00000500000000000000" pitchFamily="50" charset="0"/>
              </a:rPr>
              <a:t> </a:t>
            </a:r>
          </a:p>
        </p:txBody>
      </p:sp>
      <p:sp>
        <p:nvSpPr>
          <p:cNvPr id="7" name="AutoShape 2" descr="Green Suffolk">
            <a:extLst>
              <a:ext uri="{FF2B5EF4-FFF2-40B4-BE49-F238E27FC236}">
                <a16:creationId xmlns:a16="http://schemas.microsoft.com/office/drawing/2014/main" id="{826ED339-DBCF-D06E-7A57-F7BB1ACB90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473188A6-5471-E2B0-E5BA-ECD8B6B577F1}"/>
              </a:ext>
            </a:extLst>
          </p:cNvPr>
          <p:cNvPicPr>
            <a:picLocks noChangeAspect="1"/>
          </p:cNvPicPr>
          <p:nvPr/>
        </p:nvPicPr>
        <p:blipFill>
          <a:blip r:embed="rId4"/>
          <a:stretch>
            <a:fillRect/>
          </a:stretch>
        </p:blipFill>
        <p:spPr>
          <a:xfrm>
            <a:off x="8780932" y="1391009"/>
            <a:ext cx="2386725" cy="1505217"/>
          </a:xfrm>
          <a:prstGeom prst="rect">
            <a:avLst/>
          </a:prstGeom>
        </p:spPr>
      </p:pic>
      <p:sp>
        <p:nvSpPr>
          <p:cNvPr id="4" name="TextBox 3">
            <a:extLst>
              <a:ext uri="{FF2B5EF4-FFF2-40B4-BE49-F238E27FC236}">
                <a16:creationId xmlns:a16="http://schemas.microsoft.com/office/drawing/2014/main" id="{FCDF3365-3966-28FF-FF61-1AD43B4847E6}"/>
              </a:ext>
            </a:extLst>
          </p:cNvPr>
          <p:cNvSpPr txBox="1"/>
          <p:nvPr/>
        </p:nvSpPr>
        <p:spPr>
          <a:xfrm>
            <a:off x="480964" y="3757470"/>
            <a:ext cx="6008954" cy="2123658"/>
          </a:xfrm>
          <a:prstGeom prst="rect">
            <a:avLst/>
          </a:prstGeom>
          <a:noFill/>
        </p:spPr>
        <p:txBody>
          <a:bodyPr wrap="square" rtlCol="0">
            <a:spAutoFit/>
          </a:bodyPr>
          <a:lstStyle/>
          <a:p>
            <a:pPr marL="342900" indent="-342900">
              <a:buFont typeface="Wingdings" panose="05000000000000000000" pitchFamily="2" charset="2"/>
              <a:buChar char="q"/>
            </a:pPr>
            <a:r>
              <a:rPr lang="en-GB" sz="2200">
                <a:latin typeface="Overpass" panose="00000500000000000000" pitchFamily="50" charset="0"/>
              </a:rPr>
              <a:t>Menu consultation and advice</a:t>
            </a:r>
          </a:p>
          <a:p>
            <a:pPr marL="342900" indent="-342900">
              <a:buFont typeface="Wingdings" panose="05000000000000000000" pitchFamily="2" charset="2"/>
              <a:buChar char="q"/>
            </a:pPr>
            <a:r>
              <a:rPr lang="en-GB" sz="2200">
                <a:latin typeface="Overpass" panose="00000500000000000000" pitchFamily="50" charset="0"/>
              </a:rPr>
              <a:t>Recipe guides</a:t>
            </a:r>
          </a:p>
          <a:p>
            <a:pPr marL="342900" indent="-342900">
              <a:buFont typeface="Wingdings" panose="05000000000000000000" pitchFamily="2" charset="2"/>
              <a:buChar char="q"/>
            </a:pPr>
            <a:r>
              <a:rPr lang="en-GB" sz="2200">
                <a:latin typeface="Overpass" panose="00000500000000000000" pitchFamily="50" charset="0"/>
              </a:rPr>
              <a:t>Impact assessment</a:t>
            </a:r>
          </a:p>
          <a:p>
            <a:pPr marL="342900" indent="-342900">
              <a:buFont typeface="Wingdings" panose="05000000000000000000" pitchFamily="2" charset="2"/>
              <a:buChar char="q"/>
            </a:pPr>
            <a:r>
              <a:rPr lang="en-GB" sz="2200">
                <a:latin typeface="Overpass" panose="00000500000000000000" pitchFamily="50" charset="0"/>
              </a:rPr>
              <a:t>Accreditation scheme</a:t>
            </a:r>
          </a:p>
          <a:p>
            <a:pPr marL="342900" indent="-342900">
              <a:buFont typeface="Wingdings" panose="05000000000000000000" pitchFamily="2" charset="2"/>
              <a:buChar char="q"/>
            </a:pPr>
            <a:r>
              <a:rPr lang="en-GB" sz="2200">
                <a:latin typeface="Overpass" panose="00000500000000000000" pitchFamily="50" charset="0"/>
              </a:rPr>
              <a:t>Collaboration with service providers</a:t>
            </a:r>
          </a:p>
          <a:p>
            <a:pPr marL="342900" indent="-342900">
              <a:buFont typeface="Wingdings" panose="05000000000000000000" pitchFamily="2" charset="2"/>
              <a:buChar char="q"/>
            </a:pPr>
            <a:r>
              <a:rPr lang="en-GB" sz="2200">
                <a:latin typeface="Overpass" panose="00000500000000000000" pitchFamily="50" charset="0"/>
              </a:rPr>
              <a:t>Lesson plans and activities</a:t>
            </a:r>
          </a:p>
        </p:txBody>
      </p:sp>
      <p:pic>
        <p:nvPicPr>
          <p:cNvPr id="11" name="Picture 10">
            <a:extLst>
              <a:ext uri="{FF2B5EF4-FFF2-40B4-BE49-F238E27FC236}">
                <a16:creationId xmlns:a16="http://schemas.microsoft.com/office/drawing/2014/main" id="{7A5B405E-0BB4-D926-0520-5F88236E4772}"/>
              </a:ext>
            </a:extLst>
          </p:cNvPr>
          <p:cNvPicPr>
            <a:picLocks noChangeAspect="1"/>
          </p:cNvPicPr>
          <p:nvPr/>
        </p:nvPicPr>
        <p:blipFill>
          <a:blip r:embed="rId5"/>
          <a:srcRect b="7117"/>
          <a:stretch/>
        </p:blipFill>
        <p:spPr>
          <a:xfrm>
            <a:off x="7184816" y="3276600"/>
            <a:ext cx="3671684" cy="2309253"/>
          </a:xfrm>
          <a:prstGeom prst="rect">
            <a:avLst/>
          </a:prstGeom>
        </p:spPr>
      </p:pic>
      <p:pic>
        <p:nvPicPr>
          <p:cNvPr id="12" name="Picture 11">
            <a:extLst>
              <a:ext uri="{FF2B5EF4-FFF2-40B4-BE49-F238E27FC236}">
                <a16:creationId xmlns:a16="http://schemas.microsoft.com/office/drawing/2014/main" id="{B95635A5-D47E-F76D-04E2-0CF47C66A69F}"/>
              </a:ext>
            </a:extLst>
          </p:cNvPr>
          <p:cNvPicPr>
            <a:picLocks noChangeAspect="1"/>
          </p:cNvPicPr>
          <p:nvPr/>
        </p:nvPicPr>
        <p:blipFill>
          <a:blip r:embed="rId6"/>
          <a:stretch>
            <a:fillRect/>
          </a:stretch>
        </p:blipFill>
        <p:spPr>
          <a:xfrm>
            <a:off x="7184816" y="926067"/>
            <a:ext cx="1569382" cy="2225758"/>
          </a:xfrm>
          <a:prstGeom prst="rect">
            <a:avLst/>
          </a:prstGeom>
        </p:spPr>
      </p:pic>
    </p:spTree>
    <p:extLst>
      <p:ext uri="{BB962C8B-B14F-4D97-AF65-F5344CB8AC3E}">
        <p14:creationId xmlns:p14="http://schemas.microsoft.com/office/powerpoint/2010/main" val="3161406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C956-11CD-330F-C0AE-A7082570A1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288778E-517F-6E23-830B-31C77953D2E8}"/>
              </a:ext>
            </a:extLst>
          </p:cNvPr>
          <p:cNvSpPr txBox="1"/>
          <p:nvPr/>
        </p:nvSpPr>
        <p:spPr>
          <a:xfrm>
            <a:off x="549197" y="520614"/>
            <a:ext cx="7982579" cy="6192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a:ln>
                  <a:noFill/>
                </a:ln>
                <a:solidFill>
                  <a:srgbClr val="E15637"/>
                </a:solidFill>
                <a:effectLst/>
                <a:uLnTx/>
                <a:uFillTx/>
                <a:latin typeface="Overpass Black" pitchFamily="2" charset="77"/>
                <a:ea typeface="Aptos" panose="020B0004020202020204" pitchFamily="34" charset="0"/>
                <a:cs typeface="Arial" panose="020B0604020202020204" pitchFamily="34" charset="0"/>
              </a:rPr>
              <a:t>Funding sources</a:t>
            </a:r>
          </a:p>
        </p:txBody>
      </p:sp>
      <p:sp>
        <p:nvSpPr>
          <p:cNvPr id="7" name="TextBox 6">
            <a:extLst>
              <a:ext uri="{FF2B5EF4-FFF2-40B4-BE49-F238E27FC236}">
                <a16:creationId xmlns:a16="http://schemas.microsoft.com/office/drawing/2014/main" id="{B6DCAEF7-A050-787E-A903-6FCE8E9F4A9A}"/>
              </a:ext>
            </a:extLst>
          </p:cNvPr>
          <p:cNvSpPr txBox="1"/>
          <p:nvPr/>
        </p:nvSpPr>
        <p:spPr>
          <a:xfrm>
            <a:off x="549197" y="1418196"/>
            <a:ext cx="10245183" cy="4401205"/>
          </a:xfrm>
          <a:prstGeom prst="rect">
            <a:avLst/>
          </a:prstGeom>
          <a:noFill/>
        </p:spPr>
        <p:txBody>
          <a:bodyPr wrap="square" rtlCol="0">
            <a:spAutoFit/>
          </a:bodyPr>
          <a:lstStyle/>
          <a:p>
            <a:pPr marL="285750" indent="-285750">
              <a:buFont typeface="Wingdings" panose="05000000000000000000" pitchFamily="2" charset="2"/>
              <a:buChar char="q"/>
            </a:pPr>
            <a:r>
              <a:rPr lang="en-GB" sz="2000">
                <a:latin typeface="Overpass" panose="00000500000000000000" pitchFamily="50" charset="0"/>
                <a:hlinkClick r:id="rId2"/>
              </a:rPr>
              <a:t>Everyday Energy competition </a:t>
            </a:r>
            <a:r>
              <a:rPr lang="en-GB" sz="2000">
                <a:latin typeface="Overpass" panose="00000500000000000000" pitchFamily="50" charset="0"/>
              </a:rPr>
              <a:t>- £5,000 poster competition.</a:t>
            </a:r>
          </a:p>
          <a:p>
            <a:pPr marL="285750" indent="-285750">
              <a:buFont typeface="Wingdings" panose="05000000000000000000" pitchFamily="2" charset="2"/>
              <a:buChar char="q"/>
            </a:pPr>
            <a:r>
              <a:rPr lang="en-GB" sz="2000">
                <a:latin typeface="Overpass" panose="00000500000000000000" pitchFamily="50" charset="0"/>
              </a:rPr>
              <a:t> Low Carbon Skills Fund – Phase 5 now closed, but funds decarbonisation plans in schools.</a:t>
            </a:r>
          </a:p>
          <a:p>
            <a:pPr marL="285750" indent="-285750">
              <a:buFont typeface="Wingdings" panose="05000000000000000000" pitchFamily="2" charset="2"/>
              <a:buChar char="q"/>
            </a:pPr>
            <a:r>
              <a:rPr lang="en-GB" sz="2000">
                <a:latin typeface="Overpass" panose="00000500000000000000" pitchFamily="50" charset="0"/>
              </a:rPr>
              <a:t> Public Sector Decarbonisation Fund – Phase 4 now closed</a:t>
            </a:r>
          </a:p>
          <a:p>
            <a:pPr marL="285750" indent="-285750">
              <a:buFont typeface="Wingdings" panose="05000000000000000000" pitchFamily="2" charset="2"/>
              <a:buChar char="q"/>
            </a:pPr>
            <a:r>
              <a:rPr lang="en-GB" sz="2000">
                <a:latin typeface="Overpass" panose="00000500000000000000" pitchFamily="50" charset="0"/>
                <a:hlinkClick r:id="rId3"/>
              </a:rPr>
              <a:t>Condition improvement Fund</a:t>
            </a:r>
            <a:r>
              <a:rPr lang="en-GB" sz="2000">
                <a:latin typeface="Overpass" panose="00000500000000000000" pitchFamily="50" charset="0"/>
              </a:rPr>
              <a:t> – eligible schools only (should already have received invitation)</a:t>
            </a:r>
          </a:p>
          <a:p>
            <a:pPr marL="285750" indent="-285750">
              <a:buFont typeface="Wingdings" panose="05000000000000000000" pitchFamily="2" charset="2"/>
              <a:buChar char="q"/>
            </a:pPr>
            <a:r>
              <a:rPr lang="en-GB" sz="2000">
                <a:latin typeface="Overpass" panose="00000500000000000000" pitchFamily="50" charset="0"/>
              </a:rPr>
              <a:t>Local funding from renewable energy schemes like </a:t>
            </a:r>
            <a:r>
              <a:rPr lang="en-GB" sz="2000">
                <a:latin typeface="Overpass" panose="00000500000000000000" pitchFamily="50" charset="0"/>
                <a:hlinkClick r:id="rId4"/>
              </a:rPr>
              <a:t>Galloper Wind Farm Fund</a:t>
            </a:r>
            <a:r>
              <a:rPr lang="en-GB" sz="2000">
                <a:latin typeface="Overpass" panose="00000500000000000000" pitchFamily="50" charset="0"/>
              </a:rPr>
              <a:t>, </a:t>
            </a:r>
            <a:r>
              <a:rPr lang="en-GB" sz="2000">
                <a:latin typeface="Overpass" panose="00000500000000000000" pitchFamily="50" charset="0"/>
                <a:hlinkClick r:id="rId5"/>
              </a:rPr>
              <a:t>Sizewell C Community Fund</a:t>
            </a:r>
            <a:r>
              <a:rPr lang="en-GB" sz="2000">
                <a:latin typeface="Overpass" panose="00000500000000000000" pitchFamily="50" charset="0"/>
              </a:rPr>
              <a:t> if applicable.</a:t>
            </a:r>
          </a:p>
          <a:p>
            <a:pPr marL="285750" indent="-285750">
              <a:buFont typeface="Wingdings" panose="05000000000000000000" pitchFamily="2" charset="2"/>
              <a:buChar char="q"/>
            </a:pPr>
            <a:r>
              <a:rPr lang="en-GB" sz="2000">
                <a:latin typeface="Overpass" panose="00000500000000000000" pitchFamily="50" charset="0"/>
                <a:hlinkClick r:id="rId6"/>
              </a:rPr>
              <a:t>OVO Foundation</a:t>
            </a:r>
            <a:r>
              <a:rPr lang="en-GB" sz="2000">
                <a:latin typeface="Overpass" panose="00000500000000000000" pitchFamily="50" charset="0"/>
              </a:rPr>
              <a:t> – nature improvements but can be used for nature based solutions to flooding and shading.</a:t>
            </a:r>
          </a:p>
          <a:p>
            <a:pPr marL="285750" indent="-285750">
              <a:buFont typeface="Wingdings" panose="05000000000000000000" pitchFamily="2" charset="2"/>
              <a:buChar char="q"/>
            </a:pPr>
            <a:r>
              <a:rPr lang="en-GB" sz="2000">
                <a:latin typeface="Overpass" panose="00000500000000000000" pitchFamily="50" charset="0"/>
              </a:rPr>
              <a:t>National Nature Education Park funding – selected schools only (will have received info).</a:t>
            </a:r>
          </a:p>
          <a:p>
            <a:pPr marL="285750" indent="-285750">
              <a:buFont typeface="Wingdings" panose="05000000000000000000" pitchFamily="2" charset="2"/>
              <a:buChar char="q"/>
            </a:pPr>
            <a:r>
              <a:rPr lang="en-GB" sz="2000">
                <a:latin typeface="Overpass" panose="00000500000000000000" pitchFamily="50" charset="0"/>
              </a:rPr>
              <a:t>National Lottery</a:t>
            </a:r>
          </a:p>
          <a:p>
            <a:pPr marL="285750" indent="-285750">
              <a:buFont typeface="Wingdings" panose="05000000000000000000" pitchFamily="2" charset="2"/>
              <a:buChar char="q"/>
            </a:pPr>
            <a:r>
              <a:rPr lang="en-GB" sz="2000">
                <a:latin typeface="Overpass" panose="00000500000000000000" pitchFamily="50" charset="0"/>
                <a:hlinkClick r:id="rId7"/>
              </a:rPr>
              <a:t>Solar for Schools</a:t>
            </a:r>
            <a:r>
              <a:rPr lang="en-GB" sz="2000">
                <a:latin typeface="Overpass" panose="00000500000000000000" pitchFamily="50" charset="0"/>
              </a:rPr>
              <a:t> – different funding mechanisms for solar.</a:t>
            </a:r>
          </a:p>
        </p:txBody>
      </p:sp>
    </p:spTree>
    <p:extLst>
      <p:ext uri="{BB962C8B-B14F-4D97-AF65-F5344CB8AC3E}">
        <p14:creationId xmlns:p14="http://schemas.microsoft.com/office/powerpoint/2010/main" val="8415485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grpSp>
        <p:nvGrpSpPr>
          <p:cNvPr id="3" name="Group 2">
            <a:extLst>
              <a:ext uri="{FF2B5EF4-FFF2-40B4-BE49-F238E27FC236}">
                <a16:creationId xmlns:a16="http://schemas.microsoft.com/office/drawing/2014/main" id="{A3F8CE69-86D0-C21E-02FA-1BE61EF176BB}"/>
              </a:ext>
            </a:extLst>
          </p:cNvPr>
          <p:cNvGrpSpPr/>
          <p:nvPr/>
        </p:nvGrpSpPr>
        <p:grpSpPr>
          <a:xfrm>
            <a:off x="-6927" y="4907"/>
            <a:ext cx="12288981" cy="1339418"/>
            <a:chOff x="-6927" y="4907"/>
            <a:chExt cx="12288981" cy="1339418"/>
          </a:xfrm>
          <a:solidFill>
            <a:srgbClr val="CCCD01"/>
          </a:solidFill>
        </p:grpSpPr>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2 Year Rolling Programme</a:t>
              </a:r>
            </a:p>
          </p:txBody>
        </p:sp>
        <p:pic>
          <p:nvPicPr>
            <p:cNvPr id="6" name="Picture 5" descr="A black text on a white background&#10;&#10;Description automatically generated">
              <a:extLst>
                <a:ext uri="{FF2B5EF4-FFF2-40B4-BE49-F238E27FC236}">
                  <a16:creationId xmlns:a16="http://schemas.microsoft.com/office/drawing/2014/main" id="{488C7EF2-7B94-0734-3012-583C75EE047F}"/>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662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1EBA-990F-3324-0C94-36B3D579B904}"/>
              </a:ext>
            </a:extLst>
          </p:cNvPr>
          <p:cNvSpPr>
            <a:spLocks noGrp="1"/>
          </p:cNvSpPr>
          <p:nvPr>
            <p:ph type="title"/>
          </p:nvPr>
        </p:nvSpPr>
        <p:spPr/>
        <p:txBody>
          <a:bodyPr/>
          <a:lstStyle/>
          <a:p>
            <a:endParaRPr lang="en-GB"/>
          </a:p>
        </p:txBody>
      </p:sp>
      <p:pic>
        <p:nvPicPr>
          <p:cNvPr id="4" name="Content Placeholder 3" descr="A sign in a field of flowers&#10;&#10;AI-generated content may be incorrect.">
            <a:extLst>
              <a:ext uri="{FF2B5EF4-FFF2-40B4-BE49-F238E27FC236}">
                <a16:creationId xmlns:a16="http://schemas.microsoft.com/office/drawing/2014/main" id="{602870D1-330E-8E87-3D7B-3175CD0144FE}"/>
              </a:ext>
            </a:extLst>
          </p:cNvPr>
          <p:cNvPicPr>
            <a:picLocks noGrp="1" noChangeAspect="1"/>
          </p:cNvPicPr>
          <p:nvPr>
            <p:ph idx="1"/>
          </p:nvPr>
        </p:nvPicPr>
        <p:blipFill>
          <a:blip r:embed="rId2"/>
          <a:stretch>
            <a:fillRect/>
          </a:stretch>
        </p:blipFill>
        <p:spPr>
          <a:xfrm>
            <a:off x="318257" y="761701"/>
            <a:ext cx="11555483" cy="5947224"/>
          </a:xfrm>
        </p:spPr>
      </p:pic>
      <p:sp>
        <p:nvSpPr>
          <p:cNvPr id="5" name="TextBox 4">
            <a:extLst>
              <a:ext uri="{FF2B5EF4-FFF2-40B4-BE49-F238E27FC236}">
                <a16:creationId xmlns:a16="http://schemas.microsoft.com/office/drawing/2014/main" id="{B863E0C6-A024-8710-6CB2-094B86C5C093}"/>
              </a:ext>
            </a:extLst>
          </p:cNvPr>
          <p:cNvSpPr txBox="1"/>
          <p:nvPr/>
        </p:nvSpPr>
        <p:spPr>
          <a:xfrm>
            <a:off x="7396975" y="365044"/>
            <a:ext cx="4479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hlinkClick r:id="rId3"/>
              </a:rPr>
              <a:t>www.osow-suffolk.co.uk</a:t>
            </a:r>
            <a:r>
              <a:rPr lang="en-GB"/>
              <a:t>      Climate999</a:t>
            </a:r>
            <a:endParaRPr lang="en-US"/>
          </a:p>
        </p:txBody>
      </p:sp>
    </p:spTree>
    <p:extLst>
      <p:ext uri="{BB962C8B-B14F-4D97-AF65-F5344CB8AC3E}">
        <p14:creationId xmlns:p14="http://schemas.microsoft.com/office/powerpoint/2010/main" val="1780076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3" name="TextBox 2">
            <a:extLst>
              <a:ext uri="{FF2B5EF4-FFF2-40B4-BE49-F238E27FC236}">
                <a16:creationId xmlns:a16="http://schemas.microsoft.com/office/drawing/2014/main" id="{423F7357-98C0-4498-3B36-977A454DD453}"/>
              </a:ext>
            </a:extLst>
          </p:cNvPr>
          <p:cNvSpPr txBox="1"/>
          <p:nvPr/>
        </p:nvSpPr>
        <p:spPr>
          <a:xfrm>
            <a:off x="9025757" y="1826171"/>
            <a:ext cx="27064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47675" lvl="1" indent="-447675" rtl="0">
              <a:buFont typeface=""/>
              <a:buChar char="•"/>
            </a:pPr>
            <a:r>
              <a:rPr lang="en-US" b="1" baseline="0">
                <a:latin typeface="Overpass"/>
                <a:ea typeface="Arial"/>
                <a:cs typeface="Arial"/>
              </a:rPr>
              <a:t>Who from your school would lead on this action?</a:t>
            </a:r>
            <a:r>
              <a:rPr lang="en-US" b="1">
                <a:latin typeface="Overpass"/>
                <a:ea typeface="Arial"/>
                <a:cs typeface="Arial"/>
              </a:rPr>
              <a:t>​</a:t>
            </a:r>
          </a:p>
          <a:p>
            <a:pPr marL="0" lvl="1"/>
            <a:endParaRPr lang="en-US" b="1">
              <a:latin typeface="Overpass"/>
              <a:ea typeface="Arial"/>
              <a:cs typeface="Arial"/>
            </a:endParaRPr>
          </a:p>
          <a:p>
            <a:pPr marL="447675" lvl="1" indent="-447675" rtl="0">
              <a:buFont typeface=""/>
              <a:buChar char="•"/>
            </a:pPr>
            <a:r>
              <a:rPr lang="en-US" b="1" baseline="0">
                <a:latin typeface="Overpass"/>
                <a:ea typeface="Arial"/>
                <a:cs typeface="Arial"/>
              </a:rPr>
              <a:t>What resources or support might be needed?</a:t>
            </a:r>
            <a:r>
              <a:rPr lang="en-US" b="1">
                <a:latin typeface="Overpass"/>
                <a:ea typeface="Arial"/>
                <a:cs typeface="Arial"/>
              </a:rPr>
              <a:t>​</a:t>
            </a:r>
          </a:p>
          <a:p>
            <a:pPr marL="0" lvl="1"/>
            <a:endParaRPr lang="en-US" b="1">
              <a:latin typeface="Overpass"/>
              <a:ea typeface="Arial"/>
              <a:cs typeface="Arial"/>
            </a:endParaRPr>
          </a:p>
          <a:p>
            <a:pPr marL="447675" lvl="1" indent="-447675" rtl="0">
              <a:buFont typeface=""/>
              <a:buChar char="•"/>
            </a:pPr>
            <a:r>
              <a:rPr lang="en-US" b="1" baseline="0">
                <a:latin typeface="Overpass"/>
                <a:ea typeface="Arial"/>
                <a:cs typeface="Arial"/>
              </a:rPr>
              <a:t>What is your target and how might you measure your progress?</a:t>
            </a:r>
            <a:endParaRPr lang="en-GB" b="1"/>
          </a:p>
        </p:txBody>
      </p:sp>
      <p:pic>
        <p:nvPicPr>
          <p:cNvPr id="4" name="Picture 3" descr="A yellow and white document with black text&#10;&#10;AI-generated content may be incorrect.">
            <a:extLst>
              <a:ext uri="{FF2B5EF4-FFF2-40B4-BE49-F238E27FC236}">
                <a16:creationId xmlns:a16="http://schemas.microsoft.com/office/drawing/2014/main" id="{B8ACE9BA-9525-D2D1-5543-AC08B4C84609}"/>
              </a:ext>
            </a:extLst>
          </p:cNvPr>
          <p:cNvPicPr>
            <a:picLocks noChangeAspect="1"/>
          </p:cNvPicPr>
          <p:nvPr/>
        </p:nvPicPr>
        <p:blipFill>
          <a:blip r:embed="rId3"/>
          <a:stretch>
            <a:fillRect/>
          </a:stretch>
        </p:blipFill>
        <p:spPr>
          <a:xfrm>
            <a:off x="690727" y="1348774"/>
            <a:ext cx="7683718" cy="5264040"/>
          </a:xfrm>
          <a:prstGeom prst="rect">
            <a:avLst/>
          </a:prstGeom>
        </p:spPr>
      </p:pic>
    </p:spTree>
    <p:extLst>
      <p:ext uri="{BB962C8B-B14F-4D97-AF65-F5344CB8AC3E}">
        <p14:creationId xmlns:p14="http://schemas.microsoft.com/office/powerpoint/2010/main" val="28424564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6" name="Picture 5" descr="A yellow and black chart&#10;&#10;Description automatically generated">
            <a:extLst>
              <a:ext uri="{FF2B5EF4-FFF2-40B4-BE49-F238E27FC236}">
                <a16:creationId xmlns:a16="http://schemas.microsoft.com/office/drawing/2014/main" id="{8B25D268-D0F8-167C-E3B1-811E1196B4C7}"/>
              </a:ext>
            </a:extLst>
          </p:cNvPr>
          <p:cNvPicPr>
            <a:picLocks noChangeAspect="1"/>
          </p:cNvPicPr>
          <p:nvPr/>
        </p:nvPicPr>
        <p:blipFill>
          <a:blip r:embed="rId3"/>
          <a:stretch>
            <a:fillRect/>
          </a:stretch>
        </p:blipFill>
        <p:spPr>
          <a:xfrm>
            <a:off x="882015" y="1453311"/>
            <a:ext cx="10194290" cy="5171440"/>
          </a:xfrm>
          <a:prstGeom prst="rect">
            <a:avLst/>
          </a:prstGeom>
        </p:spPr>
      </p:pic>
    </p:spTree>
    <p:extLst>
      <p:ext uri="{BB962C8B-B14F-4D97-AF65-F5344CB8AC3E}">
        <p14:creationId xmlns:p14="http://schemas.microsoft.com/office/powerpoint/2010/main" val="1833428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4" name="Picture 3" descr="A white rectangular box with red squares&#10;&#10;Description automatically generated">
            <a:extLst>
              <a:ext uri="{FF2B5EF4-FFF2-40B4-BE49-F238E27FC236}">
                <a16:creationId xmlns:a16="http://schemas.microsoft.com/office/drawing/2014/main" id="{CA7DCFE5-D1E0-F554-E767-2ED9C9EDA73A}"/>
              </a:ext>
            </a:extLst>
          </p:cNvPr>
          <p:cNvPicPr>
            <a:picLocks noChangeAspect="1"/>
          </p:cNvPicPr>
          <p:nvPr/>
        </p:nvPicPr>
        <p:blipFill>
          <a:blip r:embed="rId3"/>
          <a:stretch>
            <a:fillRect/>
          </a:stretch>
        </p:blipFill>
        <p:spPr>
          <a:xfrm>
            <a:off x="816927" y="1456372"/>
            <a:ext cx="10558145" cy="4524375"/>
          </a:xfrm>
          <a:prstGeom prst="rect">
            <a:avLst/>
          </a:prstGeom>
        </p:spPr>
      </p:pic>
    </p:spTree>
    <p:extLst>
      <p:ext uri="{BB962C8B-B14F-4D97-AF65-F5344CB8AC3E}">
        <p14:creationId xmlns:p14="http://schemas.microsoft.com/office/powerpoint/2010/main" val="4028333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6" name="Picture 5" descr="A yellow rectangular box with black text&#10;&#10;Description automatically generated">
            <a:extLst>
              <a:ext uri="{FF2B5EF4-FFF2-40B4-BE49-F238E27FC236}">
                <a16:creationId xmlns:a16="http://schemas.microsoft.com/office/drawing/2014/main" id="{5EE12FEA-91F6-4CD4-0DCD-D7BF08896405}"/>
              </a:ext>
            </a:extLst>
          </p:cNvPr>
          <p:cNvPicPr>
            <a:picLocks noChangeAspect="1"/>
          </p:cNvPicPr>
          <p:nvPr/>
        </p:nvPicPr>
        <p:blipFill>
          <a:blip r:embed="rId3"/>
          <a:stretch>
            <a:fillRect/>
          </a:stretch>
        </p:blipFill>
        <p:spPr>
          <a:xfrm>
            <a:off x="501967" y="1611630"/>
            <a:ext cx="11350625" cy="3685540"/>
          </a:xfrm>
          <a:prstGeom prst="rect">
            <a:avLst/>
          </a:prstGeom>
        </p:spPr>
      </p:pic>
    </p:spTree>
    <p:extLst>
      <p:ext uri="{BB962C8B-B14F-4D97-AF65-F5344CB8AC3E}">
        <p14:creationId xmlns:p14="http://schemas.microsoft.com/office/powerpoint/2010/main" val="3600927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Picture 2" descr="A chart with text on it&#10;&#10;Description automatically generated">
            <a:extLst>
              <a:ext uri="{FF2B5EF4-FFF2-40B4-BE49-F238E27FC236}">
                <a16:creationId xmlns:a16="http://schemas.microsoft.com/office/drawing/2014/main" id="{12FE49F5-BBCC-2BAC-3CA2-33E17EE4B726}"/>
              </a:ext>
            </a:extLst>
          </p:cNvPr>
          <p:cNvPicPr>
            <a:picLocks noChangeAspect="1"/>
          </p:cNvPicPr>
          <p:nvPr/>
        </p:nvPicPr>
        <p:blipFill>
          <a:blip r:embed="rId3"/>
          <a:stretch>
            <a:fillRect/>
          </a:stretch>
        </p:blipFill>
        <p:spPr>
          <a:xfrm>
            <a:off x="538480" y="1792288"/>
            <a:ext cx="11125200" cy="3740785"/>
          </a:xfrm>
          <a:prstGeom prst="rect">
            <a:avLst/>
          </a:prstGeom>
        </p:spPr>
      </p:pic>
    </p:spTree>
    <p:extLst>
      <p:ext uri="{BB962C8B-B14F-4D97-AF65-F5344CB8AC3E}">
        <p14:creationId xmlns:p14="http://schemas.microsoft.com/office/powerpoint/2010/main" val="118582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5"/>
          <p:cNvGrpSpPr/>
          <p:nvPr/>
        </p:nvGrpSpPr>
        <p:grpSpPr>
          <a:xfrm>
            <a:off x="325495" y="1823868"/>
            <a:ext cx="11294566" cy="4393586"/>
            <a:chOff x="0" y="734113"/>
            <a:chExt cx="11294566" cy="4026239"/>
          </a:xfrm>
        </p:grpSpPr>
        <p:sp>
          <p:nvSpPr>
            <p:cNvPr id="191" name="Google Shape;191;p5"/>
            <p:cNvSpPr/>
            <p:nvPr/>
          </p:nvSpPr>
          <p:spPr>
            <a:xfrm>
              <a:off x="0" y="734113"/>
              <a:ext cx="11294566" cy="954719"/>
            </a:xfrm>
            <a:prstGeom prst="roundRect">
              <a:avLst>
                <a:gd name="adj" fmla="val 16667"/>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46606" y="780719"/>
              <a:ext cx="11201354" cy="86150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400" b="1">
                  <a:solidFill>
                    <a:schemeClr val="dk1"/>
                  </a:solidFill>
                  <a:latin typeface="Arial" panose="020B0604020202020204" pitchFamily="34" charset="0"/>
                  <a:ea typeface="Play"/>
                  <a:cs typeface="Arial" panose="020B0604020202020204" pitchFamily="34" charset="0"/>
                  <a:sym typeface="Play"/>
                </a:rPr>
                <a:t>Develop</a:t>
              </a:r>
              <a:r>
                <a:rPr lang="en-US" sz="2400">
                  <a:solidFill>
                    <a:schemeClr val="dk1"/>
                  </a:solidFill>
                  <a:latin typeface="Arial" panose="020B0604020202020204" pitchFamily="34" charset="0"/>
                  <a:ea typeface="Calibri"/>
                  <a:cs typeface="Arial" panose="020B0604020202020204" pitchFamily="34" charset="0"/>
                  <a:sym typeface="Calibri"/>
                </a:rPr>
                <a:t> an integrated environmental education curriculum gradually and systematically ‘greening’ the curriculum and supporting the development of green skills</a:t>
              </a:r>
              <a:endParaRPr sz="2400">
                <a:solidFill>
                  <a:schemeClr val="dk1"/>
                </a:solidFill>
                <a:latin typeface="Arial" panose="020B0604020202020204" pitchFamily="34" charset="0"/>
                <a:ea typeface="Calibri"/>
                <a:cs typeface="Arial" panose="020B0604020202020204" pitchFamily="34" charset="0"/>
                <a:sym typeface="Calibri"/>
              </a:endParaRPr>
            </a:p>
          </p:txBody>
        </p:sp>
        <p:sp>
          <p:nvSpPr>
            <p:cNvPr id="193" name="Google Shape;193;p5"/>
            <p:cNvSpPr/>
            <p:nvPr/>
          </p:nvSpPr>
          <p:spPr>
            <a:xfrm>
              <a:off x="0" y="2772838"/>
              <a:ext cx="11294566" cy="954719"/>
            </a:xfrm>
            <a:prstGeom prst="roundRect">
              <a:avLst>
                <a:gd name="adj" fmla="val 16667"/>
              </a:avLst>
            </a:prstGeom>
            <a:solidFill>
              <a:srgbClr val="CCCC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txBox="1"/>
            <p:nvPr/>
          </p:nvSpPr>
          <p:spPr>
            <a:xfrm>
              <a:off x="46606" y="2819444"/>
              <a:ext cx="11201354" cy="861507"/>
            </a:xfrm>
            <a:prstGeom prst="rect">
              <a:avLst/>
            </a:prstGeom>
            <a:noFill/>
            <a:ln>
              <a:noFill/>
            </a:ln>
          </p:spPr>
          <p:txBody>
            <a:bodyPr spcFirstLastPara="1" wrap="square" lIns="91425" tIns="91425" rIns="91425" bIns="91425" anchor="ctr" anchorCtr="0">
              <a:noAutofit/>
            </a:bodyPr>
            <a:lstStyle/>
            <a:p>
              <a:pPr>
                <a:lnSpc>
                  <a:spcPct val="90000"/>
                </a:lnSpc>
                <a:buClr>
                  <a:schemeClr val="dk1"/>
                </a:buClr>
                <a:buSzPts val="2400"/>
              </a:pPr>
              <a:r>
                <a:rPr lang="en-US" sz="2400" b="1">
                  <a:solidFill>
                    <a:schemeClr val="dk1"/>
                  </a:solidFill>
                  <a:latin typeface="Arial"/>
                  <a:ea typeface="Play"/>
                  <a:cs typeface="Arial"/>
                  <a:sym typeface="Play"/>
                </a:rPr>
                <a:t>Create</a:t>
              </a:r>
              <a:r>
                <a:rPr lang="en-US" sz="2400">
                  <a:solidFill>
                    <a:schemeClr val="dk1"/>
                  </a:solidFill>
                  <a:latin typeface="Arial"/>
                  <a:ea typeface="Calibri"/>
                  <a:cs typeface="Arial"/>
                  <a:sym typeface="Calibri"/>
                </a:rPr>
                <a:t> school </a:t>
              </a:r>
              <a:r>
                <a:rPr lang="en-US" sz="2400" err="1">
                  <a:solidFill>
                    <a:schemeClr val="dk1"/>
                  </a:solidFill>
                  <a:latin typeface="Arial"/>
                  <a:ea typeface="Calibri"/>
                  <a:cs typeface="Arial"/>
                  <a:sym typeface="Calibri"/>
                </a:rPr>
                <a:t>organisational</a:t>
              </a:r>
              <a:r>
                <a:rPr lang="en-US" sz="2400">
                  <a:solidFill>
                    <a:schemeClr val="dk1"/>
                  </a:solidFill>
                  <a:latin typeface="Arial"/>
                  <a:ea typeface="Calibri"/>
                  <a:cs typeface="Arial"/>
                  <a:sym typeface="Calibri"/>
                </a:rPr>
                <a:t> systems and practices which support sustainability and the school and regional Net Zero targets</a:t>
              </a:r>
              <a:endParaRPr sz="2400">
                <a:solidFill>
                  <a:schemeClr val="dk1"/>
                </a:solidFill>
                <a:latin typeface="Arial"/>
                <a:ea typeface="Calibri"/>
                <a:cs typeface="Arial"/>
                <a:sym typeface="Calibri"/>
              </a:endParaRPr>
            </a:p>
          </p:txBody>
        </p:sp>
        <p:sp>
          <p:nvSpPr>
            <p:cNvPr id="195" name="Google Shape;195;p5"/>
            <p:cNvSpPr/>
            <p:nvPr/>
          </p:nvSpPr>
          <p:spPr>
            <a:xfrm>
              <a:off x="0" y="1758994"/>
              <a:ext cx="11294566" cy="954719"/>
            </a:xfrm>
            <a:prstGeom prst="roundRect">
              <a:avLst>
                <a:gd name="adj" fmla="val 16667"/>
              </a:avLst>
            </a:prstGeom>
            <a:solidFill>
              <a:srgbClr val="00C7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txBox="1"/>
            <p:nvPr/>
          </p:nvSpPr>
          <p:spPr>
            <a:xfrm>
              <a:off x="46606" y="1805600"/>
              <a:ext cx="11201354" cy="861507"/>
            </a:xfrm>
            <a:prstGeom prst="rect">
              <a:avLst/>
            </a:prstGeom>
            <a:noFill/>
            <a:ln>
              <a:noFill/>
            </a:ln>
          </p:spPr>
          <p:txBody>
            <a:bodyPr spcFirstLastPara="1" wrap="square" lIns="91425" tIns="91425" rIns="91425" bIns="91425" anchor="ctr" anchorCtr="0">
              <a:noAutofit/>
            </a:bodyPr>
            <a:lstStyle/>
            <a:p>
              <a:pPr>
                <a:lnSpc>
                  <a:spcPct val="90000"/>
                </a:lnSpc>
                <a:buClr>
                  <a:schemeClr val="dk1"/>
                </a:buClr>
                <a:buSzPts val="2400"/>
              </a:pPr>
              <a:r>
                <a:rPr lang="en-US" sz="2400" b="1">
                  <a:solidFill>
                    <a:schemeClr val="dk1"/>
                  </a:solidFill>
                  <a:latin typeface="Arial"/>
                  <a:ea typeface="Play"/>
                  <a:cs typeface="Arial"/>
                  <a:sym typeface="Play"/>
                </a:rPr>
                <a:t>Enable</a:t>
              </a:r>
              <a:r>
                <a:rPr lang="en-US" sz="2400">
                  <a:solidFill>
                    <a:schemeClr val="dk1"/>
                  </a:solidFill>
                  <a:latin typeface="Arial"/>
                  <a:ea typeface="Calibri"/>
                  <a:cs typeface="Arial"/>
                  <a:sym typeface="Calibri"/>
                </a:rPr>
                <a:t> children and young people to develop a close connection with nature and our local biosphere</a:t>
              </a:r>
              <a:endParaRPr sz="2400">
                <a:solidFill>
                  <a:schemeClr val="dk1"/>
                </a:solidFill>
                <a:latin typeface="Arial" panose="020B0604020202020204" pitchFamily="34" charset="0"/>
                <a:ea typeface="Calibri"/>
                <a:cs typeface="Arial" panose="020B0604020202020204" pitchFamily="34" charset="0"/>
                <a:sym typeface="Calibri"/>
              </a:endParaRPr>
            </a:p>
          </p:txBody>
        </p:sp>
        <p:sp>
          <p:nvSpPr>
            <p:cNvPr id="197" name="Google Shape;197;p5"/>
            <p:cNvSpPr/>
            <p:nvPr/>
          </p:nvSpPr>
          <p:spPr>
            <a:xfrm>
              <a:off x="0" y="3805633"/>
              <a:ext cx="11294566" cy="954719"/>
            </a:xfrm>
            <a:prstGeom prst="roundRect">
              <a:avLst>
                <a:gd name="adj" fmla="val 16667"/>
              </a:avLst>
            </a:prstGeom>
            <a:solidFill>
              <a:srgbClr val="009C6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txBox="1"/>
            <p:nvPr/>
          </p:nvSpPr>
          <p:spPr>
            <a:xfrm>
              <a:off x="46606" y="4072791"/>
              <a:ext cx="11201354" cy="48932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300" b="1">
                  <a:solidFill>
                    <a:schemeClr val="dk1"/>
                  </a:solidFill>
                  <a:latin typeface="Arial" panose="020B0604020202020204" pitchFamily="34" charset="0"/>
                  <a:ea typeface="Play"/>
                  <a:cs typeface="Arial" panose="020B0604020202020204" pitchFamily="34" charset="0"/>
                  <a:sym typeface="Play"/>
                </a:rPr>
                <a:t>Empower</a:t>
              </a:r>
              <a:r>
                <a:rPr lang="en-US" sz="2300">
                  <a:solidFill>
                    <a:schemeClr val="dk1"/>
                  </a:solidFill>
                  <a:latin typeface="Arial" panose="020B0604020202020204" pitchFamily="34" charset="0"/>
                  <a:ea typeface="Calibri"/>
                  <a:cs typeface="Arial" panose="020B0604020202020204" pitchFamily="34" charset="0"/>
                  <a:sym typeface="Calibri"/>
                </a:rPr>
                <a:t> children and young people and their families to become changemakers both personally and collectively</a:t>
              </a:r>
              <a:r>
                <a:rPr lang="en-US" sz="2300">
                  <a:solidFill>
                    <a:schemeClr val="dk1"/>
                  </a:solidFill>
                  <a:latin typeface="Arial" panose="020B0604020202020204" pitchFamily="34" charset="0"/>
                  <a:ea typeface="Play"/>
                  <a:cs typeface="Arial" panose="020B0604020202020204" pitchFamily="34" charset="0"/>
                  <a:sym typeface="Play"/>
                </a:rPr>
                <a:t> and inspire a strong sense of hope for the future</a:t>
              </a:r>
              <a:endParaRPr sz="230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199" name="Google Shape;199;p5"/>
          <p:cNvGrpSpPr/>
          <p:nvPr/>
        </p:nvGrpSpPr>
        <p:grpSpPr>
          <a:xfrm>
            <a:off x="7084800" y="87700"/>
            <a:ext cx="5010600" cy="1173900"/>
            <a:chOff x="7063550" y="87700"/>
            <a:chExt cx="5010600" cy="1173900"/>
          </a:xfrm>
        </p:grpSpPr>
        <p:sp>
          <p:nvSpPr>
            <p:cNvPr id="200" name="Google Shape;200;p5"/>
            <p:cNvSpPr/>
            <p:nvPr/>
          </p:nvSpPr>
          <p:spPr>
            <a:xfrm>
              <a:off x="7063550" y="87700"/>
              <a:ext cx="5010600" cy="1173900"/>
            </a:xfrm>
            <a:prstGeom prst="rect">
              <a:avLst/>
            </a:prstGeom>
            <a:solidFill>
              <a:srgbClr val="000000"/>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1" name="Google Shape;201;p5"/>
            <p:cNvGrpSpPr/>
            <p:nvPr/>
          </p:nvGrpSpPr>
          <p:grpSpPr>
            <a:xfrm>
              <a:off x="7157769" y="173663"/>
              <a:ext cx="4822160" cy="1001976"/>
              <a:chOff x="7252056" y="180800"/>
              <a:chExt cx="4822160" cy="1001976"/>
            </a:xfrm>
          </p:grpSpPr>
          <p:pic>
            <p:nvPicPr>
              <p:cNvPr id="202" name="Google Shape;202;p5"/>
              <p:cNvPicPr preferRelativeResize="0"/>
              <p:nvPr/>
            </p:nvPicPr>
            <p:blipFill rotWithShape="1">
              <a:blip r:embed="rId3">
                <a:alphaModFix/>
              </a:blip>
              <a:srcRect l="15915" t="14416" r="13567" b="48751"/>
              <a:stretch/>
            </p:blipFill>
            <p:spPr>
              <a:xfrm>
                <a:off x="7252056" y="180800"/>
                <a:ext cx="1278870" cy="1001974"/>
              </a:xfrm>
              <a:prstGeom prst="rect">
                <a:avLst/>
              </a:prstGeom>
              <a:noFill/>
              <a:ln>
                <a:noFill/>
              </a:ln>
            </p:spPr>
          </p:pic>
          <p:pic>
            <p:nvPicPr>
              <p:cNvPr id="203" name="Google Shape;203;p5" descr="A black text on a white background&#10;&#10;Description automatically generated"/>
              <p:cNvPicPr preferRelativeResize="0"/>
              <p:nvPr/>
            </p:nvPicPr>
            <p:blipFill rotWithShape="1">
              <a:blip r:embed="rId4">
                <a:alphaModFix/>
              </a:blip>
              <a:srcRect/>
              <a:stretch/>
            </p:blipFill>
            <p:spPr>
              <a:xfrm>
                <a:off x="8616401" y="180801"/>
                <a:ext cx="3457815" cy="1001975"/>
              </a:xfrm>
              <a:prstGeom prst="rect">
                <a:avLst/>
              </a:prstGeom>
              <a:noFill/>
              <a:ln w="12700" cap="flat" cmpd="sng">
                <a:solidFill>
                  <a:srgbClr val="000000"/>
                </a:solidFill>
                <a:prstDash val="solid"/>
                <a:round/>
                <a:headEnd type="none" w="sm" len="sm"/>
                <a:tailEnd type="none" w="sm" len="sm"/>
              </a:ln>
            </p:spPr>
          </p:pic>
        </p:grpSp>
      </p:grpSp>
      <p:grpSp>
        <p:nvGrpSpPr>
          <p:cNvPr id="4" name="Group 3">
            <a:extLst>
              <a:ext uri="{FF2B5EF4-FFF2-40B4-BE49-F238E27FC236}">
                <a16:creationId xmlns:a16="http://schemas.microsoft.com/office/drawing/2014/main" id="{AA06E9FF-829B-C535-8327-1F190FC4B4C8}"/>
              </a:ext>
            </a:extLst>
          </p:cNvPr>
          <p:cNvGrpSpPr/>
          <p:nvPr/>
        </p:nvGrpSpPr>
        <p:grpSpPr>
          <a:xfrm>
            <a:off x="-6927" y="4907"/>
            <a:ext cx="12288981" cy="1339418"/>
            <a:chOff x="-6927" y="4907"/>
            <a:chExt cx="12288981" cy="1339418"/>
          </a:xfrm>
          <a:solidFill>
            <a:srgbClr val="00C7E8"/>
          </a:solidFill>
        </p:grpSpPr>
        <p:sp>
          <p:nvSpPr>
            <p:cNvPr id="5" name="Google Shape;101;p1">
              <a:extLst>
                <a:ext uri="{FF2B5EF4-FFF2-40B4-BE49-F238E27FC236}">
                  <a16:creationId xmlns:a16="http://schemas.microsoft.com/office/drawing/2014/main" id="{DB5A6752-9633-F4CC-B287-76D1E58C8B2E}"/>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Aims of Our Schools Our World</a:t>
              </a:r>
              <a:endParaRPr lang="en-GB" sz="3200">
                <a:latin typeface="Arial" panose="020B0604020202020204" pitchFamily="34" charset="0"/>
                <a:cs typeface="Arial" panose="020B0604020202020204" pitchFamily="34" charset="0"/>
              </a:endParaRPr>
            </a:p>
          </p:txBody>
        </p:sp>
        <p:pic>
          <p:nvPicPr>
            <p:cNvPr id="6" name="Picture 5" descr="A black text on a white background&#10;&#10;Description automatically generated">
              <a:extLst>
                <a:ext uri="{FF2B5EF4-FFF2-40B4-BE49-F238E27FC236}">
                  <a16:creationId xmlns:a16="http://schemas.microsoft.com/office/drawing/2014/main" id="{4D7267ED-F4DB-7CC2-7964-975AB67394C8}"/>
                </a:ext>
              </a:extLst>
            </p:cNvPr>
            <p:cNvPicPr>
              <a:picLocks noChangeAspect="1"/>
            </p:cNvPicPr>
            <p:nvPr/>
          </p:nvPicPr>
          <p:blipFill>
            <a:blip r:embed="rId5"/>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1810210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582F-CD60-C67E-9EA2-04CCA9E9E2A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F22D13-E175-24C7-0B23-AE53817BFE92}"/>
              </a:ext>
            </a:extLst>
          </p:cNvPr>
          <p:cNvSpPr>
            <a:spLocks noGrp="1"/>
          </p:cNvSpPr>
          <p:nvPr>
            <p:ph type="title"/>
          </p:nvPr>
        </p:nvSpPr>
        <p:spPr>
          <a:xfrm>
            <a:off x="445477" y="147394"/>
            <a:ext cx="9079523" cy="1133693"/>
          </a:xfrm>
        </p:spPr>
        <p:txBody>
          <a:bodyPr>
            <a:noAutofit/>
          </a:bodyPr>
          <a:lstStyle/>
          <a:p>
            <a:r>
              <a:rPr lang="en-US" sz="4000" b="1">
                <a:solidFill>
                  <a:srgbClr val="E15847"/>
                </a:solidFill>
                <a:latin typeface="Overpass"/>
                <a:ea typeface="Calibri"/>
                <a:cs typeface="Calibri"/>
              </a:rPr>
              <a:t>How many actions have you taken?</a:t>
            </a:r>
            <a:endParaRPr lang="en-GB" sz="4000" b="1">
              <a:solidFill>
                <a:srgbClr val="E15847"/>
              </a:solidFill>
              <a:latin typeface="Overpass"/>
              <a:ea typeface="Calibri"/>
              <a:cs typeface="Calibri"/>
            </a:endParaRPr>
          </a:p>
        </p:txBody>
      </p:sp>
      <p:pic>
        <p:nvPicPr>
          <p:cNvPr id="6" name="Picture 5" descr="Shape&#10;&#10;Description automatically generated with low confidence">
            <a:extLst>
              <a:ext uri="{FF2B5EF4-FFF2-40B4-BE49-F238E27FC236}">
                <a16:creationId xmlns:a16="http://schemas.microsoft.com/office/drawing/2014/main" id="{6BEFE0AC-953B-FE71-2175-BC14ECE9E101}"/>
              </a:ext>
            </a:extLst>
          </p:cNvPr>
          <p:cNvPicPr>
            <a:picLocks noChangeAspect="1"/>
          </p:cNvPicPr>
          <p:nvPr/>
        </p:nvPicPr>
        <p:blipFill>
          <a:blip r:embed="rId3"/>
          <a:stretch>
            <a:fillRect/>
          </a:stretch>
        </p:blipFill>
        <p:spPr>
          <a:xfrm>
            <a:off x="10391099" y="382522"/>
            <a:ext cx="1335250" cy="655782"/>
          </a:xfrm>
          <a:prstGeom prst="rect">
            <a:avLst/>
          </a:prstGeom>
        </p:spPr>
      </p:pic>
      <p:graphicFrame>
        <p:nvGraphicFramePr>
          <p:cNvPr id="23" name="Table 22">
            <a:extLst>
              <a:ext uri="{FF2B5EF4-FFF2-40B4-BE49-F238E27FC236}">
                <a16:creationId xmlns:a16="http://schemas.microsoft.com/office/drawing/2014/main" id="{5BEB7211-F81A-728F-107E-89E59900FB1E}"/>
              </a:ext>
            </a:extLst>
          </p:cNvPr>
          <p:cNvGraphicFramePr>
            <a:graphicFrameLocks noGrp="1"/>
          </p:cNvGraphicFramePr>
          <p:nvPr/>
        </p:nvGraphicFramePr>
        <p:xfrm>
          <a:off x="376237" y="1281087"/>
          <a:ext cx="11558586" cy="5277341"/>
        </p:xfrm>
        <a:graphic>
          <a:graphicData uri="http://schemas.openxmlformats.org/drawingml/2006/table">
            <a:tbl>
              <a:tblPr firstRow="1" firstCol="1" bandRow="1"/>
              <a:tblGrid>
                <a:gridCol w="1280009">
                  <a:extLst>
                    <a:ext uri="{9D8B030D-6E8A-4147-A177-3AD203B41FA5}">
                      <a16:colId xmlns:a16="http://schemas.microsoft.com/office/drawing/2014/main" val="3225737854"/>
                    </a:ext>
                  </a:extLst>
                </a:gridCol>
                <a:gridCol w="1761217">
                  <a:extLst>
                    <a:ext uri="{9D8B030D-6E8A-4147-A177-3AD203B41FA5}">
                      <a16:colId xmlns:a16="http://schemas.microsoft.com/office/drawing/2014/main" val="1498294608"/>
                    </a:ext>
                  </a:extLst>
                </a:gridCol>
                <a:gridCol w="2078813">
                  <a:extLst>
                    <a:ext uri="{9D8B030D-6E8A-4147-A177-3AD203B41FA5}">
                      <a16:colId xmlns:a16="http://schemas.microsoft.com/office/drawing/2014/main" val="2063939460"/>
                    </a:ext>
                  </a:extLst>
                </a:gridCol>
                <a:gridCol w="2271296">
                  <a:extLst>
                    <a:ext uri="{9D8B030D-6E8A-4147-A177-3AD203B41FA5}">
                      <a16:colId xmlns:a16="http://schemas.microsoft.com/office/drawing/2014/main" val="3310971955"/>
                    </a:ext>
                  </a:extLst>
                </a:gridCol>
                <a:gridCol w="1995553">
                  <a:extLst>
                    <a:ext uri="{9D8B030D-6E8A-4147-A177-3AD203B41FA5}">
                      <a16:colId xmlns:a16="http://schemas.microsoft.com/office/drawing/2014/main" val="3841149857"/>
                    </a:ext>
                  </a:extLst>
                </a:gridCol>
                <a:gridCol w="2171698">
                  <a:extLst>
                    <a:ext uri="{9D8B030D-6E8A-4147-A177-3AD203B41FA5}">
                      <a16:colId xmlns:a16="http://schemas.microsoft.com/office/drawing/2014/main" val="2048112511"/>
                    </a:ext>
                  </a:extLst>
                </a:gridCol>
              </a:tblGrid>
              <a:tr h="614388">
                <a:tc>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Pillar</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gridSpan="5">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Example Actions</a:t>
                      </a:r>
                      <a:endParaRPr lang="en-GB" sz="1800" b="0" i="0" u="none" strike="noStrike">
                        <a:effectLst/>
                        <a:latin typeface="Arial" panose="020B0604020202020204" pitchFamily="34" charset="0"/>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92865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Energy </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Monitor energy use and take regular actions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Energy Sparks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1200" b="0" i="0" u="none" strike="noStrike" kern="1200">
                          <a:solidFill>
                            <a:schemeClr val="tx1"/>
                          </a:solidFill>
                          <a:effectLst/>
                          <a:latin typeface="Aptos Narrow"/>
                          <a:ea typeface="Times New Roman" panose="02020603050405020304" pitchFamily="18" charset="0"/>
                          <a:cs typeface="Times New Roman"/>
                        </a:rPr>
                        <a:t>Ensure BMS has efficient timings and temperatures</a:t>
                      </a:r>
                      <a:br>
                        <a:rPr lang="en-US" sz="1200" b="0" i="0" u="none" strike="noStrike" kern="1200">
                          <a:solidFill>
                            <a:schemeClr val="tx1"/>
                          </a:solidFill>
                          <a:effectLst/>
                          <a:latin typeface="Aptos Narrow"/>
                          <a:ea typeface="Times New Roman" panose="02020603050405020304" pitchFamily="18" charset="0"/>
                          <a:cs typeface="Times New Roman"/>
                        </a:rPr>
                      </a:br>
                      <a:r>
                        <a:rPr lang="en-US" sz="1200" b="0" i="0" u="none" strike="noStrike" kern="1200">
                          <a:solidFill>
                            <a:schemeClr val="tx1"/>
                          </a:solidFill>
                          <a:effectLst/>
                          <a:latin typeface="Aptos Narrow"/>
                          <a:ea typeface="Times New Roman" panose="02020603050405020304" pitchFamily="18" charset="0"/>
                          <a:cs typeface="Times New Roman"/>
                        </a:rPr>
                        <a:t>e.g. 6am-1pm at 18</a:t>
                      </a:r>
                      <a:r>
                        <a:rPr lang="en-US" sz="1200" b="0" i="0"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200" b="0" i="0" u="none" strike="noStrike" kern="1200">
                          <a:solidFill>
                            <a:schemeClr val="tx1"/>
                          </a:solidFill>
                          <a:effectLst/>
                          <a:latin typeface="Aptos Narrow"/>
                          <a:ea typeface="Times New Roman" panose="02020603050405020304" pitchFamily="18" charset="0"/>
                          <a:cs typeface="Times New Roman"/>
                        </a:rPr>
                        <a:t>C in classrooms.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100% LED lighting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and install motion sensors in corridors and toilets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solar panels</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Solar for Schools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Implement a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'Power Down Policy' including both pupils and staff</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r h="87017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Transport</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Carry out travel surveys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and create an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Active Travel Plan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Modeshift STARS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Run an 'Active Travel’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week each term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sufficient amount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of bike and scooter racks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Run cycle proficiency classes </a:t>
                      </a:r>
                      <a:br>
                        <a:rPr lang="en-GB" sz="1200" b="0" i="0" u="none" strike="noStrike">
                          <a:effectLst/>
                          <a:latin typeface="Aptos Narrow"/>
                          <a:ea typeface="Times New Roman" panose="02020603050405020304" pitchFamily="18" charset="0"/>
                          <a:cs typeface="Times New Roman"/>
                        </a:rPr>
                      </a:br>
                      <a:r>
                        <a:rPr lang="en-GB" sz="1200" b="0" i="1" u="none" strike="noStrike">
                          <a:effectLst/>
                          <a:latin typeface="Aptos Narrow"/>
                          <a:ea typeface="Times New Roman" panose="02020603050405020304" pitchFamily="18" charset="0"/>
                          <a:cs typeface="Times New Roman"/>
                        </a:rPr>
                        <a:t>(Bikeability)</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electric vehicle</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 charge-points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836086"/>
                  </a:ext>
                </a:extLst>
              </a:tr>
              <a:tr h="908272">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Food</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Have 1-2 plant-based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days a week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Review menu to make more sustainable  (</a:t>
                      </a:r>
                      <a:r>
                        <a:rPr lang="en-GB" sz="1200" b="0" i="1" u="none" strike="noStrike">
                          <a:effectLst/>
                          <a:latin typeface="Aptos Narrow"/>
                          <a:ea typeface="Times New Roman" panose="02020603050405020304" pitchFamily="18" charset="0"/>
                          <a:cs typeface="Times New Roman"/>
                        </a:rPr>
                        <a:t>Pro-Veg</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Food waste recycling in all areas where food is produced and consumed.</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Measure and reduce food waste from canteen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Grow a wide range of food in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 school garden. </a:t>
                      </a:r>
                      <a:endParaRPr lang="en-GB" sz="12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0523597"/>
                  </a:ext>
                </a:extLst>
              </a:tr>
              <a:tr h="87017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Procurement</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Reduce branding on uniform and school items.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Implement a ‘Sustainable Procurement Policy’ and   consider environmentally ethical items and companies.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a 100% renewable energy supplier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a green ethical bank</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Ban use of pesticides / herbicides and use eco-friendly cleaning products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7663817"/>
                  </a:ext>
                </a:extLst>
              </a:tr>
              <a:tr h="1085667">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Waste</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Recycling bins in all classrooms and offices with clear signage.</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Set up a permanent second-hand uniform scheme</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Take part in waste-reducing initiatives and ban single-use plastic bottles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Plastic Free Schools)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kern="1200">
                          <a:solidFill>
                            <a:schemeClr val="tx1"/>
                          </a:solidFill>
                          <a:effectLst/>
                          <a:latin typeface="Aptos Narrow"/>
                          <a:ea typeface="Times New Roman" panose="02020603050405020304" pitchFamily="18" charset="0"/>
                          <a:cs typeface="Times New Roman"/>
                        </a:rPr>
                        <a:t>Hold regular community swap events for clothes, books, toys.  </a:t>
                      </a:r>
                      <a:endParaRPr lang="en-GB" sz="1200" b="0" i="0" u="none" strike="noStrike" kern="1200">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kern="1200">
                          <a:solidFill>
                            <a:schemeClr val="tx1"/>
                          </a:solidFill>
                          <a:effectLst/>
                          <a:latin typeface="Aptos Narrow"/>
                          <a:ea typeface="Times New Roman" panose="02020603050405020304" pitchFamily="18" charset="0"/>
                          <a:cs typeface="Times New Roman"/>
                        </a:rPr>
                        <a:t>Establish community recycling collections e.g. textiles, batteries, ink cartridges, </a:t>
                      </a:r>
                      <a:br>
                        <a:rPr lang="en-GB" sz="1200" b="0" i="0" u="none" strike="noStrike" kern="1200">
                          <a:solidFill>
                            <a:schemeClr val="tx1"/>
                          </a:solidFill>
                          <a:effectLst/>
                          <a:latin typeface="Aptos Narrow"/>
                          <a:ea typeface="Times New Roman" panose="02020603050405020304" pitchFamily="18" charset="0"/>
                          <a:cs typeface="Times New Roman"/>
                        </a:rPr>
                      </a:br>
                      <a:r>
                        <a:rPr lang="en-GB" sz="1200" b="0" i="0" u="none" strike="noStrike" kern="1200">
                          <a:solidFill>
                            <a:schemeClr val="tx1"/>
                          </a:solidFill>
                          <a:effectLst/>
                          <a:latin typeface="Aptos Narrow"/>
                          <a:ea typeface="Times New Roman" panose="02020603050405020304" pitchFamily="18" charset="0"/>
                          <a:cs typeface="Times New Roman"/>
                        </a:rPr>
                        <a:t>(</a:t>
                      </a:r>
                      <a:r>
                        <a:rPr lang="en-GB" sz="1200" b="0" i="1" u="none" strike="noStrike" kern="1200">
                          <a:solidFill>
                            <a:schemeClr val="tx1"/>
                          </a:solidFill>
                          <a:effectLst/>
                          <a:latin typeface="Aptos Narrow"/>
                          <a:ea typeface="Times New Roman" panose="02020603050405020304" pitchFamily="18" charset="0"/>
                          <a:cs typeface="Times New Roman"/>
                        </a:rPr>
                        <a:t>many generate funds / vouchers</a:t>
                      </a:r>
                      <a:r>
                        <a:rPr lang="en-GB" sz="1200" b="0" i="0" u="none" strike="noStrike" kern="1200">
                          <a:solidFill>
                            <a:schemeClr val="tx1"/>
                          </a:solidFill>
                          <a:effectLst/>
                          <a:latin typeface="Aptos Narrow"/>
                          <a:ea typeface="Times New Roman" panose="02020603050405020304" pitchFamily="18" charset="0"/>
                          <a:cs typeface="Times New Roman"/>
                        </a:rPr>
                        <a:t>) </a:t>
                      </a:r>
                      <a:endParaRPr lang="en-GB" sz="1200" b="0" i="0" u="none" strike="noStrike" kern="1200">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297467"/>
                  </a:ext>
                </a:extLst>
              </a:tr>
            </a:tbl>
          </a:graphicData>
        </a:graphic>
      </p:graphicFrame>
    </p:spTree>
    <p:extLst>
      <p:ext uri="{BB962C8B-B14F-4D97-AF65-F5344CB8AC3E}">
        <p14:creationId xmlns:p14="http://schemas.microsoft.com/office/powerpoint/2010/main" val="16180765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Operations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4" name="Picture 3" descr="A screenshot of a website&#10;&#10;Description automatically generated">
            <a:extLst>
              <a:ext uri="{FF2B5EF4-FFF2-40B4-BE49-F238E27FC236}">
                <a16:creationId xmlns:a16="http://schemas.microsoft.com/office/drawing/2014/main" id="{F9FF335A-1DEC-8F82-9F6D-1D9660E0E0B1}"/>
              </a:ext>
            </a:extLst>
          </p:cNvPr>
          <p:cNvPicPr>
            <a:picLocks noChangeAspect="1"/>
          </p:cNvPicPr>
          <p:nvPr/>
        </p:nvPicPr>
        <p:blipFill>
          <a:blip r:embed="rId3"/>
          <a:stretch>
            <a:fillRect/>
          </a:stretch>
        </p:blipFill>
        <p:spPr>
          <a:xfrm>
            <a:off x="1804358" y="1525970"/>
            <a:ext cx="8583284" cy="4471971"/>
          </a:xfrm>
          <a:prstGeom prst="rect">
            <a:avLst/>
          </a:prstGeom>
        </p:spPr>
      </p:pic>
      <p:sp>
        <p:nvSpPr>
          <p:cNvPr id="8" name="Title 1">
            <a:extLst>
              <a:ext uri="{FF2B5EF4-FFF2-40B4-BE49-F238E27FC236}">
                <a16:creationId xmlns:a16="http://schemas.microsoft.com/office/drawing/2014/main" id="{6081A152-7CBB-E3D0-816F-1BEA49A4504A}"/>
              </a:ext>
            </a:extLst>
          </p:cNvPr>
          <p:cNvSpPr txBox="1">
            <a:spLocks/>
          </p:cNvSpPr>
          <p:nvPr/>
        </p:nvSpPr>
        <p:spPr>
          <a:xfrm>
            <a:off x="622540" y="57422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ea typeface="+mj-lt"/>
                <a:cs typeface="+mj-lt"/>
                <a:hlinkClick r:id="rId4"/>
              </a:rPr>
              <a:t>UKSSN Operations Group</a:t>
            </a:r>
            <a:endParaRPr lang="en-US"/>
          </a:p>
        </p:txBody>
      </p:sp>
    </p:spTree>
    <p:extLst>
      <p:ext uri="{BB962C8B-B14F-4D97-AF65-F5344CB8AC3E}">
        <p14:creationId xmlns:p14="http://schemas.microsoft.com/office/powerpoint/2010/main" val="729459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C5BB8-C18A-DB4B-12AA-BD690C51D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69F8C-3649-21BD-1AD7-A1587A438B0A}"/>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Local Groups</a:t>
            </a:r>
          </a:p>
        </p:txBody>
      </p:sp>
      <p:pic>
        <p:nvPicPr>
          <p:cNvPr id="5" name="Picture 4" descr="A black text on a white background&#10;&#10;Description automatically generated">
            <a:extLst>
              <a:ext uri="{FF2B5EF4-FFF2-40B4-BE49-F238E27FC236}">
                <a16:creationId xmlns:a16="http://schemas.microsoft.com/office/drawing/2014/main" id="{72C164EC-9C5D-D9B8-138C-228A50547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3" name="TextBox 2">
            <a:extLst>
              <a:ext uri="{FF2B5EF4-FFF2-40B4-BE49-F238E27FC236}">
                <a16:creationId xmlns:a16="http://schemas.microsoft.com/office/drawing/2014/main" id="{734EA0DE-F1FA-AFE9-2B2E-170EAC72FBB6}"/>
              </a:ext>
            </a:extLst>
          </p:cNvPr>
          <p:cNvSpPr txBox="1"/>
          <p:nvPr/>
        </p:nvSpPr>
        <p:spPr>
          <a:xfrm>
            <a:off x="1024759" y="2391103"/>
            <a:ext cx="74360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Would this be useful?</a:t>
            </a:r>
            <a:endParaRPr lang="en-US"/>
          </a:p>
          <a:p>
            <a:r>
              <a:rPr lang="en-GB" sz="3200"/>
              <a:t>What would work best for you?</a:t>
            </a:r>
            <a:endParaRPr lang="en-GB"/>
          </a:p>
        </p:txBody>
      </p:sp>
    </p:spTree>
    <p:extLst>
      <p:ext uri="{BB962C8B-B14F-4D97-AF65-F5344CB8AC3E}">
        <p14:creationId xmlns:p14="http://schemas.microsoft.com/office/powerpoint/2010/main" val="703407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6" name="Title 5">
            <a:extLst>
              <a:ext uri="{FF2B5EF4-FFF2-40B4-BE49-F238E27FC236}">
                <a16:creationId xmlns:a16="http://schemas.microsoft.com/office/drawing/2014/main" id="{72661029-CF19-8087-4123-7502269BEC35}"/>
              </a:ext>
            </a:extLst>
          </p:cNvPr>
          <p:cNvSpPr>
            <a:spLocks noGrp="1"/>
          </p:cNvSpPr>
          <p:nvPr>
            <p:ph type="title"/>
          </p:nvPr>
        </p:nvSpPr>
        <p:spPr>
          <a:xfrm>
            <a:off x="482600" y="2582983"/>
            <a:ext cx="10515600" cy="3002150"/>
          </a:xfrm>
        </p:spPr>
        <p:txBody>
          <a:bodyPr>
            <a:normAutofit fontScale="90000"/>
          </a:bodyPr>
          <a:lstStyle/>
          <a:p>
            <a:r>
              <a:rPr lang="en-GB">
                <a:latin typeface="Aptos"/>
              </a:rPr>
              <a:t>1. Sign up to Let's Go Zero and contact Climate Action Advisor </a:t>
            </a:r>
            <a:br>
              <a:rPr lang="en-GB">
                <a:latin typeface="Aptos"/>
              </a:rPr>
            </a:br>
            <a:br>
              <a:rPr lang="en-GB">
                <a:latin typeface="Aptos"/>
              </a:rPr>
            </a:br>
            <a:r>
              <a:rPr lang="en-GB">
                <a:latin typeface="Aptos"/>
              </a:rPr>
              <a:t>2. Meet with SPL and headteacher to complete the OSOW framework </a:t>
            </a:r>
            <a:br>
              <a:rPr lang="en-GB">
                <a:latin typeface="Aptos"/>
              </a:rPr>
            </a:br>
            <a:br>
              <a:rPr lang="en-GB">
                <a:latin typeface="Aptos"/>
              </a:rPr>
            </a:br>
            <a:r>
              <a:rPr lang="en-GB">
                <a:latin typeface="Aptos"/>
              </a:rPr>
              <a:t>3. Liaise with SPL re review meeting</a:t>
            </a:r>
          </a:p>
        </p:txBody>
      </p:sp>
      <p:sp>
        <p:nvSpPr>
          <p:cNvPr id="7" name="Google Shape;101;p1">
            <a:extLst>
              <a:ext uri="{FF2B5EF4-FFF2-40B4-BE49-F238E27FC236}">
                <a16:creationId xmlns:a16="http://schemas.microsoft.com/office/drawing/2014/main" id="{1FAB4BAB-515C-C464-E22E-2F205AF4D19A}"/>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Next Steps </a:t>
            </a:r>
          </a:p>
        </p:txBody>
      </p:sp>
      <p:pic>
        <p:nvPicPr>
          <p:cNvPr id="9" name="Picture 8" descr="A black text on a white background&#10;&#10;Description automatically generated">
            <a:extLst>
              <a:ext uri="{FF2B5EF4-FFF2-40B4-BE49-F238E27FC236}">
                <a16:creationId xmlns:a16="http://schemas.microsoft.com/office/drawing/2014/main" id="{C1344DF4-BDB4-A1B7-EC17-679938ECADA8}"/>
              </a:ext>
            </a:extLst>
          </p:cNvPr>
          <p:cNvPicPr>
            <a:picLocks noChangeAspect="1"/>
          </p:cNvPicPr>
          <p:nvPr/>
        </p:nvPicPr>
        <p:blipFill>
          <a:blip r:embed="rId3"/>
          <a:stretch>
            <a:fillRect/>
          </a:stretch>
        </p:blipFill>
        <p:spPr>
          <a:xfrm>
            <a:off x="8813321" y="209179"/>
            <a:ext cx="3206151" cy="961869"/>
          </a:xfrm>
          <a:prstGeom prst="rect">
            <a:avLst/>
          </a:prstGeom>
          <a:solidFill>
            <a:srgbClr val="CCCD01"/>
          </a:solidFill>
        </p:spPr>
      </p:pic>
    </p:spTree>
    <p:extLst>
      <p:ext uri="{BB962C8B-B14F-4D97-AF65-F5344CB8AC3E}">
        <p14:creationId xmlns:p14="http://schemas.microsoft.com/office/powerpoint/2010/main" val="32645507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Evaluation</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4" name="TextBox 3">
            <a:extLst>
              <a:ext uri="{FF2B5EF4-FFF2-40B4-BE49-F238E27FC236}">
                <a16:creationId xmlns:a16="http://schemas.microsoft.com/office/drawing/2014/main" id="{68B5F9F9-669A-5CC4-D557-99F65C073F32}"/>
              </a:ext>
            </a:extLst>
          </p:cNvPr>
          <p:cNvSpPr txBox="1"/>
          <p:nvPr/>
        </p:nvSpPr>
        <p:spPr>
          <a:xfrm>
            <a:off x="145916" y="1510384"/>
            <a:ext cx="65295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Thank you </a:t>
            </a:r>
          </a:p>
          <a:p>
            <a:r>
              <a:rPr lang="en-GB" sz="2400"/>
              <a:t>We look forward to working with you again soon!</a:t>
            </a:r>
          </a:p>
        </p:txBody>
      </p:sp>
      <p:pic>
        <p:nvPicPr>
          <p:cNvPr id="6" name="Picture 5" descr="Preserving Planet Earth | Sustainable Future Strategies">
            <a:extLst>
              <a:ext uri="{FF2B5EF4-FFF2-40B4-BE49-F238E27FC236}">
                <a16:creationId xmlns:a16="http://schemas.microsoft.com/office/drawing/2014/main" id="{3478CD19-B6CE-3BC2-D690-D7D398362BA6}"/>
              </a:ext>
            </a:extLst>
          </p:cNvPr>
          <p:cNvPicPr>
            <a:picLocks noChangeAspect="1"/>
          </p:cNvPicPr>
          <p:nvPr/>
        </p:nvPicPr>
        <p:blipFill>
          <a:blip r:embed="rId3"/>
          <a:stretch>
            <a:fillRect/>
          </a:stretch>
        </p:blipFill>
        <p:spPr>
          <a:xfrm>
            <a:off x="6675548" y="1336784"/>
            <a:ext cx="5514975" cy="552450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97706A48-8933-A1F8-2EB6-84641456FD66}"/>
              </a:ext>
            </a:extLst>
          </p:cNvPr>
          <p:cNvPicPr>
            <a:picLocks noChangeAspect="1"/>
          </p:cNvPicPr>
          <p:nvPr/>
        </p:nvPicPr>
        <p:blipFill>
          <a:blip r:embed="rId4"/>
          <a:stretch>
            <a:fillRect/>
          </a:stretch>
        </p:blipFill>
        <p:spPr>
          <a:xfrm>
            <a:off x="519029" y="2449679"/>
            <a:ext cx="4282573" cy="4124325"/>
          </a:xfrm>
          <a:prstGeom prst="rect">
            <a:avLst/>
          </a:prstGeom>
        </p:spPr>
      </p:pic>
    </p:spTree>
    <p:extLst>
      <p:ext uri="{BB962C8B-B14F-4D97-AF65-F5344CB8AC3E}">
        <p14:creationId xmlns:p14="http://schemas.microsoft.com/office/powerpoint/2010/main" val="4226394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Operations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6" name="Online Media 1" title="How Wolves Change Rivers">
            <a:hlinkClick r:id="" action="ppaction://media"/>
            <a:extLst>
              <a:ext uri="{FF2B5EF4-FFF2-40B4-BE49-F238E27FC236}">
                <a16:creationId xmlns:a16="http://schemas.microsoft.com/office/drawing/2014/main" id="{BECB9018-AE5D-F9D7-2E34-1AE9D14A1D18}"/>
              </a:ext>
            </a:extLst>
          </p:cNvPr>
          <p:cNvPicPr>
            <a:picLocks noRot="1" noChangeAspect="1"/>
          </p:cNvPicPr>
          <p:nvPr>
            <a:videoFile r:link="rId1"/>
          </p:nvPr>
        </p:nvPicPr>
        <p:blipFill>
          <a:blip r:embed="rId4"/>
          <a:stretch>
            <a:fillRect/>
          </a:stretch>
        </p:blipFill>
        <p:spPr>
          <a:xfrm>
            <a:off x="1246038" y="1345601"/>
            <a:ext cx="8722264" cy="5532645"/>
          </a:xfrm>
          <a:prstGeom prst="rect">
            <a:avLst/>
          </a:prstGeom>
        </p:spPr>
      </p:pic>
    </p:spTree>
    <p:extLst>
      <p:ext uri="{BB962C8B-B14F-4D97-AF65-F5344CB8AC3E}">
        <p14:creationId xmlns:p14="http://schemas.microsoft.com/office/powerpoint/2010/main" val="137231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76AE948F15B4E99F78E2A3DBDE559" ma:contentTypeVersion="11" ma:contentTypeDescription="Create a new document." ma:contentTypeScope="" ma:versionID="9c13c1ca507c65c8b923da6c47cee1d3">
  <xsd:schema xmlns:xsd="http://www.w3.org/2001/XMLSchema" xmlns:xs="http://www.w3.org/2001/XMLSchema" xmlns:p="http://schemas.microsoft.com/office/2006/metadata/properties" xmlns:ns2="3019b5fa-8b3e-4e19-b64c-2a7b8496bb4e" xmlns:ns3="df61c5e2-b2e4-4447-8179-6bd331802de7" targetNamespace="http://schemas.microsoft.com/office/2006/metadata/properties" ma:root="true" ma:fieldsID="ec4940a650fe210c18776e8aba94a42b" ns2:_="" ns3:_="">
    <xsd:import namespace="3019b5fa-8b3e-4e19-b64c-2a7b8496bb4e"/>
    <xsd:import namespace="df61c5e2-b2e4-4447-8179-6bd331802d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9b5fa-8b3e-4e19-b64c-2a7b8496bb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14c1c7-36a5-45a5-9ee9-efc887aa7c1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61c5e2-b2e4-4447-8179-6bd331802d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f3f26e-6a21-4f1a-8ca0-b2cc7c81e2f9}" ma:internalName="TaxCatchAll" ma:showField="CatchAllData" ma:web="df61c5e2-b2e4-4447-8179-6bd331802d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61c5e2-b2e4-4447-8179-6bd331802de7" xsi:nil="true"/>
    <lcf76f155ced4ddcb4097134ff3c332f xmlns="3019b5fa-8b3e-4e19-b64c-2a7b8496bb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AC0E9F-0AC9-4B2D-B69B-FCBEEC2ACE63}">
  <ds:schemaRefs>
    <ds:schemaRef ds:uri="3019b5fa-8b3e-4e19-b64c-2a7b8496bb4e"/>
    <ds:schemaRef ds:uri="df61c5e2-b2e4-4447-8179-6bd331802d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5C103A-DC3D-4D17-8F60-77D02DAD158F}">
  <ds:schemaRefs>
    <ds:schemaRef ds:uri="http://schemas.microsoft.com/sharepoint/v3/contenttype/forms"/>
  </ds:schemaRefs>
</ds:datastoreItem>
</file>

<file path=customXml/itemProps3.xml><?xml version="1.0" encoding="utf-8"?>
<ds:datastoreItem xmlns:ds="http://schemas.openxmlformats.org/officeDocument/2006/customXml" ds:itemID="{A7B39A10-D52E-4F73-A570-913FA525FFBF}">
  <ds:schemaRefs>
    <ds:schemaRef ds:uri="3019b5fa-8b3e-4e19-b64c-2a7b8496bb4e"/>
    <ds:schemaRef ds:uri="df61c5e2-b2e4-4447-8179-6bd331802d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95</Slides>
  <Notes>24</Notes>
  <HiddenSlides>2</HiddenSlide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https://youtu.be/rWuKYuEOI9k  </vt:lpstr>
      <vt:lpstr>Reasons for optimism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Decarbonisation – scope 1,2,3 emissions</vt:lpstr>
      <vt:lpstr>PowerPoint Presentation</vt:lpstr>
      <vt:lpstr>PowerPoint Presentation</vt:lpstr>
      <vt:lpstr>   Scope 1,2 &amp; 3 emissions</vt:lpstr>
      <vt:lpstr>      Decarbonisation - transport</vt:lpstr>
      <vt:lpstr>    Decarbonisation – transport + air quality</vt:lpstr>
      <vt:lpstr>Decarbonisation - Food Considering the GHG emissions of red meat and food waste</vt:lpstr>
      <vt:lpstr>PowerPoint Presentation</vt:lpstr>
      <vt:lpstr>PowerPoint Presentation</vt:lpstr>
      <vt:lpstr>PowerPoint Presentation</vt:lpstr>
      <vt:lpstr>PowerPoint Presentation</vt:lpstr>
      <vt:lpstr>PowerPoint Presentation</vt:lpstr>
      <vt:lpstr>    Change Our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Adaptation &amp; Resilience - Water</vt:lpstr>
      <vt:lpstr>  Adaptation &amp; Resilience  Nature Based Solutions</vt:lpstr>
      <vt:lpstr>PowerPoint Presentation</vt:lpstr>
      <vt:lpstr>Biodiversity Loss – Living Planet Report 2024</vt:lpstr>
      <vt:lpstr>PowerPoint Presentation</vt:lpstr>
      <vt:lpstr>PowerPoint Presentation</vt:lpstr>
      <vt:lpstr>PowerPoint Presentation</vt:lpstr>
      <vt:lpstr>PowerPoint Presentation</vt:lpstr>
      <vt:lpstr>      Decarbonisation – opportunity for pledges?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Lunch</vt:lpstr>
      <vt:lpstr>      Climate Action Plans</vt:lpstr>
      <vt:lpstr>      Climate Actions</vt:lpstr>
      <vt:lpstr>PowerPoint Presentation</vt:lpstr>
      <vt:lpstr>PowerPoint Presentation</vt:lpstr>
      <vt:lpstr>PowerPoint Presentation</vt:lpstr>
      <vt:lpstr>PowerPoint Presentation</vt:lpstr>
      <vt:lpstr>PowerPoint Presentation</vt:lpstr>
      <vt:lpstr>PowerPoint Presentation</vt:lpstr>
      <vt:lpstr>    Climate Action Plans</vt:lpstr>
      <vt:lpstr>   Climate Action Plans</vt:lpstr>
      <vt:lpstr>     Climate Action Plans</vt:lpstr>
      <vt:lpstr>    Climate Action Plans</vt:lpstr>
      <vt:lpstr>      Climate Action Plans</vt:lpstr>
      <vt:lpstr>How many actions have you taken?</vt:lpstr>
      <vt:lpstr>     Operations</vt:lpstr>
      <vt:lpstr>     Local Groups</vt:lpstr>
      <vt:lpstr>1. Sign up to Let's Go Zero and contact Climate Action Advisor   2. Meet with SPL and headteacher to complete the OSOW framework   3. Liaise with SPL re review meeting</vt:lpstr>
      <vt:lpstr>      Evaluation</vt:lpstr>
      <vt:lpstr>  Our Schools Our World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SBM/SPL conference</dc:title>
  <dc:creator>Jonathan Cooper</dc:creator>
  <cp:revision>33</cp:revision>
  <dcterms:created xsi:type="dcterms:W3CDTF">2024-01-22T14:44:12Z</dcterms:created>
  <dcterms:modified xsi:type="dcterms:W3CDTF">2025-03-31T14:08:48Z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0x01010055576AE948F15B4E99F78E2A3DBDE559</vt:lpwstr>
  </property>
  <property fmtid="{D5CDD505-2E9C-101B-9397-08002B2CF9AE}" pid="3" name="MediaServiceImageTags">
    <vt:lpwstr/>
  </property>
</Properties>
</file>