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4" r:id="rId4"/>
  </p:sldMasterIdLst>
  <p:notesMasterIdLst>
    <p:notesMasterId r:id="rId35"/>
  </p:notesMasterIdLst>
  <p:sldIdLst>
    <p:sldId id="880" r:id="rId5"/>
    <p:sldId id="582" r:id="rId6"/>
    <p:sldId id="275" r:id="rId7"/>
    <p:sldId id="934" r:id="rId8"/>
    <p:sldId id="935" r:id="rId9"/>
    <p:sldId id="936" r:id="rId10"/>
    <p:sldId id="941" r:id="rId11"/>
    <p:sldId id="937" r:id="rId12"/>
    <p:sldId id="487" r:id="rId13"/>
    <p:sldId id="961" r:id="rId14"/>
    <p:sldId id="938" r:id="rId15"/>
    <p:sldId id="939" r:id="rId16"/>
    <p:sldId id="947" r:id="rId17"/>
    <p:sldId id="942" r:id="rId18"/>
    <p:sldId id="940" r:id="rId19"/>
    <p:sldId id="610" r:id="rId20"/>
    <p:sldId id="933" r:id="rId21"/>
    <p:sldId id="943" r:id="rId22"/>
    <p:sldId id="944" r:id="rId23"/>
    <p:sldId id="919" r:id="rId24"/>
    <p:sldId id="932" r:id="rId25"/>
    <p:sldId id="963" r:id="rId26"/>
    <p:sldId id="949" r:id="rId27"/>
    <p:sldId id="960" r:id="rId28"/>
    <p:sldId id="611" r:id="rId29"/>
    <p:sldId id="948" r:id="rId30"/>
    <p:sldId id="922" r:id="rId31"/>
    <p:sldId id="923" r:id="rId32"/>
    <p:sldId id="876" r:id="rId33"/>
    <p:sldId id="63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280CC00-1A0E-EAD2-D032-69614179C598}" name="Lauren Stabler" initials="LS" userId="S::Lauren.Stabler@brighton-hove.gov.uk::1dfcd557-a7c2-4c40-ac1e-0282d3cb1180" providerId="AD"/>
  <p188:author id="{E9328650-DD3F-5C33-13AD-10C2F10563C7}" name="Katie Eberstein" initials="KE" userId="S::Katie.Eberstein@brighton-hove.gov.uk::8552068e-af68-466d-8240-da5ec5ba8e1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F5FF8A"/>
    <a:srgbClr val="009C64"/>
    <a:srgbClr val="00C7E8"/>
    <a:srgbClr val="F6EB14"/>
    <a:srgbClr val="8D4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DB175E-26EC-4F42-9558-3C47500D7EC1}" v="174" dt="2025-09-01T10:42:06.9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Eberstein" userId="S::katie.eberstein@brighton-hove.gov.uk::8552068e-af68-466d-8240-da5ec5ba8e15" providerId="AD" clId="Web-{562AF939-D73D-5FED-DF5A-BA0EA83F46D7}"/>
    <pc:docChg chg="addSld delSld modSld">
      <pc:chgData name="Katie Eberstein" userId="S::katie.eberstein@brighton-hove.gov.uk::8552068e-af68-466d-8240-da5ec5ba8e15" providerId="AD" clId="Web-{562AF939-D73D-5FED-DF5A-BA0EA83F46D7}" dt="2024-11-04T19:20:36.670" v="118"/>
      <pc:docMkLst>
        <pc:docMk/>
      </pc:docMkLst>
      <pc:sldChg chg="addSp delSp modSp">
        <pc:chgData name="Katie Eberstein" userId="S::katie.eberstein@brighton-hove.gov.uk::8552068e-af68-466d-8240-da5ec5ba8e15" providerId="AD" clId="Web-{562AF939-D73D-5FED-DF5A-BA0EA83F46D7}" dt="2024-11-04T19:20:26.200" v="117" actId="1076"/>
        <pc:sldMkLst>
          <pc:docMk/>
          <pc:sldMk cId="3153898741" sldId="922"/>
        </pc:sldMkLst>
      </pc:sldChg>
      <pc:sldChg chg="modSp">
        <pc:chgData name="Katie Eberstein" userId="S::katie.eberstein@brighton-hove.gov.uk::8552068e-af68-466d-8240-da5ec5ba8e15" providerId="AD" clId="Web-{562AF939-D73D-5FED-DF5A-BA0EA83F46D7}" dt="2024-11-04T17:27:14.067" v="32" actId="20577"/>
        <pc:sldMkLst>
          <pc:docMk/>
          <pc:sldMk cId="1480703885" sldId="923"/>
        </pc:sldMkLst>
      </pc:sldChg>
      <pc:sldChg chg="addSp delSp modSp modTransition addAnim">
        <pc:chgData name="Katie Eberstein" userId="S::katie.eberstein@brighton-hove.gov.uk::8552068e-af68-466d-8240-da5ec5ba8e15" providerId="AD" clId="Web-{562AF939-D73D-5FED-DF5A-BA0EA83F46D7}" dt="2024-11-04T17:33:03.426" v="49"/>
        <pc:sldMkLst>
          <pc:docMk/>
          <pc:sldMk cId="2958709580" sldId="932"/>
        </pc:sldMkLst>
      </pc:sldChg>
      <pc:sldChg chg="modSp">
        <pc:chgData name="Katie Eberstein" userId="S::katie.eberstein@brighton-hove.gov.uk::8552068e-af68-466d-8240-da5ec5ba8e15" providerId="AD" clId="Web-{562AF939-D73D-5FED-DF5A-BA0EA83F46D7}" dt="2024-11-04T17:17:11.337" v="6" actId="20577"/>
        <pc:sldMkLst>
          <pc:docMk/>
          <pc:sldMk cId="420494980" sldId="935"/>
        </pc:sldMkLst>
      </pc:sldChg>
      <pc:sldChg chg="modSp">
        <pc:chgData name="Katie Eberstein" userId="S::katie.eberstein@brighton-hove.gov.uk::8552068e-af68-466d-8240-da5ec5ba8e15" providerId="AD" clId="Web-{562AF939-D73D-5FED-DF5A-BA0EA83F46D7}" dt="2024-11-04T17:18:52.641" v="7" actId="1076"/>
        <pc:sldMkLst>
          <pc:docMk/>
          <pc:sldMk cId="127204511" sldId="938"/>
        </pc:sldMkLst>
      </pc:sldChg>
      <pc:sldChg chg="addSp delSp modSp del">
        <pc:chgData name="Katie Eberstein" userId="S::katie.eberstein@brighton-hove.gov.uk::8552068e-af68-466d-8240-da5ec5ba8e15" providerId="AD" clId="Web-{562AF939-D73D-5FED-DF5A-BA0EA83F46D7}" dt="2024-11-04T19:20:36.670" v="118"/>
        <pc:sldMkLst>
          <pc:docMk/>
          <pc:sldMk cId="641151595" sldId="959"/>
        </pc:sldMkLst>
      </pc:sldChg>
      <pc:sldChg chg="addSp delSp modSp">
        <pc:chgData name="Katie Eberstein" userId="S::katie.eberstein@brighton-hove.gov.uk::8552068e-af68-466d-8240-da5ec5ba8e15" providerId="AD" clId="Web-{562AF939-D73D-5FED-DF5A-BA0EA83F46D7}" dt="2024-11-04T17:33:25.286" v="52" actId="1076"/>
        <pc:sldMkLst>
          <pc:docMk/>
          <pc:sldMk cId="537831587" sldId="963"/>
        </pc:sldMkLst>
      </pc:sldChg>
      <pc:sldChg chg="add del replId">
        <pc:chgData name="Katie Eberstein" userId="S::katie.eberstein@brighton-hove.gov.uk::8552068e-af68-466d-8240-da5ec5ba8e15" providerId="AD" clId="Web-{562AF939-D73D-5FED-DF5A-BA0EA83F46D7}" dt="2024-11-04T19:19:50.511" v="109"/>
        <pc:sldMkLst>
          <pc:docMk/>
          <pc:sldMk cId="3408423396" sldId="964"/>
        </pc:sldMkLst>
      </pc:sldChg>
    </pc:docChg>
  </pc:docChgLst>
  <pc:docChgLst>
    <pc:chgData name="beth.newman_brent.gov.uk#ext#@brightonandhovecc.onmicrosoft.com" userId="S::beth.newman_brent.gov.uk#ext#@brightonandhovecc.onmicrosoft.com::e28cdbec-7415-475b-8d9c-66b321178c7f" providerId="AD" clId="Web-{7A334D1C-C1AA-4CF6-D632-C5D7BA01FFFC}"/>
    <pc:docChg chg="modSld">
      <pc:chgData name="beth.newman_brent.gov.uk#ext#@brightonandhovecc.onmicrosoft.com" userId="S::beth.newman_brent.gov.uk#ext#@brightonandhovecc.onmicrosoft.com::e28cdbec-7415-475b-8d9c-66b321178c7f" providerId="AD" clId="Web-{7A334D1C-C1AA-4CF6-D632-C5D7BA01FFFC}" dt="2025-01-05T18:10:16.530" v="0" actId="1076"/>
      <pc:docMkLst>
        <pc:docMk/>
      </pc:docMkLst>
      <pc:sldChg chg="modSp">
        <pc:chgData name="beth.newman_brent.gov.uk#ext#@brightonandhovecc.onmicrosoft.com" userId="S::beth.newman_brent.gov.uk#ext#@brightonandhovecc.onmicrosoft.com::e28cdbec-7415-475b-8d9c-66b321178c7f" providerId="AD" clId="Web-{7A334D1C-C1AA-4CF6-D632-C5D7BA01FFFC}" dt="2025-01-05T18:10:16.530" v="0" actId="1076"/>
        <pc:sldMkLst>
          <pc:docMk/>
          <pc:sldMk cId="127204511" sldId="938"/>
        </pc:sldMkLst>
      </pc:sldChg>
    </pc:docChg>
  </pc:docChgLst>
  <pc:docChgLst>
    <pc:chgData name="Katie Eberstein" userId="S::katie.eberstein@brighton-hove.gov.uk::8552068e-af68-466d-8240-da5ec5ba8e15" providerId="AD" clId="Web-{E75BF293-A428-452D-BA86-D11AA8A26480}"/>
    <pc:docChg chg="modSld">
      <pc:chgData name="Katie Eberstein" userId="S::katie.eberstein@brighton-hove.gov.uk::8552068e-af68-466d-8240-da5ec5ba8e15" providerId="AD" clId="Web-{E75BF293-A428-452D-BA86-D11AA8A26480}" dt="2024-10-15T18:54:13.845" v="2" actId="1076"/>
      <pc:docMkLst>
        <pc:docMk/>
      </pc:docMkLst>
      <pc:sldChg chg="modSp addAnim delAnim">
        <pc:chgData name="Katie Eberstein" userId="S::katie.eberstein@brighton-hove.gov.uk::8552068e-af68-466d-8240-da5ec5ba8e15" providerId="AD" clId="Web-{E75BF293-A428-452D-BA86-D11AA8A26480}" dt="2024-10-15T18:54:13.845" v="2" actId="1076"/>
        <pc:sldMkLst>
          <pc:docMk/>
          <pc:sldMk cId="3090270294" sldId="961"/>
        </pc:sldMkLst>
      </pc:sldChg>
    </pc:docChg>
  </pc:docChgLst>
  <pc:docChgLst>
    <pc:chgData name="Katie Eberstein" userId="S::katie.eberstein@brighton-hove.gov.uk::8552068e-af68-466d-8240-da5ec5ba8e15" providerId="AD" clId="Web-{1B002D82-2AA1-83F3-0DCF-C58579B4A08C}"/>
    <pc:docChg chg="addSld">
      <pc:chgData name="Katie Eberstein" userId="S::katie.eberstein@brighton-hove.gov.uk::8552068e-af68-466d-8240-da5ec5ba8e15" providerId="AD" clId="Web-{1B002D82-2AA1-83F3-0DCF-C58579B4A08C}" dt="2024-09-13T11:58:58.650" v="1"/>
      <pc:docMkLst>
        <pc:docMk/>
      </pc:docMkLst>
      <pc:sldChg chg="new">
        <pc:chgData name="Katie Eberstein" userId="S::katie.eberstein@brighton-hove.gov.uk::8552068e-af68-466d-8240-da5ec5ba8e15" providerId="AD" clId="Web-{1B002D82-2AA1-83F3-0DCF-C58579B4A08C}" dt="2024-09-13T11:58:54.603" v="0"/>
        <pc:sldMkLst>
          <pc:docMk/>
          <pc:sldMk cId="4152333169" sldId="930"/>
        </pc:sldMkLst>
      </pc:sldChg>
      <pc:sldChg chg="add">
        <pc:chgData name="Katie Eberstein" userId="S::katie.eberstein@brighton-hove.gov.uk::8552068e-af68-466d-8240-da5ec5ba8e15" providerId="AD" clId="Web-{1B002D82-2AA1-83F3-0DCF-C58579B4A08C}" dt="2024-09-13T11:58:58.650" v="1"/>
        <pc:sldMkLst>
          <pc:docMk/>
          <pc:sldMk cId="1519136893" sldId="931"/>
        </pc:sldMkLst>
      </pc:sldChg>
    </pc:docChg>
  </pc:docChgLst>
  <pc:docChgLst>
    <pc:chgData name="Katie Eberstein" userId="S::katie.eberstein@brighton-hove.gov.uk::8552068e-af68-466d-8240-da5ec5ba8e15" providerId="AD" clId="Web-{2BD71FFE-2C99-C9E7-A12B-145E8330EF49}"/>
    <pc:docChg chg="addSld delSld modSld sldOrd">
      <pc:chgData name="Katie Eberstein" userId="S::katie.eberstein@brighton-hove.gov.uk::8552068e-af68-466d-8240-da5ec5ba8e15" providerId="AD" clId="Web-{2BD71FFE-2C99-C9E7-A12B-145E8330EF49}" dt="2024-09-11T14:03:29.035" v="152" actId="1076"/>
      <pc:docMkLst>
        <pc:docMk/>
      </pc:docMkLst>
      <pc:sldChg chg="add">
        <pc:chgData name="Katie Eberstein" userId="S::katie.eberstein@brighton-hove.gov.uk::8552068e-af68-466d-8240-da5ec5ba8e15" providerId="AD" clId="Web-{2BD71FFE-2C99-C9E7-A12B-145E8330EF49}" dt="2024-09-11T13:12:40.504" v="17"/>
        <pc:sldMkLst>
          <pc:docMk/>
          <pc:sldMk cId="4154132558" sldId="257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723" v="39"/>
        <pc:sldMkLst>
          <pc:docMk/>
          <pc:sldMk cId="901238125" sldId="258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723" v="40"/>
        <pc:sldMkLst>
          <pc:docMk/>
          <pc:sldMk cId="2525358320" sldId="259"/>
        </pc:sldMkLst>
      </pc:sldChg>
      <pc:sldChg chg="addSp modSp">
        <pc:chgData name="Katie Eberstein" userId="S::katie.eberstein@brighton-hove.gov.uk::8552068e-af68-466d-8240-da5ec5ba8e15" providerId="AD" clId="Web-{2BD71FFE-2C99-C9E7-A12B-145E8330EF49}" dt="2024-09-11T13:09:07.715" v="13" actId="14100"/>
        <pc:sldMkLst>
          <pc:docMk/>
          <pc:sldMk cId="2660150990" sldId="336"/>
        </pc:sldMkLst>
      </pc:sldChg>
      <pc:sldChg chg="modNotes">
        <pc:chgData name="Katie Eberstein" userId="S::katie.eberstein@brighton-hove.gov.uk::8552068e-af68-466d-8240-da5ec5ba8e15" providerId="AD" clId="Web-{2BD71FFE-2C99-C9E7-A12B-145E8330EF49}" dt="2024-09-11T13:22:57.479" v="70"/>
        <pc:sldMkLst>
          <pc:docMk/>
          <pc:sldMk cId="3425819837" sldId="539"/>
        </pc:sldMkLst>
      </pc:sldChg>
      <pc:sldChg chg="ord">
        <pc:chgData name="Katie Eberstein" userId="S::katie.eberstein@brighton-hove.gov.uk::8552068e-af68-466d-8240-da5ec5ba8e15" providerId="AD" clId="Web-{2BD71FFE-2C99-C9E7-A12B-145E8330EF49}" dt="2024-09-11T13:50:56.187" v="110"/>
        <pc:sldMkLst>
          <pc:docMk/>
          <pc:sldMk cId="863274729" sldId="563"/>
        </pc:sldMkLst>
      </pc:sldChg>
      <pc:sldChg chg="ord">
        <pc:chgData name="Katie Eberstein" userId="S::katie.eberstein@brighton-hove.gov.uk::8552068e-af68-466d-8240-da5ec5ba8e15" providerId="AD" clId="Web-{2BD71FFE-2C99-C9E7-A12B-145E8330EF49}" dt="2024-09-11T13:51:20.047" v="111"/>
        <pc:sldMkLst>
          <pc:docMk/>
          <pc:sldMk cId="1219242082" sldId="572"/>
        </pc:sldMkLst>
      </pc:sldChg>
      <pc:sldChg chg="addSp delSp modSp">
        <pc:chgData name="Katie Eberstein" userId="S::katie.eberstein@brighton-hove.gov.uk::8552068e-af68-466d-8240-da5ec5ba8e15" providerId="AD" clId="Web-{2BD71FFE-2C99-C9E7-A12B-145E8330EF49}" dt="2024-09-11T13:56:12.102" v="125" actId="20577"/>
        <pc:sldMkLst>
          <pc:docMk/>
          <pc:sldMk cId="680937979" sldId="585"/>
        </pc:sldMkLst>
      </pc:sldChg>
      <pc:sldChg chg="ord modNotes">
        <pc:chgData name="Katie Eberstein" userId="S::katie.eberstein@brighton-hove.gov.uk::8552068e-af68-466d-8240-da5ec5ba8e15" providerId="AD" clId="Web-{2BD71FFE-2C99-C9E7-A12B-145E8330EF49}" dt="2024-09-11T13:52:32.518" v="114"/>
        <pc:sldMkLst>
          <pc:docMk/>
          <pc:sldMk cId="204174090" sldId="587"/>
        </pc:sldMkLst>
      </pc:sldChg>
      <pc:sldChg chg="modSp">
        <pc:chgData name="Katie Eberstein" userId="S::katie.eberstein@brighton-hove.gov.uk::8552068e-af68-466d-8240-da5ec5ba8e15" providerId="AD" clId="Web-{2BD71FFE-2C99-C9E7-A12B-145E8330EF49}" dt="2024-09-11T13:09:24.434" v="15" actId="20577"/>
        <pc:sldMkLst>
          <pc:docMk/>
          <pc:sldMk cId="646666206" sldId="595"/>
        </pc:sldMkLst>
      </pc:sldChg>
      <pc:sldChg chg="ord">
        <pc:chgData name="Katie Eberstein" userId="S::katie.eberstein@brighton-hove.gov.uk::8552068e-af68-466d-8240-da5ec5ba8e15" providerId="AD" clId="Web-{2BD71FFE-2C99-C9E7-A12B-145E8330EF49}" dt="2024-09-11T13:51:38.719" v="113"/>
        <pc:sldMkLst>
          <pc:docMk/>
          <pc:sldMk cId="3771652661" sldId="596"/>
        </pc:sldMkLst>
      </pc:sldChg>
      <pc:sldChg chg="addSp delSp modSp">
        <pc:chgData name="Katie Eberstein" userId="S::katie.eberstein@brighton-hove.gov.uk::8552068e-af68-466d-8240-da5ec5ba8e15" providerId="AD" clId="Web-{2BD71FFE-2C99-C9E7-A12B-145E8330EF49}" dt="2024-09-11T13:23:13.011" v="73"/>
        <pc:sldMkLst>
          <pc:docMk/>
          <pc:sldMk cId="3751347876" sldId="597"/>
        </pc:sldMkLst>
      </pc:sldChg>
      <pc:sldChg chg="del">
        <pc:chgData name="Katie Eberstein" userId="S::katie.eberstein@brighton-hove.gov.uk::8552068e-af68-466d-8240-da5ec5ba8e15" providerId="AD" clId="Web-{2BD71FFE-2C99-C9E7-A12B-145E8330EF49}" dt="2024-09-11T13:51:30.438" v="112"/>
        <pc:sldMkLst>
          <pc:docMk/>
          <pc:sldMk cId="1180529012" sldId="602"/>
        </pc:sldMkLst>
      </pc:sldChg>
      <pc:sldChg chg="modNotes">
        <pc:chgData name="Katie Eberstein" userId="S::katie.eberstein@brighton-hove.gov.uk::8552068e-af68-466d-8240-da5ec5ba8e15" providerId="AD" clId="Web-{2BD71FFE-2C99-C9E7-A12B-145E8330EF49}" dt="2024-09-11T13:19:41.206" v="54"/>
        <pc:sldMkLst>
          <pc:docMk/>
          <pc:sldMk cId="310896473" sldId="618"/>
        </pc:sldMkLst>
      </pc:sldChg>
      <pc:sldChg chg="del">
        <pc:chgData name="Katie Eberstein" userId="S::katie.eberstein@brighton-hove.gov.uk::8552068e-af68-466d-8240-da5ec5ba8e15" providerId="AD" clId="Web-{2BD71FFE-2C99-C9E7-A12B-145E8330EF49}" dt="2024-09-11T13:09:16.622" v="14"/>
        <pc:sldMkLst>
          <pc:docMk/>
          <pc:sldMk cId="500918751" sldId="662"/>
        </pc:sldMkLst>
      </pc:sldChg>
      <pc:sldChg chg="del modNotes">
        <pc:chgData name="Katie Eberstein" userId="S::katie.eberstein@brighton-hove.gov.uk::8552068e-af68-466d-8240-da5ec5ba8e15" providerId="AD" clId="Web-{2BD71FFE-2C99-C9E7-A12B-145E8330EF49}" dt="2024-09-11T13:52:52.706" v="115"/>
        <pc:sldMkLst>
          <pc:docMk/>
          <pc:sldMk cId="833555390" sldId="871"/>
        </pc:sldMkLst>
      </pc:sldChg>
      <pc:sldChg chg="del">
        <pc:chgData name="Katie Eberstein" userId="S::katie.eberstein@brighton-hove.gov.uk::8552068e-af68-466d-8240-da5ec5ba8e15" providerId="AD" clId="Web-{2BD71FFE-2C99-C9E7-A12B-145E8330EF49}" dt="2024-09-11T13:53:06.128" v="116"/>
        <pc:sldMkLst>
          <pc:docMk/>
          <pc:sldMk cId="759085010" sldId="873"/>
        </pc:sldMkLst>
      </pc:sldChg>
      <pc:sldChg chg="ord">
        <pc:chgData name="Katie Eberstein" userId="S::katie.eberstein@brighton-hove.gov.uk::8552068e-af68-466d-8240-da5ec5ba8e15" providerId="AD" clId="Web-{2BD71FFE-2C99-C9E7-A12B-145E8330EF49}" dt="2024-09-11T13:10:44.422" v="16"/>
        <pc:sldMkLst>
          <pc:docMk/>
          <pc:sldMk cId="3733132382" sldId="880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504" v="18"/>
        <pc:sldMkLst>
          <pc:docMk/>
          <pc:sldMk cId="1436128924" sldId="884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520" v="19"/>
        <pc:sldMkLst>
          <pc:docMk/>
          <pc:sldMk cId="1532461578" sldId="885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520" v="20"/>
        <pc:sldMkLst>
          <pc:docMk/>
          <pc:sldMk cId="11620572" sldId="886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707" v="38"/>
        <pc:sldMkLst>
          <pc:docMk/>
          <pc:sldMk cId="333240570" sldId="890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629" v="37"/>
        <pc:sldMkLst>
          <pc:docMk/>
          <pc:sldMk cId="65016392" sldId="891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520" v="21"/>
        <pc:sldMkLst>
          <pc:docMk/>
          <pc:sldMk cId="1761332787" sldId="908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535" v="22"/>
        <pc:sldMkLst>
          <pc:docMk/>
          <pc:sldMk cId="3309558909" sldId="909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535" v="23"/>
        <pc:sldMkLst>
          <pc:docMk/>
          <pc:sldMk cId="1595128903" sldId="910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535" v="24"/>
        <pc:sldMkLst>
          <pc:docMk/>
          <pc:sldMk cId="739239141" sldId="911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551" v="25"/>
        <pc:sldMkLst>
          <pc:docMk/>
          <pc:sldMk cId="2471935826" sldId="912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566" v="26"/>
        <pc:sldMkLst>
          <pc:docMk/>
          <pc:sldMk cId="1176662578" sldId="913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566" v="27"/>
        <pc:sldMkLst>
          <pc:docMk/>
          <pc:sldMk cId="1179210196" sldId="914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582" v="28"/>
        <pc:sldMkLst>
          <pc:docMk/>
          <pc:sldMk cId="1947103277" sldId="915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582" v="29"/>
        <pc:sldMkLst>
          <pc:docMk/>
          <pc:sldMk cId="1493523109" sldId="916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582" v="30"/>
        <pc:sldMkLst>
          <pc:docMk/>
          <pc:sldMk cId="3350321769" sldId="917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582" v="31"/>
        <pc:sldMkLst>
          <pc:docMk/>
          <pc:sldMk cId="751091534" sldId="918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598" v="32"/>
        <pc:sldMkLst>
          <pc:docMk/>
          <pc:sldMk cId="2736201498" sldId="919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598" v="33"/>
        <pc:sldMkLst>
          <pc:docMk/>
          <pc:sldMk cId="3378381009" sldId="920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598" v="34"/>
        <pc:sldMkLst>
          <pc:docMk/>
          <pc:sldMk cId="2149686074" sldId="921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613" v="35"/>
        <pc:sldMkLst>
          <pc:docMk/>
          <pc:sldMk cId="3153898741" sldId="922"/>
        </pc:sldMkLst>
      </pc:sldChg>
      <pc:sldChg chg="add">
        <pc:chgData name="Katie Eberstein" userId="S::katie.eberstein@brighton-hove.gov.uk::8552068e-af68-466d-8240-da5ec5ba8e15" providerId="AD" clId="Web-{2BD71FFE-2C99-C9E7-A12B-145E8330EF49}" dt="2024-09-11T13:12:40.629" v="36"/>
        <pc:sldMkLst>
          <pc:docMk/>
          <pc:sldMk cId="1480703885" sldId="923"/>
        </pc:sldMkLst>
      </pc:sldChg>
      <pc:sldChg chg="addSp delSp modSp new modNotes">
        <pc:chgData name="Katie Eberstein" userId="S::katie.eberstein@brighton-hove.gov.uk::8552068e-af68-466d-8240-da5ec5ba8e15" providerId="AD" clId="Web-{2BD71FFE-2C99-C9E7-A12B-145E8330EF49}" dt="2024-09-11T13:58:53.231" v="148" actId="1076"/>
        <pc:sldMkLst>
          <pc:docMk/>
          <pc:sldMk cId="3661222820" sldId="924"/>
        </pc:sldMkLst>
      </pc:sldChg>
      <pc:sldChg chg="modSp new modNotes">
        <pc:chgData name="Katie Eberstein" userId="S::katie.eberstein@brighton-hove.gov.uk::8552068e-af68-466d-8240-da5ec5ba8e15" providerId="AD" clId="Web-{2BD71FFE-2C99-C9E7-A12B-145E8330EF49}" dt="2024-09-11T13:20:30.130" v="68"/>
        <pc:sldMkLst>
          <pc:docMk/>
          <pc:sldMk cId="2223298141" sldId="925"/>
        </pc:sldMkLst>
      </pc:sldChg>
      <pc:sldChg chg="addSp modSp new">
        <pc:chgData name="Katie Eberstein" userId="S::katie.eberstein@brighton-hove.gov.uk::8552068e-af68-466d-8240-da5ec5ba8e15" providerId="AD" clId="Web-{2BD71FFE-2C99-C9E7-A12B-145E8330EF49}" dt="2024-09-11T13:25:06.124" v="103" actId="14100"/>
        <pc:sldMkLst>
          <pc:docMk/>
          <pc:sldMk cId="1534582786" sldId="926"/>
        </pc:sldMkLst>
      </pc:sldChg>
      <pc:sldChg chg="addSp delSp modSp new">
        <pc:chgData name="Katie Eberstein" userId="S::katie.eberstein@brighton-hove.gov.uk::8552068e-af68-466d-8240-da5ec5ba8e15" providerId="AD" clId="Web-{2BD71FFE-2C99-C9E7-A12B-145E8330EF49}" dt="2024-09-11T13:46:37.242" v="108" actId="1076"/>
        <pc:sldMkLst>
          <pc:docMk/>
          <pc:sldMk cId="1301881765" sldId="927"/>
        </pc:sldMkLst>
      </pc:sldChg>
      <pc:sldChg chg="modSp new ord">
        <pc:chgData name="Katie Eberstein" userId="S::katie.eberstein@brighton-hove.gov.uk::8552068e-af68-466d-8240-da5ec5ba8e15" providerId="AD" clId="Web-{2BD71FFE-2C99-C9E7-A12B-145E8330EF49}" dt="2024-09-11T13:57:35.557" v="138" actId="20577"/>
        <pc:sldMkLst>
          <pc:docMk/>
          <pc:sldMk cId="3092658697" sldId="928"/>
        </pc:sldMkLst>
      </pc:sldChg>
      <pc:sldChg chg="addSp delSp modSp new">
        <pc:chgData name="Katie Eberstein" userId="S::katie.eberstein@brighton-hove.gov.uk::8552068e-af68-466d-8240-da5ec5ba8e15" providerId="AD" clId="Web-{2BD71FFE-2C99-C9E7-A12B-145E8330EF49}" dt="2024-09-11T14:03:29.035" v="152" actId="1076"/>
        <pc:sldMkLst>
          <pc:docMk/>
          <pc:sldMk cId="855794874" sldId="929"/>
        </pc:sldMkLst>
      </pc:sldChg>
    </pc:docChg>
  </pc:docChgLst>
  <pc:docChgLst>
    <pc:chgData name="Katie Eberstein" userId="S::katie.eberstein@brighton-hove.gov.uk::8552068e-af68-466d-8240-da5ec5ba8e15" providerId="AD" clId="Web-{684C7DE6-AB85-4D0F-6F5B-4048F388AE6C}"/>
    <pc:docChg chg="modSld">
      <pc:chgData name="Katie Eberstein" userId="S::katie.eberstein@brighton-hove.gov.uk::8552068e-af68-466d-8240-da5ec5ba8e15" providerId="AD" clId="Web-{684C7DE6-AB85-4D0F-6F5B-4048F388AE6C}" dt="2024-09-14T08:33:24.105" v="8" actId="20577"/>
      <pc:docMkLst>
        <pc:docMk/>
      </pc:docMkLst>
      <pc:sldChg chg="modSp">
        <pc:chgData name="Katie Eberstein" userId="S::katie.eberstein@brighton-hove.gov.uk::8552068e-af68-466d-8240-da5ec5ba8e15" providerId="AD" clId="Web-{684C7DE6-AB85-4D0F-6F5B-4048F388AE6C}" dt="2024-09-14T08:33:24.105" v="8" actId="20577"/>
        <pc:sldMkLst>
          <pc:docMk/>
          <pc:sldMk cId="897053106" sldId="961"/>
        </pc:sldMkLst>
      </pc:sldChg>
    </pc:docChg>
  </pc:docChgLst>
  <pc:docChgLst>
    <pc:chgData name="Katie Eberstein" userId="S::katie.eberstein@brighton-hove.gov.uk::8552068e-af68-466d-8240-da5ec5ba8e15" providerId="AD" clId="Web-{5E42DF37-B65D-4B34-893C-C42484177E36}"/>
    <pc:docChg chg="addSld delSld modSld sldOrd">
      <pc:chgData name="Katie Eberstein" userId="S::katie.eberstein@brighton-hove.gov.uk::8552068e-af68-466d-8240-da5ec5ba8e15" providerId="AD" clId="Web-{5E42DF37-B65D-4B34-893C-C42484177E36}" dt="2024-09-26T10:28:41.460" v="35"/>
      <pc:docMkLst>
        <pc:docMk/>
      </pc:docMkLst>
      <pc:sldChg chg="add del">
        <pc:chgData name="Katie Eberstein" userId="S::katie.eberstein@brighton-hove.gov.uk::8552068e-af68-466d-8240-da5ec5ba8e15" providerId="AD" clId="Web-{5E42DF37-B65D-4B34-893C-C42484177E36}" dt="2024-09-26T10:28:41.460" v="35"/>
        <pc:sldMkLst>
          <pc:docMk/>
          <pc:sldMk cId="4131438712" sldId="272"/>
        </pc:sldMkLst>
      </pc:sldChg>
      <pc:sldChg chg="modSp">
        <pc:chgData name="Katie Eberstein" userId="S::katie.eberstein@brighton-hove.gov.uk::8552068e-af68-466d-8240-da5ec5ba8e15" providerId="AD" clId="Web-{5E42DF37-B65D-4B34-893C-C42484177E36}" dt="2024-09-26T10:21:18.544" v="2" actId="14100"/>
        <pc:sldMkLst>
          <pc:docMk/>
          <pc:sldMk cId="3733132382" sldId="880"/>
        </pc:sldMkLst>
      </pc:sldChg>
      <pc:sldChg chg="delSp">
        <pc:chgData name="Katie Eberstein" userId="S::katie.eberstein@brighton-hove.gov.uk::8552068e-af68-466d-8240-da5ec5ba8e15" providerId="AD" clId="Web-{5E42DF37-B65D-4B34-893C-C42484177E36}" dt="2024-09-26T10:26:10.597" v="23"/>
        <pc:sldMkLst>
          <pc:docMk/>
          <pc:sldMk cId="2958709580" sldId="932"/>
        </pc:sldMkLst>
      </pc:sldChg>
      <pc:sldChg chg="addSp delSp modSp new del">
        <pc:chgData name="Katie Eberstein" userId="S::katie.eberstein@brighton-hove.gov.uk::8552068e-af68-466d-8240-da5ec5ba8e15" providerId="AD" clId="Web-{5E42DF37-B65D-4B34-893C-C42484177E36}" dt="2024-09-26T10:25:13.924" v="17"/>
        <pc:sldMkLst>
          <pc:docMk/>
          <pc:sldMk cId="4180636781" sldId="962"/>
        </pc:sldMkLst>
      </pc:sldChg>
      <pc:sldChg chg="addSp delSp modSp add ord modNotes">
        <pc:chgData name="Katie Eberstein" userId="S::katie.eberstein@brighton-hove.gov.uk::8552068e-af68-466d-8240-da5ec5ba8e15" providerId="AD" clId="Web-{5E42DF37-B65D-4B34-893C-C42484177E36}" dt="2024-09-26T10:28:39.163" v="34" actId="14100"/>
        <pc:sldMkLst>
          <pc:docMk/>
          <pc:sldMk cId="537831587" sldId="963"/>
        </pc:sldMkLst>
      </pc:sldChg>
    </pc:docChg>
  </pc:docChgLst>
  <pc:docChgLst>
    <pc:chgData name="Katie Eberstein" userId="S::katie.eberstein@brighton-hove.gov.uk::8552068e-af68-466d-8240-da5ec5ba8e15" providerId="AD" clId="Web-{4D38E03F-1539-4375-AB85-9385BB559069}"/>
    <pc:docChg chg="modSld">
      <pc:chgData name="Katie Eberstein" userId="S::katie.eberstein@brighton-hove.gov.uk::8552068e-af68-466d-8240-da5ec5ba8e15" providerId="AD" clId="Web-{4D38E03F-1539-4375-AB85-9385BB559069}" dt="2024-09-29T19:58:24.405" v="7" actId="20577"/>
      <pc:docMkLst>
        <pc:docMk/>
      </pc:docMkLst>
      <pc:sldChg chg="modSp">
        <pc:chgData name="Katie Eberstein" userId="S::katie.eberstein@brighton-hove.gov.uk::8552068e-af68-466d-8240-da5ec5ba8e15" providerId="AD" clId="Web-{4D38E03F-1539-4375-AB85-9385BB559069}" dt="2024-09-29T19:58:24.405" v="7" actId="20577"/>
        <pc:sldMkLst>
          <pc:docMk/>
          <pc:sldMk cId="420494980" sldId="935"/>
        </pc:sldMkLst>
      </pc:sldChg>
    </pc:docChg>
  </pc:docChgLst>
  <pc:docChgLst>
    <pc:chgData name="Katie Eberstein" userId="S::katie.eberstein@brighton-hove.gov.uk::8552068e-af68-466d-8240-da5ec5ba8e15" providerId="AD" clId="Web-{26DB175E-26EC-4F42-9558-3C47500D7EC1}"/>
    <pc:docChg chg="addSld delSld modSld">
      <pc:chgData name="Katie Eberstein" userId="S::katie.eberstein@brighton-hove.gov.uk::8552068e-af68-466d-8240-da5ec5ba8e15" providerId="AD" clId="Web-{26DB175E-26EC-4F42-9558-3C47500D7EC1}" dt="2025-09-01T10:42:06.962" v="122"/>
      <pc:docMkLst>
        <pc:docMk/>
      </pc:docMkLst>
      <pc:sldChg chg="addSp delSp modSp">
        <pc:chgData name="Katie Eberstein" userId="S::katie.eberstein@brighton-hove.gov.uk::8552068e-af68-466d-8240-da5ec5ba8e15" providerId="AD" clId="Web-{26DB175E-26EC-4F42-9558-3C47500D7EC1}" dt="2025-09-01T10:40:48.086" v="94" actId="1076"/>
        <pc:sldMkLst>
          <pc:docMk/>
          <pc:sldMk cId="2087548422" sldId="275"/>
        </pc:sldMkLst>
        <pc:spChg chg="mod">
          <ac:chgData name="Katie Eberstein" userId="S::katie.eberstein@brighton-hove.gov.uk::8552068e-af68-466d-8240-da5ec5ba8e15" providerId="AD" clId="Web-{26DB175E-26EC-4F42-9558-3C47500D7EC1}" dt="2025-09-01T10:38:17.223" v="47" actId="20577"/>
          <ac:spMkLst>
            <pc:docMk/>
            <pc:sldMk cId="2087548422" sldId="275"/>
            <ac:spMk id="2" creationId="{55B63C31-007E-9A20-8871-D7283329D3FC}"/>
          </ac:spMkLst>
        </pc:spChg>
        <pc:spChg chg="add del mod">
          <ac:chgData name="Katie Eberstein" userId="S::katie.eberstein@brighton-hove.gov.uk::8552068e-af68-466d-8240-da5ec5ba8e15" providerId="AD" clId="Web-{26DB175E-26EC-4F42-9558-3C47500D7EC1}" dt="2025-09-01T10:40:17.242" v="92" actId="20577"/>
          <ac:spMkLst>
            <pc:docMk/>
            <pc:sldMk cId="2087548422" sldId="275"/>
            <ac:spMk id="6" creationId="{5D73FB95-CC45-79B2-A4BF-F06E6E3D95FA}"/>
          </ac:spMkLst>
        </pc:spChg>
        <pc:spChg chg="add del mod">
          <ac:chgData name="Katie Eberstein" userId="S::katie.eberstein@brighton-hove.gov.uk::8552068e-af68-466d-8240-da5ec5ba8e15" providerId="AD" clId="Web-{26DB175E-26EC-4F42-9558-3C47500D7EC1}" dt="2025-09-01T10:40:16.617" v="91"/>
          <ac:spMkLst>
            <pc:docMk/>
            <pc:sldMk cId="2087548422" sldId="275"/>
            <ac:spMk id="7" creationId="{4DB117DD-2F03-90E2-3AEE-C1ACF5103457}"/>
          </ac:spMkLst>
        </pc:spChg>
        <pc:picChg chg="del">
          <ac:chgData name="Katie Eberstein" userId="S::katie.eberstein@brighton-hove.gov.uk::8552068e-af68-466d-8240-da5ec5ba8e15" providerId="AD" clId="Web-{26DB175E-26EC-4F42-9558-3C47500D7EC1}" dt="2025-09-01T10:34:16.250" v="0"/>
          <ac:picMkLst>
            <pc:docMk/>
            <pc:sldMk cId="2087548422" sldId="275"/>
            <ac:picMk id="5" creationId="{28B44E15-8F7B-A596-5895-D299EFD2C2ED}"/>
          </ac:picMkLst>
        </pc:picChg>
        <pc:picChg chg="add mod">
          <ac:chgData name="Katie Eberstein" userId="S::katie.eberstein@brighton-hove.gov.uk::8552068e-af68-466d-8240-da5ec5ba8e15" providerId="AD" clId="Web-{26DB175E-26EC-4F42-9558-3C47500D7EC1}" dt="2025-09-01T10:40:48.086" v="94" actId="1076"/>
          <ac:picMkLst>
            <pc:docMk/>
            <pc:sldMk cId="2087548422" sldId="275"/>
            <ac:picMk id="8" creationId="{B0EB881F-73AD-5655-4446-F7BE581F1B17}"/>
          </ac:picMkLst>
        </pc:picChg>
      </pc:sldChg>
      <pc:sldChg chg="addSp delSp modSp">
        <pc:chgData name="Katie Eberstein" userId="S::katie.eberstein@brighton-hove.gov.uk::8552068e-af68-466d-8240-da5ec5ba8e15" providerId="AD" clId="Web-{26DB175E-26EC-4F42-9558-3C47500D7EC1}" dt="2025-09-01T10:42:06.962" v="122"/>
        <pc:sldMkLst>
          <pc:docMk/>
          <pc:sldMk cId="3219064012" sldId="876"/>
        </pc:sldMkLst>
        <pc:spChg chg="mod">
          <ac:chgData name="Katie Eberstein" userId="S::katie.eberstein@brighton-hove.gov.uk::8552068e-af68-466d-8240-da5ec5ba8e15" providerId="AD" clId="Web-{26DB175E-26EC-4F42-9558-3C47500D7EC1}" dt="2025-09-01T10:40:06.945" v="88" actId="20577"/>
          <ac:spMkLst>
            <pc:docMk/>
            <pc:sldMk cId="3219064012" sldId="876"/>
            <ac:spMk id="2" creationId="{389FE1EC-B104-B117-66CC-77810B1DE4AD}"/>
          </ac:spMkLst>
        </pc:spChg>
        <pc:spChg chg="mod">
          <ac:chgData name="Katie Eberstein" userId="S::katie.eberstein@brighton-hove.gov.uk::8552068e-af68-466d-8240-da5ec5ba8e15" providerId="AD" clId="Web-{26DB175E-26EC-4F42-9558-3C47500D7EC1}" dt="2025-09-01T10:39:46.975" v="84" actId="20577"/>
          <ac:spMkLst>
            <pc:docMk/>
            <pc:sldMk cId="3219064012" sldId="876"/>
            <ac:spMk id="12" creationId="{5BBD9DEE-CB3D-568E-2E05-F6176539971B}"/>
          </ac:spMkLst>
        </pc:spChg>
        <pc:picChg chg="add">
          <ac:chgData name="Katie Eberstein" userId="S::katie.eberstein@brighton-hove.gov.uk::8552068e-af68-466d-8240-da5ec5ba8e15" providerId="AD" clId="Web-{26DB175E-26EC-4F42-9558-3C47500D7EC1}" dt="2025-09-01T10:42:06.962" v="122"/>
          <ac:picMkLst>
            <pc:docMk/>
            <pc:sldMk cId="3219064012" sldId="876"/>
            <ac:picMk id="5" creationId="{F96D95D7-F7F5-373E-BD2D-74F1D2EE47A2}"/>
          </ac:picMkLst>
        </pc:picChg>
        <pc:picChg chg="del">
          <ac:chgData name="Katie Eberstein" userId="S::katie.eberstein@brighton-hove.gov.uk::8552068e-af68-466d-8240-da5ec5ba8e15" providerId="AD" clId="Web-{26DB175E-26EC-4F42-9558-3C47500D7EC1}" dt="2025-09-01T10:39:47.382" v="85"/>
          <ac:picMkLst>
            <pc:docMk/>
            <pc:sldMk cId="3219064012" sldId="876"/>
            <ac:picMk id="13" creationId="{593BF21A-9812-7FD4-057B-B22DF330860F}"/>
          </ac:picMkLst>
        </pc:picChg>
      </pc:sldChg>
      <pc:sldChg chg="addSp delSp modSp">
        <pc:chgData name="Katie Eberstein" userId="S::katie.eberstein@brighton-hove.gov.uk::8552068e-af68-466d-8240-da5ec5ba8e15" providerId="AD" clId="Web-{26DB175E-26EC-4F42-9558-3C47500D7EC1}" dt="2025-09-01T10:42:03.946" v="120"/>
        <pc:sldMkLst>
          <pc:docMk/>
          <pc:sldMk cId="3153898741" sldId="922"/>
        </pc:sldMkLst>
        <pc:spChg chg="mod">
          <ac:chgData name="Katie Eberstein" userId="S::katie.eberstein@brighton-hove.gov.uk::8552068e-af68-466d-8240-da5ec5ba8e15" providerId="AD" clId="Web-{26DB175E-26EC-4F42-9558-3C47500D7EC1}" dt="2025-09-01T10:39:38.022" v="79" actId="20577"/>
          <ac:spMkLst>
            <pc:docMk/>
            <pc:sldMk cId="3153898741" sldId="922"/>
            <ac:spMk id="13" creationId="{9849381B-DDA3-7476-6FA7-EB7555BA0978}"/>
          </ac:spMkLst>
        </pc:spChg>
        <pc:picChg chg="add">
          <ac:chgData name="Katie Eberstein" userId="S::katie.eberstein@brighton-hove.gov.uk::8552068e-af68-466d-8240-da5ec5ba8e15" providerId="AD" clId="Web-{26DB175E-26EC-4F42-9558-3C47500D7EC1}" dt="2025-09-01T10:42:03.946" v="120"/>
          <ac:picMkLst>
            <pc:docMk/>
            <pc:sldMk cId="3153898741" sldId="922"/>
            <ac:picMk id="5" creationId="{93CC1FD1-A246-1FE2-356F-6298F6BAC3F2}"/>
          </ac:picMkLst>
        </pc:picChg>
        <pc:picChg chg="del">
          <ac:chgData name="Katie Eberstein" userId="S::katie.eberstein@brighton-hove.gov.uk::8552068e-af68-466d-8240-da5ec5ba8e15" providerId="AD" clId="Web-{26DB175E-26EC-4F42-9558-3C47500D7EC1}" dt="2025-09-01T10:39:38.334" v="80"/>
          <ac:picMkLst>
            <pc:docMk/>
            <pc:sldMk cId="3153898741" sldId="922"/>
            <ac:picMk id="14" creationId="{C54B6337-0D68-F91A-FB00-8C801CBEE02B}"/>
          </ac:picMkLst>
        </pc:picChg>
      </pc:sldChg>
      <pc:sldChg chg="addSp delSp modSp">
        <pc:chgData name="Katie Eberstein" userId="S::katie.eberstein@brighton-hove.gov.uk::8552068e-af68-466d-8240-da5ec5ba8e15" providerId="AD" clId="Web-{26DB175E-26EC-4F42-9558-3C47500D7EC1}" dt="2025-09-01T10:42:06.102" v="121"/>
        <pc:sldMkLst>
          <pc:docMk/>
          <pc:sldMk cId="1480703885" sldId="923"/>
        </pc:sldMkLst>
        <pc:spChg chg="mod">
          <ac:chgData name="Katie Eberstein" userId="S::katie.eberstein@brighton-hove.gov.uk::8552068e-af68-466d-8240-da5ec5ba8e15" providerId="AD" clId="Web-{26DB175E-26EC-4F42-9558-3C47500D7EC1}" dt="2025-09-01T10:39:42.928" v="82" actId="20577"/>
          <ac:spMkLst>
            <pc:docMk/>
            <pc:sldMk cId="1480703885" sldId="923"/>
            <ac:spMk id="7" creationId="{9DCEDB53-E7EB-4381-E4CE-ABEEE5CB619A}"/>
          </ac:spMkLst>
        </pc:spChg>
        <pc:picChg chg="add">
          <ac:chgData name="Katie Eberstein" userId="S::katie.eberstein@brighton-hove.gov.uk::8552068e-af68-466d-8240-da5ec5ba8e15" providerId="AD" clId="Web-{26DB175E-26EC-4F42-9558-3C47500D7EC1}" dt="2025-09-01T10:42:06.102" v="121"/>
          <ac:picMkLst>
            <pc:docMk/>
            <pc:sldMk cId="1480703885" sldId="923"/>
            <ac:picMk id="4" creationId="{CE767BD4-F3C9-0ED3-A7EC-77BC087F7E0D}"/>
          </ac:picMkLst>
        </pc:picChg>
        <pc:picChg chg="del">
          <ac:chgData name="Katie Eberstein" userId="S::katie.eberstein@brighton-hove.gov.uk::8552068e-af68-466d-8240-da5ec5ba8e15" providerId="AD" clId="Web-{26DB175E-26EC-4F42-9558-3C47500D7EC1}" dt="2025-09-01T10:39:43.194" v="83"/>
          <ac:picMkLst>
            <pc:docMk/>
            <pc:sldMk cId="1480703885" sldId="923"/>
            <ac:picMk id="10" creationId="{AA871602-2B01-ECE6-9874-E3CF1693853E}"/>
          </ac:picMkLst>
        </pc:picChg>
      </pc:sldChg>
      <pc:sldChg chg="addSp delSp modSp">
        <pc:chgData name="Katie Eberstein" userId="S::katie.eberstein@brighton-hove.gov.uk::8552068e-af68-466d-8240-da5ec5ba8e15" providerId="AD" clId="Web-{26DB175E-26EC-4F42-9558-3C47500D7EC1}" dt="2025-09-01T10:41:56.570" v="115"/>
        <pc:sldMkLst>
          <pc:docMk/>
          <pc:sldMk cId="2958709580" sldId="932"/>
        </pc:sldMkLst>
        <pc:spChg chg="mod">
          <ac:chgData name="Katie Eberstein" userId="S::katie.eberstein@brighton-hove.gov.uk::8552068e-af68-466d-8240-da5ec5ba8e15" providerId="AD" clId="Web-{26DB175E-26EC-4F42-9558-3C47500D7EC1}" dt="2025-09-01T10:39:19.018" v="71" actId="20577"/>
          <ac:spMkLst>
            <pc:docMk/>
            <pc:sldMk cId="2958709580" sldId="932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26DB175E-26EC-4F42-9558-3C47500D7EC1}" dt="2025-09-01T10:34:56.907" v="13"/>
          <ac:picMkLst>
            <pc:docMk/>
            <pc:sldMk cId="2958709580" sldId="932"/>
            <ac:picMk id="5" creationId="{28B44E15-8F7B-A596-5895-D299EFD2C2ED}"/>
          </ac:picMkLst>
        </pc:picChg>
        <pc:picChg chg="add">
          <ac:chgData name="Katie Eberstein" userId="S::katie.eberstein@brighton-hove.gov.uk::8552068e-af68-466d-8240-da5ec5ba8e15" providerId="AD" clId="Web-{26DB175E-26EC-4F42-9558-3C47500D7EC1}" dt="2025-09-01T10:41:56.570" v="115"/>
          <ac:picMkLst>
            <pc:docMk/>
            <pc:sldMk cId="2958709580" sldId="932"/>
            <ac:picMk id="6" creationId="{63532280-5D3F-645D-961F-8DBFF28467A9}"/>
          </ac:picMkLst>
        </pc:picChg>
      </pc:sldChg>
      <pc:sldChg chg="addSp delSp modSp">
        <pc:chgData name="Katie Eberstein" userId="S::katie.eberstein@brighton-hove.gov.uk::8552068e-af68-466d-8240-da5ec5ba8e15" providerId="AD" clId="Web-{26DB175E-26EC-4F42-9558-3C47500D7EC1}" dt="2025-09-01T10:41:48.805" v="112"/>
        <pc:sldMkLst>
          <pc:docMk/>
          <pc:sldMk cId="1407476432" sldId="933"/>
        </pc:sldMkLst>
        <pc:spChg chg="mod">
          <ac:chgData name="Katie Eberstein" userId="S::katie.eberstein@brighton-hove.gov.uk::8552068e-af68-466d-8240-da5ec5ba8e15" providerId="AD" clId="Web-{26DB175E-26EC-4F42-9558-3C47500D7EC1}" dt="2025-09-01T10:39:09.842" v="67" actId="20577"/>
          <ac:spMkLst>
            <pc:docMk/>
            <pc:sldMk cId="1407476432" sldId="933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26DB175E-26EC-4F42-9558-3C47500D7EC1}" dt="2025-09-01T10:34:51.548" v="12"/>
          <ac:picMkLst>
            <pc:docMk/>
            <pc:sldMk cId="1407476432" sldId="933"/>
            <ac:picMk id="5" creationId="{28B44E15-8F7B-A596-5895-D299EFD2C2ED}"/>
          </ac:picMkLst>
        </pc:picChg>
        <pc:picChg chg="add">
          <ac:chgData name="Katie Eberstein" userId="S::katie.eberstein@brighton-hove.gov.uk::8552068e-af68-466d-8240-da5ec5ba8e15" providerId="AD" clId="Web-{26DB175E-26EC-4F42-9558-3C47500D7EC1}" dt="2025-09-01T10:41:48.805" v="112"/>
          <ac:picMkLst>
            <pc:docMk/>
            <pc:sldMk cId="1407476432" sldId="933"/>
            <ac:picMk id="7" creationId="{76F54EDB-4B19-6314-06CF-7874838C5995}"/>
          </ac:picMkLst>
        </pc:picChg>
      </pc:sldChg>
      <pc:sldChg chg="addSp delSp modSp">
        <pc:chgData name="Katie Eberstein" userId="S::katie.eberstein@brighton-hove.gov.uk::8552068e-af68-466d-8240-da5ec5ba8e15" providerId="AD" clId="Web-{26DB175E-26EC-4F42-9558-3C47500D7EC1}" dt="2025-09-01T10:41:26.820" v="101"/>
        <pc:sldMkLst>
          <pc:docMk/>
          <pc:sldMk cId="3597747000" sldId="934"/>
        </pc:sldMkLst>
        <pc:spChg chg="mod">
          <ac:chgData name="Katie Eberstein" userId="S::katie.eberstein@brighton-hove.gov.uk::8552068e-af68-466d-8240-da5ec5ba8e15" providerId="AD" clId="Web-{26DB175E-26EC-4F42-9558-3C47500D7EC1}" dt="2025-09-01T10:38:20.692" v="48" actId="20577"/>
          <ac:spMkLst>
            <pc:docMk/>
            <pc:sldMk cId="3597747000" sldId="934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26DB175E-26EC-4F42-9558-3C47500D7EC1}" dt="2025-09-01T10:34:18.516" v="1"/>
          <ac:picMkLst>
            <pc:docMk/>
            <pc:sldMk cId="3597747000" sldId="934"/>
            <ac:picMk id="5" creationId="{28B44E15-8F7B-A596-5895-D299EFD2C2ED}"/>
          </ac:picMkLst>
        </pc:picChg>
        <pc:picChg chg="add">
          <ac:chgData name="Katie Eberstein" userId="S::katie.eberstein@brighton-hove.gov.uk::8552068e-af68-466d-8240-da5ec5ba8e15" providerId="AD" clId="Web-{26DB175E-26EC-4F42-9558-3C47500D7EC1}" dt="2025-09-01T10:41:26.820" v="101"/>
          <ac:picMkLst>
            <pc:docMk/>
            <pc:sldMk cId="3597747000" sldId="934"/>
            <ac:picMk id="7" creationId="{FFC2B178-4789-D965-F60B-A753F2E20B0F}"/>
          </ac:picMkLst>
        </pc:picChg>
      </pc:sldChg>
      <pc:sldChg chg="addSp delSp modSp">
        <pc:chgData name="Katie Eberstein" userId="S::katie.eberstein@brighton-hove.gov.uk::8552068e-af68-466d-8240-da5ec5ba8e15" providerId="AD" clId="Web-{26DB175E-26EC-4F42-9558-3C47500D7EC1}" dt="2025-09-01T10:41:29.711" v="102"/>
        <pc:sldMkLst>
          <pc:docMk/>
          <pc:sldMk cId="420494980" sldId="935"/>
        </pc:sldMkLst>
        <pc:spChg chg="mod">
          <ac:chgData name="Katie Eberstein" userId="S::katie.eberstein@brighton-hove.gov.uk::8552068e-af68-466d-8240-da5ec5ba8e15" providerId="AD" clId="Web-{26DB175E-26EC-4F42-9558-3C47500D7EC1}" dt="2025-09-01T10:38:26.488" v="50" actId="20577"/>
          <ac:spMkLst>
            <pc:docMk/>
            <pc:sldMk cId="420494980" sldId="935"/>
            <ac:spMk id="2" creationId="{55B63C31-007E-9A20-8871-D7283329D3FC}"/>
          </ac:spMkLst>
        </pc:spChg>
        <pc:picChg chg="add">
          <ac:chgData name="Katie Eberstein" userId="S::katie.eberstein@brighton-hove.gov.uk::8552068e-af68-466d-8240-da5ec5ba8e15" providerId="AD" clId="Web-{26DB175E-26EC-4F42-9558-3C47500D7EC1}" dt="2025-09-01T10:41:29.711" v="102"/>
          <ac:picMkLst>
            <pc:docMk/>
            <pc:sldMk cId="420494980" sldId="935"/>
            <ac:picMk id="4" creationId="{A9EADCCB-1F91-39B3-59ED-FB3DF3601C22}"/>
          </ac:picMkLst>
        </pc:picChg>
        <pc:picChg chg="del">
          <ac:chgData name="Katie Eberstein" userId="S::katie.eberstein@brighton-hove.gov.uk::8552068e-af68-466d-8240-da5ec5ba8e15" providerId="AD" clId="Web-{26DB175E-26EC-4F42-9558-3C47500D7EC1}" dt="2025-09-01T10:34:20.938" v="2"/>
          <ac:picMkLst>
            <pc:docMk/>
            <pc:sldMk cId="420494980" sldId="935"/>
            <ac:picMk id="5" creationId="{28B44E15-8F7B-A596-5895-D299EFD2C2ED}"/>
          </ac:picMkLst>
        </pc:picChg>
      </pc:sldChg>
      <pc:sldChg chg="addSp delSp">
        <pc:chgData name="Katie Eberstein" userId="S::katie.eberstein@brighton-hove.gov.uk::8552068e-af68-466d-8240-da5ec5ba8e15" providerId="AD" clId="Web-{26DB175E-26EC-4F42-9558-3C47500D7EC1}" dt="2025-09-01T10:41:31.320" v="103"/>
        <pc:sldMkLst>
          <pc:docMk/>
          <pc:sldMk cId="3385527749" sldId="936"/>
        </pc:sldMkLst>
        <pc:picChg chg="del">
          <ac:chgData name="Katie Eberstein" userId="S::katie.eberstein@brighton-hove.gov.uk::8552068e-af68-466d-8240-da5ec5ba8e15" providerId="AD" clId="Web-{26DB175E-26EC-4F42-9558-3C47500D7EC1}" dt="2025-09-01T10:34:23.157" v="3"/>
          <ac:picMkLst>
            <pc:docMk/>
            <pc:sldMk cId="3385527749" sldId="936"/>
            <ac:picMk id="5" creationId="{28B44E15-8F7B-A596-5895-D299EFD2C2ED}"/>
          </ac:picMkLst>
        </pc:picChg>
        <pc:picChg chg="add">
          <ac:chgData name="Katie Eberstein" userId="S::katie.eberstein@brighton-hove.gov.uk::8552068e-af68-466d-8240-da5ec5ba8e15" providerId="AD" clId="Web-{26DB175E-26EC-4F42-9558-3C47500D7EC1}" dt="2025-09-01T10:41:31.320" v="103"/>
          <ac:picMkLst>
            <pc:docMk/>
            <pc:sldMk cId="3385527749" sldId="936"/>
            <ac:picMk id="6" creationId="{7E87882A-2BB8-838F-3017-942D8E931017}"/>
          </ac:picMkLst>
        </pc:picChg>
      </pc:sldChg>
      <pc:sldChg chg="addSp delSp modSp">
        <pc:chgData name="Katie Eberstein" userId="S::katie.eberstein@brighton-hove.gov.uk::8552068e-af68-466d-8240-da5ec5ba8e15" providerId="AD" clId="Web-{26DB175E-26EC-4F42-9558-3C47500D7EC1}" dt="2025-09-01T10:41:34.430" v="105"/>
        <pc:sldMkLst>
          <pc:docMk/>
          <pc:sldMk cId="1078798643" sldId="937"/>
        </pc:sldMkLst>
        <pc:spChg chg="mod">
          <ac:chgData name="Katie Eberstein" userId="S::katie.eberstein@brighton-hove.gov.uk::8552068e-af68-466d-8240-da5ec5ba8e15" providerId="AD" clId="Web-{26DB175E-26EC-4F42-9558-3C47500D7EC1}" dt="2025-09-01T10:38:38.489" v="54" actId="20577"/>
          <ac:spMkLst>
            <pc:docMk/>
            <pc:sldMk cId="1078798643" sldId="937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26DB175E-26EC-4F42-9558-3C47500D7EC1}" dt="2025-09-01T10:34:28.766" v="5"/>
          <ac:picMkLst>
            <pc:docMk/>
            <pc:sldMk cId="1078798643" sldId="937"/>
            <ac:picMk id="5" creationId="{28B44E15-8F7B-A596-5895-D299EFD2C2ED}"/>
          </ac:picMkLst>
        </pc:picChg>
        <pc:picChg chg="add">
          <ac:chgData name="Katie Eberstein" userId="S::katie.eberstein@brighton-hove.gov.uk::8552068e-af68-466d-8240-da5ec5ba8e15" providerId="AD" clId="Web-{26DB175E-26EC-4F42-9558-3C47500D7EC1}" dt="2025-09-01T10:41:34.430" v="105"/>
          <ac:picMkLst>
            <pc:docMk/>
            <pc:sldMk cId="1078798643" sldId="937"/>
            <ac:picMk id="7" creationId="{AA2315D3-F613-F94D-5F8E-3C98358452DB}"/>
          </ac:picMkLst>
        </pc:picChg>
      </pc:sldChg>
      <pc:sldChg chg="addSp delSp modSp">
        <pc:chgData name="Katie Eberstein" userId="S::katie.eberstein@brighton-hove.gov.uk::8552068e-af68-466d-8240-da5ec5ba8e15" providerId="AD" clId="Web-{26DB175E-26EC-4F42-9558-3C47500D7EC1}" dt="2025-09-01T10:41:39.273" v="107"/>
        <pc:sldMkLst>
          <pc:docMk/>
          <pc:sldMk cId="127204511" sldId="938"/>
        </pc:sldMkLst>
        <pc:spChg chg="mod">
          <ac:chgData name="Katie Eberstein" userId="S::katie.eberstein@brighton-hove.gov.uk::8552068e-af68-466d-8240-da5ec5ba8e15" providerId="AD" clId="Web-{26DB175E-26EC-4F42-9558-3C47500D7EC1}" dt="2025-09-01T10:38:45.598" v="57" actId="20577"/>
          <ac:spMkLst>
            <pc:docMk/>
            <pc:sldMk cId="127204511" sldId="938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26DB175E-26EC-4F42-9558-3C47500D7EC1}" dt="2025-09-01T10:34:35.657" v="7"/>
          <ac:picMkLst>
            <pc:docMk/>
            <pc:sldMk cId="127204511" sldId="938"/>
            <ac:picMk id="5" creationId="{28B44E15-8F7B-A596-5895-D299EFD2C2ED}"/>
          </ac:picMkLst>
        </pc:picChg>
        <pc:picChg chg="add">
          <ac:chgData name="Katie Eberstein" userId="S::katie.eberstein@brighton-hove.gov.uk::8552068e-af68-466d-8240-da5ec5ba8e15" providerId="AD" clId="Web-{26DB175E-26EC-4F42-9558-3C47500D7EC1}" dt="2025-09-01T10:41:39.273" v="107"/>
          <ac:picMkLst>
            <pc:docMk/>
            <pc:sldMk cId="127204511" sldId="938"/>
            <ac:picMk id="7" creationId="{D6A4DEAE-E2C1-CE04-ED5D-682678ED01A1}"/>
          </ac:picMkLst>
        </pc:picChg>
      </pc:sldChg>
      <pc:sldChg chg="addSp delSp modSp">
        <pc:chgData name="Katie Eberstein" userId="S::katie.eberstein@brighton-hove.gov.uk::8552068e-af68-466d-8240-da5ec5ba8e15" providerId="AD" clId="Web-{26DB175E-26EC-4F42-9558-3C47500D7EC1}" dt="2025-09-01T10:41:41.055" v="108"/>
        <pc:sldMkLst>
          <pc:docMk/>
          <pc:sldMk cId="1134542943" sldId="939"/>
        </pc:sldMkLst>
        <pc:spChg chg="mod">
          <ac:chgData name="Katie Eberstein" userId="S::katie.eberstein@brighton-hove.gov.uk::8552068e-af68-466d-8240-da5ec5ba8e15" providerId="AD" clId="Web-{26DB175E-26EC-4F42-9558-3C47500D7EC1}" dt="2025-09-01T10:38:53.567" v="59" actId="20577"/>
          <ac:spMkLst>
            <pc:docMk/>
            <pc:sldMk cId="1134542943" sldId="939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26DB175E-26EC-4F42-9558-3C47500D7EC1}" dt="2025-09-01T10:34:38.657" v="8"/>
          <ac:picMkLst>
            <pc:docMk/>
            <pc:sldMk cId="1134542943" sldId="939"/>
            <ac:picMk id="5" creationId="{28B44E15-8F7B-A596-5895-D299EFD2C2ED}"/>
          </ac:picMkLst>
        </pc:picChg>
        <pc:picChg chg="add">
          <ac:chgData name="Katie Eberstein" userId="S::katie.eberstein@brighton-hove.gov.uk::8552068e-af68-466d-8240-da5ec5ba8e15" providerId="AD" clId="Web-{26DB175E-26EC-4F42-9558-3C47500D7EC1}" dt="2025-09-01T10:41:41.055" v="108"/>
          <ac:picMkLst>
            <pc:docMk/>
            <pc:sldMk cId="1134542943" sldId="939"/>
            <ac:picMk id="7" creationId="{4A59A66C-DE4B-563D-B4BC-6AB6C295CE73}"/>
          </ac:picMkLst>
        </pc:picChg>
      </pc:sldChg>
      <pc:sldChg chg="addSp delSp modSp">
        <pc:chgData name="Katie Eberstein" userId="S::katie.eberstein@brighton-hove.gov.uk::8552068e-af68-466d-8240-da5ec5ba8e15" providerId="AD" clId="Web-{26DB175E-26EC-4F42-9558-3C47500D7EC1}" dt="2025-09-01T10:41:46.461" v="111"/>
        <pc:sldMkLst>
          <pc:docMk/>
          <pc:sldMk cId="77596213" sldId="940"/>
        </pc:sldMkLst>
        <pc:spChg chg="mod">
          <ac:chgData name="Katie Eberstein" userId="S::katie.eberstein@brighton-hove.gov.uk::8552068e-af68-466d-8240-da5ec5ba8e15" providerId="AD" clId="Web-{26DB175E-26EC-4F42-9558-3C47500D7EC1}" dt="2025-09-01T10:39:06.137" v="65" actId="20577"/>
          <ac:spMkLst>
            <pc:docMk/>
            <pc:sldMk cId="77596213" sldId="940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26DB175E-26EC-4F42-9558-3C47500D7EC1}" dt="2025-09-01T10:34:46.938" v="11"/>
          <ac:picMkLst>
            <pc:docMk/>
            <pc:sldMk cId="77596213" sldId="940"/>
            <ac:picMk id="5" creationId="{28B44E15-8F7B-A596-5895-D299EFD2C2ED}"/>
          </ac:picMkLst>
        </pc:picChg>
        <pc:picChg chg="add">
          <ac:chgData name="Katie Eberstein" userId="S::katie.eberstein@brighton-hove.gov.uk::8552068e-af68-466d-8240-da5ec5ba8e15" providerId="AD" clId="Web-{26DB175E-26EC-4F42-9558-3C47500D7EC1}" dt="2025-09-01T10:41:46.461" v="111"/>
          <ac:picMkLst>
            <pc:docMk/>
            <pc:sldMk cId="77596213" sldId="940"/>
            <ac:picMk id="8" creationId="{518BD696-1438-DA7C-1DB6-002B5A5D4C66}"/>
          </ac:picMkLst>
        </pc:picChg>
      </pc:sldChg>
      <pc:sldChg chg="addSp delSp modSp">
        <pc:chgData name="Katie Eberstein" userId="S::katie.eberstein@brighton-hove.gov.uk::8552068e-af68-466d-8240-da5ec5ba8e15" providerId="AD" clId="Web-{26DB175E-26EC-4F42-9558-3C47500D7EC1}" dt="2025-09-01T10:41:33.195" v="104"/>
        <pc:sldMkLst>
          <pc:docMk/>
          <pc:sldMk cId="3904539907" sldId="941"/>
        </pc:sldMkLst>
        <pc:spChg chg="mod">
          <ac:chgData name="Katie Eberstein" userId="S::katie.eberstein@brighton-hove.gov.uk::8552068e-af68-466d-8240-da5ec5ba8e15" providerId="AD" clId="Web-{26DB175E-26EC-4F42-9558-3C47500D7EC1}" dt="2025-09-01T10:38:29.051" v="51" actId="20577"/>
          <ac:spMkLst>
            <pc:docMk/>
            <pc:sldMk cId="3904539907" sldId="941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26DB175E-26EC-4F42-9558-3C47500D7EC1}" dt="2025-09-01T10:34:26.032" v="4"/>
          <ac:picMkLst>
            <pc:docMk/>
            <pc:sldMk cId="3904539907" sldId="941"/>
            <ac:picMk id="5" creationId="{28B44E15-8F7B-A596-5895-D299EFD2C2ED}"/>
          </ac:picMkLst>
        </pc:picChg>
        <pc:picChg chg="add">
          <ac:chgData name="Katie Eberstein" userId="S::katie.eberstein@brighton-hove.gov.uk::8552068e-af68-466d-8240-da5ec5ba8e15" providerId="AD" clId="Web-{26DB175E-26EC-4F42-9558-3C47500D7EC1}" dt="2025-09-01T10:41:33.195" v="104"/>
          <ac:picMkLst>
            <pc:docMk/>
            <pc:sldMk cId="3904539907" sldId="941"/>
            <ac:picMk id="7" creationId="{D590C463-FAB7-D18C-997C-1E2107721B7D}"/>
          </ac:picMkLst>
        </pc:picChg>
      </pc:sldChg>
      <pc:sldChg chg="addSp delSp modSp">
        <pc:chgData name="Katie Eberstein" userId="S::katie.eberstein@brighton-hove.gov.uk::8552068e-af68-466d-8240-da5ec5ba8e15" providerId="AD" clId="Web-{26DB175E-26EC-4F42-9558-3C47500D7EC1}" dt="2025-09-01T10:41:44.992" v="110"/>
        <pc:sldMkLst>
          <pc:docMk/>
          <pc:sldMk cId="614011151" sldId="942"/>
        </pc:sldMkLst>
        <pc:spChg chg="mod">
          <ac:chgData name="Katie Eberstein" userId="S::katie.eberstein@brighton-hove.gov.uk::8552068e-af68-466d-8240-da5ec5ba8e15" providerId="AD" clId="Web-{26DB175E-26EC-4F42-9558-3C47500D7EC1}" dt="2025-09-01T10:39:02.822" v="63" actId="20577"/>
          <ac:spMkLst>
            <pc:docMk/>
            <pc:sldMk cId="614011151" sldId="942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26DB175E-26EC-4F42-9558-3C47500D7EC1}" dt="2025-09-01T10:34:44.251" v="10"/>
          <ac:picMkLst>
            <pc:docMk/>
            <pc:sldMk cId="614011151" sldId="942"/>
            <ac:picMk id="5" creationId="{28B44E15-8F7B-A596-5895-D299EFD2C2ED}"/>
          </ac:picMkLst>
        </pc:picChg>
        <pc:picChg chg="add">
          <ac:chgData name="Katie Eberstein" userId="S::katie.eberstein@brighton-hove.gov.uk::8552068e-af68-466d-8240-da5ec5ba8e15" providerId="AD" clId="Web-{26DB175E-26EC-4F42-9558-3C47500D7EC1}" dt="2025-09-01T10:41:44.992" v="110"/>
          <ac:picMkLst>
            <pc:docMk/>
            <pc:sldMk cId="614011151" sldId="942"/>
            <ac:picMk id="7" creationId="{59E642F1-959A-1CE0-D620-9EB7C0DCDE0C}"/>
          </ac:picMkLst>
        </pc:picChg>
      </pc:sldChg>
      <pc:sldChg chg="addSp delSp modSp">
        <pc:chgData name="Katie Eberstein" userId="S::katie.eberstein@brighton-hove.gov.uk::8552068e-af68-466d-8240-da5ec5ba8e15" providerId="AD" clId="Web-{26DB175E-26EC-4F42-9558-3C47500D7EC1}" dt="2025-09-01T10:41:53.258" v="114"/>
        <pc:sldMkLst>
          <pc:docMk/>
          <pc:sldMk cId="2678655841" sldId="943"/>
        </pc:sldMkLst>
        <pc:spChg chg="mod">
          <ac:chgData name="Katie Eberstein" userId="S::katie.eberstein@brighton-hove.gov.uk::8552068e-af68-466d-8240-da5ec5ba8e15" providerId="AD" clId="Web-{26DB175E-26EC-4F42-9558-3C47500D7EC1}" dt="2025-09-01T10:39:15.423" v="69" actId="20577"/>
          <ac:spMkLst>
            <pc:docMk/>
            <pc:sldMk cId="2678655841" sldId="943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26DB175E-26EC-4F42-9558-3C47500D7EC1}" dt="2025-09-01T10:41:52.867" v="113"/>
          <ac:picMkLst>
            <pc:docMk/>
            <pc:sldMk cId="2678655841" sldId="943"/>
            <ac:picMk id="5" creationId="{28B44E15-8F7B-A596-5895-D299EFD2C2ED}"/>
          </ac:picMkLst>
        </pc:picChg>
        <pc:picChg chg="add">
          <ac:chgData name="Katie Eberstein" userId="S::katie.eberstein@brighton-hove.gov.uk::8552068e-af68-466d-8240-da5ec5ba8e15" providerId="AD" clId="Web-{26DB175E-26EC-4F42-9558-3C47500D7EC1}" dt="2025-09-01T10:41:53.258" v="114"/>
          <ac:picMkLst>
            <pc:docMk/>
            <pc:sldMk cId="2678655841" sldId="943"/>
            <ac:picMk id="7" creationId="{2E945788-57C9-1DE2-19CB-A96B98638974}"/>
          </ac:picMkLst>
        </pc:picChg>
      </pc:sldChg>
      <pc:sldChg chg="addSp modSp">
        <pc:chgData name="Katie Eberstein" userId="S::katie.eberstein@brighton-hove.gov.uk::8552068e-af68-466d-8240-da5ec5ba8e15" providerId="AD" clId="Web-{26DB175E-26EC-4F42-9558-3C47500D7EC1}" dt="2025-09-01T10:37:49.676" v="42" actId="20577"/>
        <pc:sldMkLst>
          <pc:docMk/>
          <pc:sldMk cId="1139544866" sldId="944"/>
        </pc:sldMkLst>
        <pc:spChg chg="add mod">
          <ac:chgData name="Katie Eberstein" userId="S::katie.eberstein@brighton-hove.gov.uk::8552068e-af68-466d-8240-da5ec5ba8e15" providerId="AD" clId="Web-{26DB175E-26EC-4F42-9558-3C47500D7EC1}" dt="2025-09-01T10:37:49.676" v="42" actId="20577"/>
          <ac:spMkLst>
            <pc:docMk/>
            <pc:sldMk cId="1139544866" sldId="944"/>
            <ac:spMk id="3" creationId="{CF00FAF9-2043-06D4-EDBA-A460A222C4C3}"/>
          </ac:spMkLst>
        </pc:spChg>
      </pc:sldChg>
      <pc:sldChg chg="addSp delSp modSp">
        <pc:chgData name="Katie Eberstein" userId="S::katie.eberstein@brighton-hove.gov.uk::8552068e-af68-466d-8240-da5ec5ba8e15" providerId="AD" clId="Web-{26DB175E-26EC-4F42-9558-3C47500D7EC1}" dt="2025-09-01T10:41:42.930" v="109"/>
        <pc:sldMkLst>
          <pc:docMk/>
          <pc:sldMk cId="2195734251" sldId="947"/>
        </pc:sldMkLst>
        <pc:spChg chg="mod">
          <ac:chgData name="Katie Eberstein" userId="S::katie.eberstein@brighton-hove.gov.uk::8552068e-af68-466d-8240-da5ec5ba8e15" providerId="AD" clId="Web-{26DB175E-26EC-4F42-9558-3C47500D7EC1}" dt="2025-09-01T10:38:58.927" v="61" actId="20577"/>
          <ac:spMkLst>
            <pc:docMk/>
            <pc:sldMk cId="2195734251" sldId="947"/>
            <ac:spMk id="2" creationId="{55B63C31-007E-9A20-8871-D7283329D3FC}"/>
          </ac:spMkLst>
        </pc:spChg>
        <pc:picChg chg="add">
          <ac:chgData name="Katie Eberstein" userId="S::katie.eberstein@brighton-hove.gov.uk::8552068e-af68-466d-8240-da5ec5ba8e15" providerId="AD" clId="Web-{26DB175E-26EC-4F42-9558-3C47500D7EC1}" dt="2025-09-01T10:41:42.930" v="109"/>
          <ac:picMkLst>
            <pc:docMk/>
            <pc:sldMk cId="2195734251" sldId="947"/>
            <ac:picMk id="4" creationId="{051F74E6-C62E-80FD-531C-DB2269827380}"/>
          </ac:picMkLst>
        </pc:picChg>
        <pc:picChg chg="del">
          <ac:chgData name="Katie Eberstein" userId="S::katie.eberstein@brighton-hove.gov.uk::8552068e-af68-466d-8240-da5ec5ba8e15" providerId="AD" clId="Web-{26DB175E-26EC-4F42-9558-3C47500D7EC1}" dt="2025-09-01T10:34:41.423" v="9"/>
          <ac:picMkLst>
            <pc:docMk/>
            <pc:sldMk cId="2195734251" sldId="947"/>
            <ac:picMk id="5" creationId="{28B44E15-8F7B-A596-5895-D299EFD2C2ED}"/>
          </ac:picMkLst>
        </pc:picChg>
      </pc:sldChg>
      <pc:sldChg chg="addSp delSp modSp">
        <pc:chgData name="Katie Eberstein" userId="S::katie.eberstein@brighton-hove.gov.uk::8552068e-af68-466d-8240-da5ec5ba8e15" providerId="AD" clId="Web-{26DB175E-26EC-4F42-9558-3C47500D7EC1}" dt="2025-09-01T10:42:02.789" v="119"/>
        <pc:sldMkLst>
          <pc:docMk/>
          <pc:sldMk cId="257831596" sldId="948"/>
        </pc:sldMkLst>
        <pc:spChg chg="mod">
          <ac:chgData name="Katie Eberstein" userId="S::katie.eberstein@brighton-hove.gov.uk::8552068e-af68-466d-8240-da5ec5ba8e15" providerId="AD" clId="Web-{26DB175E-26EC-4F42-9558-3C47500D7EC1}" dt="2025-09-01T10:39:32.896" v="78" actId="20577"/>
          <ac:spMkLst>
            <pc:docMk/>
            <pc:sldMk cId="257831596" sldId="948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26DB175E-26EC-4F42-9558-3C47500D7EC1}" dt="2025-09-01T10:38:06.660" v="46"/>
          <ac:picMkLst>
            <pc:docMk/>
            <pc:sldMk cId="257831596" sldId="948"/>
            <ac:picMk id="5" creationId="{28B44E15-8F7B-A596-5895-D299EFD2C2ED}"/>
          </ac:picMkLst>
        </pc:picChg>
        <pc:picChg chg="add">
          <ac:chgData name="Katie Eberstein" userId="S::katie.eberstein@brighton-hove.gov.uk::8552068e-af68-466d-8240-da5ec5ba8e15" providerId="AD" clId="Web-{26DB175E-26EC-4F42-9558-3C47500D7EC1}" dt="2025-09-01T10:42:02.789" v="119"/>
          <ac:picMkLst>
            <pc:docMk/>
            <pc:sldMk cId="257831596" sldId="948"/>
            <ac:picMk id="7" creationId="{843E8DD6-D020-F0E4-1D3A-A8D90482651B}"/>
          </ac:picMkLst>
        </pc:picChg>
      </pc:sldChg>
      <pc:sldChg chg="addSp delSp modSp">
        <pc:chgData name="Katie Eberstein" userId="S::katie.eberstein@brighton-hove.gov.uk::8552068e-af68-466d-8240-da5ec5ba8e15" providerId="AD" clId="Web-{26DB175E-26EC-4F42-9558-3C47500D7EC1}" dt="2025-09-01T10:41:58.976" v="117"/>
        <pc:sldMkLst>
          <pc:docMk/>
          <pc:sldMk cId="381786246" sldId="949"/>
        </pc:sldMkLst>
        <pc:spChg chg="mod">
          <ac:chgData name="Katie Eberstein" userId="S::katie.eberstein@brighton-hove.gov.uk::8552068e-af68-466d-8240-da5ec5ba8e15" providerId="AD" clId="Web-{26DB175E-26EC-4F42-9558-3C47500D7EC1}" dt="2025-09-01T10:39:26.629" v="75" actId="20577"/>
          <ac:spMkLst>
            <pc:docMk/>
            <pc:sldMk cId="381786246" sldId="949"/>
            <ac:spMk id="2" creationId="{55B63C31-007E-9A20-8871-D7283329D3FC}"/>
          </ac:spMkLst>
        </pc:spChg>
        <pc:picChg chg="add">
          <ac:chgData name="Katie Eberstein" userId="S::katie.eberstein@brighton-hove.gov.uk::8552068e-af68-466d-8240-da5ec5ba8e15" providerId="AD" clId="Web-{26DB175E-26EC-4F42-9558-3C47500D7EC1}" dt="2025-09-01T10:41:58.976" v="117"/>
          <ac:picMkLst>
            <pc:docMk/>
            <pc:sldMk cId="381786246" sldId="949"/>
            <ac:picMk id="4" creationId="{07530C5C-00AA-62A4-C10F-CBC568A4652E}"/>
          </ac:picMkLst>
        </pc:picChg>
        <pc:picChg chg="del">
          <ac:chgData name="Katie Eberstein" userId="S::katie.eberstein@brighton-hove.gov.uk::8552068e-af68-466d-8240-da5ec5ba8e15" providerId="AD" clId="Web-{26DB175E-26EC-4F42-9558-3C47500D7EC1}" dt="2025-09-01T10:37:59.691" v="44"/>
          <ac:picMkLst>
            <pc:docMk/>
            <pc:sldMk cId="381786246" sldId="949"/>
            <ac:picMk id="5" creationId="{28B44E15-8F7B-A596-5895-D299EFD2C2ED}"/>
          </ac:picMkLst>
        </pc:picChg>
      </pc:sldChg>
      <pc:sldChg chg="addSp delSp modSp">
        <pc:chgData name="Katie Eberstein" userId="S::katie.eberstein@brighton-hove.gov.uk::8552068e-af68-466d-8240-da5ec5ba8e15" providerId="AD" clId="Web-{26DB175E-26EC-4F42-9558-3C47500D7EC1}" dt="2025-09-01T10:42:00.945" v="118"/>
        <pc:sldMkLst>
          <pc:docMk/>
          <pc:sldMk cId="2643990663" sldId="960"/>
        </pc:sldMkLst>
        <pc:spChg chg="mod">
          <ac:chgData name="Katie Eberstein" userId="S::katie.eberstein@brighton-hove.gov.uk::8552068e-af68-466d-8240-da5ec5ba8e15" providerId="AD" clId="Web-{26DB175E-26EC-4F42-9558-3C47500D7EC1}" dt="2025-09-01T10:39:30.536" v="77" actId="20577"/>
          <ac:spMkLst>
            <pc:docMk/>
            <pc:sldMk cId="2643990663" sldId="960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26DB175E-26EC-4F42-9558-3C47500D7EC1}" dt="2025-09-01T10:38:02.973" v="45"/>
          <ac:picMkLst>
            <pc:docMk/>
            <pc:sldMk cId="2643990663" sldId="960"/>
            <ac:picMk id="5" creationId="{28B44E15-8F7B-A596-5895-D299EFD2C2ED}"/>
          </ac:picMkLst>
        </pc:picChg>
        <pc:picChg chg="add">
          <ac:chgData name="Katie Eberstein" userId="S::katie.eberstein@brighton-hove.gov.uk::8552068e-af68-466d-8240-da5ec5ba8e15" providerId="AD" clId="Web-{26DB175E-26EC-4F42-9558-3C47500D7EC1}" dt="2025-09-01T10:42:00.945" v="118"/>
          <ac:picMkLst>
            <pc:docMk/>
            <pc:sldMk cId="2643990663" sldId="960"/>
            <ac:picMk id="7" creationId="{3A9C3DD8-4507-02FF-616F-E280215BD302}"/>
          </ac:picMkLst>
        </pc:picChg>
      </pc:sldChg>
      <pc:sldChg chg="addSp delSp modSp">
        <pc:chgData name="Katie Eberstein" userId="S::katie.eberstein@brighton-hove.gov.uk::8552068e-af68-466d-8240-da5ec5ba8e15" providerId="AD" clId="Web-{26DB175E-26EC-4F42-9558-3C47500D7EC1}" dt="2025-09-01T10:41:37.586" v="106"/>
        <pc:sldMkLst>
          <pc:docMk/>
          <pc:sldMk cId="3090270294" sldId="961"/>
        </pc:sldMkLst>
        <pc:spChg chg="mod">
          <ac:chgData name="Katie Eberstein" userId="S::katie.eberstein@brighton-hove.gov.uk::8552068e-af68-466d-8240-da5ec5ba8e15" providerId="AD" clId="Web-{26DB175E-26EC-4F42-9558-3C47500D7EC1}" dt="2025-09-01T10:38:40.832" v="55" actId="20577"/>
          <ac:spMkLst>
            <pc:docMk/>
            <pc:sldMk cId="3090270294" sldId="961"/>
            <ac:spMk id="2" creationId="{55B63C31-007E-9A20-8871-D7283329D3FC}"/>
          </ac:spMkLst>
        </pc:spChg>
        <pc:picChg chg="add">
          <ac:chgData name="Katie Eberstein" userId="S::katie.eberstein@brighton-hove.gov.uk::8552068e-af68-466d-8240-da5ec5ba8e15" providerId="AD" clId="Web-{26DB175E-26EC-4F42-9558-3C47500D7EC1}" dt="2025-09-01T10:41:37.586" v="106"/>
          <ac:picMkLst>
            <pc:docMk/>
            <pc:sldMk cId="3090270294" sldId="961"/>
            <ac:picMk id="4" creationId="{3C412A36-A8B8-8068-4026-4ACF661B0532}"/>
          </ac:picMkLst>
        </pc:picChg>
        <pc:picChg chg="del">
          <ac:chgData name="Katie Eberstein" userId="S::katie.eberstein@brighton-hove.gov.uk::8552068e-af68-466d-8240-da5ec5ba8e15" providerId="AD" clId="Web-{26DB175E-26EC-4F42-9558-3C47500D7EC1}" dt="2025-09-01T10:34:32.235" v="6"/>
          <ac:picMkLst>
            <pc:docMk/>
            <pc:sldMk cId="3090270294" sldId="961"/>
            <ac:picMk id="5" creationId="{28B44E15-8F7B-A596-5895-D299EFD2C2ED}"/>
          </ac:picMkLst>
        </pc:picChg>
      </pc:sldChg>
      <pc:sldChg chg="addSp delSp modSp">
        <pc:chgData name="Katie Eberstein" userId="S::katie.eberstein@brighton-hove.gov.uk::8552068e-af68-466d-8240-da5ec5ba8e15" providerId="AD" clId="Web-{26DB175E-26EC-4F42-9558-3C47500D7EC1}" dt="2025-09-01T10:41:58.023" v="116"/>
        <pc:sldMkLst>
          <pc:docMk/>
          <pc:sldMk cId="537831587" sldId="963"/>
        </pc:sldMkLst>
        <pc:spChg chg="mod">
          <ac:chgData name="Katie Eberstein" userId="S::katie.eberstein@brighton-hove.gov.uk::8552068e-af68-466d-8240-da5ec5ba8e15" providerId="AD" clId="Web-{26DB175E-26EC-4F42-9558-3C47500D7EC1}" dt="2025-09-01T10:39:22.441" v="73" actId="20577"/>
          <ac:spMkLst>
            <pc:docMk/>
            <pc:sldMk cId="537831587" sldId="963"/>
            <ac:spMk id="2" creationId="{55B63C31-007E-9A20-8871-D7283329D3FC}"/>
          </ac:spMkLst>
        </pc:spChg>
        <pc:picChg chg="del">
          <ac:chgData name="Katie Eberstein" userId="S::katie.eberstein@brighton-hove.gov.uk::8552068e-af68-466d-8240-da5ec5ba8e15" providerId="AD" clId="Web-{26DB175E-26EC-4F42-9558-3C47500D7EC1}" dt="2025-09-01T10:37:57.832" v="43"/>
          <ac:picMkLst>
            <pc:docMk/>
            <pc:sldMk cId="537831587" sldId="963"/>
            <ac:picMk id="5" creationId="{28B44E15-8F7B-A596-5895-D299EFD2C2ED}"/>
          </ac:picMkLst>
        </pc:picChg>
        <pc:picChg chg="add">
          <ac:chgData name="Katie Eberstein" userId="S::katie.eberstein@brighton-hove.gov.uk::8552068e-af68-466d-8240-da5ec5ba8e15" providerId="AD" clId="Web-{26DB175E-26EC-4F42-9558-3C47500D7EC1}" dt="2025-09-01T10:41:58.023" v="116"/>
          <ac:picMkLst>
            <pc:docMk/>
            <pc:sldMk cId="537831587" sldId="963"/>
            <ac:picMk id="6" creationId="{394D7418-49AD-0DF2-2CDE-DC726355C266}"/>
          </ac:picMkLst>
        </pc:picChg>
      </pc:sldChg>
      <pc:sldChg chg="add del replId">
        <pc:chgData name="Katie Eberstein" userId="S::katie.eberstein@brighton-hove.gov.uk::8552068e-af68-466d-8240-da5ec5ba8e15" providerId="AD" clId="Web-{26DB175E-26EC-4F42-9558-3C47500D7EC1}" dt="2025-09-01T10:40:58.570" v="96"/>
        <pc:sldMkLst>
          <pc:docMk/>
          <pc:sldMk cId="1777925748" sldId="964"/>
        </pc:sldMkLst>
      </pc:sldChg>
      <pc:sldChg chg="add del replId">
        <pc:chgData name="Katie Eberstein" userId="S::katie.eberstein@brighton-hove.gov.uk::8552068e-af68-466d-8240-da5ec5ba8e15" providerId="AD" clId="Web-{26DB175E-26EC-4F42-9558-3C47500D7EC1}" dt="2025-09-01T10:41:10.445" v="98"/>
        <pc:sldMkLst>
          <pc:docMk/>
          <pc:sldMk cId="2702037547" sldId="964"/>
        </pc:sldMkLst>
      </pc:sldChg>
      <pc:sldChg chg="add del replId">
        <pc:chgData name="Katie Eberstein" userId="S::katie.eberstein@brighton-hove.gov.uk::8552068e-af68-466d-8240-da5ec5ba8e15" providerId="AD" clId="Web-{26DB175E-26EC-4F42-9558-3C47500D7EC1}" dt="2025-09-01T10:41:16.977" v="100"/>
        <pc:sldMkLst>
          <pc:docMk/>
          <pc:sldMk cId="3433734492" sldId="964"/>
        </pc:sldMkLst>
      </pc:sldChg>
    </pc:docChg>
  </pc:docChgLst>
  <pc:docChgLst>
    <pc:chgData name="Katie Eberstein" userId="8552068e-af68-466d-8240-da5ec5ba8e15" providerId="ADAL" clId="{B706B6B2-D71E-43F5-A5D4-CA797E1CC7A8}"/>
    <pc:docChg chg="undo custSel addSld delSld modSld sldOrd">
      <pc:chgData name="Katie Eberstein" userId="8552068e-af68-466d-8240-da5ec5ba8e15" providerId="ADAL" clId="{B706B6B2-D71E-43F5-A5D4-CA797E1CC7A8}" dt="2024-09-14T08:06:18.493" v="1052" actId="20577"/>
      <pc:docMkLst>
        <pc:docMk/>
      </pc:docMkLst>
      <pc:sldChg chg="del">
        <pc:chgData name="Katie Eberstein" userId="8552068e-af68-466d-8240-da5ec5ba8e15" providerId="ADAL" clId="{B706B6B2-D71E-43F5-A5D4-CA797E1CC7A8}" dt="2024-09-13T21:26:57.113" v="651" actId="47"/>
        <pc:sldMkLst>
          <pc:docMk/>
          <pc:sldMk cId="4154132558" sldId="257"/>
        </pc:sldMkLst>
      </pc:sldChg>
      <pc:sldChg chg="del">
        <pc:chgData name="Katie Eberstein" userId="8552068e-af68-466d-8240-da5ec5ba8e15" providerId="ADAL" clId="{B706B6B2-D71E-43F5-A5D4-CA797E1CC7A8}" dt="2024-09-13T21:31:30.963" v="765" actId="47"/>
        <pc:sldMkLst>
          <pc:docMk/>
          <pc:sldMk cId="901238125" sldId="258"/>
        </pc:sldMkLst>
      </pc:sldChg>
      <pc:sldChg chg="modSp del mod">
        <pc:chgData name="Katie Eberstein" userId="8552068e-af68-466d-8240-da5ec5ba8e15" providerId="ADAL" clId="{B706B6B2-D71E-43F5-A5D4-CA797E1CC7A8}" dt="2024-09-14T07:11:48.348" v="925" actId="47"/>
        <pc:sldMkLst>
          <pc:docMk/>
          <pc:sldMk cId="2525358320" sldId="259"/>
        </pc:sldMkLst>
      </pc:sldChg>
      <pc:sldChg chg="del">
        <pc:chgData name="Katie Eberstein" userId="8552068e-af68-466d-8240-da5ec5ba8e15" providerId="ADAL" clId="{B706B6B2-D71E-43F5-A5D4-CA797E1CC7A8}" dt="2024-09-13T21:26:57.113" v="651" actId="47"/>
        <pc:sldMkLst>
          <pc:docMk/>
          <pc:sldMk cId="4131438712" sldId="272"/>
        </pc:sldMkLst>
      </pc:sldChg>
      <pc:sldChg chg="del">
        <pc:chgData name="Katie Eberstein" userId="8552068e-af68-466d-8240-da5ec5ba8e15" providerId="ADAL" clId="{B706B6B2-D71E-43F5-A5D4-CA797E1CC7A8}" dt="2024-09-13T20:00:07.716" v="346" actId="47"/>
        <pc:sldMkLst>
          <pc:docMk/>
          <pc:sldMk cId="2705061076" sldId="274"/>
        </pc:sldMkLst>
      </pc:sldChg>
      <pc:sldChg chg="addSp delSp modSp mod">
        <pc:chgData name="Katie Eberstein" userId="8552068e-af68-466d-8240-da5ec5ba8e15" providerId="ADAL" clId="{B706B6B2-D71E-43F5-A5D4-CA797E1CC7A8}" dt="2024-09-13T19:57:03.103" v="242" actId="1076"/>
        <pc:sldMkLst>
          <pc:docMk/>
          <pc:sldMk cId="2087548422" sldId="275"/>
        </pc:sldMkLst>
      </pc:sldChg>
      <pc:sldChg chg="del">
        <pc:chgData name="Katie Eberstein" userId="8552068e-af68-466d-8240-da5ec5ba8e15" providerId="ADAL" clId="{B706B6B2-D71E-43F5-A5D4-CA797E1CC7A8}" dt="2024-09-13T21:31:43.506" v="766" actId="47"/>
        <pc:sldMkLst>
          <pc:docMk/>
          <pc:sldMk cId="2660150990" sldId="336"/>
        </pc:sldMkLst>
      </pc:sldChg>
      <pc:sldChg chg="del">
        <pc:chgData name="Katie Eberstein" userId="8552068e-af68-466d-8240-da5ec5ba8e15" providerId="ADAL" clId="{B706B6B2-D71E-43F5-A5D4-CA797E1CC7A8}" dt="2024-09-13T21:26:37.614" v="650" actId="47"/>
        <pc:sldMkLst>
          <pc:docMk/>
          <pc:sldMk cId="2068299300" sldId="413"/>
        </pc:sldMkLst>
      </pc:sldChg>
      <pc:sldChg chg="del">
        <pc:chgData name="Katie Eberstein" userId="8552068e-af68-466d-8240-da5ec5ba8e15" providerId="ADAL" clId="{B706B6B2-D71E-43F5-A5D4-CA797E1CC7A8}" dt="2024-09-13T21:26:57.113" v="651" actId="47"/>
        <pc:sldMkLst>
          <pc:docMk/>
          <pc:sldMk cId="970841361" sldId="419"/>
        </pc:sldMkLst>
      </pc:sldChg>
      <pc:sldChg chg="del">
        <pc:chgData name="Katie Eberstein" userId="8552068e-af68-466d-8240-da5ec5ba8e15" providerId="ADAL" clId="{B706B6B2-D71E-43F5-A5D4-CA797E1CC7A8}" dt="2024-09-13T21:26:57.113" v="651" actId="47"/>
        <pc:sldMkLst>
          <pc:docMk/>
          <pc:sldMk cId="2549651766" sldId="451"/>
        </pc:sldMkLst>
      </pc:sldChg>
      <pc:sldChg chg="del">
        <pc:chgData name="Katie Eberstein" userId="8552068e-af68-466d-8240-da5ec5ba8e15" providerId="ADAL" clId="{B706B6B2-D71E-43F5-A5D4-CA797E1CC7A8}" dt="2024-09-13T20:05:54.697" v="464" actId="47"/>
        <pc:sldMkLst>
          <pc:docMk/>
          <pc:sldMk cId="3380963408" sldId="483"/>
        </pc:sldMkLst>
      </pc:sldChg>
      <pc:sldChg chg="ord">
        <pc:chgData name="Katie Eberstein" userId="8552068e-af68-466d-8240-da5ec5ba8e15" providerId="ADAL" clId="{B706B6B2-D71E-43F5-A5D4-CA797E1CC7A8}" dt="2024-09-13T19:58:03.977" v="267"/>
        <pc:sldMkLst>
          <pc:docMk/>
          <pc:sldMk cId="1626747803" sldId="487"/>
        </pc:sldMkLst>
      </pc:sldChg>
      <pc:sldChg chg="del ord">
        <pc:chgData name="Katie Eberstein" userId="8552068e-af68-466d-8240-da5ec5ba8e15" providerId="ADAL" clId="{B706B6B2-D71E-43F5-A5D4-CA797E1CC7A8}" dt="2024-09-13T20:03:02.246" v="427" actId="47"/>
        <pc:sldMkLst>
          <pc:docMk/>
          <pc:sldMk cId="650337905" sldId="496"/>
        </pc:sldMkLst>
      </pc:sldChg>
      <pc:sldChg chg="del ord">
        <pc:chgData name="Katie Eberstein" userId="8552068e-af68-466d-8240-da5ec5ba8e15" providerId="ADAL" clId="{B706B6B2-D71E-43F5-A5D4-CA797E1CC7A8}" dt="2024-09-13T21:25:46.889" v="643" actId="47"/>
        <pc:sldMkLst>
          <pc:docMk/>
          <pc:sldMk cId="2144394467" sldId="497"/>
        </pc:sldMkLst>
      </pc:sldChg>
      <pc:sldChg chg="del">
        <pc:chgData name="Katie Eberstein" userId="8552068e-af68-466d-8240-da5ec5ba8e15" providerId="ADAL" clId="{B706B6B2-D71E-43F5-A5D4-CA797E1CC7A8}" dt="2024-09-13T21:26:37.614" v="650" actId="47"/>
        <pc:sldMkLst>
          <pc:docMk/>
          <pc:sldMk cId="3505894315" sldId="498"/>
        </pc:sldMkLst>
      </pc:sldChg>
      <pc:sldChg chg="del ord">
        <pc:chgData name="Katie Eberstein" userId="8552068e-af68-466d-8240-da5ec5ba8e15" providerId="ADAL" clId="{B706B6B2-D71E-43F5-A5D4-CA797E1CC7A8}" dt="2024-09-13T20:03:52.682" v="461" actId="47"/>
        <pc:sldMkLst>
          <pc:docMk/>
          <pc:sldMk cId="3425819837" sldId="539"/>
        </pc:sldMkLst>
      </pc:sldChg>
      <pc:sldChg chg="del ord">
        <pc:chgData name="Katie Eberstein" userId="8552068e-af68-466d-8240-da5ec5ba8e15" providerId="ADAL" clId="{B706B6B2-D71E-43F5-A5D4-CA797E1CC7A8}" dt="2024-09-13T19:56:15.576" v="215" actId="47"/>
        <pc:sldMkLst>
          <pc:docMk/>
          <pc:sldMk cId="863274729" sldId="563"/>
        </pc:sldMkLst>
      </pc:sldChg>
      <pc:sldChg chg="del">
        <pc:chgData name="Katie Eberstein" userId="8552068e-af68-466d-8240-da5ec5ba8e15" providerId="ADAL" clId="{B706B6B2-D71E-43F5-A5D4-CA797E1CC7A8}" dt="2024-09-13T19:55:28.267" v="207" actId="47"/>
        <pc:sldMkLst>
          <pc:docMk/>
          <pc:sldMk cId="1219242082" sldId="572"/>
        </pc:sldMkLst>
      </pc:sldChg>
      <pc:sldChg chg="del">
        <pc:chgData name="Katie Eberstein" userId="8552068e-af68-466d-8240-da5ec5ba8e15" providerId="ADAL" clId="{B706B6B2-D71E-43F5-A5D4-CA797E1CC7A8}" dt="2024-09-13T21:26:57.113" v="651" actId="47"/>
        <pc:sldMkLst>
          <pc:docMk/>
          <pc:sldMk cId="680937979" sldId="585"/>
        </pc:sldMkLst>
      </pc:sldChg>
      <pc:sldChg chg="del">
        <pc:chgData name="Katie Eberstein" userId="8552068e-af68-466d-8240-da5ec5ba8e15" providerId="ADAL" clId="{B706B6B2-D71E-43F5-A5D4-CA797E1CC7A8}" dt="2024-09-13T19:57:57.747" v="263" actId="47"/>
        <pc:sldMkLst>
          <pc:docMk/>
          <pc:sldMk cId="204174090" sldId="587"/>
        </pc:sldMkLst>
      </pc:sldChg>
      <pc:sldChg chg="del">
        <pc:chgData name="Katie Eberstein" userId="8552068e-af68-466d-8240-da5ec5ba8e15" providerId="ADAL" clId="{B706B6B2-D71E-43F5-A5D4-CA797E1CC7A8}" dt="2024-09-13T19:53:22.163" v="55" actId="47"/>
        <pc:sldMkLst>
          <pc:docMk/>
          <pc:sldMk cId="646666206" sldId="595"/>
        </pc:sldMkLst>
      </pc:sldChg>
      <pc:sldChg chg="del">
        <pc:chgData name="Katie Eberstein" userId="8552068e-af68-466d-8240-da5ec5ba8e15" providerId="ADAL" clId="{B706B6B2-D71E-43F5-A5D4-CA797E1CC7A8}" dt="2024-09-13T19:57:30.334" v="245" actId="47"/>
        <pc:sldMkLst>
          <pc:docMk/>
          <pc:sldMk cId="3771652661" sldId="596"/>
        </pc:sldMkLst>
      </pc:sldChg>
      <pc:sldChg chg="del">
        <pc:chgData name="Katie Eberstein" userId="8552068e-af68-466d-8240-da5ec5ba8e15" providerId="ADAL" clId="{B706B6B2-D71E-43F5-A5D4-CA797E1CC7A8}" dt="2024-09-13T21:26:57.113" v="651" actId="47"/>
        <pc:sldMkLst>
          <pc:docMk/>
          <pc:sldMk cId="3751347876" sldId="597"/>
        </pc:sldMkLst>
      </pc:sldChg>
      <pc:sldChg chg="del">
        <pc:chgData name="Katie Eberstein" userId="8552068e-af68-466d-8240-da5ec5ba8e15" providerId="ADAL" clId="{B706B6B2-D71E-43F5-A5D4-CA797E1CC7A8}" dt="2024-09-13T20:22:57.511" v="540" actId="47"/>
        <pc:sldMkLst>
          <pc:docMk/>
          <pc:sldMk cId="2896198455" sldId="598"/>
        </pc:sldMkLst>
      </pc:sldChg>
      <pc:sldChg chg="del">
        <pc:chgData name="Katie Eberstein" userId="8552068e-af68-466d-8240-da5ec5ba8e15" providerId="ADAL" clId="{B706B6B2-D71E-43F5-A5D4-CA797E1CC7A8}" dt="2024-09-13T21:21:39.302" v="590" actId="47"/>
        <pc:sldMkLst>
          <pc:docMk/>
          <pc:sldMk cId="406387920" sldId="599"/>
        </pc:sldMkLst>
      </pc:sldChg>
      <pc:sldChg chg="del ord">
        <pc:chgData name="Katie Eberstein" userId="8552068e-af68-466d-8240-da5ec5ba8e15" providerId="ADAL" clId="{B706B6B2-D71E-43F5-A5D4-CA797E1CC7A8}" dt="2024-09-14T07:10:29.433" v="875" actId="47"/>
        <pc:sldMkLst>
          <pc:docMk/>
          <pc:sldMk cId="3973304701" sldId="603"/>
        </pc:sldMkLst>
      </pc:sldChg>
      <pc:sldChg chg="del">
        <pc:chgData name="Katie Eberstein" userId="8552068e-af68-466d-8240-da5ec5ba8e15" providerId="ADAL" clId="{B706B6B2-D71E-43F5-A5D4-CA797E1CC7A8}" dt="2024-09-13T21:26:37.614" v="650" actId="47"/>
        <pc:sldMkLst>
          <pc:docMk/>
          <pc:sldMk cId="837060956" sldId="606"/>
        </pc:sldMkLst>
      </pc:sldChg>
      <pc:sldChg chg="del">
        <pc:chgData name="Katie Eberstein" userId="8552068e-af68-466d-8240-da5ec5ba8e15" providerId="ADAL" clId="{B706B6B2-D71E-43F5-A5D4-CA797E1CC7A8}" dt="2024-09-13T21:26:37.614" v="650" actId="47"/>
        <pc:sldMkLst>
          <pc:docMk/>
          <pc:sldMk cId="2228175611" sldId="607"/>
        </pc:sldMkLst>
      </pc:sldChg>
      <pc:sldChg chg="modSp mod ord">
        <pc:chgData name="Katie Eberstein" userId="8552068e-af68-466d-8240-da5ec5ba8e15" providerId="ADAL" clId="{B706B6B2-D71E-43F5-A5D4-CA797E1CC7A8}" dt="2024-09-13T20:21:45.264" v="535" actId="14100"/>
        <pc:sldMkLst>
          <pc:docMk/>
          <pc:sldMk cId="3463892584" sldId="610"/>
        </pc:sldMkLst>
      </pc:sldChg>
      <pc:sldChg chg="ord">
        <pc:chgData name="Katie Eberstein" userId="8552068e-af68-466d-8240-da5ec5ba8e15" providerId="ADAL" clId="{B706B6B2-D71E-43F5-A5D4-CA797E1CC7A8}" dt="2024-09-13T21:25:39.721" v="640"/>
        <pc:sldMkLst>
          <pc:docMk/>
          <pc:sldMk cId="3721363647" sldId="611"/>
        </pc:sldMkLst>
      </pc:sldChg>
      <pc:sldChg chg="del">
        <pc:chgData name="Katie Eberstein" userId="8552068e-af68-466d-8240-da5ec5ba8e15" providerId="ADAL" clId="{B706B6B2-D71E-43F5-A5D4-CA797E1CC7A8}" dt="2024-09-13T21:26:37.614" v="650" actId="47"/>
        <pc:sldMkLst>
          <pc:docMk/>
          <pc:sldMk cId="3557526977" sldId="617"/>
        </pc:sldMkLst>
      </pc:sldChg>
      <pc:sldChg chg="del">
        <pc:chgData name="Katie Eberstein" userId="8552068e-af68-466d-8240-da5ec5ba8e15" providerId="ADAL" clId="{B706B6B2-D71E-43F5-A5D4-CA797E1CC7A8}" dt="2024-09-13T19:54:46.785" v="201" actId="47"/>
        <pc:sldMkLst>
          <pc:docMk/>
          <pc:sldMk cId="310896473" sldId="618"/>
        </pc:sldMkLst>
      </pc:sldChg>
      <pc:sldChg chg="del ord">
        <pc:chgData name="Katie Eberstein" userId="8552068e-af68-466d-8240-da5ec5ba8e15" providerId="ADAL" clId="{B706B6B2-D71E-43F5-A5D4-CA797E1CC7A8}" dt="2024-09-13T21:30:54.937" v="760" actId="47"/>
        <pc:sldMkLst>
          <pc:docMk/>
          <pc:sldMk cId="1044438480" sldId="620"/>
        </pc:sldMkLst>
      </pc:sldChg>
      <pc:sldChg chg="del">
        <pc:chgData name="Katie Eberstein" userId="8552068e-af68-466d-8240-da5ec5ba8e15" providerId="ADAL" clId="{B706B6B2-D71E-43F5-A5D4-CA797E1CC7A8}" dt="2024-09-13T21:26:37.614" v="650" actId="47"/>
        <pc:sldMkLst>
          <pc:docMk/>
          <pc:sldMk cId="1462798406" sldId="624"/>
        </pc:sldMkLst>
      </pc:sldChg>
      <pc:sldChg chg="del">
        <pc:chgData name="Katie Eberstein" userId="8552068e-af68-466d-8240-da5ec5ba8e15" providerId="ADAL" clId="{B706B6B2-D71E-43F5-A5D4-CA797E1CC7A8}" dt="2024-09-13T21:26:57.113" v="651" actId="47"/>
        <pc:sldMkLst>
          <pc:docMk/>
          <pc:sldMk cId="1105325936" sldId="626"/>
        </pc:sldMkLst>
      </pc:sldChg>
      <pc:sldChg chg="ord">
        <pc:chgData name="Katie Eberstein" userId="8552068e-af68-466d-8240-da5ec5ba8e15" providerId="ADAL" clId="{B706B6B2-D71E-43F5-A5D4-CA797E1CC7A8}" dt="2024-09-13T21:26:15.873" v="649"/>
        <pc:sldMkLst>
          <pc:docMk/>
          <pc:sldMk cId="4156663336" sldId="637"/>
        </pc:sldMkLst>
      </pc:sldChg>
      <pc:sldChg chg="del">
        <pc:chgData name="Katie Eberstein" userId="8552068e-af68-466d-8240-da5ec5ba8e15" providerId="ADAL" clId="{B706B6B2-D71E-43F5-A5D4-CA797E1CC7A8}" dt="2024-09-13T21:26:37.614" v="650" actId="47"/>
        <pc:sldMkLst>
          <pc:docMk/>
          <pc:sldMk cId="1622881595" sldId="639"/>
        </pc:sldMkLst>
      </pc:sldChg>
      <pc:sldChg chg="del">
        <pc:chgData name="Katie Eberstein" userId="8552068e-af68-466d-8240-da5ec5ba8e15" providerId="ADAL" clId="{B706B6B2-D71E-43F5-A5D4-CA797E1CC7A8}" dt="2024-09-13T21:26:37.614" v="650" actId="47"/>
        <pc:sldMkLst>
          <pc:docMk/>
          <pc:sldMk cId="1317634978" sldId="640"/>
        </pc:sldMkLst>
      </pc:sldChg>
      <pc:sldChg chg="ord">
        <pc:chgData name="Katie Eberstein" userId="8552068e-af68-466d-8240-da5ec5ba8e15" providerId="ADAL" clId="{B706B6B2-D71E-43F5-A5D4-CA797E1CC7A8}" dt="2024-09-13T19:58:10.705" v="271"/>
        <pc:sldMkLst>
          <pc:docMk/>
          <pc:sldMk cId="2643029999" sldId="872"/>
        </pc:sldMkLst>
      </pc:sldChg>
      <pc:sldChg chg="del ord">
        <pc:chgData name="Katie Eberstein" userId="8552068e-af68-466d-8240-da5ec5ba8e15" providerId="ADAL" clId="{B706B6B2-D71E-43F5-A5D4-CA797E1CC7A8}" dt="2024-09-13T21:31:01.422" v="761" actId="47"/>
        <pc:sldMkLst>
          <pc:docMk/>
          <pc:sldMk cId="3895271049" sldId="875"/>
        </pc:sldMkLst>
      </pc:sldChg>
      <pc:sldChg chg="addSp delSp modSp mod ord setBg">
        <pc:chgData name="Katie Eberstein" userId="8552068e-af68-466d-8240-da5ec5ba8e15" providerId="ADAL" clId="{B706B6B2-D71E-43F5-A5D4-CA797E1CC7A8}" dt="2024-09-13T21:30:48.379" v="759" actId="478"/>
        <pc:sldMkLst>
          <pc:docMk/>
          <pc:sldMk cId="3219064012" sldId="876"/>
        </pc:sldMkLst>
      </pc:sldChg>
      <pc:sldChg chg="del">
        <pc:chgData name="Katie Eberstein" userId="8552068e-af68-466d-8240-da5ec5ba8e15" providerId="ADAL" clId="{B706B6B2-D71E-43F5-A5D4-CA797E1CC7A8}" dt="2024-09-13T21:26:57.113" v="651" actId="47"/>
        <pc:sldMkLst>
          <pc:docMk/>
          <pc:sldMk cId="2162456108" sldId="877"/>
        </pc:sldMkLst>
      </pc:sldChg>
      <pc:sldChg chg="del">
        <pc:chgData name="Katie Eberstein" userId="8552068e-af68-466d-8240-da5ec5ba8e15" providerId="ADAL" clId="{B706B6B2-D71E-43F5-A5D4-CA797E1CC7A8}" dt="2024-09-13T21:26:57.113" v="651" actId="47"/>
        <pc:sldMkLst>
          <pc:docMk/>
          <pc:sldMk cId="1852223643" sldId="878"/>
        </pc:sldMkLst>
      </pc:sldChg>
      <pc:sldChg chg="ord">
        <pc:chgData name="Katie Eberstein" userId="8552068e-af68-466d-8240-da5ec5ba8e15" providerId="ADAL" clId="{B706B6B2-D71E-43F5-A5D4-CA797E1CC7A8}" dt="2024-09-13T19:44:16.706" v="1"/>
        <pc:sldMkLst>
          <pc:docMk/>
          <pc:sldMk cId="3733132382" sldId="880"/>
        </pc:sldMkLst>
      </pc:sldChg>
      <pc:sldChg chg="del">
        <pc:chgData name="Katie Eberstein" userId="8552068e-af68-466d-8240-da5ec5ba8e15" providerId="ADAL" clId="{B706B6B2-D71E-43F5-A5D4-CA797E1CC7A8}" dt="2024-09-13T21:26:37.614" v="650" actId="47"/>
        <pc:sldMkLst>
          <pc:docMk/>
          <pc:sldMk cId="3769418059" sldId="882"/>
        </pc:sldMkLst>
      </pc:sldChg>
      <pc:sldChg chg="del">
        <pc:chgData name="Katie Eberstein" userId="8552068e-af68-466d-8240-da5ec5ba8e15" providerId="ADAL" clId="{B706B6B2-D71E-43F5-A5D4-CA797E1CC7A8}" dt="2024-09-13T21:26:37.614" v="650" actId="47"/>
        <pc:sldMkLst>
          <pc:docMk/>
          <pc:sldMk cId="3939735277" sldId="883"/>
        </pc:sldMkLst>
      </pc:sldChg>
      <pc:sldChg chg="del">
        <pc:chgData name="Katie Eberstein" userId="8552068e-af68-466d-8240-da5ec5ba8e15" providerId="ADAL" clId="{B706B6B2-D71E-43F5-A5D4-CA797E1CC7A8}" dt="2024-09-13T21:26:57.113" v="651" actId="47"/>
        <pc:sldMkLst>
          <pc:docMk/>
          <pc:sldMk cId="1436128924" sldId="884"/>
        </pc:sldMkLst>
      </pc:sldChg>
      <pc:sldChg chg="del">
        <pc:chgData name="Katie Eberstein" userId="8552068e-af68-466d-8240-da5ec5ba8e15" providerId="ADAL" clId="{B706B6B2-D71E-43F5-A5D4-CA797E1CC7A8}" dt="2024-09-13T21:26:57.113" v="651" actId="47"/>
        <pc:sldMkLst>
          <pc:docMk/>
          <pc:sldMk cId="1532461578" sldId="885"/>
        </pc:sldMkLst>
      </pc:sldChg>
      <pc:sldChg chg="del">
        <pc:chgData name="Katie Eberstein" userId="8552068e-af68-466d-8240-da5ec5ba8e15" providerId="ADAL" clId="{B706B6B2-D71E-43F5-A5D4-CA797E1CC7A8}" dt="2024-09-13T21:26:57.113" v="651" actId="47"/>
        <pc:sldMkLst>
          <pc:docMk/>
          <pc:sldMk cId="11620572" sldId="886"/>
        </pc:sldMkLst>
      </pc:sldChg>
      <pc:sldChg chg="del">
        <pc:chgData name="Katie Eberstein" userId="8552068e-af68-466d-8240-da5ec5ba8e15" providerId="ADAL" clId="{B706B6B2-D71E-43F5-A5D4-CA797E1CC7A8}" dt="2024-09-13T21:31:30.963" v="765" actId="47"/>
        <pc:sldMkLst>
          <pc:docMk/>
          <pc:sldMk cId="333240570" sldId="890"/>
        </pc:sldMkLst>
      </pc:sldChg>
      <pc:sldChg chg="del">
        <pc:chgData name="Katie Eberstein" userId="8552068e-af68-466d-8240-da5ec5ba8e15" providerId="ADAL" clId="{B706B6B2-D71E-43F5-A5D4-CA797E1CC7A8}" dt="2024-09-13T21:31:30.963" v="765" actId="47"/>
        <pc:sldMkLst>
          <pc:docMk/>
          <pc:sldMk cId="65016392" sldId="891"/>
        </pc:sldMkLst>
      </pc:sldChg>
      <pc:sldChg chg="del">
        <pc:chgData name="Katie Eberstein" userId="8552068e-af68-466d-8240-da5ec5ba8e15" providerId="ADAL" clId="{B706B6B2-D71E-43F5-A5D4-CA797E1CC7A8}" dt="2024-09-14T07:05:35.692" v="817" actId="47"/>
        <pc:sldMkLst>
          <pc:docMk/>
          <pc:sldMk cId="1761332787" sldId="908"/>
        </pc:sldMkLst>
      </pc:sldChg>
      <pc:sldChg chg="del">
        <pc:chgData name="Katie Eberstein" userId="8552068e-af68-466d-8240-da5ec5ba8e15" providerId="ADAL" clId="{B706B6B2-D71E-43F5-A5D4-CA797E1CC7A8}" dt="2024-09-13T21:31:09.980" v="762" actId="47"/>
        <pc:sldMkLst>
          <pc:docMk/>
          <pc:sldMk cId="3309558909" sldId="909"/>
        </pc:sldMkLst>
      </pc:sldChg>
      <pc:sldChg chg="del">
        <pc:chgData name="Katie Eberstein" userId="8552068e-af68-466d-8240-da5ec5ba8e15" providerId="ADAL" clId="{B706B6B2-D71E-43F5-A5D4-CA797E1CC7A8}" dt="2024-09-13T21:31:14.512" v="763" actId="47"/>
        <pc:sldMkLst>
          <pc:docMk/>
          <pc:sldMk cId="1595128903" sldId="910"/>
        </pc:sldMkLst>
      </pc:sldChg>
      <pc:sldChg chg="del">
        <pc:chgData name="Katie Eberstein" userId="8552068e-af68-466d-8240-da5ec5ba8e15" providerId="ADAL" clId="{B706B6B2-D71E-43F5-A5D4-CA797E1CC7A8}" dt="2024-09-13T21:31:24.202" v="764" actId="47"/>
        <pc:sldMkLst>
          <pc:docMk/>
          <pc:sldMk cId="739239141" sldId="911"/>
        </pc:sldMkLst>
      </pc:sldChg>
      <pc:sldChg chg="del">
        <pc:chgData name="Katie Eberstein" userId="8552068e-af68-466d-8240-da5ec5ba8e15" providerId="ADAL" clId="{B706B6B2-D71E-43F5-A5D4-CA797E1CC7A8}" dt="2024-09-13T21:31:24.202" v="764" actId="47"/>
        <pc:sldMkLst>
          <pc:docMk/>
          <pc:sldMk cId="2471935826" sldId="912"/>
        </pc:sldMkLst>
      </pc:sldChg>
      <pc:sldChg chg="del">
        <pc:chgData name="Katie Eberstein" userId="8552068e-af68-466d-8240-da5ec5ba8e15" providerId="ADAL" clId="{B706B6B2-D71E-43F5-A5D4-CA797E1CC7A8}" dt="2024-09-13T21:31:24.202" v="764" actId="47"/>
        <pc:sldMkLst>
          <pc:docMk/>
          <pc:sldMk cId="1176662578" sldId="913"/>
        </pc:sldMkLst>
      </pc:sldChg>
      <pc:sldChg chg="del">
        <pc:chgData name="Katie Eberstein" userId="8552068e-af68-466d-8240-da5ec5ba8e15" providerId="ADAL" clId="{B706B6B2-D71E-43F5-A5D4-CA797E1CC7A8}" dt="2024-09-13T21:31:24.202" v="764" actId="47"/>
        <pc:sldMkLst>
          <pc:docMk/>
          <pc:sldMk cId="1179210196" sldId="914"/>
        </pc:sldMkLst>
      </pc:sldChg>
      <pc:sldChg chg="del">
        <pc:chgData name="Katie Eberstein" userId="8552068e-af68-466d-8240-da5ec5ba8e15" providerId="ADAL" clId="{B706B6B2-D71E-43F5-A5D4-CA797E1CC7A8}" dt="2024-09-13T21:31:24.202" v="764" actId="47"/>
        <pc:sldMkLst>
          <pc:docMk/>
          <pc:sldMk cId="1947103277" sldId="915"/>
        </pc:sldMkLst>
      </pc:sldChg>
      <pc:sldChg chg="del">
        <pc:chgData name="Katie Eberstein" userId="8552068e-af68-466d-8240-da5ec5ba8e15" providerId="ADAL" clId="{B706B6B2-D71E-43F5-A5D4-CA797E1CC7A8}" dt="2024-09-13T21:31:24.202" v="764" actId="47"/>
        <pc:sldMkLst>
          <pc:docMk/>
          <pc:sldMk cId="1493523109" sldId="916"/>
        </pc:sldMkLst>
      </pc:sldChg>
      <pc:sldChg chg="del">
        <pc:chgData name="Katie Eberstein" userId="8552068e-af68-466d-8240-da5ec5ba8e15" providerId="ADAL" clId="{B706B6B2-D71E-43F5-A5D4-CA797E1CC7A8}" dt="2024-09-13T21:31:24.202" v="764" actId="47"/>
        <pc:sldMkLst>
          <pc:docMk/>
          <pc:sldMk cId="3350321769" sldId="917"/>
        </pc:sldMkLst>
      </pc:sldChg>
      <pc:sldChg chg="del">
        <pc:chgData name="Katie Eberstein" userId="8552068e-af68-466d-8240-da5ec5ba8e15" providerId="ADAL" clId="{B706B6B2-D71E-43F5-A5D4-CA797E1CC7A8}" dt="2024-09-13T21:31:24.202" v="764" actId="47"/>
        <pc:sldMkLst>
          <pc:docMk/>
          <pc:sldMk cId="751091534" sldId="918"/>
        </pc:sldMkLst>
      </pc:sldChg>
      <pc:sldChg chg="del">
        <pc:chgData name="Katie Eberstein" userId="8552068e-af68-466d-8240-da5ec5ba8e15" providerId="ADAL" clId="{B706B6B2-D71E-43F5-A5D4-CA797E1CC7A8}" dt="2024-09-14T07:05:41.143" v="818" actId="2696"/>
        <pc:sldMkLst>
          <pc:docMk/>
          <pc:sldMk cId="2736201498" sldId="919"/>
        </pc:sldMkLst>
      </pc:sldChg>
      <pc:sldChg chg="del">
        <pc:chgData name="Katie Eberstein" userId="8552068e-af68-466d-8240-da5ec5ba8e15" providerId="ADAL" clId="{B706B6B2-D71E-43F5-A5D4-CA797E1CC7A8}" dt="2024-09-13T21:31:30.963" v="765" actId="47"/>
        <pc:sldMkLst>
          <pc:docMk/>
          <pc:sldMk cId="3378381009" sldId="920"/>
        </pc:sldMkLst>
      </pc:sldChg>
      <pc:sldChg chg="del">
        <pc:chgData name="Katie Eberstein" userId="8552068e-af68-466d-8240-da5ec5ba8e15" providerId="ADAL" clId="{B706B6B2-D71E-43F5-A5D4-CA797E1CC7A8}" dt="2024-09-13T21:31:30.963" v="765" actId="47"/>
        <pc:sldMkLst>
          <pc:docMk/>
          <pc:sldMk cId="2149686074" sldId="921"/>
        </pc:sldMkLst>
      </pc:sldChg>
      <pc:sldChg chg="addSp delSp modSp mod ord">
        <pc:chgData name="Katie Eberstein" userId="8552068e-af68-466d-8240-da5ec5ba8e15" providerId="ADAL" clId="{B706B6B2-D71E-43F5-A5D4-CA797E1CC7A8}" dt="2024-09-14T06:55:49.485" v="808" actId="1076"/>
        <pc:sldMkLst>
          <pc:docMk/>
          <pc:sldMk cId="3153898741" sldId="922"/>
        </pc:sldMkLst>
      </pc:sldChg>
      <pc:sldChg chg="addSp modSp mod ord">
        <pc:chgData name="Katie Eberstein" userId="8552068e-af68-466d-8240-da5ec5ba8e15" providerId="ADAL" clId="{B706B6B2-D71E-43F5-A5D4-CA797E1CC7A8}" dt="2024-09-13T21:29:00.665" v="724" actId="20577"/>
        <pc:sldMkLst>
          <pc:docMk/>
          <pc:sldMk cId="1480703885" sldId="923"/>
        </pc:sldMkLst>
      </pc:sldChg>
      <pc:sldChg chg="del">
        <pc:chgData name="Katie Eberstein" userId="8552068e-af68-466d-8240-da5ec5ba8e15" providerId="ADAL" clId="{B706B6B2-D71E-43F5-A5D4-CA797E1CC7A8}" dt="2024-09-13T21:21:35.169" v="588" actId="47"/>
        <pc:sldMkLst>
          <pc:docMk/>
          <pc:sldMk cId="3661222820" sldId="924"/>
        </pc:sldMkLst>
      </pc:sldChg>
      <pc:sldChg chg="addSp modSp del ord">
        <pc:chgData name="Katie Eberstein" userId="8552068e-af68-466d-8240-da5ec5ba8e15" providerId="ADAL" clId="{B706B6B2-D71E-43F5-A5D4-CA797E1CC7A8}" dt="2024-09-13T21:26:57.113" v="651" actId="47"/>
        <pc:sldMkLst>
          <pc:docMk/>
          <pc:sldMk cId="2223298141" sldId="925"/>
        </pc:sldMkLst>
      </pc:sldChg>
      <pc:sldChg chg="del ord">
        <pc:chgData name="Katie Eberstein" userId="8552068e-af68-466d-8240-da5ec5ba8e15" providerId="ADAL" clId="{B706B6B2-D71E-43F5-A5D4-CA797E1CC7A8}" dt="2024-09-14T07:04:40.554" v="810" actId="47"/>
        <pc:sldMkLst>
          <pc:docMk/>
          <pc:sldMk cId="1534582786" sldId="926"/>
        </pc:sldMkLst>
      </pc:sldChg>
      <pc:sldChg chg="del">
        <pc:chgData name="Katie Eberstein" userId="8552068e-af68-466d-8240-da5ec5ba8e15" providerId="ADAL" clId="{B706B6B2-D71E-43F5-A5D4-CA797E1CC7A8}" dt="2024-09-13T21:26:57.113" v="651" actId="47"/>
        <pc:sldMkLst>
          <pc:docMk/>
          <pc:sldMk cId="1301881765" sldId="927"/>
        </pc:sldMkLst>
      </pc:sldChg>
      <pc:sldChg chg="del">
        <pc:chgData name="Katie Eberstein" userId="8552068e-af68-466d-8240-da5ec5ba8e15" providerId="ADAL" clId="{B706B6B2-D71E-43F5-A5D4-CA797E1CC7A8}" dt="2024-09-13T21:26:57.113" v="651" actId="47"/>
        <pc:sldMkLst>
          <pc:docMk/>
          <pc:sldMk cId="3092658697" sldId="928"/>
        </pc:sldMkLst>
      </pc:sldChg>
      <pc:sldChg chg="del">
        <pc:chgData name="Katie Eberstein" userId="8552068e-af68-466d-8240-da5ec5ba8e15" providerId="ADAL" clId="{B706B6B2-D71E-43F5-A5D4-CA797E1CC7A8}" dt="2024-09-13T21:21:37.226" v="589" actId="47"/>
        <pc:sldMkLst>
          <pc:docMk/>
          <pc:sldMk cId="855794874" sldId="929"/>
        </pc:sldMkLst>
      </pc:sldChg>
      <pc:sldChg chg="addSp delSp modSp del mod ord modAnim">
        <pc:chgData name="Katie Eberstein" userId="8552068e-af68-466d-8240-da5ec5ba8e15" providerId="ADAL" clId="{B706B6B2-D71E-43F5-A5D4-CA797E1CC7A8}" dt="2024-09-14T07:09:31.422" v="852" actId="47"/>
        <pc:sldMkLst>
          <pc:docMk/>
          <pc:sldMk cId="4152333169" sldId="930"/>
        </pc:sldMkLst>
      </pc:sldChg>
      <pc:sldChg chg="ord">
        <pc:chgData name="Katie Eberstein" userId="8552068e-af68-466d-8240-da5ec5ba8e15" providerId="ADAL" clId="{B706B6B2-D71E-43F5-A5D4-CA797E1CC7A8}" dt="2024-09-13T21:24:42.435" v="638"/>
        <pc:sldMkLst>
          <pc:docMk/>
          <pc:sldMk cId="1519136893" sldId="931"/>
        </pc:sldMkLst>
      </pc:sldChg>
      <pc:sldChg chg="addSp delSp modSp mod">
        <pc:chgData name="Katie Eberstein" userId="8552068e-af68-466d-8240-da5ec5ba8e15" providerId="ADAL" clId="{B706B6B2-D71E-43F5-A5D4-CA797E1CC7A8}" dt="2024-09-14T06:55:09.094" v="806" actId="14100"/>
        <pc:sldMkLst>
          <pc:docMk/>
          <pc:sldMk cId="2958709580" sldId="932"/>
        </pc:sldMkLst>
      </pc:sldChg>
      <pc:sldChg chg="addSp modSp mod ord">
        <pc:chgData name="Katie Eberstein" userId="8552068e-af68-466d-8240-da5ec5ba8e15" providerId="ADAL" clId="{B706B6B2-D71E-43F5-A5D4-CA797E1CC7A8}" dt="2024-09-14T06:54:44.394" v="805"/>
        <pc:sldMkLst>
          <pc:docMk/>
          <pc:sldMk cId="1407476432" sldId="933"/>
        </pc:sldMkLst>
      </pc:sldChg>
      <pc:sldChg chg="addSp delSp modSp mod">
        <pc:chgData name="Katie Eberstein" userId="8552068e-af68-466d-8240-da5ec5ba8e15" providerId="ADAL" clId="{B706B6B2-D71E-43F5-A5D4-CA797E1CC7A8}" dt="2024-09-13T19:56:11.286" v="214" actId="1076"/>
        <pc:sldMkLst>
          <pc:docMk/>
          <pc:sldMk cId="3597747000" sldId="934"/>
        </pc:sldMkLst>
      </pc:sldChg>
      <pc:sldChg chg="modSp add mod">
        <pc:chgData name="Katie Eberstein" userId="8552068e-af68-466d-8240-da5ec5ba8e15" providerId="ADAL" clId="{B706B6B2-D71E-43F5-A5D4-CA797E1CC7A8}" dt="2024-09-13T19:54:40.319" v="200" actId="20577"/>
        <pc:sldMkLst>
          <pc:docMk/>
          <pc:sldMk cId="420494980" sldId="935"/>
        </pc:sldMkLst>
      </pc:sldChg>
      <pc:sldChg chg="addSp delSp modSp add mod">
        <pc:chgData name="Katie Eberstein" userId="8552068e-af68-466d-8240-da5ec5ba8e15" providerId="ADAL" clId="{B706B6B2-D71E-43F5-A5D4-CA797E1CC7A8}" dt="2024-09-13T19:55:01.822" v="204" actId="14100"/>
        <pc:sldMkLst>
          <pc:docMk/>
          <pc:sldMk cId="3385527749" sldId="936"/>
        </pc:sldMkLst>
      </pc:sldChg>
      <pc:sldChg chg="addSp modSp add mod">
        <pc:chgData name="Katie Eberstein" userId="8552068e-af68-466d-8240-da5ec5ba8e15" providerId="ADAL" clId="{B706B6B2-D71E-43F5-A5D4-CA797E1CC7A8}" dt="2024-09-13T19:57:52.888" v="262" actId="20577"/>
        <pc:sldMkLst>
          <pc:docMk/>
          <pc:sldMk cId="1078798643" sldId="937"/>
        </pc:sldMkLst>
      </pc:sldChg>
      <pc:sldChg chg="addSp modSp add mod modAnim">
        <pc:chgData name="Katie Eberstein" userId="8552068e-af68-466d-8240-da5ec5ba8e15" providerId="ADAL" clId="{B706B6B2-D71E-43F5-A5D4-CA797E1CC7A8}" dt="2024-09-13T19:59:15.629" v="343" actId="1076"/>
        <pc:sldMkLst>
          <pc:docMk/>
          <pc:sldMk cId="127204511" sldId="938"/>
        </pc:sldMkLst>
      </pc:sldChg>
      <pc:sldChg chg="addSp delSp modSp add mod ord">
        <pc:chgData name="Katie Eberstein" userId="8552068e-af68-466d-8240-da5ec5ba8e15" providerId="ADAL" clId="{B706B6B2-D71E-43F5-A5D4-CA797E1CC7A8}" dt="2024-09-13T20:02:57.651" v="426" actId="14100"/>
        <pc:sldMkLst>
          <pc:docMk/>
          <pc:sldMk cId="1134542943" sldId="939"/>
        </pc:sldMkLst>
      </pc:sldChg>
      <pc:sldChg chg="addSp modSp add mod ord">
        <pc:chgData name="Katie Eberstein" userId="8552068e-af68-466d-8240-da5ec5ba8e15" providerId="ADAL" clId="{B706B6B2-D71E-43F5-A5D4-CA797E1CC7A8}" dt="2024-09-13T20:03:48.798" v="460" actId="255"/>
        <pc:sldMkLst>
          <pc:docMk/>
          <pc:sldMk cId="77596213" sldId="940"/>
        </pc:sldMkLst>
      </pc:sldChg>
      <pc:sldChg chg="modSp mod">
        <pc:chgData name="Katie Eberstein" userId="8552068e-af68-466d-8240-da5ec5ba8e15" providerId="ADAL" clId="{B706B6B2-D71E-43F5-A5D4-CA797E1CC7A8}" dt="2024-09-13T19:57:21.924" v="244" actId="207"/>
        <pc:sldMkLst>
          <pc:docMk/>
          <pc:sldMk cId="3904539907" sldId="941"/>
        </pc:sldMkLst>
      </pc:sldChg>
      <pc:sldChg chg="modSp mod">
        <pc:chgData name="Katie Eberstein" userId="8552068e-af68-466d-8240-da5ec5ba8e15" providerId="ADAL" clId="{B706B6B2-D71E-43F5-A5D4-CA797E1CC7A8}" dt="2024-09-13T19:59:57.080" v="345" actId="207"/>
        <pc:sldMkLst>
          <pc:docMk/>
          <pc:sldMk cId="614011151" sldId="942"/>
        </pc:sldMkLst>
      </pc:sldChg>
      <pc:sldChg chg="modSp mod ord">
        <pc:chgData name="Katie Eberstein" userId="8552068e-af68-466d-8240-da5ec5ba8e15" providerId="ADAL" clId="{B706B6B2-D71E-43F5-A5D4-CA797E1CC7A8}" dt="2024-09-13T21:20:51.693" v="581"/>
        <pc:sldMkLst>
          <pc:docMk/>
          <pc:sldMk cId="2678655841" sldId="943"/>
        </pc:sldMkLst>
      </pc:sldChg>
      <pc:sldChg chg="addSp delSp modSp new mod ord modAnim">
        <pc:chgData name="Katie Eberstein" userId="8552068e-af68-466d-8240-da5ec5ba8e15" providerId="ADAL" clId="{B706B6B2-D71E-43F5-A5D4-CA797E1CC7A8}" dt="2024-09-13T21:21:04.592" v="583"/>
        <pc:sldMkLst>
          <pc:docMk/>
          <pc:sldMk cId="1139544866" sldId="944"/>
        </pc:sldMkLst>
      </pc:sldChg>
      <pc:sldChg chg="new del">
        <pc:chgData name="Katie Eberstein" userId="8552068e-af68-466d-8240-da5ec5ba8e15" providerId="ADAL" clId="{B706B6B2-D71E-43F5-A5D4-CA797E1CC7A8}" dt="2024-09-14T07:04:41.878" v="811" actId="47"/>
        <pc:sldMkLst>
          <pc:docMk/>
          <pc:sldMk cId="3250966346" sldId="945"/>
        </pc:sldMkLst>
      </pc:sldChg>
      <pc:sldChg chg="new del">
        <pc:chgData name="Katie Eberstein" userId="8552068e-af68-466d-8240-da5ec5ba8e15" providerId="ADAL" clId="{B706B6B2-D71E-43F5-A5D4-CA797E1CC7A8}" dt="2024-09-14T07:04:43.056" v="812" actId="47"/>
        <pc:sldMkLst>
          <pc:docMk/>
          <pc:sldMk cId="400988255" sldId="946"/>
        </pc:sldMkLst>
      </pc:sldChg>
      <pc:sldChg chg="addSp delSp modSp mod">
        <pc:chgData name="Katie Eberstein" userId="8552068e-af68-466d-8240-da5ec5ba8e15" providerId="ADAL" clId="{B706B6B2-D71E-43F5-A5D4-CA797E1CC7A8}" dt="2024-09-13T20:20:32.985" v="531" actId="1076"/>
        <pc:sldMkLst>
          <pc:docMk/>
          <pc:sldMk cId="2195734251" sldId="947"/>
        </pc:sldMkLst>
      </pc:sldChg>
      <pc:sldChg chg="modSp mod ord">
        <pc:chgData name="Katie Eberstein" userId="8552068e-af68-466d-8240-da5ec5ba8e15" providerId="ADAL" clId="{B706B6B2-D71E-43F5-A5D4-CA797E1CC7A8}" dt="2024-09-13T21:25:56.690" v="645"/>
        <pc:sldMkLst>
          <pc:docMk/>
          <pc:sldMk cId="257831596" sldId="948"/>
        </pc:sldMkLst>
      </pc:sldChg>
      <pc:sldChg chg="addSp delSp modSp mod">
        <pc:chgData name="Katie Eberstein" userId="8552068e-af68-466d-8240-da5ec5ba8e15" providerId="ADAL" clId="{B706B6B2-D71E-43F5-A5D4-CA797E1CC7A8}" dt="2024-09-13T20:26:24.787" v="569" actId="20577"/>
        <pc:sldMkLst>
          <pc:docMk/>
          <pc:sldMk cId="381786246" sldId="949"/>
        </pc:sldMkLst>
      </pc:sldChg>
      <pc:sldChg chg="addSp delSp modSp mod ord">
        <pc:chgData name="Katie Eberstein" userId="8552068e-af68-466d-8240-da5ec5ba8e15" providerId="ADAL" clId="{B706B6B2-D71E-43F5-A5D4-CA797E1CC7A8}" dt="2024-09-13T21:24:26.833" v="636"/>
        <pc:sldMkLst>
          <pc:docMk/>
          <pc:sldMk cId="3867563953" sldId="950"/>
        </pc:sldMkLst>
      </pc:sldChg>
      <pc:sldChg chg="add">
        <pc:chgData name="Katie Eberstein" userId="8552068e-af68-466d-8240-da5ec5ba8e15" providerId="ADAL" clId="{B706B6B2-D71E-43F5-A5D4-CA797E1CC7A8}" dt="2024-09-13T20:25:34.236" v="548"/>
        <pc:sldMkLst>
          <pc:docMk/>
          <pc:sldMk cId="2417777087" sldId="951"/>
        </pc:sldMkLst>
      </pc:sldChg>
      <pc:sldChg chg="add del">
        <pc:chgData name="Katie Eberstein" userId="8552068e-af68-466d-8240-da5ec5ba8e15" providerId="ADAL" clId="{B706B6B2-D71E-43F5-A5D4-CA797E1CC7A8}" dt="2024-09-14T07:11:49.923" v="927" actId="47"/>
        <pc:sldMkLst>
          <pc:docMk/>
          <pc:sldMk cId="4127916295" sldId="952"/>
        </pc:sldMkLst>
      </pc:sldChg>
      <pc:sldChg chg="add del">
        <pc:chgData name="Katie Eberstein" userId="8552068e-af68-466d-8240-da5ec5ba8e15" providerId="ADAL" clId="{B706B6B2-D71E-43F5-A5D4-CA797E1CC7A8}" dt="2024-09-14T07:11:49.125" v="926" actId="47"/>
        <pc:sldMkLst>
          <pc:docMk/>
          <pc:sldMk cId="3555210670" sldId="953"/>
        </pc:sldMkLst>
      </pc:sldChg>
      <pc:sldChg chg="del">
        <pc:chgData name="Katie Eberstein" userId="8552068e-af68-466d-8240-da5ec5ba8e15" providerId="ADAL" clId="{B706B6B2-D71E-43F5-A5D4-CA797E1CC7A8}" dt="2024-09-14T06:55:24.919" v="807" actId="47"/>
        <pc:sldMkLst>
          <pc:docMk/>
          <pc:sldMk cId="2201598820" sldId="954"/>
        </pc:sldMkLst>
      </pc:sldChg>
      <pc:sldChg chg="del">
        <pc:chgData name="Katie Eberstein" userId="8552068e-af68-466d-8240-da5ec5ba8e15" providerId="ADAL" clId="{B706B6B2-D71E-43F5-A5D4-CA797E1CC7A8}" dt="2024-09-14T07:11:35.205" v="924" actId="47"/>
        <pc:sldMkLst>
          <pc:docMk/>
          <pc:sldMk cId="619328885" sldId="955"/>
        </pc:sldMkLst>
      </pc:sldChg>
      <pc:sldChg chg="addSp delSp modSp add mod modAnim">
        <pc:chgData name="Katie Eberstein" userId="8552068e-af68-466d-8240-da5ec5ba8e15" providerId="ADAL" clId="{B706B6B2-D71E-43F5-A5D4-CA797E1CC7A8}" dt="2024-09-13T21:36:38.792" v="798" actId="167"/>
        <pc:sldMkLst>
          <pc:docMk/>
          <pc:sldMk cId="892966966" sldId="956"/>
        </pc:sldMkLst>
      </pc:sldChg>
      <pc:sldChg chg="addSp modSp add mod">
        <pc:chgData name="Katie Eberstein" userId="8552068e-af68-466d-8240-da5ec5ba8e15" providerId="ADAL" clId="{B706B6B2-D71E-43F5-A5D4-CA797E1CC7A8}" dt="2024-09-14T07:08:47.062" v="851" actId="20577"/>
        <pc:sldMkLst>
          <pc:docMk/>
          <pc:sldMk cId="1324578117" sldId="957"/>
        </pc:sldMkLst>
      </pc:sldChg>
      <pc:sldChg chg="addSp delSp modSp new mod modAnim">
        <pc:chgData name="Katie Eberstein" userId="8552068e-af68-466d-8240-da5ec5ba8e15" providerId="ADAL" clId="{B706B6B2-D71E-43F5-A5D4-CA797E1CC7A8}" dt="2024-09-14T07:05:11.618" v="816" actId="1076"/>
        <pc:sldMkLst>
          <pc:docMk/>
          <pc:sldMk cId="3786346675" sldId="958"/>
        </pc:sldMkLst>
      </pc:sldChg>
      <pc:sldChg chg="addSp modSp mod">
        <pc:chgData name="Katie Eberstein" userId="8552068e-af68-466d-8240-da5ec5ba8e15" providerId="ADAL" clId="{B706B6B2-D71E-43F5-A5D4-CA797E1CC7A8}" dt="2024-09-14T07:10:27.124" v="874" actId="1076"/>
        <pc:sldMkLst>
          <pc:docMk/>
          <pc:sldMk cId="641151595" sldId="959"/>
        </pc:sldMkLst>
      </pc:sldChg>
      <pc:sldChg chg="addSp modSp mod">
        <pc:chgData name="Katie Eberstein" userId="8552068e-af68-466d-8240-da5ec5ba8e15" providerId="ADAL" clId="{B706B6B2-D71E-43F5-A5D4-CA797E1CC7A8}" dt="2024-09-14T07:11:29.386" v="923" actId="14100"/>
        <pc:sldMkLst>
          <pc:docMk/>
          <pc:sldMk cId="2643990663" sldId="960"/>
        </pc:sldMkLst>
      </pc:sldChg>
      <pc:sldChg chg="modSp new mod ord">
        <pc:chgData name="Katie Eberstein" userId="8552068e-af68-466d-8240-da5ec5ba8e15" providerId="ADAL" clId="{B706B6B2-D71E-43F5-A5D4-CA797E1CC7A8}" dt="2024-09-14T08:06:18.493" v="1052" actId="20577"/>
        <pc:sldMkLst>
          <pc:docMk/>
          <pc:sldMk cId="897053106" sldId="961"/>
        </pc:sldMkLst>
      </pc:sldChg>
    </pc:docChg>
  </pc:docChgLst>
  <pc:docChgLst>
    <pc:chgData name="Katie Eberstein" userId="S::katie.eberstein@brighton-hove.gov.uk::8552068e-af68-466d-8240-da5ec5ba8e15" providerId="AD" clId="Web-{83792229-08AC-4E10-8B1A-ACA65B67D5C2}"/>
    <pc:docChg chg="addSld delSld modSld sldOrd">
      <pc:chgData name="Katie Eberstein" userId="S::katie.eberstein@brighton-hove.gov.uk::8552068e-af68-466d-8240-da5ec5ba8e15" providerId="AD" clId="Web-{83792229-08AC-4E10-8B1A-ACA65B67D5C2}" dt="2024-09-23T19:32:41.676" v="74"/>
      <pc:docMkLst>
        <pc:docMk/>
      </pc:docMkLst>
      <pc:sldChg chg="ord">
        <pc:chgData name="Katie Eberstein" userId="S::katie.eberstein@brighton-hove.gov.uk::8552068e-af68-466d-8240-da5ec5ba8e15" providerId="AD" clId="Web-{83792229-08AC-4E10-8B1A-ACA65B67D5C2}" dt="2024-09-23T19:30:54.189" v="20"/>
        <pc:sldMkLst>
          <pc:docMk/>
          <pc:sldMk cId="3463892584" sldId="610"/>
        </pc:sldMkLst>
      </pc:sldChg>
      <pc:sldChg chg="modSp del">
        <pc:chgData name="Katie Eberstein" userId="S::katie.eberstein@brighton-hove.gov.uk::8552068e-af68-466d-8240-da5ec5ba8e15" providerId="AD" clId="Web-{83792229-08AC-4E10-8B1A-ACA65B67D5C2}" dt="2024-09-23T19:30:32.736" v="18"/>
        <pc:sldMkLst>
          <pc:docMk/>
          <pc:sldMk cId="2643029999" sldId="872"/>
        </pc:sldMkLst>
      </pc:sldChg>
      <pc:sldChg chg="delSp modSp">
        <pc:chgData name="Katie Eberstein" userId="S::katie.eberstein@brighton-hove.gov.uk::8552068e-af68-466d-8240-da5ec5ba8e15" providerId="AD" clId="Web-{83792229-08AC-4E10-8B1A-ACA65B67D5C2}" dt="2024-09-23T19:32:40.614" v="73"/>
        <pc:sldMkLst>
          <pc:docMk/>
          <pc:sldMk cId="3219064012" sldId="876"/>
        </pc:sldMkLst>
      </pc:sldChg>
      <pc:sldChg chg="addSp delSp modSp">
        <pc:chgData name="Katie Eberstein" userId="S::katie.eberstein@brighton-hove.gov.uk::8552068e-af68-466d-8240-da5ec5ba8e15" providerId="AD" clId="Web-{83792229-08AC-4E10-8B1A-ACA65B67D5C2}" dt="2024-09-23T19:31:55.691" v="47" actId="20577"/>
        <pc:sldMkLst>
          <pc:docMk/>
          <pc:sldMk cId="1480703885" sldId="923"/>
        </pc:sldMkLst>
      </pc:sldChg>
      <pc:sldChg chg="del">
        <pc:chgData name="Katie Eberstein" userId="S::katie.eberstein@brighton-hove.gov.uk::8552068e-af68-466d-8240-da5ec5ba8e15" providerId="AD" clId="Web-{83792229-08AC-4E10-8B1A-ACA65B67D5C2}" dt="2024-09-23T19:30:58.064" v="21"/>
        <pc:sldMkLst>
          <pc:docMk/>
          <pc:sldMk cId="1519136893" sldId="931"/>
        </pc:sldMkLst>
      </pc:sldChg>
      <pc:sldChg chg="addSp">
        <pc:chgData name="Katie Eberstein" userId="S::katie.eberstein@brighton-hove.gov.uk::8552068e-af68-466d-8240-da5ec5ba8e15" providerId="AD" clId="Web-{83792229-08AC-4E10-8B1A-ACA65B67D5C2}" dt="2024-09-23T19:31:09.111" v="22"/>
        <pc:sldMkLst>
          <pc:docMk/>
          <pc:sldMk cId="2958709580" sldId="932"/>
        </pc:sldMkLst>
      </pc:sldChg>
      <pc:sldChg chg="modSp">
        <pc:chgData name="Katie Eberstein" userId="S::katie.eberstein@brighton-hove.gov.uk::8552068e-af68-466d-8240-da5ec5ba8e15" providerId="AD" clId="Web-{83792229-08AC-4E10-8B1A-ACA65B67D5C2}" dt="2024-09-23T19:29:18.406" v="3" actId="20577"/>
        <pc:sldMkLst>
          <pc:docMk/>
          <pc:sldMk cId="420494980" sldId="935"/>
        </pc:sldMkLst>
      </pc:sldChg>
      <pc:sldChg chg="del">
        <pc:chgData name="Katie Eberstein" userId="S::katie.eberstein@brighton-hove.gov.uk::8552068e-af68-466d-8240-da5ec5ba8e15" providerId="AD" clId="Web-{83792229-08AC-4E10-8B1A-ACA65B67D5C2}" dt="2024-09-23T19:30:38.173" v="19"/>
        <pc:sldMkLst>
          <pc:docMk/>
          <pc:sldMk cId="3867563953" sldId="950"/>
        </pc:sldMkLst>
      </pc:sldChg>
      <pc:sldChg chg="del">
        <pc:chgData name="Katie Eberstein" userId="S::katie.eberstein@brighton-hove.gov.uk::8552068e-af68-466d-8240-da5ec5ba8e15" providerId="AD" clId="Web-{83792229-08AC-4E10-8B1A-ACA65B67D5C2}" dt="2024-09-23T19:32:41.676" v="74"/>
        <pc:sldMkLst>
          <pc:docMk/>
          <pc:sldMk cId="2417777087" sldId="951"/>
        </pc:sldMkLst>
      </pc:sldChg>
      <pc:sldChg chg="del">
        <pc:chgData name="Katie Eberstein" userId="S::katie.eberstein@brighton-hove.gov.uk::8552068e-af68-466d-8240-da5ec5ba8e15" providerId="AD" clId="Web-{83792229-08AC-4E10-8B1A-ACA65B67D5C2}" dt="2024-09-23T19:29:07.640" v="1"/>
        <pc:sldMkLst>
          <pc:docMk/>
          <pc:sldMk cId="892966966" sldId="956"/>
        </pc:sldMkLst>
      </pc:sldChg>
      <pc:sldChg chg="del">
        <pc:chgData name="Katie Eberstein" userId="S::katie.eberstein@brighton-hove.gov.uk::8552068e-af68-466d-8240-da5ec5ba8e15" providerId="AD" clId="Web-{83792229-08AC-4E10-8B1A-ACA65B67D5C2}" dt="2024-09-23T19:29:09.484" v="2"/>
        <pc:sldMkLst>
          <pc:docMk/>
          <pc:sldMk cId="1324578117" sldId="957"/>
        </pc:sldMkLst>
      </pc:sldChg>
      <pc:sldChg chg="del">
        <pc:chgData name="Katie Eberstein" userId="S::katie.eberstein@brighton-hove.gov.uk::8552068e-af68-466d-8240-da5ec5ba8e15" providerId="AD" clId="Web-{83792229-08AC-4E10-8B1A-ACA65B67D5C2}" dt="2024-09-23T19:31:58.285" v="48"/>
        <pc:sldMkLst>
          <pc:docMk/>
          <pc:sldMk cId="3786346675" sldId="958"/>
        </pc:sldMkLst>
      </pc:sldChg>
      <pc:sldChg chg="del">
        <pc:chgData name="Katie Eberstein" userId="S::katie.eberstein@brighton-hove.gov.uk::8552068e-af68-466d-8240-da5ec5ba8e15" providerId="AD" clId="Web-{83792229-08AC-4E10-8B1A-ACA65B67D5C2}" dt="2024-09-23T19:29:06.249" v="0"/>
        <pc:sldMkLst>
          <pc:docMk/>
          <pc:sldMk cId="897053106" sldId="961"/>
        </pc:sldMkLst>
      </pc:sldChg>
      <pc:sldChg chg="addSp delSp modSp add replId delAnim">
        <pc:chgData name="Katie Eberstein" userId="S::katie.eberstein@brighton-hove.gov.uk::8552068e-af68-466d-8240-da5ec5ba8e15" providerId="AD" clId="Web-{83792229-08AC-4E10-8B1A-ACA65B67D5C2}" dt="2024-09-23T19:30:30.439" v="17"/>
        <pc:sldMkLst>
          <pc:docMk/>
          <pc:sldMk cId="3090270294" sldId="96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BA47D-4C87-414D-9A8D-E7828934A055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9A827-7189-4FDE-84CF-0DACFC5C6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47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,Sans-Serif"/>
              <a:buChar char="•"/>
            </a:pPr>
            <a:r>
              <a:rPr lang="en-GB" dirty="0"/>
              <a:t>70% agriculture (mainly livestock and livestock feed and pasture)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,Sans-Serif"/>
              <a:buChar char="•"/>
            </a:pPr>
            <a:r>
              <a:rPr lang="en-GB" dirty="0"/>
              <a:t>Over half of total land use takes place overseas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,Sans-Serif"/>
              <a:buChar char="•"/>
            </a:pPr>
            <a:r>
              <a:rPr lang="en-GB" dirty="0"/>
              <a:t>Combined land area for rearing beef and lamb for UK consumption is larger than the UK itself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,Sans-Serif"/>
              <a:buChar char="•"/>
            </a:pPr>
            <a:r>
              <a:rPr lang="en-GB" dirty="0"/>
              <a:t>&lt;1/10 of 1% of UK land is devoted to solar farms (sig. less than Christmas trees)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10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9A827-7189-4FDE-84CF-0DACFC5C656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394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95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95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54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99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 t="-1000" r="-1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5F0BBC5-2CB4-435A-8386-1362AE2A98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" y="24487"/>
            <a:ext cx="3917629" cy="1458324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CB659DC1-490E-40C3-B040-B4C6EF2E3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2" y="4552603"/>
            <a:ext cx="10167538" cy="1027316"/>
          </a:xfrm>
        </p:spPr>
        <p:txBody>
          <a:bodyPr/>
          <a:lstStyle>
            <a:lvl1pPr marL="88900" indent="0" algn="l">
              <a:defRPr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072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</p:spTree>
    <p:extLst>
      <p:ext uri="{BB962C8B-B14F-4D97-AF65-F5344CB8AC3E}">
        <p14:creationId xmlns:p14="http://schemas.microsoft.com/office/powerpoint/2010/main" val="491065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8085" cy="6858000"/>
          </a:xfrm>
          <a:prstGeom prst="rect">
            <a:avLst/>
          </a:prstGeom>
          <a:solidFill>
            <a:srgbClr val="E67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Lato" panose="020F0502020204030203" pitchFamily="34" charset="0"/>
            </a:endParaRPr>
          </a:p>
        </p:txBody>
      </p:sp>
      <p:pic>
        <p:nvPicPr>
          <p:cNvPr id="9" name="Picture 11" descr="BHCC_logo_wo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918753" y="644691"/>
            <a:ext cx="2366664" cy="158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5685" y="285750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8" y="4292602"/>
            <a:ext cx="10943167" cy="768581"/>
          </a:xfrm>
          <a:prstGeom prst="rect">
            <a:avLst/>
          </a:prstGeom>
        </p:spPr>
        <p:txBody>
          <a:bodyPr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67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733">
                <a:latin typeface="Arial" panose="020B0604020202020204" pitchFamily="34" charset="0"/>
                <a:cs typeface="Arial" panose="020B0604020202020204" pitchFamily="34" charset="0"/>
              </a:rPr>
              <a:t>Presentation sub-title</a:t>
            </a:r>
            <a:endParaRPr lang="en-GB" sz="3733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208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17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7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35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40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32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6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45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3BC1-2108-4627-941F-852517C3654B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78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03BC1-2108-4627-941F-852517C3654B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54661-9C15-45B5-A6AA-3628093C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8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3718" r:id="rId7"/>
    <p:sldLayoutId id="2147483719" r:id="rId8"/>
    <p:sldLayoutId id="2147484161" r:id="rId9"/>
    <p:sldLayoutId id="2147483720" r:id="rId10"/>
    <p:sldLayoutId id="2147483721" r:id="rId11"/>
    <p:sldLayoutId id="2147483722" r:id="rId12"/>
    <p:sldLayoutId id="2147483660" r:id="rId13"/>
    <p:sldLayoutId id="2147484143" r:id="rId14"/>
    <p:sldLayoutId id="21474841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WchgajHiUc?feature=oembe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nyLIRCPajM?start=22&amp;feature=oembed" TargetMode="Externa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bonmap.org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qg36GklQx0?feature=oembed" TargetMode="External"/><Relationship Id="rId4" Type="http://schemas.openxmlformats.org/officeDocument/2006/relationships/hyperlink" Target="https://yellowdotstudios.com/june-26-the-extreme-weather-repor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ynhvHZUOOo?feature=oembe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2lBuPYCmG8?list=PLNWTdJM43XZMyxu2sdzETbeasUb6-_HW8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WuKYuEOI9k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WuKYuEOI9k?feature=oembed" TargetMode="Externa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XH--TDGId8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8Y6L5TI_94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EAAE-D155-FA86-9809-D7C3762A5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Earth to COP | #COP26 | Climate Action">
            <a:hlinkClick r:id="" action="ppaction://media"/>
            <a:extLst>
              <a:ext uri="{FF2B5EF4-FFF2-40B4-BE49-F238E27FC236}">
                <a16:creationId xmlns:a16="http://schemas.microsoft.com/office/drawing/2014/main" id="{57967752-18BB-6CF1-F1D5-12ECFF163F3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96" y="5954"/>
            <a:ext cx="12194895" cy="7056547"/>
          </a:xfrm>
        </p:spPr>
      </p:pic>
    </p:spTree>
    <p:extLst>
      <p:ext uri="{BB962C8B-B14F-4D97-AF65-F5344CB8AC3E}">
        <p14:creationId xmlns:p14="http://schemas.microsoft.com/office/powerpoint/2010/main" val="3733132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  Climate Basics – Greenhouse Gases </a:t>
            </a:r>
            <a:endParaRPr lang="en-US" sz="3600" dirty="0">
              <a:ea typeface="Calibri Light"/>
              <a:cs typeface="Calibri Ligh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EFD711-1FAC-48E6-0D73-865FD46E1F58}"/>
              </a:ext>
            </a:extLst>
          </p:cNvPr>
          <p:cNvGrpSpPr/>
          <p:nvPr/>
        </p:nvGrpSpPr>
        <p:grpSpPr>
          <a:xfrm>
            <a:off x="1454018" y="1852922"/>
            <a:ext cx="8796988" cy="3144411"/>
            <a:chOff x="1333066" y="2220458"/>
            <a:chExt cx="8796988" cy="3144411"/>
          </a:xfrm>
        </p:grpSpPr>
        <p:sp>
          <p:nvSpPr>
            <p:cNvPr id="9" name="Google Shape;243;p15">
              <a:extLst>
                <a:ext uri="{FF2B5EF4-FFF2-40B4-BE49-F238E27FC236}">
                  <a16:creationId xmlns:a16="http://schemas.microsoft.com/office/drawing/2014/main" id="{13826EE7-83EB-4958-313B-D314EEB437C8}"/>
                </a:ext>
              </a:extLst>
            </p:cNvPr>
            <p:cNvSpPr txBox="1"/>
            <p:nvPr/>
          </p:nvSpPr>
          <p:spPr>
            <a:xfrm>
              <a:off x="8025554" y="2220458"/>
              <a:ext cx="21045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GB" sz="2200" i="0" u="none" strike="noStrike" cap="none">
                  <a:solidFill>
                    <a:srgbClr val="000000"/>
                  </a:solidFill>
                  <a:latin typeface="+mj-lt"/>
                  <a:ea typeface="Arial"/>
                  <a:cs typeface="Arial"/>
                  <a:sym typeface="Arial"/>
                </a:rPr>
                <a:t>F Gases (various)</a:t>
              </a:r>
              <a:endParaRPr sz="220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44;p15">
              <a:extLst>
                <a:ext uri="{FF2B5EF4-FFF2-40B4-BE49-F238E27FC236}">
                  <a16:creationId xmlns:a16="http://schemas.microsoft.com/office/drawing/2014/main" id="{A37E018F-0DD7-5F17-27B2-7199FFB5751E}"/>
                </a:ext>
              </a:extLst>
            </p:cNvPr>
            <p:cNvSpPr txBox="1"/>
            <p:nvPr/>
          </p:nvSpPr>
          <p:spPr>
            <a:xfrm>
              <a:off x="5667755" y="2220458"/>
              <a:ext cx="21045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GB" sz="2200" i="0" u="none" strike="noStrike" cap="none">
                  <a:solidFill>
                    <a:srgbClr val="000000"/>
                  </a:solidFill>
                  <a:latin typeface="+mj-lt"/>
                  <a:ea typeface="Arial"/>
                  <a:cs typeface="Arial"/>
                  <a:sym typeface="Arial"/>
                </a:rPr>
                <a:t>Nitrous Oxide (N</a:t>
              </a:r>
              <a:r>
                <a:rPr lang="en-GB" sz="2200" i="0" u="none" strike="noStrike" cap="none" baseline="-2500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2</a:t>
              </a:r>
              <a:r>
                <a:rPr lang="en-GB" sz="2200" i="0" u="none" strike="noStrike" cap="none">
                  <a:solidFill>
                    <a:srgbClr val="000000"/>
                  </a:solidFill>
                  <a:latin typeface="+mj-lt"/>
                  <a:ea typeface="Arial"/>
                  <a:cs typeface="Arial"/>
                  <a:sym typeface="Arial"/>
                </a:rPr>
                <a:t>O)</a:t>
              </a:r>
              <a:endParaRPr sz="220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45;p15">
              <a:extLst>
                <a:ext uri="{FF2B5EF4-FFF2-40B4-BE49-F238E27FC236}">
                  <a16:creationId xmlns:a16="http://schemas.microsoft.com/office/drawing/2014/main" id="{93F80B51-8981-E5A7-A59E-96174D1F6597}"/>
                </a:ext>
              </a:extLst>
            </p:cNvPr>
            <p:cNvSpPr txBox="1"/>
            <p:nvPr/>
          </p:nvSpPr>
          <p:spPr>
            <a:xfrm>
              <a:off x="3557146" y="2220458"/>
              <a:ext cx="21045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GB" sz="2200" i="0" u="none" strike="noStrike" cap="none">
                  <a:solidFill>
                    <a:srgbClr val="000000"/>
                  </a:solidFill>
                  <a:latin typeface="+mj-lt"/>
                  <a:ea typeface="Arial"/>
                  <a:cs typeface="Arial"/>
                  <a:sym typeface="Arial"/>
                </a:rPr>
                <a:t>Methane (CH</a:t>
              </a:r>
              <a:r>
                <a:rPr lang="en-GB" sz="2200" i="0" u="none" strike="noStrike" cap="none" baseline="-2500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4</a:t>
              </a:r>
              <a:r>
                <a:rPr lang="en-GB" sz="2200" i="0" u="none" strike="noStrike" cap="none">
                  <a:solidFill>
                    <a:srgbClr val="000000"/>
                  </a:solidFill>
                  <a:latin typeface="+mj-lt"/>
                  <a:ea typeface="Arial"/>
                  <a:cs typeface="Arial"/>
                  <a:sym typeface="Arial"/>
                </a:rPr>
                <a:t>)</a:t>
              </a:r>
              <a:endParaRPr sz="220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46;p15">
              <a:extLst>
                <a:ext uri="{FF2B5EF4-FFF2-40B4-BE49-F238E27FC236}">
                  <a16:creationId xmlns:a16="http://schemas.microsoft.com/office/drawing/2014/main" id="{1BD3E82C-35C2-657C-E5D1-328A0AD74DE3}"/>
                </a:ext>
              </a:extLst>
            </p:cNvPr>
            <p:cNvSpPr txBox="1"/>
            <p:nvPr/>
          </p:nvSpPr>
          <p:spPr>
            <a:xfrm>
              <a:off x="1333066" y="2220458"/>
              <a:ext cx="2104501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2200" i="0" u="none" strike="noStrike" cap="none">
                  <a:solidFill>
                    <a:srgbClr val="000000"/>
                  </a:solidFill>
                  <a:latin typeface="+mj-lt"/>
                  <a:ea typeface="Arial"/>
                  <a:cs typeface="Arial"/>
                  <a:sym typeface="Arial"/>
                </a:rPr>
                <a:t>Carbon Dioxide (</a:t>
              </a:r>
              <a:r>
                <a:rPr lang="en-GB" sz="2200" i="0" u="none" strike="noStrike" cap="none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CO</a:t>
              </a:r>
              <a:r>
                <a:rPr lang="en-GB" sz="2200" i="0" u="none" strike="noStrike" cap="none" baseline="-2500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rPr>
                <a:t>2</a:t>
              </a:r>
              <a:r>
                <a:rPr lang="en-GB" sz="2200" i="0" u="none" strike="noStrike" cap="none">
                  <a:solidFill>
                    <a:srgbClr val="000000"/>
                  </a:solidFill>
                  <a:latin typeface="+mj-lt"/>
                  <a:ea typeface="Arial"/>
                  <a:cs typeface="Arial"/>
                  <a:sym typeface="Arial"/>
                </a:rPr>
                <a:t>)</a:t>
              </a:r>
              <a:endParaRPr sz="220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247;p15">
              <a:extLst>
                <a:ext uri="{FF2B5EF4-FFF2-40B4-BE49-F238E27FC236}">
                  <a16:creationId xmlns:a16="http://schemas.microsoft.com/office/drawing/2014/main" id="{2511DF9D-8AEC-2845-6AA5-D294422BCA86}"/>
                </a:ext>
              </a:extLst>
            </p:cNvPr>
            <p:cNvGrpSpPr/>
            <p:nvPr/>
          </p:nvGrpSpPr>
          <p:grpSpPr>
            <a:xfrm>
              <a:off x="1590455" y="2826726"/>
              <a:ext cx="8191800" cy="2171115"/>
              <a:chOff x="311700" y="2821225"/>
              <a:chExt cx="8191800" cy="1872588"/>
            </a:xfrm>
          </p:grpSpPr>
          <p:pic>
            <p:nvPicPr>
              <p:cNvPr id="15" name="Google Shape;248;p15">
                <a:extLst>
                  <a:ext uri="{FF2B5EF4-FFF2-40B4-BE49-F238E27FC236}">
                    <a16:creationId xmlns:a16="http://schemas.microsoft.com/office/drawing/2014/main" id="{CCCF5BC1-B600-78DF-206A-4E4352A773F6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17824" r="29032"/>
              <a:stretch/>
            </p:blipFill>
            <p:spPr>
              <a:xfrm>
                <a:off x="2646679" y="2847063"/>
                <a:ext cx="1367924" cy="176917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Google Shape;249;p15">
                <a:extLst>
                  <a:ext uri="{FF2B5EF4-FFF2-40B4-BE49-F238E27FC236}">
                    <a16:creationId xmlns:a16="http://schemas.microsoft.com/office/drawing/2014/main" id="{F2704E65-F057-0E08-10F6-000E0564B963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18929" r="27926"/>
              <a:stretch/>
            </p:blipFill>
            <p:spPr>
              <a:xfrm>
                <a:off x="4757288" y="2924662"/>
                <a:ext cx="1367924" cy="17691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250;p15">
                <a:extLst>
                  <a:ext uri="{FF2B5EF4-FFF2-40B4-BE49-F238E27FC236}">
                    <a16:creationId xmlns:a16="http://schemas.microsoft.com/office/drawing/2014/main" id="{3A3C6562-B5D7-9FEF-CAA3-9D23DDA4B28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23626" r="23194"/>
              <a:stretch/>
            </p:blipFill>
            <p:spPr>
              <a:xfrm>
                <a:off x="7135576" y="2848113"/>
                <a:ext cx="1367924" cy="17671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251;p15">
                <a:extLst>
                  <a:ext uri="{FF2B5EF4-FFF2-40B4-BE49-F238E27FC236}">
                    <a16:creationId xmlns:a16="http://schemas.microsoft.com/office/drawing/2014/main" id="{6620D084-C6DD-2EEF-8D9A-09F19385AE2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8071" r="20161"/>
              <a:stretch/>
            </p:blipFill>
            <p:spPr>
              <a:xfrm>
                <a:off x="311700" y="2821225"/>
                <a:ext cx="1589724" cy="176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" name="Google Shape;252;p15">
              <a:extLst>
                <a:ext uri="{FF2B5EF4-FFF2-40B4-BE49-F238E27FC236}">
                  <a16:creationId xmlns:a16="http://schemas.microsoft.com/office/drawing/2014/main" id="{50B89613-33E7-4C57-DFE1-57E9E4A38C36}"/>
                </a:ext>
              </a:extLst>
            </p:cNvPr>
            <p:cNvSpPr txBox="1"/>
            <p:nvPr/>
          </p:nvSpPr>
          <p:spPr>
            <a:xfrm>
              <a:off x="1783340" y="4846761"/>
              <a:ext cx="8346714" cy="518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i="0" u="none" strike="noStrike" cap="none">
                  <a:solidFill>
                    <a:srgbClr val="000000"/>
                  </a:solidFill>
                  <a:latin typeface="+mj-lt"/>
                  <a:ea typeface="Arial"/>
                  <a:cs typeface="Arial"/>
                  <a:sym typeface="Arial"/>
                </a:rPr>
                <a:t>1	</a:t>
              </a:r>
              <a:r>
                <a:rPr lang="en-GB" sz="2200">
                  <a:latin typeface="+mj-lt"/>
                </a:rPr>
                <a:t>	             </a:t>
              </a:r>
              <a:r>
                <a:rPr lang="en-GB" sz="2200" i="0" u="none" strike="noStrike" cap="none">
                  <a:solidFill>
                    <a:srgbClr val="000000"/>
                  </a:solidFill>
                  <a:latin typeface="+mj-lt"/>
                  <a:ea typeface="Arial"/>
                  <a:cs typeface="Arial"/>
                  <a:sym typeface="Arial"/>
                </a:rPr>
                <a:t>28		265	         	  10s-10,000s	                        	</a:t>
              </a:r>
              <a:endParaRPr sz="2200" i="0" u="none" strike="noStrike" cap="none">
                <a:solidFill>
                  <a:srgbClr val="000000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1" name="Google Shape;242;p15">
            <a:extLst>
              <a:ext uri="{FF2B5EF4-FFF2-40B4-BE49-F238E27FC236}">
                <a16:creationId xmlns:a16="http://schemas.microsoft.com/office/drawing/2014/main" id="{D4839843-9CC3-A5D6-3CC2-6A2BCA988CCD}"/>
              </a:ext>
            </a:extLst>
          </p:cNvPr>
          <p:cNvSpPr txBox="1"/>
          <p:nvPr/>
        </p:nvSpPr>
        <p:spPr>
          <a:xfrm>
            <a:off x="4097180" y="5396051"/>
            <a:ext cx="35181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40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Global warming potentials</a:t>
            </a:r>
            <a:endParaRPr sz="2400" i="0" u="none" strike="noStrike" cap="none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3C412A36-A8B8-8068-4026-4ACF661B0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70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 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  Climate Basics – Tipping Points + Feedback Loops </a:t>
            </a:r>
            <a:endParaRPr lang="en-US" sz="3600" dirty="0">
              <a:ea typeface="Calibri Light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73FB95-CC45-79B2-A4BF-F06E6E3D9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nline Media 3" title="Wake Up, Freak Out - then Get a Grip (HD)">
            <a:hlinkClick r:id="" action="ppaction://media"/>
            <a:extLst>
              <a:ext uri="{FF2B5EF4-FFF2-40B4-BE49-F238E27FC236}">
                <a16:creationId xmlns:a16="http://schemas.microsoft.com/office/drawing/2014/main" id="{924A98A6-DF7B-F5BC-3A19-DB5F97FB669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56612" y="1416668"/>
            <a:ext cx="10313532" cy="5835752"/>
          </a:xfrm>
          <a:prstGeom prst="rect">
            <a:avLst/>
          </a:prstGeom>
        </p:spPr>
      </p:pic>
      <p:pic>
        <p:nvPicPr>
          <p:cNvPr id="7" name="Picture 6" descr="OCOW Logo Long.PNG">
            <a:extLst>
              <a:ext uri="{FF2B5EF4-FFF2-40B4-BE49-F238E27FC236}">
                <a16:creationId xmlns:a16="http://schemas.microsoft.com/office/drawing/2014/main" id="{D6A4DEAE-E2C1-CE04-ED5D-682678ED0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8" y="-55327"/>
            <a:ext cx="12330225" cy="1188924"/>
          </a:xfrm>
          <a:solidFill>
            <a:srgbClr val="009C64"/>
          </a:solidFill>
        </p:spPr>
        <p:txBody>
          <a:bodyPr>
            <a:normAutofit/>
          </a:bodyPr>
          <a:lstStyle/>
          <a:p>
            <a:r>
              <a:rPr lang="en-US" sz="1800" dirty="0">
                <a:cs typeface="Calibri Light"/>
              </a:rPr>
              <a:t>  </a:t>
            </a:r>
            <a:br>
              <a:rPr lang="en-US" sz="1800" b="1" dirty="0">
                <a:cs typeface="Calibri Light"/>
              </a:rPr>
            </a:br>
            <a:r>
              <a:rPr lang="en-US" sz="2800" b="1" dirty="0">
                <a:cs typeface="Calibri Light"/>
              </a:rPr>
              <a:t>     Climate Basics – Paris Agreement 2014</a:t>
            </a:r>
            <a:endParaRPr lang="en-US" sz="2800" dirty="0">
              <a:ea typeface="Calibri Light"/>
              <a:cs typeface="Calibri Light"/>
            </a:endParaRPr>
          </a:p>
        </p:txBody>
      </p:sp>
      <p:pic>
        <p:nvPicPr>
          <p:cNvPr id="3" name="Content Placeholder 3" descr="Analysis: The final Paris climate deal ...">
            <a:extLst>
              <a:ext uri="{FF2B5EF4-FFF2-40B4-BE49-F238E27FC236}">
                <a16:creationId xmlns:a16="http://schemas.microsoft.com/office/drawing/2014/main" id="{242C702D-3BF1-A4E4-2D73-A5A7E0537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825" y="1175395"/>
            <a:ext cx="7410248" cy="345326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A58A4-8A9D-A8C5-1C76-4CCAC4E953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4761" y="4195978"/>
            <a:ext cx="12188006" cy="37323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800">
              <a:solidFill>
                <a:srgbClr val="141414"/>
              </a:solidFill>
              <a:latin typeface="ReithSans"/>
            </a:endParaRPr>
          </a:p>
          <a:p>
            <a:pPr>
              <a:buFont typeface=""/>
              <a:buChar char="•"/>
            </a:pPr>
            <a:r>
              <a:rPr lang="en-US" sz="1800">
                <a:solidFill>
                  <a:srgbClr val="141414"/>
                </a:solidFill>
                <a:latin typeface="ReithSans"/>
              </a:rPr>
              <a:t>To "pursue efforts" to limit global temperature rises to </a:t>
            </a:r>
            <a:r>
              <a:rPr lang="en-US" sz="1800" b="1">
                <a:solidFill>
                  <a:srgbClr val="141414"/>
                </a:solidFill>
                <a:latin typeface="inherit"/>
              </a:rPr>
              <a:t>1.5C</a:t>
            </a:r>
            <a:r>
              <a:rPr lang="en-US" sz="1800">
                <a:solidFill>
                  <a:srgbClr val="141414"/>
                </a:solidFill>
                <a:latin typeface="ReithSans"/>
              </a:rPr>
              <a:t>, and to keep them </a:t>
            </a:r>
            <a:r>
              <a:rPr lang="en-US" sz="1800" b="1">
                <a:solidFill>
                  <a:srgbClr val="141414"/>
                </a:solidFill>
                <a:latin typeface="inherit"/>
              </a:rPr>
              <a:t>"well below" 2.0C</a:t>
            </a:r>
            <a:r>
              <a:rPr lang="en-US" sz="1800">
                <a:solidFill>
                  <a:srgbClr val="141414"/>
                </a:solidFill>
                <a:latin typeface="ReithSans"/>
              </a:rPr>
              <a:t> above those recorded in pre-industrial times</a:t>
            </a:r>
          </a:p>
          <a:p>
            <a:pPr>
              <a:buFont typeface=""/>
              <a:buChar char="•"/>
            </a:pPr>
            <a:r>
              <a:rPr lang="en-US" sz="1800">
                <a:solidFill>
                  <a:srgbClr val="141414"/>
                </a:solidFill>
                <a:latin typeface="ReithSans"/>
              </a:rPr>
              <a:t>To limit greenhouse gas emissions from human activity to the same levels that trees, soil and oceans can absorb naturally - known as </a:t>
            </a:r>
            <a:r>
              <a:rPr lang="en-US" sz="1800" b="1">
                <a:solidFill>
                  <a:srgbClr val="141414"/>
                </a:solidFill>
                <a:latin typeface="inherit"/>
              </a:rPr>
              <a:t>net zero</a:t>
            </a:r>
            <a:r>
              <a:rPr lang="en-US" sz="1800">
                <a:solidFill>
                  <a:srgbClr val="141414"/>
                </a:solidFill>
                <a:latin typeface="ReithSans"/>
              </a:rPr>
              <a:t> - between 2050 and 2100</a:t>
            </a:r>
          </a:p>
          <a:p>
            <a:pPr>
              <a:buFont typeface=""/>
              <a:buChar char="•"/>
            </a:pPr>
            <a:r>
              <a:rPr lang="en-US" sz="1800">
                <a:solidFill>
                  <a:srgbClr val="141414"/>
                </a:solidFill>
                <a:latin typeface="ReithSans"/>
              </a:rPr>
              <a:t>Each country to set its own emission-reduction targets, reviewed every five years to </a:t>
            </a:r>
            <a:r>
              <a:rPr lang="en-US" sz="1800" b="1">
                <a:solidFill>
                  <a:srgbClr val="141414"/>
                </a:solidFill>
                <a:latin typeface="inherit"/>
              </a:rPr>
              <a:t>raise ambitions</a:t>
            </a:r>
          </a:p>
          <a:p>
            <a:pPr>
              <a:buFont typeface=""/>
              <a:buChar char="•"/>
            </a:pPr>
            <a:r>
              <a:rPr lang="en-US" sz="1800">
                <a:solidFill>
                  <a:srgbClr val="141414"/>
                </a:solidFill>
                <a:latin typeface="ReithSans"/>
              </a:rPr>
              <a:t>Richer countries to help poorer nations by providing funding, known as</a:t>
            </a:r>
            <a:r>
              <a:rPr lang="en-US" sz="1800" b="1">
                <a:solidFill>
                  <a:srgbClr val="141414"/>
                </a:solidFill>
                <a:latin typeface="inherit"/>
              </a:rPr>
              <a:t> climate finance</a:t>
            </a:r>
            <a:r>
              <a:rPr lang="en-US" sz="1800">
                <a:solidFill>
                  <a:srgbClr val="141414"/>
                </a:solidFill>
                <a:latin typeface="ReithSans"/>
              </a:rPr>
              <a:t>, to adapt to climate change and switch to renewable energy</a:t>
            </a:r>
          </a:p>
          <a:p>
            <a:endParaRPr lang="en-US" sz="1800">
              <a:solidFill>
                <a:srgbClr val="141414"/>
              </a:solidFill>
              <a:latin typeface="ReithSans"/>
            </a:endParaRPr>
          </a:p>
          <a:p>
            <a:endParaRPr lang="en-US" sz="1800">
              <a:solidFill>
                <a:srgbClr val="141414"/>
              </a:solidFill>
              <a:latin typeface="ReithSans"/>
            </a:endParaRPr>
          </a:p>
          <a:p>
            <a:endParaRPr lang="en-US" sz="1800">
              <a:solidFill>
                <a:srgbClr val="141414"/>
              </a:solidFill>
              <a:latin typeface="ReithSans"/>
            </a:endParaRPr>
          </a:p>
        </p:txBody>
      </p:sp>
      <p:pic>
        <p:nvPicPr>
          <p:cNvPr id="7" name="Picture 6" descr="OCOW Logo Long.PNG">
            <a:extLst>
              <a:ext uri="{FF2B5EF4-FFF2-40B4-BE49-F238E27FC236}">
                <a16:creationId xmlns:a16="http://schemas.microsoft.com/office/drawing/2014/main" id="{4A59A66C-DE4B-563D-B4BC-6AB6C295C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42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 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  Climate Basics – Climate Justice</a:t>
            </a:r>
            <a:endParaRPr lang="en-US" sz="3600" dirty="0">
              <a:ea typeface="Calibri Light"/>
              <a:cs typeface="Calibri Light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1E0EED-E3D2-89F8-CD7B-ED54FA8AE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E3C370-36D8-E7AD-69B7-B796F3C2A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26" y="1356318"/>
            <a:ext cx="11474548" cy="55553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5B3F78-FB05-CDF8-0D1C-BD6AD2034989}"/>
              </a:ext>
            </a:extLst>
          </p:cNvPr>
          <p:cNvSpPr txBox="1"/>
          <p:nvPr/>
        </p:nvSpPr>
        <p:spPr>
          <a:xfrm>
            <a:off x="116059" y="6359649"/>
            <a:ext cx="6140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https://www.carbonmap.org/</a:t>
            </a:r>
            <a:endParaRPr lang="en-GB"/>
          </a:p>
        </p:txBody>
      </p:sp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051F74E6-C62E-80FD-531C-DB2269827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34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  Climate Basics</a:t>
            </a:r>
            <a:endParaRPr lang="en-US" sz="3600" dirty="0">
              <a:ea typeface="Calibri Light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73FB95-CC45-79B2-A4BF-F06E6E3D9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sz="4000"/>
            </a:br>
            <a:r>
              <a:rPr lang="en-US" sz="4000"/>
              <a:t>1. It's warming</a:t>
            </a:r>
            <a:br>
              <a:rPr lang="en-US" sz="4000"/>
            </a:br>
            <a:r>
              <a:rPr lang="en-US" sz="4000"/>
              <a:t>2. It's us</a:t>
            </a:r>
            <a:br>
              <a:rPr lang="en-US" sz="4000"/>
            </a:br>
            <a:r>
              <a:rPr lang="en-US" sz="4000">
                <a:solidFill>
                  <a:srgbClr val="FF0000"/>
                </a:solidFill>
              </a:rPr>
              <a:t>3.  We're sure</a:t>
            </a:r>
            <a:br>
              <a:rPr lang="en-US" sz="4000"/>
            </a:br>
            <a:r>
              <a:rPr lang="en-US" sz="4000"/>
              <a:t>4. It's bad</a:t>
            </a:r>
            <a:br>
              <a:rPr lang="en-US" sz="4000"/>
            </a:br>
            <a:r>
              <a:rPr lang="en-US" sz="4000"/>
              <a:t>5. We can fix it</a:t>
            </a:r>
          </a:p>
          <a:p>
            <a:endParaRPr lang="en-US"/>
          </a:p>
        </p:txBody>
      </p:sp>
      <p:pic>
        <p:nvPicPr>
          <p:cNvPr id="4" name="Content Placeholder 7" descr="A blue and white striped background&#10;&#10;Description automatically generated">
            <a:extLst>
              <a:ext uri="{FF2B5EF4-FFF2-40B4-BE49-F238E27FC236}">
                <a16:creationId xmlns:a16="http://schemas.microsoft.com/office/drawing/2014/main" id="{9F08663E-9224-6AC3-248D-6283C0400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" y="5890667"/>
            <a:ext cx="12187396" cy="6857916"/>
          </a:xfrm>
          <a:prstGeom prst="rect">
            <a:avLst/>
          </a:prstGeom>
        </p:spPr>
      </p:pic>
      <p:pic>
        <p:nvPicPr>
          <p:cNvPr id="7" name="Picture 6" descr="OCOW Logo Long.PNG">
            <a:extLst>
              <a:ext uri="{FF2B5EF4-FFF2-40B4-BE49-F238E27FC236}">
                <a16:creationId xmlns:a16="http://schemas.microsoft.com/office/drawing/2014/main" id="{59E642F1-959A-1CE0-D620-9EB7C0DCD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11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  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  </a:t>
            </a:r>
            <a:r>
              <a:rPr lang="en-US" sz="3600" dirty="0">
                <a:cs typeface="Calibri Light"/>
              </a:rPr>
              <a:t>Climate Basics - IPCC</a:t>
            </a:r>
            <a:endParaRPr lang="en-US" sz="3600" dirty="0">
              <a:ea typeface="Calibri Light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73FB95-CC45-79B2-A4BF-F06E6E3D9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92BD6-5D8A-5EAE-9D25-69663D583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686" y="1356318"/>
            <a:ext cx="9260627" cy="4316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A1F1AA-EB29-05DA-5104-7CF92E8E620F}"/>
              </a:ext>
            </a:extLst>
          </p:cNvPr>
          <p:cNvSpPr txBox="1"/>
          <p:nvPr/>
        </p:nvSpPr>
        <p:spPr>
          <a:xfrm>
            <a:off x="771896" y="5531921"/>
            <a:ext cx="10727376" cy="21082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/>
              <a:t>'Humanity is on thin ice' 'Time is running out.  Irreversible climate tipping points lie alarmingly close'</a:t>
            </a:r>
          </a:p>
          <a:p>
            <a:pPr marL="285750" indent="-285750">
              <a:buFont typeface="Arial"/>
              <a:buChar char="•"/>
            </a:pPr>
            <a:r>
              <a:rPr lang="en-GB" sz="2000"/>
              <a:t>'It is still possible to hal</a:t>
            </a:r>
            <a:r>
              <a:rPr lang="en-GB" sz="2000">
                <a:solidFill>
                  <a:srgbClr val="000000"/>
                </a:solidFill>
                <a:ea typeface="+mn-lt"/>
                <a:cs typeface="+mn-lt"/>
              </a:rPr>
              <a:t>t current climate change trends and secure a liveable future for all, but we must act now'</a:t>
            </a:r>
          </a:p>
          <a:p>
            <a:endParaRPr lang="en-GB" sz="1500">
              <a:solidFill>
                <a:srgbClr val="040C28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GB"/>
          </a:p>
          <a:p>
            <a:endParaRPr lang="en-GB"/>
          </a:p>
        </p:txBody>
      </p:sp>
      <p:pic>
        <p:nvPicPr>
          <p:cNvPr id="8" name="Picture 7" descr="OCOW Logo Long.PNG">
            <a:extLst>
              <a:ext uri="{FF2B5EF4-FFF2-40B4-BE49-F238E27FC236}">
                <a16:creationId xmlns:a16="http://schemas.microsoft.com/office/drawing/2014/main" id="{518BD696-1438-DA7C-1DB6-002B5A5D4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6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w climate change affects life on earth | WWF">
            <a:extLst>
              <a:ext uri="{FF2B5EF4-FFF2-40B4-BE49-F238E27FC236}">
                <a16:creationId xmlns:a16="http://schemas.microsoft.com/office/drawing/2014/main" id="{CE76761A-71DA-F2D9-1B49-6C237E180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324" y="0"/>
            <a:ext cx="12259063" cy="6858000"/>
          </a:xfrm>
          <a:prstGeom prst="rect">
            <a:avLst/>
          </a:prstGeom>
        </p:spPr>
      </p:pic>
      <p:pic>
        <p:nvPicPr>
          <p:cNvPr id="8" name="Picture 7" descr="Intergovernmental Panel on Climate ...">
            <a:extLst>
              <a:ext uri="{FF2B5EF4-FFF2-40B4-BE49-F238E27FC236}">
                <a16:creationId xmlns:a16="http://schemas.microsoft.com/office/drawing/2014/main" id="{A922C68B-1C52-101B-0069-58796B225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615" y="688893"/>
            <a:ext cx="1896094" cy="103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92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  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  </a:t>
            </a:r>
            <a:r>
              <a:rPr lang="en-US" sz="3600" dirty="0">
                <a:cs typeface="Calibri Light"/>
              </a:rPr>
              <a:t>Subtitle</a:t>
            </a:r>
            <a:endParaRPr lang="en-US" sz="3600" dirty="0">
              <a:ea typeface="Calibri Light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73FB95-CC45-79B2-A4BF-F06E6E3D9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80743D-5628-FDE4-B410-7DC9FA916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75" y="1356318"/>
            <a:ext cx="8315325" cy="5562600"/>
          </a:xfrm>
          <a:prstGeom prst="rect">
            <a:avLst/>
          </a:prstGeom>
        </p:spPr>
      </p:pic>
      <p:pic>
        <p:nvPicPr>
          <p:cNvPr id="7" name="Picture 6" descr="OCOW Logo Long.PNG">
            <a:extLst>
              <a:ext uri="{FF2B5EF4-FFF2-40B4-BE49-F238E27FC236}">
                <a16:creationId xmlns:a16="http://schemas.microsoft.com/office/drawing/2014/main" id="{76F54EDB-4B19-6314-06CF-7874838C5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76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 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  Climate Basics</a:t>
            </a:r>
            <a:endParaRPr lang="en-US" sz="3600" dirty="0">
              <a:ea typeface="Calibri Light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73FB95-CC45-79B2-A4BF-F06E6E3D9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sz="4000"/>
            </a:br>
            <a:r>
              <a:rPr lang="en-US" sz="4000"/>
              <a:t>1. It's warming</a:t>
            </a:r>
            <a:br>
              <a:rPr lang="en-US" sz="4000"/>
            </a:br>
            <a:r>
              <a:rPr lang="en-US" sz="4000"/>
              <a:t>2. It's us</a:t>
            </a:r>
            <a:br>
              <a:rPr lang="en-US" sz="4000"/>
            </a:br>
            <a:r>
              <a:rPr lang="en-US" sz="4000"/>
              <a:t>3.  We're sure</a:t>
            </a:r>
            <a:br>
              <a:rPr lang="en-US" sz="4000"/>
            </a:br>
            <a:r>
              <a:rPr lang="en-US" sz="4000">
                <a:solidFill>
                  <a:srgbClr val="FF0000"/>
                </a:solidFill>
              </a:rPr>
              <a:t>4. It's bad</a:t>
            </a:r>
            <a:br>
              <a:rPr lang="en-US" sz="4000"/>
            </a:br>
            <a:r>
              <a:rPr lang="en-US" sz="4000"/>
              <a:t>5. We can fix it</a:t>
            </a:r>
          </a:p>
          <a:p>
            <a:endParaRPr lang="en-US"/>
          </a:p>
        </p:txBody>
      </p:sp>
      <p:pic>
        <p:nvPicPr>
          <p:cNvPr id="4" name="Content Placeholder 7" descr="A blue and white striped background&#10;&#10;Description automatically generated">
            <a:extLst>
              <a:ext uri="{FF2B5EF4-FFF2-40B4-BE49-F238E27FC236}">
                <a16:creationId xmlns:a16="http://schemas.microsoft.com/office/drawing/2014/main" id="{9F08663E-9224-6AC3-248D-6283C0400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" y="5890667"/>
            <a:ext cx="12187396" cy="6857916"/>
          </a:xfrm>
          <a:prstGeom prst="rect">
            <a:avLst/>
          </a:prstGeom>
        </p:spPr>
      </p:pic>
      <p:pic>
        <p:nvPicPr>
          <p:cNvPr id="7" name="Picture 6" descr="OCOW Logo Long.PNG">
            <a:extLst>
              <a:ext uri="{FF2B5EF4-FFF2-40B4-BE49-F238E27FC236}">
                <a16:creationId xmlns:a16="http://schemas.microsoft.com/office/drawing/2014/main" id="{2E945788-57C9-1DE2-19CB-A96B98638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55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6301C-D810-F45F-8617-708D6A17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nline Media 3" title="The Extreme Weather Report, September 5, 2024">
            <a:hlinkClick r:id="" action="ppaction://media"/>
            <a:extLst>
              <a:ext uri="{FF2B5EF4-FFF2-40B4-BE49-F238E27FC236}">
                <a16:creationId xmlns:a16="http://schemas.microsoft.com/office/drawing/2014/main" id="{39AE259D-8C1F-2F7B-6FDB-14B49584C90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68710" y="0"/>
            <a:ext cx="12235501" cy="6913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00FAF9-2043-06D4-EDBA-A460A222C4C3}"/>
              </a:ext>
            </a:extLst>
          </p:cNvPr>
          <p:cNvSpPr txBox="1"/>
          <p:nvPr/>
        </p:nvSpPr>
        <p:spPr>
          <a:xfrm>
            <a:off x="1608667" y="3704167"/>
            <a:ext cx="8953499" cy="646331"/>
          </a:xfrm>
          <a:prstGeom prst="rect">
            <a:avLst/>
          </a:prstGeom>
          <a:solidFill>
            <a:srgbClr val="CCCC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ea typeface="Calibri"/>
                <a:cs typeface="Calibri"/>
              </a:rPr>
              <a:t>INSERT MORE RECENT REPORT FROM </a:t>
            </a:r>
            <a:endParaRPr lang="en-GB" b="1" dirty="0">
              <a:ea typeface="+mn-lt"/>
              <a:cs typeface="+mn-lt"/>
            </a:endParaRPr>
          </a:p>
          <a:p>
            <a:r>
              <a:rPr lang="en-GB" dirty="0">
                <a:ea typeface="+mn-lt"/>
                <a:cs typeface="+mn-lt"/>
                <a:hlinkClick r:id="rId4"/>
              </a:rPr>
              <a:t>June 26 | The Extreme Weather Report | Yellow Dot Studios</a:t>
            </a:r>
            <a:endParaRPr lang="en-GB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954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n't Look Up _ _Keep It Light_ - Movie Clip _ Scr_original">
            <a:hlinkClick r:id="" action="ppaction://media"/>
            <a:extLst>
              <a:ext uri="{FF2B5EF4-FFF2-40B4-BE49-F238E27FC236}">
                <a16:creationId xmlns:a16="http://schemas.microsoft.com/office/drawing/2014/main" id="{E13D5587-AA87-F278-5450-9D99A5204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6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C8B6F-678F-C068-D365-4CB8AEE10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See what three degrees of global warming looks like">
            <a:hlinkClick r:id="" action="ppaction://media"/>
            <a:extLst>
              <a:ext uri="{FF2B5EF4-FFF2-40B4-BE49-F238E27FC236}">
                <a16:creationId xmlns:a16="http://schemas.microsoft.com/office/drawing/2014/main" id="{3D2BB27B-4CF9-384B-D9BF-A63A321B3D3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9" y="-3174"/>
            <a:ext cx="12189835" cy="6845155"/>
          </a:xfrm>
        </p:spPr>
      </p:pic>
    </p:spTree>
    <p:extLst>
      <p:ext uri="{BB962C8B-B14F-4D97-AF65-F5344CB8AC3E}">
        <p14:creationId xmlns:p14="http://schemas.microsoft.com/office/powerpoint/2010/main" val="2797420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 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  </a:t>
            </a:r>
            <a:r>
              <a:rPr lang="en-US" sz="3600" dirty="0">
                <a:cs typeface="Calibri Light"/>
              </a:rPr>
              <a:t>Biodiversity Loss – Living Planet Report 2024</a:t>
            </a:r>
            <a:endParaRPr lang="en-US" sz="3600" dirty="0">
              <a:ea typeface="Calibri Light"/>
              <a:cs typeface="Calibri Light"/>
            </a:endParaRPr>
          </a:p>
        </p:txBody>
      </p:sp>
      <p:pic>
        <p:nvPicPr>
          <p:cNvPr id="3" name="Picture 2" descr="A cartoon of elephants and fish&#10;&#10;Description automatically generated">
            <a:extLst>
              <a:ext uri="{FF2B5EF4-FFF2-40B4-BE49-F238E27FC236}">
                <a16:creationId xmlns:a16="http://schemas.microsoft.com/office/drawing/2014/main" id="{458C4098-BBF4-13DE-75E4-59326F296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92" y="1339874"/>
            <a:ext cx="12387145" cy="4364105"/>
          </a:xfrm>
          <a:prstGeom prst="rect">
            <a:avLst/>
          </a:prstGeom>
        </p:spPr>
      </p:pic>
      <p:pic>
        <p:nvPicPr>
          <p:cNvPr id="9" name="Picture 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B4EF033C-59A7-D289-ECFA-324165614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185" y="5703385"/>
            <a:ext cx="8506289" cy="1231280"/>
          </a:xfrm>
          <a:prstGeom prst="rect">
            <a:avLst/>
          </a:prstGeom>
        </p:spPr>
      </p:pic>
      <p:pic>
        <p:nvPicPr>
          <p:cNvPr id="11" name="Picture 10" descr="State of Nature 2023 - report on the UK ...">
            <a:extLst>
              <a:ext uri="{FF2B5EF4-FFF2-40B4-BE49-F238E27FC236}">
                <a16:creationId xmlns:a16="http://schemas.microsoft.com/office/drawing/2014/main" id="{6BD1D941-042E-DAD7-EB5C-421217E68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04" y="5786554"/>
            <a:ext cx="2857500" cy="990600"/>
          </a:xfrm>
          <a:prstGeom prst="rect">
            <a:avLst/>
          </a:prstGeom>
        </p:spPr>
      </p:pic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63532280-5D3F-645D-961F-8DBFF2846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0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  </a:t>
            </a:r>
            <a:r>
              <a:rPr lang="en-US" sz="3600" dirty="0">
                <a:cs typeface="Calibri Light"/>
              </a:rPr>
              <a:t>Biodiversity Loss, Food, Farming</a:t>
            </a:r>
            <a:endParaRPr lang="en-US" sz="3600" dirty="0">
              <a:ea typeface="Calibri Light"/>
              <a:cs typeface="Calibri Light"/>
            </a:endParaRPr>
          </a:p>
        </p:txBody>
      </p:sp>
      <p:pic>
        <p:nvPicPr>
          <p:cNvPr id="4" name="Content Placeholder 3" descr="Mammalian and avian global biomass - livestock vs wild : r/Infographics">
            <a:extLst>
              <a:ext uri="{FF2B5EF4-FFF2-40B4-BE49-F238E27FC236}">
                <a16:creationId xmlns:a16="http://schemas.microsoft.com/office/drawing/2014/main" id="{A5830907-EB3C-6F64-443C-281C1A880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409" y="1347829"/>
            <a:ext cx="3308893" cy="5675541"/>
          </a:xfrm>
          <a:prstGeom prst="rect">
            <a:avLst/>
          </a:prstGeom>
        </p:spPr>
      </p:pic>
      <p:pic>
        <p:nvPicPr>
          <p:cNvPr id="13" name="Picture 2" descr="Image">
            <a:extLst>
              <a:ext uri="{FF2B5EF4-FFF2-40B4-BE49-F238E27FC236}">
                <a16:creationId xmlns:a16="http://schemas.microsoft.com/office/drawing/2014/main" id="{F339FF7B-5069-64E0-8796-69BFD8D6F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9"/>
          <a:stretch/>
        </p:blipFill>
        <p:spPr bwMode="auto">
          <a:xfrm>
            <a:off x="2198884" y="1345963"/>
            <a:ext cx="5334152" cy="567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394D7418-49AD-0DF2-2CDE-DC726355C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31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 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  </a:t>
            </a:r>
            <a:r>
              <a:rPr lang="en-US" sz="3600" dirty="0">
                <a:cs typeface="Calibri Light"/>
              </a:rPr>
              <a:t>Biodiversity Loss, Food, Farming</a:t>
            </a:r>
            <a:endParaRPr lang="en-US" sz="3600" dirty="0">
              <a:ea typeface="Calibri Light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698F68-0E3F-70C1-EF1E-09C0AC919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Online Media 3" title="Earth Day Climate Action 101: 22nd April 2022">
            <a:hlinkClick r:id="" action="ppaction://media"/>
            <a:extLst>
              <a:ext uri="{FF2B5EF4-FFF2-40B4-BE49-F238E27FC236}">
                <a16:creationId xmlns:a16="http://schemas.microsoft.com/office/drawing/2014/main" id="{1099D0CF-7126-A2FA-1368-CEB31CB745E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1371600"/>
            <a:ext cx="9710738" cy="548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1CB480-A90D-90AC-F26E-6335A7E0D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1514" y="2752285"/>
            <a:ext cx="1804572" cy="676715"/>
          </a:xfrm>
          <a:prstGeom prst="rect">
            <a:avLst/>
          </a:prstGeom>
        </p:spPr>
      </p:pic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07530C5C-00AA-62A4-C10F-CBC568A46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6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  </a:t>
            </a:r>
            <a:r>
              <a:rPr lang="en-US" sz="3600" dirty="0">
                <a:cs typeface="Calibri Light"/>
              </a:rPr>
              <a:t>Climate Basics – thinking about school food</a:t>
            </a:r>
            <a:endParaRPr lang="en-US" sz="3600" dirty="0">
              <a:ea typeface="Calibri Light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698F68-0E3F-70C1-EF1E-09C0AC919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Graphic 2" descr="Carbon Footprint Dining, 47% OFF | www.micoope.com.gt">
            <a:extLst>
              <a:ext uri="{FF2B5EF4-FFF2-40B4-BE49-F238E27FC236}">
                <a16:creationId xmlns:a16="http://schemas.microsoft.com/office/drawing/2014/main" id="{303963C3-6CE0-F5B9-9AC5-935EB36CD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772" y="1299674"/>
            <a:ext cx="8370879" cy="5931120"/>
          </a:xfrm>
          <a:prstGeom prst="rect">
            <a:avLst/>
          </a:prstGeom>
        </p:spPr>
      </p:pic>
      <p:pic>
        <p:nvPicPr>
          <p:cNvPr id="7" name="Picture 6" descr="OCOW Logo Long.PNG">
            <a:extLst>
              <a:ext uri="{FF2B5EF4-FFF2-40B4-BE49-F238E27FC236}">
                <a16:creationId xmlns:a16="http://schemas.microsoft.com/office/drawing/2014/main" id="{3A9C3DD8-4507-02FF-616F-E280215BD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90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80180-8B21-734B-08B2-B04404B8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11" y="5764977"/>
            <a:ext cx="10515600" cy="1325563"/>
          </a:xfrm>
        </p:spPr>
        <p:txBody>
          <a:bodyPr/>
          <a:lstStyle/>
          <a:p>
            <a:r>
              <a:rPr lang="en-GB" sz="2000">
                <a:hlinkClick r:id="rId3"/>
              </a:rPr>
              <a:t>https://youtu.be/rWuKYuEOI9k</a:t>
            </a:r>
            <a:r>
              <a:rPr lang="en-GB" sz="2000"/>
              <a:t>  </a:t>
            </a:r>
            <a:endParaRPr lang="en-GB"/>
          </a:p>
        </p:txBody>
      </p:sp>
      <p:pic>
        <p:nvPicPr>
          <p:cNvPr id="4" name="Online Media 3" title="Radio 4 journalists react to news of desperate climate scientists – au">
            <a:hlinkClick r:id="" action="ppaction://media"/>
            <a:extLst>
              <a:ext uri="{FF2B5EF4-FFF2-40B4-BE49-F238E27FC236}">
                <a16:creationId xmlns:a16="http://schemas.microsoft.com/office/drawing/2014/main" id="{90314AD9-2FC8-99D7-4D4F-390531BD880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43022" y="348663"/>
            <a:ext cx="10278592" cy="580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6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  Climate Basics</a:t>
            </a:r>
            <a:endParaRPr lang="en-US" sz="3600" dirty="0">
              <a:ea typeface="Calibri Light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73FB95-CC45-79B2-A4BF-F06E6E3D9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sz="4000"/>
            </a:br>
            <a:r>
              <a:rPr lang="en-US" sz="4000"/>
              <a:t>1. It's warming</a:t>
            </a:r>
            <a:br>
              <a:rPr lang="en-US" sz="4000"/>
            </a:br>
            <a:r>
              <a:rPr lang="en-US" sz="4000"/>
              <a:t>2. It's us</a:t>
            </a:r>
            <a:br>
              <a:rPr lang="en-US" sz="4000"/>
            </a:br>
            <a:r>
              <a:rPr lang="en-US" sz="4000"/>
              <a:t>3.  We're sure</a:t>
            </a:r>
            <a:br>
              <a:rPr lang="en-US" sz="4000"/>
            </a:br>
            <a:r>
              <a:rPr lang="en-US" sz="4000"/>
              <a:t>4. It's bad</a:t>
            </a:r>
            <a:br>
              <a:rPr lang="en-US" sz="4000"/>
            </a:br>
            <a:r>
              <a:rPr lang="en-US" sz="4000">
                <a:solidFill>
                  <a:srgbClr val="FF0000"/>
                </a:solidFill>
              </a:rPr>
              <a:t>5. We can fix it</a:t>
            </a:r>
          </a:p>
          <a:p>
            <a:endParaRPr lang="en-US"/>
          </a:p>
        </p:txBody>
      </p:sp>
      <p:pic>
        <p:nvPicPr>
          <p:cNvPr id="4" name="Content Placeholder 7" descr="A blue and white striped background&#10;&#10;Description automatically generated">
            <a:extLst>
              <a:ext uri="{FF2B5EF4-FFF2-40B4-BE49-F238E27FC236}">
                <a16:creationId xmlns:a16="http://schemas.microsoft.com/office/drawing/2014/main" id="{9F08663E-9224-6AC3-248D-6283C0400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" y="5890667"/>
            <a:ext cx="12187396" cy="6857916"/>
          </a:xfrm>
          <a:prstGeom prst="rect">
            <a:avLst/>
          </a:prstGeom>
        </p:spPr>
      </p:pic>
      <p:pic>
        <p:nvPicPr>
          <p:cNvPr id="7" name="Picture 6" descr="OCOW Logo Long.PNG">
            <a:extLst>
              <a:ext uri="{FF2B5EF4-FFF2-40B4-BE49-F238E27FC236}">
                <a16:creationId xmlns:a16="http://schemas.microsoft.com/office/drawing/2014/main" id="{843E8DD6-D020-F0E4-1D3A-A8D904826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1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A8BF-3F77-1D5E-B546-1D0BEEAC9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56" y="-152283"/>
            <a:ext cx="10515600" cy="1325563"/>
          </a:xfrm>
        </p:spPr>
        <p:txBody>
          <a:bodyPr/>
          <a:lstStyle/>
          <a:p>
            <a:r>
              <a:rPr lang="en-US"/>
              <a:t>Reasons for optimism</a:t>
            </a:r>
          </a:p>
        </p:txBody>
      </p:sp>
      <p:pic>
        <p:nvPicPr>
          <p:cNvPr id="8" name="Picture 7" descr="An aerial view of a construction site&#10;&#10;Description automatically generated">
            <a:extLst>
              <a:ext uri="{FF2B5EF4-FFF2-40B4-BE49-F238E27FC236}">
                <a16:creationId xmlns:a16="http://schemas.microsoft.com/office/drawing/2014/main" id="{5E36D28F-757A-356D-24CF-127E34A64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467" y="1356776"/>
            <a:ext cx="3753290" cy="215799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849381B-DDA3-7476-6FA7-EB7555BA0978}"/>
              </a:ext>
            </a:extLst>
          </p:cNvPr>
          <p:cNvSpPr txBox="1">
            <a:spLocks/>
          </p:cNvSpPr>
          <p:nvPr/>
        </p:nvSpPr>
        <p:spPr>
          <a:xfrm>
            <a:off x="0" y="7573"/>
            <a:ext cx="12288981" cy="1256900"/>
          </a:xfrm>
          <a:prstGeom prst="rect">
            <a:avLst/>
          </a:prstGeom>
          <a:solidFill>
            <a:srgbClr val="009C6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cs typeface="Calibri Light"/>
              </a:rPr>
              <a:t>    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  </a:t>
            </a:r>
            <a:r>
              <a:rPr lang="en-US" sz="3600" dirty="0">
                <a:cs typeface="Calibri Light"/>
              </a:rPr>
              <a:t>Climate Basics – Reasons for Optimism</a:t>
            </a:r>
            <a:endParaRPr lang="en-US" sz="3600" dirty="0">
              <a:ea typeface="Calibri Light"/>
              <a:cs typeface="Calibri Light"/>
            </a:endParaRPr>
          </a:p>
        </p:txBody>
      </p:sp>
      <p:pic>
        <p:nvPicPr>
          <p:cNvPr id="3" name="Picture 2" descr="last coal-fired power plant shuts down ...">
            <a:extLst>
              <a:ext uri="{FF2B5EF4-FFF2-40B4-BE49-F238E27FC236}">
                <a16:creationId xmlns:a16="http://schemas.microsoft.com/office/drawing/2014/main" id="{FDB0E905-974A-55AB-B366-48147F511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" y="1361030"/>
            <a:ext cx="4170091" cy="2147306"/>
          </a:xfrm>
          <a:prstGeom prst="rect">
            <a:avLst/>
          </a:prstGeom>
        </p:spPr>
      </p:pic>
      <p:pic>
        <p:nvPicPr>
          <p:cNvPr id="15" name="Picture 14" descr="UK electricity from fossil fuels drops to lowest level since 1957">
            <a:extLst>
              <a:ext uri="{FF2B5EF4-FFF2-40B4-BE49-F238E27FC236}">
                <a16:creationId xmlns:a16="http://schemas.microsoft.com/office/drawing/2014/main" id="{0E8BC517-A826-BD8E-E2A2-4665EDD19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0127" y="1360332"/>
            <a:ext cx="4447479" cy="3170897"/>
          </a:xfrm>
          <a:prstGeom prst="rect">
            <a:avLst/>
          </a:prstGeom>
        </p:spPr>
      </p:pic>
      <p:pic>
        <p:nvPicPr>
          <p:cNvPr id="16" name="Picture 15" descr="Paris puts people and bicycles at the ...">
            <a:extLst>
              <a:ext uri="{FF2B5EF4-FFF2-40B4-BE49-F238E27FC236}">
                <a16:creationId xmlns:a16="http://schemas.microsoft.com/office/drawing/2014/main" id="{C928D18D-DD6E-587C-EB58-40ED0B5D9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" y="3663292"/>
            <a:ext cx="4171253" cy="2755977"/>
          </a:xfrm>
          <a:prstGeom prst="rect">
            <a:avLst/>
          </a:prstGeom>
        </p:spPr>
      </p:pic>
      <p:pic>
        <p:nvPicPr>
          <p:cNvPr id="17" name="Picture 16" descr="30x30 target: Where does the Hotel ...">
            <a:extLst>
              <a:ext uri="{FF2B5EF4-FFF2-40B4-BE49-F238E27FC236}">
                <a16:creationId xmlns:a16="http://schemas.microsoft.com/office/drawing/2014/main" id="{B004324D-0FA6-E2C9-8C5D-18C8C5917B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2264" y="4697691"/>
            <a:ext cx="4436755" cy="2762387"/>
          </a:xfrm>
          <a:prstGeom prst="rect">
            <a:avLst/>
          </a:prstGeom>
        </p:spPr>
      </p:pic>
      <p:pic>
        <p:nvPicPr>
          <p:cNvPr id="6" name="Picture 5" descr="A diagram of a plant&#10;&#10;Description automatically generated">
            <a:extLst>
              <a:ext uri="{FF2B5EF4-FFF2-40B4-BE49-F238E27FC236}">
                <a16:creationId xmlns:a16="http://schemas.microsoft.com/office/drawing/2014/main" id="{86D93BE8-E3AF-7EBB-3F78-50D313B6A4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7563" y="3663919"/>
            <a:ext cx="3922438" cy="3020462"/>
          </a:xfrm>
          <a:prstGeom prst="rect">
            <a:avLst/>
          </a:prstGeom>
        </p:spPr>
      </p:pic>
      <p:pic>
        <p:nvPicPr>
          <p:cNvPr id="5" name="Picture 4" descr="OCOW Logo Long.PNG">
            <a:extLst>
              <a:ext uri="{FF2B5EF4-FFF2-40B4-BE49-F238E27FC236}">
                <a16:creationId xmlns:a16="http://schemas.microsoft.com/office/drawing/2014/main" id="{93CC1FD1-A246-1FE2-356F-6298F6BAC3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98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52AB-1C78-B438-DC5E-875B6FF2A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Good news stories in Brighton &amp; Hove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CEDB53-E7EB-4381-E4CE-ABEEE5CB619A}"/>
              </a:ext>
            </a:extLst>
          </p:cNvPr>
          <p:cNvSpPr txBox="1">
            <a:spLocks/>
          </p:cNvSpPr>
          <p:nvPr/>
        </p:nvSpPr>
        <p:spPr>
          <a:xfrm>
            <a:off x="0" y="7573"/>
            <a:ext cx="12288981" cy="1216316"/>
          </a:xfrm>
          <a:prstGeom prst="rect">
            <a:avLst/>
          </a:prstGeom>
          <a:solidFill>
            <a:srgbClr val="009C6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cs typeface="Calibri Light"/>
              </a:rPr>
              <a:t>  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  </a:t>
            </a:r>
            <a:r>
              <a:rPr lang="en-US" sz="3600" dirty="0">
                <a:cs typeface="Calibri Light"/>
              </a:rPr>
              <a:t>Climate Basics – Reasons for Optimism – Brent</a:t>
            </a:r>
            <a:endParaRPr lang="en-US" sz="3600" dirty="0">
              <a:ea typeface="Calibri Light"/>
              <a:cs typeface="Calibri Light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EC1FD63-BDE0-6FB7-C3E4-77FFC0600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solidFill>
                  <a:srgbClr val="FF0000"/>
                </a:solidFill>
                <a:cs typeface="Calibri"/>
              </a:rPr>
              <a:t>INSERT LOCAL GOOD NEWS STORIES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CE767BD4-F3C9-0ED3-A7EC-77BC087F7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03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EB0A5318-BE9F-E552-032E-89B4A7B957F6}"/>
              </a:ext>
            </a:extLst>
          </p:cNvPr>
          <p:cNvSpPr txBox="1"/>
          <p:nvPr/>
        </p:nvSpPr>
        <p:spPr>
          <a:xfrm>
            <a:off x="11323674" y="58479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77EA92-B34D-6EDB-8DD8-30AA10551D2F}"/>
              </a:ext>
            </a:extLst>
          </p:cNvPr>
          <p:cNvSpPr txBox="1"/>
          <p:nvPr/>
        </p:nvSpPr>
        <p:spPr>
          <a:xfrm>
            <a:off x="283534" y="230372"/>
            <a:ext cx="9658241" cy="7981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>
                <a:ea typeface="Calibri"/>
                <a:cs typeface="Calibri"/>
              </a:rPr>
              <a:t>Positive action in our schools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9FE1EC-B104-B117-66CC-77810B1DE4AD}"/>
              </a:ext>
            </a:extLst>
          </p:cNvPr>
          <p:cNvSpPr txBox="1"/>
          <p:nvPr/>
        </p:nvSpPr>
        <p:spPr>
          <a:xfrm>
            <a:off x="1001622" y="1136657"/>
            <a:ext cx="11085507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cs typeface="Calibri"/>
              </a:rPr>
              <a:t>INSERT LOCAL SCHOOL GOOD NEWS STORIES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E4054B-E93C-657E-77F7-5EE4499F2450}"/>
              </a:ext>
            </a:extLst>
          </p:cNvPr>
          <p:cNvSpPr txBox="1"/>
          <p:nvPr/>
        </p:nvSpPr>
        <p:spPr>
          <a:xfrm>
            <a:off x="-311509" y="6788649"/>
            <a:ext cx="13641294" cy="52294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4B861F-6715-E95D-AA07-E3849AF05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1409" y="220589"/>
            <a:ext cx="2297679" cy="8008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BBD9DEE-CB3D-568E-2E05-F6176539971B}"/>
              </a:ext>
            </a:extLst>
          </p:cNvPr>
          <p:cNvSpPr txBox="1">
            <a:spLocks/>
          </p:cNvSpPr>
          <p:nvPr/>
        </p:nvSpPr>
        <p:spPr>
          <a:xfrm>
            <a:off x="0" y="7573"/>
            <a:ext cx="12288981" cy="988121"/>
          </a:xfrm>
          <a:prstGeom prst="rect">
            <a:avLst/>
          </a:prstGeom>
          <a:solidFill>
            <a:srgbClr val="009C64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cs typeface="Calibri Light"/>
              </a:rPr>
              <a:t>   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  </a:t>
            </a:r>
            <a:r>
              <a:rPr lang="en-US" sz="3600" dirty="0">
                <a:cs typeface="Calibri Light"/>
              </a:rPr>
              <a:t>Climate Basics – Reasons for Optimism in Our Schools</a:t>
            </a:r>
            <a:endParaRPr lang="en-US" sz="3600" dirty="0">
              <a:ea typeface="Calibri Light"/>
              <a:cs typeface="Calibri Light"/>
            </a:endParaRPr>
          </a:p>
        </p:txBody>
      </p:sp>
      <p:pic>
        <p:nvPicPr>
          <p:cNvPr id="5" name="Picture 4" descr="OCOW Logo Long.PNG">
            <a:extLst>
              <a:ext uri="{FF2B5EF4-FFF2-40B4-BE49-F238E27FC236}">
                <a16:creationId xmlns:a16="http://schemas.microsoft.com/office/drawing/2014/main" id="{F96D95D7-F7F5-373E-BD2D-74F1D2EE4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64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  Climate Basics</a:t>
            </a:r>
            <a:endParaRPr lang="en-US" sz="3600" dirty="0">
              <a:ea typeface="Calibri Light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73FB95-CC45-79B2-A4BF-F06E6E3D9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 sz="4000"/>
            </a:br>
            <a:r>
              <a:rPr lang="en-US" sz="4000" dirty="0">
                <a:solidFill>
                  <a:srgbClr val="FF0000"/>
                </a:solidFill>
              </a:rPr>
              <a:t>1. It's warming</a:t>
            </a:r>
            <a:br>
              <a:rPr lang="en-US" sz="4000"/>
            </a:br>
            <a:r>
              <a:rPr lang="en-US" sz="4000" dirty="0"/>
              <a:t>2. It's us</a:t>
            </a:r>
            <a:br>
              <a:rPr lang="en-US" sz="4000"/>
            </a:br>
            <a:r>
              <a:rPr lang="en-US" sz="4000" dirty="0"/>
              <a:t>3.  We're sure</a:t>
            </a:r>
            <a:br>
              <a:rPr lang="en-US" sz="4000"/>
            </a:br>
            <a:r>
              <a:rPr lang="en-US" sz="4000" dirty="0"/>
              <a:t>4. It's bad</a:t>
            </a:r>
            <a:br>
              <a:rPr lang="en-US" sz="4000"/>
            </a:br>
            <a:r>
              <a:rPr lang="en-US" sz="4000" dirty="0"/>
              <a:t>5. We can fix it</a:t>
            </a:r>
            <a:endParaRPr lang="en-US" dirty="0"/>
          </a:p>
          <a:p>
            <a:endParaRPr lang="en-US"/>
          </a:p>
        </p:txBody>
      </p:sp>
      <p:pic>
        <p:nvPicPr>
          <p:cNvPr id="4" name="Content Placeholder 7" descr="A blue and white striped background&#10;&#10;Description automatically generated">
            <a:extLst>
              <a:ext uri="{FF2B5EF4-FFF2-40B4-BE49-F238E27FC236}">
                <a16:creationId xmlns:a16="http://schemas.microsoft.com/office/drawing/2014/main" id="{9F08663E-9224-6AC3-248D-6283C0400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" y="5890667"/>
            <a:ext cx="12187396" cy="6857916"/>
          </a:xfrm>
          <a:prstGeom prst="rect">
            <a:avLst/>
          </a:prstGeom>
        </p:spPr>
      </p:pic>
      <p:pic>
        <p:nvPicPr>
          <p:cNvPr id="8" name="Picture 7" descr="OCOW Logo Long.PNG">
            <a:extLst>
              <a:ext uri="{FF2B5EF4-FFF2-40B4-BE49-F238E27FC236}">
                <a16:creationId xmlns:a16="http://schemas.microsoft.com/office/drawing/2014/main" id="{B0EB881F-73AD-5655-4446-F7BE581F1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48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0196C-9C25-BF7F-1573-AC229897E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COP26: Vanessa Nakate Wants Climate Justice for Africa | TIME">
            <a:hlinkClick r:id="" action="ppaction://media"/>
            <a:extLst>
              <a:ext uri="{FF2B5EF4-FFF2-40B4-BE49-F238E27FC236}">
                <a16:creationId xmlns:a16="http://schemas.microsoft.com/office/drawing/2014/main" id="{92C710D6-991C-7843-E66B-CE00BAEF157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170" y="292218"/>
            <a:ext cx="11454517" cy="6468003"/>
          </a:xfrm>
        </p:spPr>
      </p:pic>
    </p:spTree>
    <p:extLst>
      <p:ext uri="{BB962C8B-B14F-4D97-AF65-F5344CB8AC3E}">
        <p14:creationId xmlns:p14="http://schemas.microsoft.com/office/powerpoint/2010/main" val="4156663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Temperature record of the last 2,000 years - Wikipedia">
            <a:extLst>
              <a:ext uri="{FF2B5EF4-FFF2-40B4-BE49-F238E27FC236}">
                <a16:creationId xmlns:a16="http://schemas.microsoft.com/office/drawing/2014/main" id="{7E8B8183-7058-5343-FF92-A13C17AAF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144" y="1174673"/>
            <a:ext cx="9574289" cy="53855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  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  Climate Basics – it’s warming</a:t>
            </a:r>
            <a:endParaRPr lang="en-US" sz="3600" dirty="0">
              <a:ea typeface="Calibri Light"/>
              <a:cs typeface="Calibri Light"/>
            </a:endParaRPr>
          </a:p>
        </p:txBody>
      </p:sp>
      <p:pic>
        <p:nvPicPr>
          <p:cNvPr id="4" name="Content Placeholder 7" descr="A blue and white striped background&#10;&#10;Description automatically generated">
            <a:extLst>
              <a:ext uri="{FF2B5EF4-FFF2-40B4-BE49-F238E27FC236}">
                <a16:creationId xmlns:a16="http://schemas.microsoft.com/office/drawing/2014/main" id="{E685652F-9BD9-D498-BFC0-5C2C870ED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5" y="6354901"/>
            <a:ext cx="12187396" cy="6857916"/>
          </a:xfrm>
          <a:prstGeom prst="rect">
            <a:avLst/>
          </a:prstGeom>
        </p:spPr>
      </p:pic>
      <p:pic>
        <p:nvPicPr>
          <p:cNvPr id="7" name="Picture 6" descr="OCOW Logo Long.PNG">
            <a:extLst>
              <a:ext uri="{FF2B5EF4-FFF2-40B4-BE49-F238E27FC236}">
                <a16:creationId xmlns:a16="http://schemas.microsoft.com/office/drawing/2014/main" id="{FFC2B178-4789-D965-F60B-A753F2E20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47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  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  </a:t>
            </a:r>
            <a:r>
              <a:rPr lang="en-US" sz="3600" dirty="0">
                <a:cs typeface="Calibri Light"/>
              </a:rPr>
              <a:t>This last year</a:t>
            </a:r>
            <a:endParaRPr lang="en-US" sz="3600" dirty="0">
              <a:ea typeface="Calibri Light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73FB95-CC45-79B2-A4BF-F06E6E3D9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INSERT WARMING STATS FROM MONTH / YEAR – the Met Office is a good source</a:t>
            </a:r>
            <a:endParaRPr lang="en-US" dirty="0">
              <a:solidFill>
                <a:srgbClr val="FF0000"/>
              </a:solidFill>
              <a:cs typeface="Calibri"/>
            </a:endParaRPr>
          </a:p>
          <a:p>
            <a:endParaRPr lang="en-US"/>
          </a:p>
        </p:txBody>
      </p:sp>
      <p:pic>
        <p:nvPicPr>
          <p:cNvPr id="4" name="Picture 3" descr="OCOW Logo Long.PNG">
            <a:extLst>
              <a:ext uri="{FF2B5EF4-FFF2-40B4-BE49-F238E27FC236}">
                <a16:creationId xmlns:a16="http://schemas.microsoft.com/office/drawing/2014/main" id="{A9EADCCB-1F91-39B3-59ED-FB3DF3601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4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 Our World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 </a:t>
            </a:r>
            <a:r>
              <a:rPr lang="en-US" sz="3600">
                <a:cs typeface="Calibri Light"/>
              </a:rPr>
              <a:t>Subtitle</a:t>
            </a:r>
            <a:endParaRPr lang="en-US" sz="3600">
              <a:ea typeface="Calibri Light"/>
              <a:cs typeface="Calibri Light"/>
            </a:endParaRPr>
          </a:p>
        </p:txBody>
      </p:sp>
      <p:pic>
        <p:nvPicPr>
          <p:cNvPr id="3" name="Content Placeholder 2" descr="Image">
            <a:extLst>
              <a:ext uri="{FF2B5EF4-FFF2-40B4-BE49-F238E27FC236}">
                <a16:creationId xmlns:a16="http://schemas.microsoft.com/office/drawing/2014/main" id="{82F7DB23-44C9-3DF3-09CD-D2BEBF97C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9132" y="1301897"/>
            <a:ext cx="6499273" cy="5600844"/>
          </a:xfrm>
          <a:prstGeom prst="rect">
            <a:avLst/>
          </a:prstGeom>
        </p:spPr>
      </p:pic>
      <p:pic>
        <p:nvPicPr>
          <p:cNvPr id="6" name="Picture 5" descr="OCOW Logo Long.PNG">
            <a:extLst>
              <a:ext uri="{FF2B5EF4-FFF2-40B4-BE49-F238E27FC236}">
                <a16:creationId xmlns:a16="http://schemas.microsoft.com/office/drawing/2014/main" id="{7E87882A-2BB8-838F-3017-942D8E931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27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  Climate Basics</a:t>
            </a:r>
            <a:endParaRPr lang="en-US" sz="3600" dirty="0">
              <a:ea typeface="Calibri Light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73FB95-CC45-79B2-A4BF-F06E6E3D9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sz="4000"/>
            </a:br>
            <a:r>
              <a:rPr lang="en-US" sz="4000"/>
              <a:t>1. It's warming</a:t>
            </a:r>
            <a:br>
              <a:rPr lang="en-US" sz="4000"/>
            </a:br>
            <a:r>
              <a:rPr lang="en-US" sz="4000">
                <a:solidFill>
                  <a:srgbClr val="FF0000"/>
                </a:solidFill>
              </a:rPr>
              <a:t>2. It's us</a:t>
            </a:r>
            <a:br>
              <a:rPr lang="en-US" sz="4000"/>
            </a:br>
            <a:r>
              <a:rPr lang="en-US" sz="4000"/>
              <a:t>3.  We're sure</a:t>
            </a:r>
            <a:br>
              <a:rPr lang="en-US" sz="4000"/>
            </a:br>
            <a:r>
              <a:rPr lang="en-US" sz="4000"/>
              <a:t>4. It's bad</a:t>
            </a:r>
            <a:br>
              <a:rPr lang="en-US" sz="4000"/>
            </a:br>
            <a:r>
              <a:rPr lang="en-US" sz="4000"/>
              <a:t>5. We can fix it</a:t>
            </a:r>
          </a:p>
          <a:p>
            <a:endParaRPr lang="en-US"/>
          </a:p>
        </p:txBody>
      </p:sp>
      <p:pic>
        <p:nvPicPr>
          <p:cNvPr id="4" name="Content Placeholder 7" descr="A blue and white striped background&#10;&#10;Description automatically generated">
            <a:extLst>
              <a:ext uri="{FF2B5EF4-FFF2-40B4-BE49-F238E27FC236}">
                <a16:creationId xmlns:a16="http://schemas.microsoft.com/office/drawing/2014/main" id="{9F08663E-9224-6AC3-248D-6283C0400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" y="5890667"/>
            <a:ext cx="12187396" cy="6857916"/>
          </a:xfrm>
          <a:prstGeom prst="rect">
            <a:avLst/>
          </a:prstGeom>
        </p:spPr>
      </p:pic>
      <p:pic>
        <p:nvPicPr>
          <p:cNvPr id="7" name="Picture 6" descr="OCOW Logo Long.PNG">
            <a:extLst>
              <a:ext uri="{FF2B5EF4-FFF2-40B4-BE49-F238E27FC236}">
                <a16:creationId xmlns:a16="http://schemas.microsoft.com/office/drawing/2014/main" id="{D590C463-FAB7-D18C-997C-1E2107721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39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dirty="0">
                <a:cs typeface="Calibri Light"/>
              </a:rPr>
              <a:t>    </a:t>
            </a:r>
            <a:br>
              <a:rPr lang="en-US" sz="3600" b="1" dirty="0">
                <a:cs typeface="Calibri Light"/>
              </a:rPr>
            </a:br>
            <a:r>
              <a:rPr lang="en-US" sz="3600" b="1" dirty="0">
                <a:cs typeface="Calibri Light"/>
              </a:rPr>
              <a:t>     </a:t>
            </a:r>
            <a:r>
              <a:rPr lang="en-US" sz="3600" dirty="0">
                <a:cs typeface="Calibri Light"/>
              </a:rPr>
              <a:t>Climate Basics – It’s Us</a:t>
            </a:r>
            <a:endParaRPr lang="en-US" sz="3600" dirty="0">
              <a:ea typeface="Calibri Light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73FB95-CC45-79B2-A4BF-F06E6E3D9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3" descr="Image">
            <a:extLst>
              <a:ext uri="{FF2B5EF4-FFF2-40B4-BE49-F238E27FC236}">
                <a16:creationId xmlns:a16="http://schemas.microsoft.com/office/drawing/2014/main" id="{C6E8CF32-0367-F9A1-7ED2-E58A4DB06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53" y="1356318"/>
            <a:ext cx="11008894" cy="6000248"/>
          </a:xfrm>
          <a:prstGeom prst="rect">
            <a:avLst/>
          </a:prstGeom>
        </p:spPr>
      </p:pic>
      <p:pic>
        <p:nvPicPr>
          <p:cNvPr id="7" name="Picture 6" descr="OCOW Logo Long.PNG">
            <a:extLst>
              <a:ext uri="{FF2B5EF4-FFF2-40B4-BE49-F238E27FC236}">
                <a16:creationId xmlns:a16="http://schemas.microsoft.com/office/drawing/2014/main" id="{AA2315D3-F613-F94D-5F8E-3C9835845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655" y="162104"/>
            <a:ext cx="2934109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98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The carbon cycle">
            <a:hlinkClick r:id="" action="ppaction://media"/>
            <a:extLst>
              <a:ext uri="{FF2B5EF4-FFF2-40B4-BE49-F238E27FC236}">
                <a16:creationId xmlns:a16="http://schemas.microsoft.com/office/drawing/2014/main" id="{81C31201-D6A7-D7CD-D4B1-B39EEC67F4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9737" y="240476"/>
            <a:ext cx="11383179" cy="642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4780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L slides for 28.4.22.potx" id="{4DBBD86E-FEA5-4523-BD9A-A9257BABEC73}" vid="{C538142B-58B1-4F9F-84F9-0FB93E5410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61c5e2-b2e4-4447-8179-6bd331802de7" xsi:nil="true"/>
    <lcf76f155ced4ddcb4097134ff3c332f xmlns="3019b5fa-8b3e-4e19-b64c-2a7b8496bb4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576AE948F15B4E99F78E2A3DBDE559" ma:contentTypeVersion="11" ma:contentTypeDescription="Create a new document." ma:contentTypeScope="" ma:versionID="9c13c1ca507c65c8b923da6c47cee1d3">
  <xsd:schema xmlns:xsd="http://www.w3.org/2001/XMLSchema" xmlns:xs="http://www.w3.org/2001/XMLSchema" xmlns:p="http://schemas.microsoft.com/office/2006/metadata/properties" xmlns:ns2="3019b5fa-8b3e-4e19-b64c-2a7b8496bb4e" xmlns:ns3="df61c5e2-b2e4-4447-8179-6bd331802de7" targetNamespace="http://schemas.microsoft.com/office/2006/metadata/properties" ma:root="true" ma:fieldsID="ec4940a650fe210c18776e8aba94a42b" ns2:_="" ns3:_="">
    <xsd:import namespace="3019b5fa-8b3e-4e19-b64c-2a7b8496bb4e"/>
    <xsd:import namespace="df61c5e2-b2e4-4447-8179-6bd331802d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9b5fa-8b3e-4e19-b64c-2a7b8496bb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a14c1c7-36a5-45a5-9ee9-efc887aa7c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61c5e2-b2e4-4447-8179-6bd331802de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df3f26e-6a21-4f1a-8ca0-b2cc7c81e2f9}" ma:internalName="TaxCatchAll" ma:showField="CatchAllData" ma:web="df61c5e2-b2e4-4447-8179-6bd331802d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F95C89-7F4C-427C-9FF5-3498A52C3615}">
  <ds:schemaRefs>
    <ds:schemaRef ds:uri="55c7da1f-f9f9-4296-820d-f0c48503af0f"/>
    <ds:schemaRef ds:uri="f10e0b26-a44e-413b-8d4f-234a016d58c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df61c5e2-b2e4-4447-8179-6bd331802de7"/>
    <ds:schemaRef ds:uri="3019b5fa-8b3e-4e19-b64c-2a7b8496bb4e"/>
  </ds:schemaRefs>
</ds:datastoreItem>
</file>

<file path=customXml/itemProps2.xml><?xml version="1.0" encoding="utf-8"?>
<ds:datastoreItem xmlns:ds="http://schemas.openxmlformats.org/officeDocument/2006/customXml" ds:itemID="{EAD52C36-292D-4476-BEC2-B1FEFA70F4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19b5fa-8b3e-4e19-b64c-2a7b8496bb4e"/>
    <ds:schemaRef ds:uri="df61c5e2-b2e4-4447-8179-6bd331802d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6F5C1C-77E9-4517-8544-0E56E242F4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30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1_Office Theme</vt:lpstr>
      <vt:lpstr>PowerPoint Presentation</vt:lpstr>
      <vt:lpstr>PowerPoint Presentation</vt:lpstr>
      <vt:lpstr>      Climate Basics</vt:lpstr>
      <vt:lpstr>          Climate Basics – it’s warming</vt:lpstr>
      <vt:lpstr>          This last year</vt:lpstr>
      <vt:lpstr>    Our Schools Our World      Subtitle</vt:lpstr>
      <vt:lpstr>      Climate Basics</vt:lpstr>
      <vt:lpstr>          Climate Basics – It’s Us</vt:lpstr>
      <vt:lpstr>PowerPoint Presentation</vt:lpstr>
      <vt:lpstr>      Climate Basics – Greenhouse Gases </vt:lpstr>
      <vt:lpstr>         Climate Basics – Tipping Points + Feedback Loops </vt:lpstr>
      <vt:lpstr>        Climate Basics – Paris Agreement 2014</vt:lpstr>
      <vt:lpstr>         Climate Basics – Climate Justice</vt:lpstr>
      <vt:lpstr>       Climate Basics</vt:lpstr>
      <vt:lpstr>          Climate Basics - IPCC</vt:lpstr>
      <vt:lpstr>PowerPoint Presentation</vt:lpstr>
      <vt:lpstr>          Subtitle</vt:lpstr>
      <vt:lpstr>         Climate Basics</vt:lpstr>
      <vt:lpstr>PowerPoint Presentation</vt:lpstr>
      <vt:lpstr>PowerPoint Presentation</vt:lpstr>
      <vt:lpstr>         Biodiversity Loss – Living Planet Report 2024</vt:lpstr>
      <vt:lpstr>       Biodiversity Loss, Food, Farming</vt:lpstr>
      <vt:lpstr>         Biodiversity Loss, Food, Farming</vt:lpstr>
      <vt:lpstr>        Climate Basics – thinking about school food</vt:lpstr>
      <vt:lpstr>https://youtu.be/rWuKYuEOI9k  </vt:lpstr>
      <vt:lpstr>      Climate Basics</vt:lpstr>
      <vt:lpstr>Reasons for optimism</vt:lpstr>
      <vt:lpstr>Good news stories in Brighton &amp; Hove</vt:lpstr>
      <vt:lpstr>PowerPoint Presentation</vt:lpstr>
      <vt:lpstr>PowerPoint Presentation</vt:lpstr>
    </vt:vector>
  </TitlesOfParts>
  <Company>SWT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Eberstein, Katie</dc:creator>
  <cp:revision>181</cp:revision>
  <dcterms:created xsi:type="dcterms:W3CDTF">2022-05-03T09:21:45Z</dcterms:created>
  <dcterms:modified xsi:type="dcterms:W3CDTF">2025-09-01T10:42:07Z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0x01010055576AE948F15B4E99F78E2A3DBDE559</vt:lpwstr>
  </property>
  <property fmtid="{D5CDD505-2E9C-101B-9397-08002B2CF9AE}" pid="3" name="MediaServiceImageTags">
    <vt:lpwstr/>
  </property>
</Properties>
</file>