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2" r:id="rId5"/>
  </p:sldMasterIdLst>
  <p:notesMasterIdLst>
    <p:notesMasterId r:id="rId75"/>
  </p:notesMasterIdLst>
  <p:sldIdLst>
    <p:sldId id="257" r:id="rId6"/>
    <p:sldId id="844" r:id="rId7"/>
    <p:sldId id="930" r:id="rId8"/>
    <p:sldId id="2478" r:id="rId9"/>
    <p:sldId id="2479" r:id="rId10"/>
    <p:sldId id="939" r:id="rId11"/>
    <p:sldId id="472" r:id="rId12"/>
    <p:sldId id="466" r:id="rId13"/>
    <p:sldId id="442" r:id="rId14"/>
    <p:sldId id="758" r:id="rId15"/>
    <p:sldId id="768" r:id="rId16"/>
    <p:sldId id="261" r:id="rId17"/>
    <p:sldId id="262" r:id="rId18"/>
    <p:sldId id="263" r:id="rId19"/>
    <p:sldId id="265" r:id="rId20"/>
    <p:sldId id="267" r:id="rId21"/>
    <p:sldId id="264" r:id="rId22"/>
    <p:sldId id="963" r:id="rId23"/>
    <p:sldId id="961" r:id="rId24"/>
    <p:sldId id="959" r:id="rId25"/>
    <p:sldId id="969" r:id="rId26"/>
    <p:sldId id="293" r:id="rId27"/>
    <p:sldId id="2598" r:id="rId28"/>
    <p:sldId id="980" r:id="rId29"/>
    <p:sldId id="964" r:id="rId30"/>
    <p:sldId id="270" r:id="rId31"/>
    <p:sldId id="2480" r:id="rId32"/>
    <p:sldId id="280" r:id="rId33"/>
    <p:sldId id="966" r:id="rId34"/>
    <p:sldId id="272" r:id="rId35"/>
    <p:sldId id="271" r:id="rId36"/>
    <p:sldId id="968" r:id="rId37"/>
    <p:sldId id="2482" r:id="rId38"/>
    <p:sldId id="857" r:id="rId39"/>
    <p:sldId id="2484" r:id="rId40"/>
    <p:sldId id="973" r:id="rId41"/>
    <p:sldId id="2608" r:id="rId42"/>
    <p:sldId id="974" r:id="rId43"/>
    <p:sldId id="311" r:id="rId44"/>
    <p:sldId id="276" r:id="rId45"/>
    <p:sldId id="2483" r:id="rId46"/>
    <p:sldId id="292" r:id="rId47"/>
    <p:sldId id="967" r:id="rId48"/>
    <p:sldId id="284" r:id="rId49"/>
    <p:sldId id="283" r:id="rId50"/>
    <p:sldId id="285" r:id="rId51"/>
    <p:sldId id="972" r:id="rId52"/>
    <p:sldId id="278" r:id="rId53"/>
    <p:sldId id="970" r:id="rId54"/>
    <p:sldId id="290" r:id="rId55"/>
    <p:sldId id="291" r:id="rId56"/>
    <p:sldId id="971" r:id="rId57"/>
    <p:sldId id="958" r:id="rId58"/>
    <p:sldId id="296" r:id="rId59"/>
    <p:sldId id="294" r:id="rId60"/>
    <p:sldId id="976" r:id="rId61"/>
    <p:sldId id="301" r:id="rId62"/>
    <p:sldId id="2486" r:id="rId63"/>
    <p:sldId id="2488" r:id="rId64"/>
    <p:sldId id="944" r:id="rId65"/>
    <p:sldId id="303" r:id="rId66"/>
    <p:sldId id="818" r:id="rId67"/>
    <p:sldId id="819" r:id="rId68"/>
    <p:sldId id="820" r:id="rId69"/>
    <p:sldId id="810" r:id="rId70"/>
    <p:sldId id="313" r:id="rId71"/>
    <p:sldId id="824" r:id="rId72"/>
    <p:sldId id="841" r:id="rId73"/>
    <p:sldId id="947" r:id="rId74"/>
  </p:sldIdLst>
  <p:sldSz cx="12192000" cy="6858000"/>
  <p:notesSz cx="6858000" cy="9144000"/>
  <p:embeddedFontLst>
    <p:embeddedFont>
      <p:font typeface="Montserrat" panose="00000500000000000000" pitchFamily="2" charset="0"/>
      <p:regular r:id="rId76"/>
      <p:bold r:id="rId77"/>
      <p:italic r:id="rId78"/>
      <p:boldItalic r:id="rId79"/>
    </p:embeddedFont>
    <p:embeddedFont>
      <p:font typeface="Play" panose="020B0604020202020204" charset="0"/>
      <p:regular r:id="rId80"/>
      <p:bold r:id="rId81"/>
    </p:embeddedFont>
    <p:embeddedFont>
      <p:font typeface="Segoe UI" panose="020B0502040204020203" pitchFamily="34" charset="0"/>
      <p:regular r:id="rId82"/>
      <p:bold r:id="rId83"/>
      <p:italic r:id="rId84"/>
      <p:boldItalic r:id="rId8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Introduction" id="{AEC48F9A-76FD-413F-AE90-8C19BE6E8F34}">
          <p14:sldIdLst>
            <p14:sldId id="257"/>
          </p14:sldIdLst>
        </p14:section>
        <p14:section name="Climate Basics" id="{FEFC3815-9B60-47B5-9C81-DD2F6AAC5B81}">
          <p14:sldIdLst>
            <p14:sldId id="844"/>
            <p14:sldId id="930"/>
            <p14:sldId id="2478"/>
            <p14:sldId id="2479"/>
            <p14:sldId id="939"/>
          </p14:sldIdLst>
        </p14:section>
        <p14:section name="Sustainability - the context" id="{A8B48916-6345-4B42-8688-AA7FC202F8A3}">
          <p14:sldIdLst>
            <p14:sldId id="472"/>
            <p14:sldId id="466"/>
            <p14:sldId id="442"/>
            <p14:sldId id="758"/>
            <p14:sldId id="768"/>
            <p14:sldId id="261"/>
            <p14:sldId id="262"/>
            <p14:sldId id="263"/>
            <p14:sldId id="265"/>
            <p14:sldId id="267"/>
            <p14:sldId id="264"/>
          </p14:sldIdLst>
        </p14:section>
        <p14:section name="Leading for Sustainability - research" id="{2F4C8A50-6B44-459B-A42B-29A2B5F36B90}">
          <p14:sldIdLst>
            <p14:sldId id="963"/>
            <p14:sldId id="961"/>
            <p14:sldId id="959"/>
            <p14:sldId id="969"/>
            <p14:sldId id="293"/>
            <p14:sldId id="2598"/>
            <p14:sldId id="980"/>
            <p14:sldId id="964"/>
            <p14:sldId id="270"/>
            <p14:sldId id="2480"/>
            <p14:sldId id="280"/>
            <p14:sldId id="966"/>
            <p14:sldId id="272"/>
            <p14:sldId id="271"/>
            <p14:sldId id="968"/>
            <p14:sldId id="2482"/>
            <p14:sldId id="857"/>
            <p14:sldId id="2484"/>
            <p14:sldId id="973"/>
            <p14:sldId id="2608"/>
            <p14:sldId id="974"/>
            <p14:sldId id="311"/>
            <p14:sldId id="276"/>
            <p14:sldId id="2483"/>
            <p14:sldId id="292"/>
            <p14:sldId id="967"/>
            <p14:sldId id="284"/>
            <p14:sldId id="283"/>
            <p14:sldId id="285"/>
            <p14:sldId id="972"/>
            <p14:sldId id="278"/>
            <p14:sldId id="970"/>
            <p14:sldId id="290"/>
            <p14:sldId id="291"/>
            <p14:sldId id="971"/>
            <p14:sldId id="958"/>
            <p14:sldId id="296"/>
            <p14:sldId id="294"/>
            <p14:sldId id="976"/>
          </p14:sldIdLst>
        </p14:section>
        <p14:section name="The Framework" id="{BDEDB5B8-7B35-4ADD-B939-5DD78BB015D7}">
          <p14:sldIdLst>
            <p14:sldId id="301"/>
            <p14:sldId id="2486"/>
            <p14:sldId id="2488"/>
            <p14:sldId id="944"/>
            <p14:sldId id="303"/>
            <p14:sldId id="818"/>
            <p14:sldId id="819"/>
            <p14:sldId id="820"/>
            <p14:sldId id="810"/>
            <p14:sldId id="313"/>
            <p14:sldId id="824"/>
            <p14:sldId id="841"/>
          </p14:sldIdLst>
        </p14:section>
        <p14:section name="Finish" id="{7852AC8C-C566-4D2E-8003-722DFCC2D6A8}">
          <p14:sldIdLst>
            <p14:sldId id="947"/>
          </p14:sldIdLst>
        </p14:section>
      </p14:sectionLst>
    </p:ex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29" roundtripDataSignature="AMtx7mhwUR+/BXCBtj1lgdwmmqw5+dUTW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51F4E6-A269-A12E-1404-417DDA92AEF7}" name="Newman, Beth" initials="NB" userId="S::Beth.Newman@brent.gov.uk::1533025c-e9bb-462c-b475-b41f8e31cc3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9EF7"/>
    <a:srgbClr val="F6EB14"/>
    <a:srgbClr val="CCCC00"/>
    <a:srgbClr val="F5F5F5"/>
    <a:srgbClr val="C414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2E1F2C-C671-47A2-80F5-701C3B2D9FE5}" v="389" dt="2025-09-01T10:32:46.972"/>
  </p1510:revLst>
</p1510:revInfo>
</file>

<file path=ppt/tableStyles.xml><?xml version="1.0" encoding="utf-8"?>
<a:tblStyleLst xmlns:a="http://schemas.openxmlformats.org/drawingml/2006/main" def="{78B3D7A5-DB34-429B-8979-EA91C25A67FA}">
  <a:tblStyle styleId="{78B3D7A5-DB34-429B-8979-EA91C25A67F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7D79DBA-90DA-4C6E-A75F-2542FDFE296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font" Target="fonts/font9.fntdata"/><Relationship Id="rId133" Type="http://schemas.openxmlformats.org/officeDocument/2006/relationships/tableStyles" Target="tableStyle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font" Target="fonts/font4.fntdata"/><Relationship Id="rId5" Type="http://schemas.openxmlformats.org/officeDocument/2006/relationships/slideMaster" Target="slideMasters/slideMaster2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34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font" Target="fonts/font5.fntdata"/><Relationship Id="rId85" Type="http://schemas.openxmlformats.org/officeDocument/2006/relationships/font" Target="fonts/font1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29" Type="http://customschemas.google.com/relationships/presentationmetadata" Target="meta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notesMaster" Target="notesMasters/notesMaster1.xml"/><Relationship Id="rId83" Type="http://schemas.openxmlformats.org/officeDocument/2006/relationships/font" Target="fonts/font8.fntdata"/><Relationship Id="rId13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130" Type="http://schemas.openxmlformats.org/officeDocument/2006/relationships/presProps" Target="presProps.xml"/><Relationship Id="rId13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1.fntdata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131" Type="http://schemas.openxmlformats.org/officeDocument/2006/relationships/viewProps" Target="viewProps.xml"/><Relationship Id="rId136" Type="http://schemas.microsoft.com/office/2018/10/relationships/authors" Target="authors.xml"/><Relationship Id="rId61" Type="http://schemas.openxmlformats.org/officeDocument/2006/relationships/slide" Target="slides/slide56.xml"/><Relationship Id="rId82" Type="http://schemas.openxmlformats.org/officeDocument/2006/relationships/font" Target="fonts/font7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 Tench" userId="S::marc.tench_leicester.gov.uk#ext#@brightonandhovecc.onmicrosoft.com::9bf5dfe4-9234-423e-af9b-5ff8bb517447" providerId="AD" clId="Web-{E9404D42-3C4D-1385-9E6D-58E97DB295E8}"/>
    <pc:docChg chg="modSld">
      <pc:chgData name="Marc Tench" userId="S::marc.tench_leicester.gov.uk#ext#@brightonandhovecc.onmicrosoft.com::9bf5dfe4-9234-423e-af9b-5ff8bb517447" providerId="AD" clId="Web-{E9404D42-3C4D-1385-9E6D-58E97DB295E8}" dt="2024-11-25T21:20:13.896" v="10" actId="20577"/>
      <pc:docMkLst>
        <pc:docMk/>
      </pc:docMkLst>
      <pc:sldChg chg="delSp modSp">
        <pc:chgData name="Marc Tench" userId="S::marc.tench_leicester.gov.uk#ext#@brightonandhovecc.onmicrosoft.com::9bf5dfe4-9234-423e-af9b-5ff8bb517447" providerId="AD" clId="Web-{E9404D42-3C4D-1385-9E6D-58E97DB295E8}" dt="2024-11-25T21:20:13.896" v="10" actId="20577"/>
        <pc:sldMkLst>
          <pc:docMk/>
          <pc:sldMk cId="0" sldId="821"/>
        </pc:sldMkLst>
      </pc:sldChg>
    </pc:docChg>
  </pc:docChgLst>
  <pc:docChgLst>
    <pc:chgData name="Rebecca Elston-Haynes" userId="S::rebecca.elston-haynes_suffolk.gov.uk#ext#@brightonandhovecc.onmicrosoft.com::217a8719-ed03-4bd6-941c-f30ea9572251" providerId="AD" clId="Web-{39E69C41-CF99-CE1D-C744-D29390C61C62}"/>
    <pc:docChg chg="modSld">
      <pc:chgData name="Rebecca Elston-Haynes" userId="S::rebecca.elston-haynes_suffolk.gov.uk#ext#@brightonandhovecc.onmicrosoft.com::217a8719-ed03-4bd6-941c-f30ea9572251" providerId="AD" clId="Web-{39E69C41-CF99-CE1D-C744-D29390C61C62}" dt="2025-01-21T15:18:13.813" v="87"/>
      <pc:docMkLst>
        <pc:docMk/>
      </pc:docMkLst>
      <pc:sldChg chg="modNotes">
        <pc:chgData name="Rebecca Elston-Haynes" userId="S::rebecca.elston-haynes_suffolk.gov.uk#ext#@brightonandhovecc.onmicrosoft.com::217a8719-ed03-4bd6-941c-f30ea9572251" providerId="AD" clId="Web-{39E69C41-CF99-CE1D-C744-D29390C61C62}" dt="2025-01-21T15:15:36.434" v="67"/>
        <pc:sldMkLst>
          <pc:docMk/>
          <pc:sldMk cId="904609861" sldId="930"/>
        </pc:sldMkLst>
      </pc:sldChg>
      <pc:sldChg chg="modNotes">
        <pc:chgData name="Rebecca Elston-Haynes" userId="S::rebecca.elston-haynes_suffolk.gov.uk#ext#@brightonandhovecc.onmicrosoft.com::217a8719-ed03-4bd6-941c-f30ea9572251" providerId="AD" clId="Web-{39E69C41-CF99-CE1D-C744-D29390C61C62}" dt="2025-01-21T15:18:13.813" v="87"/>
        <pc:sldMkLst>
          <pc:docMk/>
          <pc:sldMk cId="3178275794" sldId="942"/>
        </pc:sldMkLst>
      </pc:sldChg>
      <pc:sldChg chg="modNotes">
        <pc:chgData name="Rebecca Elston-Haynes" userId="S::rebecca.elston-haynes_suffolk.gov.uk#ext#@brightonandhovecc.onmicrosoft.com::217a8719-ed03-4bd6-941c-f30ea9572251" providerId="AD" clId="Web-{39E69C41-CF99-CE1D-C744-D29390C61C62}" dt="2025-01-21T15:09:30.315" v="7"/>
        <pc:sldMkLst>
          <pc:docMk/>
          <pc:sldMk cId="3210639457" sldId="955"/>
        </pc:sldMkLst>
      </pc:sldChg>
      <pc:sldChg chg="modNotes">
        <pc:chgData name="Rebecca Elston-Haynes" userId="S::rebecca.elston-haynes_suffolk.gov.uk#ext#@brightonandhovecc.onmicrosoft.com::217a8719-ed03-4bd6-941c-f30ea9572251" providerId="AD" clId="Web-{39E69C41-CF99-CE1D-C744-D29390C61C62}" dt="2025-01-21T15:14:49.386" v="55"/>
        <pc:sldMkLst>
          <pc:docMk/>
          <pc:sldMk cId="2845475648" sldId="981"/>
        </pc:sldMkLst>
      </pc:sldChg>
    </pc:docChg>
  </pc:docChgLst>
  <pc:docChgLst>
    <pc:chgData name="Jonathan Cooper" userId="S::jonathancooper637_gmail.com#ext#@brightonandhovecc.onmicrosoft.com::aa3eb880-81ba-44d1-aba9-8d274de502e8" providerId="AD" clId="Web-{4D90337B-559B-DBE3-6931-F63AA1A210D5}"/>
    <pc:docChg chg="modSld">
      <pc:chgData name="Jonathan Cooper" userId="S::jonathancooper637_gmail.com#ext#@brightonandhovecc.onmicrosoft.com::aa3eb880-81ba-44d1-aba9-8d274de502e8" providerId="AD" clId="Web-{4D90337B-559B-DBE3-6931-F63AA1A210D5}" dt="2024-11-18T19:37:30.151" v="6"/>
      <pc:docMkLst>
        <pc:docMk/>
      </pc:docMkLst>
      <pc:sldChg chg="delSp modSp">
        <pc:chgData name="Jonathan Cooper" userId="S::jonathancooper637_gmail.com#ext#@brightonandhovecc.onmicrosoft.com::aa3eb880-81ba-44d1-aba9-8d274de502e8" providerId="AD" clId="Web-{4D90337B-559B-DBE3-6931-F63AA1A210D5}" dt="2024-11-18T19:37:30.151" v="6"/>
        <pc:sldMkLst>
          <pc:docMk/>
          <pc:sldMk cId="3744152164" sldId="980"/>
        </pc:sldMkLst>
      </pc:sldChg>
    </pc:docChg>
  </pc:docChgLst>
  <pc:docChgLst>
    <pc:chgData name="Louisa Antonioli" userId="S::louisa.antonioli_suffolk.gov.uk#ext#@brightonandhovecc.onmicrosoft.com::4819a051-def5-4749-8cc6-153f9a6c47d4" providerId="AD" clId="Web-{A5A66779-091D-CB12-41EB-949B6BA637D3}"/>
    <pc:docChg chg="addSld delSld sldOrd modSection">
      <pc:chgData name="Louisa Antonioli" userId="S::louisa.antonioli_suffolk.gov.uk#ext#@brightonandhovecc.onmicrosoft.com::4819a051-def5-4749-8cc6-153f9a6c47d4" providerId="AD" clId="Web-{A5A66779-091D-CB12-41EB-949B6BA637D3}" dt="2025-03-03T15:22:52.225" v="10"/>
      <pc:docMkLst>
        <pc:docMk/>
      </pc:docMkLst>
      <pc:sldChg chg="add">
        <pc:chgData name="Louisa Antonioli" userId="S::louisa.antonioli_suffolk.gov.uk#ext#@brightonandhovecc.onmicrosoft.com::4819a051-def5-4749-8cc6-153f9a6c47d4" providerId="AD" clId="Web-{A5A66779-091D-CB12-41EB-949B6BA637D3}" dt="2025-03-03T15:20:54.455" v="0"/>
        <pc:sldMkLst>
          <pc:docMk/>
          <pc:sldMk cId="1736857621" sldId="256"/>
        </pc:sldMkLst>
      </pc:sldChg>
      <pc:sldChg chg="add">
        <pc:chgData name="Louisa Antonioli" userId="S::louisa.antonioli_suffolk.gov.uk#ext#@brightonandhovecc.onmicrosoft.com::4819a051-def5-4749-8cc6-153f9a6c47d4" providerId="AD" clId="Web-{A5A66779-091D-CB12-41EB-949B6BA637D3}" dt="2025-03-03T15:21:17.534" v="2"/>
        <pc:sldMkLst>
          <pc:docMk/>
          <pc:sldMk cId="4177137029" sldId="297"/>
        </pc:sldMkLst>
      </pc:sldChg>
      <pc:sldChg chg="add">
        <pc:chgData name="Louisa Antonioli" userId="S::louisa.antonioli_suffolk.gov.uk#ext#@brightonandhovecc.onmicrosoft.com::4819a051-def5-4749-8cc6-153f9a6c47d4" providerId="AD" clId="Web-{A5A66779-091D-CB12-41EB-949B6BA637D3}" dt="2025-03-03T15:22:47.646" v="8"/>
        <pc:sldMkLst>
          <pc:docMk/>
          <pc:sldMk cId="3930708328" sldId="306"/>
        </pc:sldMkLst>
      </pc:sldChg>
      <pc:sldChg chg="del">
        <pc:chgData name="Louisa Antonioli" userId="S::louisa.antonioli_suffolk.gov.uk#ext#@brightonandhovecc.onmicrosoft.com::4819a051-def5-4749-8cc6-153f9a6c47d4" providerId="AD" clId="Web-{A5A66779-091D-CB12-41EB-949B6BA637D3}" dt="2025-03-03T15:22:52.225" v="10"/>
        <pc:sldMkLst>
          <pc:docMk/>
          <pc:sldMk cId="1228245384" sldId="965"/>
        </pc:sldMkLst>
      </pc:sldChg>
      <pc:sldChg chg="del">
        <pc:chgData name="Louisa Antonioli" userId="S::louisa.antonioli_suffolk.gov.uk#ext#@brightonandhovecc.onmicrosoft.com::4819a051-def5-4749-8cc6-153f9a6c47d4" providerId="AD" clId="Web-{A5A66779-091D-CB12-41EB-949B6BA637D3}" dt="2025-03-03T15:22:50.693" v="9"/>
        <pc:sldMkLst>
          <pc:docMk/>
          <pc:sldMk cId="2954785088" sldId="2492"/>
        </pc:sldMkLst>
      </pc:sldChg>
      <pc:sldChg chg="add">
        <pc:chgData name="Louisa Antonioli" userId="S::louisa.antonioli_suffolk.gov.uk#ext#@brightonandhovecc.onmicrosoft.com::4819a051-def5-4749-8cc6-153f9a6c47d4" providerId="AD" clId="Web-{A5A66779-091D-CB12-41EB-949B6BA637D3}" dt="2025-03-03T15:21:06.237" v="1"/>
        <pc:sldMkLst>
          <pc:docMk/>
          <pc:sldMk cId="2314495926" sldId="2602"/>
        </pc:sldMkLst>
      </pc:sldChg>
      <pc:sldChg chg="add">
        <pc:chgData name="Louisa Antonioli" userId="S::louisa.antonioli_suffolk.gov.uk#ext#@brightonandhovecc.onmicrosoft.com::4819a051-def5-4749-8cc6-153f9a6c47d4" providerId="AD" clId="Web-{A5A66779-091D-CB12-41EB-949B6BA637D3}" dt="2025-03-03T15:21:31.050" v="3"/>
        <pc:sldMkLst>
          <pc:docMk/>
          <pc:sldMk cId="1714793915" sldId="2603"/>
        </pc:sldMkLst>
      </pc:sldChg>
      <pc:sldChg chg="add">
        <pc:chgData name="Louisa Antonioli" userId="S::louisa.antonioli_suffolk.gov.uk#ext#@brightonandhovecc.onmicrosoft.com::4819a051-def5-4749-8cc6-153f9a6c47d4" providerId="AD" clId="Web-{A5A66779-091D-CB12-41EB-949B6BA637D3}" dt="2025-03-03T15:21:40.941" v="4"/>
        <pc:sldMkLst>
          <pc:docMk/>
          <pc:sldMk cId="1169484985" sldId="2604"/>
        </pc:sldMkLst>
      </pc:sldChg>
      <pc:sldChg chg="add ord">
        <pc:chgData name="Louisa Antonioli" userId="S::louisa.antonioli_suffolk.gov.uk#ext#@brightonandhovecc.onmicrosoft.com::4819a051-def5-4749-8cc6-153f9a6c47d4" providerId="AD" clId="Web-{A5A66779-091D-CB12-41EB-949B6BA637D3}" dt="2025-03-03T15:22:01.676" v="6"/>
        <pc:sldMkLst>
          <pc:docMk/>
          <pc:sldMk cId="865041684" sldId="2605"/>
        </pc:sldMkLst>
      </pc:sldChg>
      <pc:sldChg chg="add">
        <pc:chgData name="Louisa Antonioli" userId="S::louisa.antonioli_suffolk.gov.uk#ext#@brightonandhovecc.onmicrosoft.com::4819a051-def5-4749-8cc6-153f9a6c47d4" providerId="AD" clId="Web-{A5A66779-091D-CB12-41EB-949B6BA637D3}" dt="2025-03-03T15:22:31.521" v="7"/>
        <pc:sldMkLst>
          <pc:docMk/>
          <pc:sldMk cId="847039438" sldId="2606"/>
        </pc:sldMkLst>
      </pc:sldChg>
    </pc:docChg>
  </pc:docChgLst>
  <pc:docChgLst>
    <pc:chgData name="Katie Eberstein" userId="S::katie.eberstein@brighton-hove.gov.uk::8552068e-af68-466d-8240-da5ec5ba8e15" providerId="AD" clId="Web-{05635660-915B-4ACA-B028-AF3F4BD2A6FA}"/>
    <pc:docChg chg="addSld delSld modSld sldOrd modSection">
      <pc:chgData name="Katie Eberstein" userId="S::katie.eberstein@brighton-hove.gov.uk::8552068e-af68-466d-8240-da5ec5ba8e15" providerId="AD" clId="Web-{05635660-915B-4ACA-B028-AF3F4BD2A6FA}" dt="2025-03-04T12:20:43.164" v="1062"/>
      <pc:docMkLst>
        <pc:docMk/>
      </pc:docMkLst>
      <pc:sldChg chg="modNotes">
        <pc:chgData name="Katie Eberstein" userId="S::katie.eberstein@brighton-hove.gov.uk::8552068e-af68-466d-8240-da5ec5ba8e15" providerId="AD" clId="Web-{05635660-915B-4ACA-B028-AF3F4BD2A6FA}" dt="2025-03-04T12:03:52.372" v="378"/>
        <pc:sldMkLst>
          <pc:docMk/>
          <pc:sldMk cId="0" sldId="276"/>
        </pc:sldMkLst>
      </pc:sldChg>
      <pc:sldChg chg="modNotes">
        <pc:chgData name="Katie Eberstein" userId="S::katie.eberstein@brighton-hove.gov.uk::8552068e-af68-466d-8240-da5ec5ba8e15" providerId="AD" clId="Web-{05635660-915B-4ACA-B028-AF3F4BD2A6FA}" dt="2025-03-04T12:14:15.513" v="752"/>
        <pc:sldMkLst>
          <pc:docMk/>
          <pc:sldMk cId="0" sldId="278"/>
        </pc:sldMkLst>
      </pc:sldChg>
      <pc:sldChg chg="del">
        <pc:chgData name="Katie Eberstein" userId="S::katie.eberstein@brighton-hove.gov.uk::8552068e-af68-466d-8240-da5ec5ba8e15" providerId="AD" clId="Web-{05635660-915B-4ACA-B028-AF3F4BD2A6FA}" dt="2025-03-04T12:02:23.619" v="291"/>
        <pc:sldMkLst>
          <pc:docMk/>
          <pc:sldMk cId="0" sldId="282"/>
        </pc:sldMkLst>
      </pc:sldChg>
      <pc:sldChg chg="ord">
        <pc:chgData name="Katie Eberstein" userId="S::katie.eberstein@brighton-hove.gov.uk::8552068e-af68-466d-8240-da5ec5ba8e15" providerId="AD" clId="Web-{05635660-915B-4ACA-B028-AF3F4BD2A6FA}" dt="2025-03-04T12:08:39.879" v="611"/>
        <pc:sldMkLst>
          <pc:docMk/>
          <pc:sldMk cId="0" sldId="284"/>
        </pc:sldMkLst>
      </pc:sldChg>
      <pc:sldChg chg="del">
        <pc:chgData name="Katie Eberstein" userId="S::katie.eberstein@brighton-hove.gov.uk::8552068e-af68-466d-8240-da5ec5ba8e15" providerId="AD" clId="Web-{05635660-915B-4ACA-B028-AF3F4BD2A6FA}" dt="2025-03-04T12:08:47.723" v="612"/>
        <pc:sldMkLst>
          <pc:docMk/>
          <pc:sldMk cId="0" sldId="288"/>
        </pc:sldMkLst>
      </pc:sldChg>
      <pc:sldChg chg="modNotes">
        <pc:chgData name="Katie Eberstein" userId="S::katie.eberstein@brighton-hove.gov.uk::8552068e-af68-466d-8240-da5ec5ba8e15" providerId="AD" clId="Web-{05635660-915B-4ACA-B028-AF3F4BD2A6FA}" dt="2025-03-04T12:16:28.970" v="847"/>
        <pc:sldMkLst>
          <pc:docMk/>
          <pc:sldMk cId="0" sldId="291"/>
        </pc:sldMkLst>
      </pc:sldChg>
      <pc:sldChg chg="modNotes">
        <pc:chgData name="Katie Eberstein" userId="S::katie.eberstein@brighton-hove.gov.uk::8552068e-af68-466d-8240-da5ec5ba8e15" providerId="AD" clId="Web-{05635660-915B-4ACA-B028-AF3F4BD2A6FA}" dt="2025-03-04T12:08:29.567" v="609"/>
        <pc:sldMkLst>
          <pc:docMk/>
          <pc:sldMk cId="0" sldId="292"/>
        </pc:sldMkLst>
      </pc:sldChg>
      <pc:sldChg chg="delSp modNotes">
        <pc:chgData name="Katie Eberstein" userId="S::katie.eberstein@brighton-hove.gov.uk::8552068e-af68-466d-8240-da5ec5ba8e15" providerId="AD" clId="Web-{05635660-915B-4ACA-B028-AF3F4BD2A6FA}" dt="2025-03-04T12:20:20.429" v="1037"/>
        <pc:sldMkLst>
          <pc:docMk/>
          <pc:sldMk cId="0" sldId="294"/>
        </pc:sldMkLst>
      </pc:sldChg>
      <pc:sldChg chg="del">
        <pc:chgData name="Katie Eberstein" userId="S::katie.eberstein@brighton-hove.gov.uk::8552068e-af68-466d-8240-da5ec5ba8e15" providerId="AD" clId="Web-{05635660-915B-4ACA-B028-AF3F4BD2A6FA}" dt="2025-03-04T12:18:32.442" v="938"/>
        <pc:sldMkLst>
          <pc:docMk/>
          <pc:sldMk cId="0" sldId="295"/>
        </pc:sldMkLst>
      </pc:sldChg>
      <pc:sldChg chg="modNotes">
        <pc:chgData name="Katie Eberstein" userId="S::katie.eberstein@brighton-hove.gov.uk::8552068e-af68-466d-8240-da5ec5ba8e15" providerId="AD" clId="Web-{05635660-915B-4ACA-B028-AF3F4BD2A6FA}" dt="2025-03-04T12:19:38.475" v="982"/>
        <pc:sldMkLst>
          <pc:docMk/>
          <pc:sldMk cId="0" sldId="296"/>
        </pc:sldMkLst>
      </pc:sldChg>
      <pc:sldChg chg="modNotes">
        <pc:chgData name="Katie Eberstein" userId="S::katie.eberstein@brighton-hove.gov.uk::8552068e-af68-466d-8240-da5ec5ba8e15" providerId="AD" clId="Web-{05635660-915B-4ACA-B028-AF3F4BD2A6FA}" dt="2025-03-04T12:03:05.449" v="325"/>
        <pc:sldMkLst>
          <pc:docMk/>
          <pc:sldMk cId="0" sldId="311"/>
        </pc:sldMkLst>
      </pc:sldChg>
      <pc:sldChg chg="modNotes">
        <pc:chgData name="Katie Eberstein" userId="S::katie.eberstein@brighton-hove.gov.uk::8552068e-af68-466d-8240-da5ec5ba8e15" providerId="AD" clId="Web-{05635660-915B-4ACA-B028-AF3F4BD2A6FA}" dt="2025-03-04T12:18:28.786" v="937"/>
        <pc:sldMkLst>
          <pc:docMk/>
          <pc:sldMk cId="950806214" sldId="958"/>
        </pc:sldMkLst>
      </pc:sldChg>
      <pc:sldChg chg="modNotes">
        <pc:chgData name="Katie Eberstein" userId="S::katie.eberstein@brighton-hove.gov.uk::8552068e-af68-466d-8240-da5ec5ba8e15" providerId="AD" clId="Web-{05635660-915B-4ACA-B028-AF3F4BD2A6FA}" dt="2025-03-04T12:16:02.469" v="789"/>
        <pc:sldMkLst>
          <pc:docMk/>
          <pc:sldMk cId="3843068370" sldId="970"/>
        </pc:sldMkLst>
      </pc:sldChg>
      <pc:sldChg chg="modNotes">
        <pc:chgData name="Katie Eberstein" userId="S::katie.eberstein@brighton-hove.gov.uk::8552068e-af68-466d-8240-da5ec5ba8e15" providerId="AD" clId="Web-{05635660-915B-4ACA-B028-AF3F4BD2A6FA}" dt="2025-03-04T12:17:27.393" v="934"/>
        <pc:sldMkLst>
          <pc:docMk/>
          <pc:sldMk cId="3074576644" sldId="971"/>
        </pc:sldMkLst>
      </pc:sldChg>
      <pc:sldChg chg="modNotes">
        <pc:chgData name="Katie Eberstein" userId="S::katie.eberstein@brighton-hove.gov.uk::8552068e-af68-466d-8240-da5ec5ba8e15" providerId="AD" clId="Web-{05635660-915B-4ACA-B028-AF3F4BD2A6FA}" dt="2025-03-04T12:11:58.838" v="620"/>
        <pc:sldMkLst>
          <pc:docMk/>
          <pc:sldMk cId="365188321" sldId="972"/>
        </pc:sldMkLst>
      </pc:sldChg>
      <pc:sldChg chg="modNotes">
        <pc:chgData name="Katie Eberstein" userId="S::katie.eberstein@brighton-hove.gov.uk::8552068e-af68-466d-8240-da5ec5ba8e15" providerId="AD" clId="Web-{05635660-915B-4ACA-B028-AF3F4BD2A6FA}" dt="2025-03-04T12:01:49.603" v="242"/>
        <pc:sldMkLst>
          <pc:docMk/>
          <pc:sldMk cId="1377002290" sldId="974"/>
        </pc:sldMkLst>
      </pc:sldChg>
      <pc:sldChg chg="del">
        <pc:chgData name="Katie Eberstein" userId="S::katie.eberstein@brighton-hove.gov.uk::8552068e-af68-466d-8240-da5ec5ba8e15" providerId="AD" clId="Web-{05635660-915B-4ACA-B028-AF3F4BD2A6FA}" dt="2025-03-04T12:08:32.504" v="610"/>
        <pc:sldMkLst>
          <pc:docMk/>
          <pc:sldMk cId="2130500693" sldId="975"/>
        </pc:sldMkLst>
      </pc:sldChg>
      <pc:sldChg chg="modNotes">
        <pc:chgData name="Katie Eberstein" userId="S::katie.eberstein@brighton-hove.gov.uk::8552068e-af68-466d-8240-da5ec5ba8e15" providerId="AD" clId="Web-{05635660-915B-4ACA-B028-AF3F4BD2A6FA}" dt="2025-03-04T12:20:43.164" v="1062"/>
        <pc:sldMkLst>
          <pc:docMk/>
          <pc:sldMk cId="1827578387" sldId="976"/>
        </pc:sldMkLst>
      </pc:sldChg>
      <pc:sldChg chg="modNotes">
        <pc:chgData name="Katie Eberstein" userId="S::katie.eberstein@brighton-hove.gov.uk::8552068e-af68-466d-8240-da5ec5ba8e15" providerId="AD" clId="Web-{05635660-915B-4ACA-B028-AF3F4BD2A6FA}" dt="2025-03-04T12:07:08.533" v="573"/>
        <pc:sldMkLst>
          <pc:docMk/>
          <pc:sldMk cId="223029061" sldId="2483"/>
        </pc:sldMkLst>
      </pc:sldChg>
      <pc:sldChg chg="addSp modSp new modNotes">
        <pc:chgData name="Katie Eberstein" userId="S::katie.eberstein@brighton-hove.gov.uk::8552068e-af68-466d-8240-da5ec5ba8e15" providerId="AD" clId="Web-{05635660-915B-4ACA-B028-AF3F4BD2A6FA}" dt="2025-03-04T12:00:53.445" v="199"/>
        <pc:sldMkLst>
          <pc:docMk/>
          <pc:sldMk cId="158798804" sldId="2607"/>
        </pc:sldMkLst>
      </pc:sldChg>
    </pc:docChg>
  </pc:docChgLst>
  <pc:docChgLst>
    <pc:chgData name="Katie Eberstein" userId="S::katie.eberstein@brighton-hove.gov.uk::8552068e-af68-466d-8240-da5ec5ba8e15" providerId="AD" clId="Web-{C284D27B-C806-4422-AA33-CA53DD121ABD}"/>
    <pc:docChg chg="delSld modSld addSection delSection modSection">
      <pc:chgData name="Katie Eberstein" userId="S::katie.eberstein@brighton-hove.gov.uk::8552068e-af68-466d-8240-da5ec5ba8e15" providerId="AD" clId="Web-{C284D27B-C806-4422-AA33-CA53DD121ABD}" dt="2025-03-31T13:54:48.700" v="95"/>
      <pc:docMkLst>
        <pc:docMk/>
      </pc:docMkLst>
      <pc:sldChg chg="del">
        <pc:chgData name="Katie Eberstein" userId="S::katie.eberstein@brighton-hove.gov.uk::8552068e-af68-466d-8240-da5ec5ba8e15" providerId="AD" clId="Web-{C284D27B-C806-4422-AA33-CA53DD121ABD}" dt="2025-03-31T13:53:42.807" v="63"/>
        <pc:sldMkLst>
          <pc:docMk/>
          <pc:sldMk cId="1736857621" sldId="256"/>
        </pc:sldMkLst>
      </pc:sldChg>
      <pc:sldChg chg="del">
        <pc:chgData name="Katie Eberstein" userId="S::katie.eberstein@brighton-hove.gov.uk::8552068e-af68-466d-8240-da5ec5ba8e15" providerId="AD" clId="Web-{C284D27B-C806-4422-AA33-CA53DD121ABD}" dt="2025-03-31T13:54:41.325" v="94"/>
        <pc:sldMkLst>
          <pc:docMk/>
          <pc:sldMk cId="0" sldId="259"/>
        </pc:sldMkLst>
      </pc:sldChg>
      <pc:sldChg chg="del">
        <pc:chgData name="Katie Eberstein" userId="S::katie.eberstein@brighton-hove.gov.uk::8552068e-af68-466d-8240-da5ec5ba8e15" providerId="AD" clId="Web-{C284D27B-C806-4422-AA33-CA53DD121ABD}" dt="2025-03-31T13:53:42.807" v="61"/>
        <pc:sldMkLst>
          <pc:docMk/>
          <pc:sldMk cId="4177137029" sldId="297"/>
        </pc:sldMkLst>
      </pc:sldChg>
      <pc:sldChg chg="modSp">
        <pc:chgData name="Katie Eberstein" userId="S::katie.eberstein@brighton-hove.gov.uk::8552068e-af68-466d-8240-da5ec5ba8e15" providerId="AD" clId="Web-{C284D27B-C806-4422-AA33-CA53DD121ABD}" dt="2025-03-31T13:54:07.667" v="90" actId="20577"/>
        <pc:sldMkLst>
          <pc:docMk/>
          <pc:sldMk cId="3930708328" sldId="306"/>
        </pc:sldMkLst>
      </pc:sldChg>
      <pc:sldChg chg="modSp">
        <pc:chgData name="Katie Eberstein" userId="S::katie.eberstein@brighton-hove.gov.uk::8552068e-af68-466d-8240-da5ec5ba8e15" providerId="AD" clId="Web-{C284D27B-C806-4422-AA33-CA53DD121ABD}" dt="2025-03-31T13:52:30.616" v="35" actId="20577"/>
        <pc:sldMkLst>
          <pc:docMk/>
          <pc:sldMk cId="0" sldId="813"/>
        </pc:sldMkLst>
      </pc:sldChg>
      <pc:sldChg chg="del">
        <pc:chgData name="Katie Eberstein" userId="S::katie.eberstein@brighton-hove.gov.uk::8552068e-af68-466d-8240-da5ec5ba8e15" providerId="AD" clId="Web-{C284D27B-C806-4422-AA33-CA53DD121ABD}" dt="2025-03-31T13:54:40.121" v="93"/>
        <pc:sldMkLst>
          <pc:docMk/>
          <pc:sldMk cId="0" sldId="815"/>
        </pc:sldMkLst>
      </pc:sldChg>
      <pc:sldChg chg="addSp modSp">
        <pc:chgData name="Katie Eberstein" userId="S::katie.eberstein@brighton-hove.gov.uk::8552068e-af68-466d-8240-da5ec5ba8e15" providerId="AD" clId="Web-{C284D27B-C806-4422-AA33-CA53DD121ABD}" dt="2025-03-31T13:53:23.806" v="56" actId="1076"/>
        <pc:sldMkLst>
          <pc:docMk/>
          <pc:sldMk cId="409445670" sldId="939"/>
        </pc:sldMkLst>
      </pc:sldChg>
      <pc:sldChg chg="delSp modSp">
        <pc:chgData name="Katie Eberstein" userId="S::katie.eberstein@brighton-hove.gov.uk::8552068e-af68-466d-8240-da5ec5ba8e15" providerId="AD" clId="Web-{C284D27B-C806-4422-AA33-CA53DD121ABD}" dt="2025-03-31T13:51:43.505" v="8" actId="20577"/>
        <pc:sldMkLst>
          <pc:docMk/>
          <pc:sldMk cId="3210639457" sldId="955"/>
        </pc:sldMkLst>
      </pc:sldChg>
      <pc:sldChg chg="del">
        <pc:chgData name="Katie Eberstein" userId="S::katie.eberstein@brighton-hove.gov.uk::8552068e-af68-466d-8240-da5ec5ba8e15" providerId="AD" clId="Web-{C284D27B-C806-4422-AA33-CA53DD121ABD}" dt="2025-03-31T13:54:48.700" v="95"/>
        <pc:sldMkLst>
          <pc:docMk/>
          <pc:sldMk cId="2448032445" sldId="2485"/>
        </pc:sldMkLst>
      </pc:sldChg>
      <pc:sldChg chg="delSp modSp">
        <pc:chgData name="Katie Eberstein" userId="S::katie.eberstein@brighton-hove.gov.uk::8552068e-af68-466d-8240-da5ec5ba8e15" providerId="AD" clId="Web-{C284D27B-C806-4422-AA33-CA53DD121ABD}" dt="2025-03-31T13:52:03.647" v="26"/>
        <pc:sldMkLst>
          <pc:docMk/>
          <pc:sldMk cId="2540556194" sldId="2599"/>
        </pc:sldMkLst>
      </pc:sldChg>
      <pc:sldChg chg="modSp">
        <pc:chgData name="Katie Eberstein" userId="S::katie.eberstein@brighton-hove.gov.uk::8552068e-af68-466d-8240-da5ec5ba8e15" providerId="AD" clId="Web-{C284D27B-C806-4422-AA33-CA53DD121ABD}" dt="2025-03-31T13:52:18.694" v="30" actId="20577"/>
        <pc:sldMkLst>
          <pc:docMk/>
          <pc:sldMk cId="769764903" sldId="2600"/>
        </pc:sldMkLst>
      </pc:sldChg>
      <pc:sldChg chg="del">
        <pc:chgData name="Katie Eberstein" userId="S::katie.eberstein@brighton-hove.gov.uk::8552068e-af68-466d-8240-da5ec5ba8e15" providerId="AD" clId="Web-{C284D27B-C806-4422-AA33-CA53DD121ABD}" dt="2025-03-31T13:53:42.807" v="62"/>
        <pc:sldMkLst>
          <pc:docMk/>
          <pc:sldMk cId="2314495926" sldId="2602"/>
        </pc:sldMkLst>
      </pc:sldChg>
      <pc:sldChg chg="del">
        <pc:chgData name="Katie Eberstein" userId="S::katie.eberstein@brighton-hove.gov.uk::8552068e-af68-466d-8240-da5ec5ba8e15" providerId="AD" clId="Web-{C284D27B-C806-4422-AA33-CA53DD121ABD}" dt="2025-03-31T13:53:42.791" v="60"/>
        <pc:sldMkLst>
          <pc:docMk/>
          <pc:sldMk cId="1714793915" sldId="2603"/>
        </pc:sldMkLst>
      </pc:sldChg>
      <pc:sldChg chg="del">
        <pc:chgData name="Katie Eberstein" userId="S::katie.eberstein@brighton-hove.gov.uk::8552068e-af68-466d-8240-da5ec5ba8e15" providerId="AD" clId="Web-{C284D27B-C806-4422-AA33-CA53DD121ABD}" dt="2025-03-31T13:53:42.775" v="59"/>
        <pc:sldMkLst>
          <pc:docMk/>
          <pc:sldMk cId="1169484985" sldId="2604"/>
        </pc:sldMkLst>
      </pc:sldChg>
      <pc:sldChg chg="del">
        <pc:chgData name="Katie Eberstein" userId="S::katie.eberstein@brighton-hove.gov.uk::8552068e-af68-466d-8240-da5ec5ba8e15" providerId="AD" clId="Web-{C284D27B-C806-4422-AA33-CA53DD121ABD}" dt="2025-03-31T13:53:42.744" v="57"/>
        <pc:sldMkLst>
          <pc:docMk/>
          <pc:sldMk cId="865041684" sldId="2605"/>
        </pc:sldMkLst>
      </pc:sldChg>
      <pc:sldChg chg="del">
        <pc:chgData name="Katie Eberstein" userId="S::katie.eberstein@brighton-hove.gov.uk::8552068e-af68-466d-8240-da5ec5ba8e15" providerId="AD" clId="Web-{C284D27B-C806-4422-AA33-CA53DD121ABD}" dt="2025-03-31T13:53:42.760" v="58"/>
        <pc:sldMkLst>
          <pc:docMk/>
          <pc:sldMk cId="847039438" sldId="2606"/>
        </pc:sldMkLst>
      </pc:sldChg>
    </pc:docChg>
  </pc:docChgLst>
  <pc:docChgLst>
    <pc:chgData name="Katie Eberstein" userId="S::katie.eberstein@brighton-hove.gov.uk::8552068e-af68-466d-8240-da5ec5ba8e15" providerId="AD" clId="Web-{315BDC61-978B-4CF6-A1A4-E6763DE6B7B6}"/>
    <pc:docChg chg="addSld delSld modSld modSection">
      <pc:chgData name="Katie Eberstein" userId="S::katie.eberstein@brighton-hove.gov.uk::8552068e-af68-466d-8240-da5ec5ba8e15" providerId="AD" clId="Web-{315BDC61-978B-4CF6-A1A4-E6763DE6B7B6}" dt="2024-11-17T22:36:35.870" v="559" actId="1076"/>
      <pc:docMkLst>
        <pc:docMk/>
      </pc:docMkLst>
      <pc:sldChg chg="modSp">
        <pc:chgData name="Katie Eberstein" userId="S::katie.eberstein@brighton-hove.gov.uk::8552068e-af68-466d-8240-da5ec5ba8e15" providerId="AD" clId="Web-{315BDC61-978B-4CF6-A1A4-E6763DE6B7B6}" dt="2024-11-17T22:25:02.220" v="47"/>
        <pc:sldMkLst>
          <pc:docMk/>
          <pc:sldMk cId="1995864242" sldId="937"/>
        </pc:sldMkLst>
      </pc:sldChg>
      <pc:sldChg chg="addSp delSp modSp new del">
        <pc:chgData name="Katie Eberstein" userId="S::katie.eberstein@brighton-hove.gov.uk::8552068e-af68-466d-8240-da5ec5ba8e15" providerId="AD" clId="Web-{315BDC61-978B-4CF6-A1A4-E6763DE6B7B6}" dt="2024-11-17T22:35:58.305" v="557"/>
        <pc:sldMkLst>
          <pc:docMk/>
          <pc:sldMk cId="4031078290" sldId="978"/>
        </pc:sldMkLst>
      </pc:sldChg>
      <pc:sldChg chg="addSp delSp modSp new del">
        <pc:chgData name="Katie Eberstein" userId="S::katie.eberstein@brighton-hove.gov.uk::8552068e-af68-466d-8240-da5ec5ba8e15" providerId="AD" clId="Web-{315BDC61-978B-4CF6-A1A4-E6763DE6B7B6}" dt="2024-11-17T22:35:59.727" v="558"/>
        <pc:sldMkLst>
          <pc:docMk/>
          <pc:sldMk cId="1421180390" sldId="979"/>
        </pc:sldMkLst>
      </pc:sldChg>
      <pc:sldChg chg="addSp delSp modSp add replId">
        <pc:chgData name="Katie Eberstein" userId="S::katie.eberstein@brighton-hove.gov.uk::8552068e-af68-466d-8240-da5ec5ba8e15" providerId="AD" clId="Web-{315BDC61-978B-4CF6-A1A4-E6763DE6B7B6}" dt="2024-11-17T22:36:35.870" v="559" actId="1076"/>
        <pc:sldMkLst>
          <pc:docMk/>
          <pc:sldMk cId="3744152164" sldId="980"/>
        </pc:sldMkLst>
      </pc:sldChg>
    </pc:docChg>
  </pc:docChgLst>
  <pc:docChgLst>
    <pc:chgData name="Katie Eberstein" userId="S::katie.eberstein@brighton-hove.gov.uk::8552068e-af68-466d-8240-da5ec5ba8e15" providerId="AD" clId="Web-{A02E1F2C-C671-47A2-80F5-701C3B2D9FE5}"/>
    <pc:docChg chg="delSld modSld sldOrd modSection">
      <pc:chgData name="Katie Eberstein" userId="S::katie.eberstein@brighton-hove.gov.uk::8552068e-af68-466d-8240-da5ec5ba8e15" providerId="AD" clId="Web-{A02E1F2C-C671-47A2-80F5-701C3B2D9FE5}" dt="2025-09-01T10:32:46.972" v="323"/>
      <pc:docMkLst>
        <pc:docMk/>
      </pc:docMkLst>
      <pc:sldChg chg="addSp delSp modSp">
        <pc:chgData name="Katie Eberstein" userId="S::katie.eberstein@brighton-hove.gov.uk::8552068e-af68-466d-8240-da5ec5ba8e15" providerId="AD" clId="Web-{A02E1F2C-C671-47A2-80F5-701C3B2D9FE5}" dt="2025-09-01T10:28:41.174" v="246" actId="1076"/>
        <pc:sldMkLst>
          <pc:docMk/>
          <pc:sldMk cId="0" sldId="257"/>
        </pc:sldMkLst>
        <pc:spChg chg="mod">
          <ac:chgData name="Katie Eberstein" userId="S::katie.eberstein@brighton-hove.gov.uk::8552068e-af68-466d-8240-da5ec5ba8e15" providerId="AD" clId="Web-{A02E1F2C-C671-47A2-80F5-701C3B2D9FE5}" dt="2025-09-01T10:06:28.539" v="16" actId="20577"/>
          <ac:spMkLst>
            <pc:docMk/>
            <pc:sldMk cId="0" sldId="257"/>
            <ac:spMk id="188" creationId="{00000000-0000-0000-0000-000000000000}"/>
          </ac:spMkLst>
        </pc:spChg>
        <pc:picChg chg="add mod">
          <ac:chgData name="Katie Eberstein" userId="S::katie.eberstein@brighton-hove.gov.uk::8552068e-af68-466d-8240-da5ec5ba8e15" providerId="AD" clId="Web-{A02E1F2C-C671-47A2-80F5-701C3B2D9FE5}" dt="2025-09-01T10:28:41.174" v="246" actId="1076"/>
          <ac:picMkLst>
            <pc:docMk/>
            <pc:sldMk cId="0" sldId="257"/>
            <ac:picMk id="2" creationId="{EEC58529-F04D-5EE3-EEBE-0A9EB9A9B789}"/>
          </ac:picMkLst>
        </pc:picChg>
        <pc:picChg chg="del">
          <ac:chgData name="Katie Eberstein" userId="S::katie.eberstein@brighton-hove.gov.uk::8552068e-af68-466d-8240-da5ec5ba8e15" providerId="AD" clId="Web-{A02E1F2C-C671-47A2-80F5-701C3B2D9FE5}" dt="2025-09-01T10:09:40.465" v="54"/>
          <ac:picMkLst>
            <pc:docMk/>
            <pc:sldMk cId="0" sldId="257"/>
            <ac:picMk id="3" creationId="{E86F8F97-4C01-41B8-FE15-684111AAA121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29:39.487" v="259"/>
        <pc:sldMkLst>
          <pc:docMk/>
          <pc:sldMk cId="0" sldId="261"/>
        </pc:sldMkLst>
        <pc:spChg chg="mod">
          <ac:chgData name="Katie Eberstein" userId="S::katie.eberstein@brighton-hove.gov.uk::8552068e-af68-466d-8240-da5ec5ba8e15" providerId="AD" clId="Web-{A02E1F2C-C671-47A2-80F5-701C3B2D9FE5}" dt="2025-09-01T10:10:40.533" v="75" actId="20577"/>
          <ac:spMkLst>
            <pc:docMk/>
            <pc:sldMk cId="0" sldId="261"/>
            <ac:spMk id="244" creationId="{00000000-0000-0000-0000-000000000000}"/>
          </ac:spMkLst>
        </pc:spChg>
        <pc:picChg chg="add">
          <ac:chgData name="Katie Eberstein" userId="S::katie.eberstein@brighton-hove.gov.uk::8552068e-af68-466d-8240-da5ec5ba8e15" providerId="AD" clId="Web-{A02E1F2C-C671-47A2-80F5-701C3B2D9FE5}" dt="2025-09-01T10:29:39.487" v="259"/>
          <ac:picMkLst>
            <pc:docMk/>
            <pc:sldMk cId="0" sldId="261"/>
            <ac:picMk id="3" creationId="{2378A992-6FB5-5AAA-A771-96428B2E5957}"/>
          </ac:picMkLst>
        </pc:picChg>
        <pc:picChg chg="del">
          <ac:chgData name="Katie Eberstein" userId="S::katie.eberstein@brighton-hove.gov.uk::8552068e-af68-466d-8240-da5ec5ba8e15" providerId="AD" clId="Web-{A02E1F2C-C671-47A2-80F5-701C3B2D9FE5}" dt="2025-09-01T10:10:40.923" v="76"/>
          <ac:picMkLst>
            <pc:docMk/>
            <pc:sldMk cId="0" sldId="261"/>
            <ac:picMk id="250" creationId="{00000000-0000-0000-0000-000000000000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29:41.503" v="260"/>
        <pc:sldMkLst>
          <pc:docMk/>
          <pc:sldMk cId="0" sldId="262"/>
        </pc:sldMkLst>
        <pc:spChg chg="mod">
          <ac:chgData name="Katie Eberstein" userId="S::katie.eberstein@brighton-hove.gov.uk::8552068e-af68-466d-8240-da5ec5ba8e15" providerId="AD" clId="Web-{A02E1F2C-C671-47A2-80F5-701C3B2D9FE5}" dt="2025-09-01T10:10:47.439" v="78" actId="20577"/>
          <ac:spMkLst>
            <pc:docMk/>
            <pc:sldMk cId="0" sldId="262"/>
            <ac:spMk id="255" creationId="{00000000-0000-0000-0000-000000000000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10:47.846" v="79"/>
          <ac:picMkLst>
            <pc:docMk/>
            <pc:sldMk cId="0" sldId="262"/>
            <ac:picMk id="3" creationId="{39047897-4917-1B85-985C-D699796B0602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29:41.503" v="260"/>
          <ac:picMkLst>
            <pc:docMk/>
            <pc:sldMk cId="0" sldId="262"/>
            <ac:picMk id="4" creationId="{073AD3EB-DE89-D261-6138-F64E92A84FA2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29:44.518" v="261"/>
        <pc:sldMkLst>
          <pc:docMk/>
          <pc:sldMk cId="0" sldId="263"/>
        </pc:sldMkLst>
        <pc:spChg chg="mod">
          <ac:chgData name="Katie Eberstein" userId="S::katie.eberstein@brighton-hove.gov.uk::8552068e-af68-466d-8240-da5ec5ba8e15" providerId="AD" clId="Web-{A02E1F2C-C671-47A2-80F5-701C3B2D9FE5}" dt="2025-09-01T10:10:55.049" v="81" actId="20577"/>
          <ac:spMkLst>
            <pc:docMk/>
            <pc:sldMk cId="0" sldId="263"/>
            <ac:spMk id="267" creationId="{00000000-0000-0000-0000-000000000000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10:55.284" v="82"/>
          <ac:picMkLst>
            <pc:docMk/>
            <pc:sldMk cId="0" sldId="263"/>
            <ac:picMk id="3" creationId="{5807EF17-68F3-A187-FA31-8DA22108B597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29:44.518" v="261"/>
          <ac:picMkLst>
            <pc:docMk/>
            <pc:sldMk cId="0" sldId="263"/>
            <ac:picMk id="4" creationId="{7D5DE6DA-9027-BB2F-4B5A-7B2B120A4424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29:58.707" v="267"/>
        <pc:sldMkLst>
          <pc:docMk/>
          <pc:sldMk cId="0" sldId="264"/>
        </pc:sldMkLst>
        <pc:spChg chg="mod">
          <ac:chgData name="Katie Eberstein" userId="S::katie.eberstein@brighton-hove.gov.uk::8552068e-af68-466d-8240-da5ec5ba8e15" providerId="AD" clId="Web-{A02E1F2C-C671-47A2-80F5-701C3B2D9FE5}" dt="2025-09-01T10:11:08.316" v="87" actId="20577"/>
          <ac:spMkLst>
            <pc:docMk/>
            <pc:sldMk cId="0" sldId="264"/>
            <ac:spMk id="279" creationId="{00000000-0000-0000-0000-000000000000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11:08.613" v="88"/>
          <ac:picMkLst>
            <pc:docMk/>
            <pc:sldMk cId="0" sldId="264"/>
            <ac:picMk id="3" creationId="{635557AC-98A0-37C4-36F6-42267927741A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29:58.707" v="267"/>
          <ac:picMkLst>
            <pc:docMk/>
            <pc:sldMk cId="0" sldId="264"/>
            <ac:picMk id="4" creationId="{360D4330-1760-D95A-554B-9B0C91FBC64D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29:56.034" v="265"/>
        <pc:sldMkLst>
          <pc:docMk/>
          <pc:sldMk cId="0" sldId="265"/>
        </pc:sldMkLst>
        <pc:spChg chg="mod">
          <ac:chgData name="Katie Eberstein" userId="S::katie.eberstein@brighton-hove.gov.uk::8552068e-af68-466d-8240-da5ec5ba8e15" providerId="AD" clId="Web-{A02E1F2C-C671-47A2-80F5-701C3B2D9FE5}" dt="2025-09-01T10:29:55.925" v="264" actId="20577"/>
          <ac:spMkLst>
            <pc:docMk/>
            <pc:sldMk cId="0" sldId="265"/>
            <ac:spMk id="291" creationId="{00000000-0000-0000-0000-000000000000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29:48.799" v="262"/>
          <ac:picMkLst>
            <pc:docMk/>
            <pc:sldMk cId="0" sldId="265"/>
            <ac:picMk id="3" creationId="{F5955BE3-92DB-03DD-1FA0-509C0BBD4BDF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29:56.034" v="265"/>
          <ac:picMkLst>
            <pc:docMk/>
            <pc:sldMk cId="0" sldId="265"/>
            <ac:picMk id="4" creationId="{115AF5CA-CFEE-19F3-66A2-70867C1534CB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29:57.175" v="266"/>
        <pc:sldMkLst>
          <pc:docMk/>
          <pc:sldMk cId="0" sldId="267"/>
        </pc:sldMkLst>
        <pc:spChg chg="mod">
          <ac:chgData name="Katie Eberstein" userId="S::katie.eberstein@brighton-hove.gov.uk::8552068e-af68-466d-8240-da5ec5ba8e15" providerId="AD" clId="Web-{A02E1F2C-C671-47A2-80F5-701C3B2D9FE5}" dt="2025-09-01T10:11:00.378" v="84" actId="20577"/>
          <ac:spMkLst>
            <pc:docMk/>
            <pc:sldMk cId="0" sldId="267"/>
            <ac:spMk id="313" creationId="{00000000-0000-0000-0000-000000000000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11:00.706" v="85"/>
          <ac:picMkLst>
            <pc:docMk/>
            <pc:sldMk cId="0" sldId="267"/>
            <ac:picMk id="3" creationId="{491A23EB-7012-0866-B9F3-51C7E9777E34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29:57.175" v="266"/>
          <ac:picMkLst>
            <pc:docMk/>
            <pc:sldMk cId="0" sldId="267"/>
            <ac:picMk id="4" creationId="{6CA05ACB-C47F-C501-CD89-E298F61090B7}"/>
          </ac:picMkLst>
        </pc:picChg>
      </pc:sldChg>
      <pc:sldChg chg="addSp delSp">
        <pc:chgData name="Katie Eberstein" userId="S::katie.eberstein@brighton-hove.gov.uk::8552068e-af68-466d-8240-da5ec5ba8e15" providerId="AD" clId="Web-{A02E1F2C-C671-47A2-80F5-701C3B2D9FE5}" dt="2025-09-01T10:30:45.284" v="278"/>
        <pc:sldMkLst>
          <pc:docMk/>
          <pc:sldMk cId="0" sldId="270"/>
        </pc:sldMkLst>
        <pc:picChg chg="del">
          <ac:chgData name="Katie Eberstein" userId="S::katie.eberstein@brighton-hove.gov.uk::8552068e-af68-466d-8240-da5ec5ba8e15" providerId="AD" clId="Web-{A02E1F2C-C671-47A2-80F5-701C3B2D9FE5}" dt="2025-09-01T10:11:44.646" v="98"/>
          <ac:picMkLst>
            <pc:docMk/>
            <pc:sldMk cId="0" sldId="270"/>
            <ac:picMk id="3" creationId="{70EA1615-66DC-C602-4B50-D1FAF3DDAD8F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30:45.284" v="278"/>
          <ac:picMkLst>
            <pc:docMk/>
            <pc:sldMk cId="0" sldId="270"/>
            <ac:picMk id="4" creationId="{9755A12A-CF20-703E-F400-D44E5B273B72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31:03.690" v="283"/>
        <pc:sldMkLst>
          <pc:docMk/>
          <pc:sldMk cId="0" sldId="271"/>
        </pc:sldMkLst>
        <pc:spChg chg="mod">
          <ac:chgData name="Katie Eberstein" userId="S::katie.eberstein@brighton-hove.gov.uk::8552068e-af68-466d-8240-da5ec5ba8e15" providerId="AD" clId="Web-{A02E1F2C-C671-47A2-80F5-701C3B2D9FE5}" dt="2025-09-01T10:12:06.600" v="108" actId="20577"/>
          <ac:spMkLst>
            <pc:docMk/>
            <pc:sldMk cId="0" sldId="271"/>
            <ac:spMk id="404" creationId="{00000000-0000-0000-0000-000000000000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12:04.147" v="106"/>
          <ac:picMkLst>
            <pc:docMk/>
            <pc:sldMk cId="0" sldId="271"/>
            <ac:picMk id="3" creationId="{5EA78394-3D78-9CB4-CB94-7AC69E72E1E0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31:03.690" v="283"/>
          <ac:picMkLst>
            <pc:docMk/>
            <pc:sldMk cId="0" sldId="271"/>
            <ac:picMk id="4" creationId="{50E765F6-22C6-813E-3B90-FFBCBF509258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31:02.394" v="282"/>
        <pc:sldMkLst>
          <pc:docMk/>
          <pc:sldMk cId="0" sldId="272"/>
        </pc:sldMkLst>
        <pc:spChg chg="mod">
          <ac:chgData name="Katie Eberstein" userId="S::katie.eberstein@brighton-hove.gov.uk::8552068e-af68-466d-8240-da5ec5ba8e15" providerId="AD" clId="Web-{A02E1F2C-C671-47A2-80F5-701C3B2D9FE5}" dt="2025-09-01T10:12:04.006" v="105" actId="20577"/>
          <ac:spMkLst>
            <pc:docMk/>
            <pc:sldMk cId="0" sldId="272"/>
            <ac:spMk id="415" creationId="{00000000-0000-0000-0000-000000000000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11:57.568" v="103"/>
          <ac:picMkLst>
            <pc:docMk/>
            <pc:sldMk cId="0" sldId="272"/>
            <ac:picMk id="3" creationId="{E60D830B-CE0D-0D11-E9CD-BEDCEFEB60AC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31:02.394" v="282"/>
          <ac:picMkLst>
            <pc:docMk/>
            <pc:sldMk cId="0" sldId="272"/>
            <ac:picMk id="4" creationId="{35121DE0-1178-D2A4-A100-0C0B131A9B58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31:36.347" v="294"/>
        <pc:sldMkLst>
          <pc:docMk/>
          <pc:sldMk cId="0" sldId="276"/>
        </pc:sldMkLst>
        <pc:spChg chg="mod">
          <ac:chgData name="Katie Eberstein" userId="S::katie.eberstein@brighton-hove.gov.uk::8552068e-af68-466d-8240-da5ec5ba8e15" providerId="AD" clId="Web-{A02E1F2C-C671-47A2-80F5-701C3B2D9FE5}" dt="2025-09-01T10:13:20.493" v="134" actId="20577"/>
          <ac:spMkLst>
            <pc:docMk/>
            <pc:sldMk cId="0" sldId="276"/>
            <ac:spMk id="485" creationId="{00000000-0000-0000-0000-000000000000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13:20.774" v="135"/>
          <ac:picMkLst>
            <pc:docMk/>
            <pc:sldMk cId="0" sldId="276"/>
            <ac:picMk id="3" creationId="{E752FD8D-422D-1A16-27DB-C76F578A682F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31:36.347" v="294"/>
          <ac:picMkLst>
            <pc:docMk/>
            <pc:sldMk cId="0" sldId="276"/>
            <ac:picMk id="4" creationId="{7365D874-7485-B200-1D4F-3E0C8E378DD0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31:59.737" v="303"/>
        <pc:sldMkLst>
          <pc:docMk/>
          <pc:sldMk cId="0" sldId="278"/>
        </pc:sldMkLst>
        <pc:spChg chg="mod">
          <ac:chgData name="Katie Eberstein" userId="S::katie.eberstein@brighton-hove.gov.uk::8552068e-af68-466d-8240-da5ec5ba8e15" providerId="AD" clId="Web-{A02E1F2C-C671-47A2-80F5-701C3B2D9FE5}" dt="2025-09-01T10:14:21.745" v="162" actId="20577"/>
          <ac:spMkLst>
            <pc:docMk/>
            <pc:sldMk cId="0" sldId="278"/>
            <ac:spMk id="532" creationId="{00000000-0000-0000-0000-000000000000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14:18.276" v="160"/>
          <ac:picMkLst>
            <pc:docMk/>
            <pc:sldMk cId="0" sldId="278"/>
            <ac:picMk id="3" creationId="{E9AF2970-9CE5-4ACC-CBB6-FA57065D3723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31:59.737" v="303"/>
          <ac:picMkLst>
            <pc:docMk/>
            <pc:sldMk cId="0" sldId="278"/>
            <ac:picMk id="4" creationId="{A6891DFB-C912-9670-4901-BA6691785615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30:50.815" v="280"/>
        <pc:sldMkLst>
          <pc:docMk/>
          <pc:sldMk cId="0" sldId="280"/>
        </pc:sldMkLst>
        <pc:spChg chg="mod">
          <ac:chgData name="Katie Eberstein" userId="S::katie.eberstein@brighton-hove.gov.uk::8552068e-af68-466d-8240-da5ec5ba8e15" providerId="AD" clId="Web-{A02E1F2C-C671-47A2-80F5-701C3B2D9FE5}" dt="2025-09-01T10:11:56.162" v="102" actId="20577"/>
          <ac:spMkLst>
            <pc:docMk/>
            <pc:sldMk cId="0" sldId="280"/>
            <ac:spMk id="579" creationId="{00000000-0000-0000-0000-000000000000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11:50.365" v="100"/>
          <ac:picMkLst>
            <pc:docMk/>
            <pc:sldMk cId="0" sldId="280"/>
            <ac:picMk id="3" creationId="{92CACBCC-1E70-61F2-0363-8B7906066852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30:50.815" v="280"/>
          <ac:picMkLst>
            <pc:docMk/>
            <pc:sldMk cId="0" sldId="280"/>
            <ac:picMk id="4" creationId="{327CAE55-7131-FA12-2593-1500F80F53A0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31:51.191" v="300"/>
        <pc:sldMkLst>
          <pc:docMk/>
          <pc:sldMk cId="0" sldId="283"/>
        </pc:sldMkLst>
        <pc:spChg chg="mod">
          <ac:chgData name="Katie Eberstein" userId="S::katie.eberstein@brighton-hove.gov.uk::8552068e-af68-466d-8240-da5ec5ba8e15" providerId="AD" clId="Web-{A02E1F2C-C671-47A2-80F5-701C3B2D9FE5}" dt="2025-09-01T10:13:50.213" v="148" actId="20577"/>
          <ac:spMkLst>
            <pc:docMk/>
            <pc:sldMk cId="0" sldId="283"/>
            <ac:spMk id="645" creationId="{00000000-0000-0000-0000-000000000000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13:50.619" v="149"/>
          <ac:picMkLst>
            <pc:docMk/>
            <pc:sldMk cId="0" sldId="283"/>
            <ac:picMk id="3" creationId="{2C1C81A9-DA55-E8F2-999C-4B34E4AFCE3F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31:51.191" v="300"/>
          <ac:picMkLst>
            <pc:docMk/>
            <pc:sldMk cId="0" sldId="283"/>
            <ac:picMk id="4" creationId="{6A70D394-2101-76B8-CE07-BCF8973D2017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31:49.956" v="299"/>
        <pc:sldMkLst>
          <pc:docMk/>
          <pc:sldMk cId="0" sldId="284"/>
        </pc:sldMkLst>
        <pc:spChg chg="mod">
          <ac:chgData name="Katie Eberstein" userId="S::katie.eberstein@brighton-hove.gov.uk::8552068e-af68-466d-8240-da5ec5ba8e15" providerId="AD" clId="Web-{A02E1F2C-C671-47A2-80F5-701C3B2D9FE5}" dt="2025-09-01T10:13:44.369" v="145" actId="20577"/>
          <ac:spMkLst>
            <pc:docMk/>
            <pc:sldMk cId="0" sldId="284"/>
            <ac:spMk id="679" creationId="{00000000-0000-0000-0000-000000000000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13:44.681" v="146"/>
          <ac:picMkLst>
            <pc:docMk/>
            <pc:sldMk cId="0" sldId="284"/>
            <ac:picMk id="3" creationId="{0381C14D-EE75-407B-1F36-52C63D9E4B5B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31:49.956" v="299"/>
          <ac:picMkLst>
            <pc:docMk/>
            <pc:sldMk cId="0" sldId="284"/>
            <ac:picMk id="4" creationId="{09F7A3AB-295C-D8B4-EE81-6E4099837BDA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31:54.691" v="301"/>
        <pc:sldMkLst>
          <pc:docMk/>
          <pc:sldMk cId="0" sldId="285"/>
        </pc:sldMkLst>
        <pc:spChg chg="mod">
          <ac:chgData name="Katie Eberstein" userId="S::katie.eberstein@brighton-hove.gov.uk::8552068e-af68-466d-8240-da5ec5ba8e15" providerId="AD" clId="Web-{A02E1F2C-C671-47A2-80F5-701C3B2D9FE5}" dt="2025-09-01T10:14:09.760" v="156" actId="20577"/>
          <ac:spMkLst>
            <pc:docMk/>
            <pc:sldMk cId="0" sldId="285"/>
            <ac:spMk id="691" creationId="{00000000-0000-0000-0000-000000000000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14:10.088" v="157"/>
          <ac:picMkLst>
            <pc:docMk/>
            <pc:sldMk cId="0" sldId="285"/>
            <ac:picMk id="3" creationId="{C6650DB5-7753-638E-5DDF-F2A9EBED3F99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31:54.691" v="301"/>
          <ac:picMkLst>
            <pc:docMk/>
            <pc:sldMk cId="0" sldId="285"/>
            <ac:picMk id="4" creationId="{BA88CF6F-2624-03DE-FF5B-AA62FDC96A04}"/>
          </ac:picMkLst>
        </pc:picChg>
      </pc:sldChg>
      <pc:sldChg chg="delSp modSp del">
        <pc:chgData name="Katie Eberstein" userId="S::katie.eberstein@brighton-hove.gov.uk::8552068e-af68-466d-8240-da5ec5ba8e15" providerId="AD" clId="Web-{A02E1F2C-C671-47A2-80F5-701C3B2D9FE5}" dt="2025-09-01T10:14:12.776" v="158"/>
        <pc:sldMkLst>
          <pc:docMk/>
          <pc:sldMk cId="0" sldId="286"/>
        </pc:sldMkLst>
        <pc:spChg chg="mod">
          <ac:chgData name="Katie Eberstein" userId="S::katie.eberstein@brighton-hove.gov.uk::8552068e-af68-466d-8240-da5ec5ba8e15" providerId="AD" clId="Web-{A02E1F2C-C671-47A2-80F5-701C3B2D9FE5}" dt="2025-09-01T10:14:03.275" v="154" actId="20577"/>
          <ac:spMkLst>
            <pc:docMk/>
            <pc:sldMk cId="0" sldId="286"/>
            <ac:spMk id="702" creationId="{00000000-0000-0000-0000-000000000000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13:58.088" v="152"/>
          <ac:picMkLst>
            <pc:docMk/>
            <pc:sldMk cId="0" sldId="286"/>
            <ac:picMk id="3" creationId="{9D97D159-5421-1D8D-2527-D5CDE4ABB334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32:04.284" v="305"/>
        <pc:sldMkLst>
          <pc:docMk/>
          <pc:sldMk cId="0" sldId="290"/>
        </pc:sldMkLst>
        <pc:spChg chg="mod">
          <ac:chgData name="Katie Eberstein" userId="S::katie.eberstein@brighton-hove.gov.uk::8552068e-af68-466d-8240-da5ec5ba8e15" providerId="AD" clId="Web-{A02E1F2C-C671-47A2-80F5-701C3B2D9FE5}" dt="2025-09-01T10:14:30.401" v="165" actId="20577"/>
          <ac:spMkLst>
            <pc:docMk/>
            <pc:sldMk cId="0" sldId="290"/>
            <ac:spMk id="762" creationId="{00000000-0000-0000-0000-000000000000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14:30.729" v="166"/>
          <ac:picMkLst>
            <pc:docMk/>
            <pc:sldMk cId="0" sldId="290"/>
            <ac:picMk id="3" creationId="{7C68D93A-545F-C3E8-F2DF-CA1C85DE8257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32:04.284" v="305"/>
          <ac:picMkLst>
            <pc:docMk/>
            <pc:sldMk cId="0" sldId="290"/>
            <ac:picMk id="4" creationId="{67B435DA-D474-0A98-7413-AF7D19683887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32:06.159" v="306"/>
        <pc:sldMkLst>
          <pc:docMk/>
          <pc:sldMk cId="0" sldId="291"/>
        </pc:sldMkLst>
        <pc:spChg chg="mod">
          <ac:chgData name="Katie Eberstein" userId="S::katie.eberstein@brighton-hove.gov.uk::8552068e-af68-466d-8240-da5ec5ba8e15" providerId="AD" clId="Web-{A02E1F2C-C671-47A2-80F5-701C3B2D9FE5}" dt="2025-09-01T10:14:35.089" v="168" actId="20577"/>
          <ac:spMkLst>
            <pc:docMk/>
            <pc:sldMk cId="0" sldId="291"/>
            <ac:spMk id="776" creationId="{00000000-0000-0000-0000-000000000000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14:35.635" v="169"/>
          <ac:picMkLst>
            <pc:docMk/>
            <pc:sldMk cId="0" sldId="291"/>
            <ac:picMk id="3" creationId="{7371B2D5-924E-30CB-3DA9-A97E3B95C018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32:06.159" v="306"/>
          <ac:picMkLst>
            <pc:docMk/>
            <pc:sldMk cId="0" sldId="291"/>
            <ac:picMk id="4" creationId="{823AC468-9222-3917-CBDE-F184E1828B48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31:44.550" v="297"/>
        <pc:sldMkLst>
          <pc:docMk/>
          <pc:sldMk cId="0" sldId="292"/>
        </pc:sldMkLst>
        <pc:spChg chg="mod">
          <ac:chgData name="Katie Eberstein" userId="S::katie.eberstein@brighton-hove.gov.uk::8552068e-af68-466d-8240-da5ec5ba8e15" providerId="AD" clId="Web-{A02E1F2C-C671-47A2-80F5-701C3B2D9FE5}" dt="2025-09-01T10:13:36.869" v="142" actId="20577"/>
          <ac:spMkLst>
            <pc:docMk/>
            <pc:sldMk cId="0" sldId="292"/>
            <ac:spMk id="807" creationId="{00000000-0000-0000-0000-000000000000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13:27.587" v="137"/>
          <ac:picMkLst>
            <pc:docMk/>
            <pc:sldMk cId="0" sldId="292"/>
            <ac:picMk id="3" creationId="{3AAB49D0-61C8-BCDF-6A37-35A9D2810D87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31:44.550" v="297"/>
          <ac:picMkLst>
            <pc:docMk/>
            <pc:sldMk cId="0" sldId="292"/>
            <ac:picMk id="4" creationId="{779D06BA-3DCE-8DF3-2B63-5EC3CE7E9369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32:15.050" v="310"/>
        <pc:sldMkLst>
          <pc:docMk/>
          <pc:sldMk cId="0" sldId="294"/>
        </pc:sldMkLst>
        <pc:spChg chg="mod">
          <ac:chgData name="Katie Eberstein" userId="S::katie.eberstein@brighton-hove.gov.uk::8552068e-af68-466d-8240-da5ec5ba8e15" providerId="AD" clId="Web-{A02E1F2C-C671-47A2-80F5-701C3B2D9FE5}" dt="2025-09-01T10:14:54.776" v="176" actId="20577"/>
          <ac:spMkLst>
            <pc:docMk/>
            <pc:sldMk cId="0" sldId="294"/>
            <ac:spMk id="844" creationId="{00000000-0000-0000-0000-000000000000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14:55.370" v="177"/>
          <ac:picMkLst>
            <pc:docMk/>
            <pc:sldMk cId="0" sldId="294"/>
            <ac:picMk id="3" creationId="{712923EA-37FE-0160-2680-83F4A04F9B0C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32:15.050" v="310"/>
          <ac:picMkLst>
            <pc:docMk/>
            <pc:sldMk cId="0" sldId="294"/>
            <ac:picMk id="4" creationId="{DCD34721-93CD-EB2E-3009-EDADB8352BFE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32:12.769" v="309"/>
        <pc:sldMkLst>
          <pc:docMk/>
          <pc:sldMk cId="0" sldId="296"/>
        </pc:sldMkLst>
        <pc:spChg chg="mod">
          <ac:chgData name="Katie Eberstein" userId="S::katie.eberstein@brighton-hove.gov.uk::8552068e-af68-466d-8240-da5ec5ba8e15" providerId="AD" clId="Web-{A02E1F2C-C671-47A2-80F5-701C3B2D9FE5}" dt="2025-09-01T10:14:48.792" v="173" actId="20577"/>
          <ac:spMkLst>
            <pc:docMk/>
            <pc:sldMk cId="0" sldId="296"/>
            <ac:spMk id="888" creationId="{00000000-0000-0000-0000-000000000000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14:49.917" v="174"/>
          <ac:picMkLst>
            <pc:docMk/>
            <pc:sldMk cId="0" sldId="296"/>
            <ac:picMk id="3" creationId="{CF9EE69C-4A4F-B59A-F5E0-24ACD8C21E59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32:12.769" v="309"/>
          <ac:picMkLst>
            <pc:docMk/>
            <pc:sldMk cId="0" sldId="296"/>
            <ac:picMk id="4" creationId="{3024B525-9D2F-8A93-3BCC-63683E892F29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32:32.363" v="316"/>
        <pc:sldMkLst>
          <pc:docMk/>
          <pc:sldMk cId="0" sldId="303"/>
        </pc:sldMkLst>
        <pc:spChg chg="mod">
          <ac:chgData name="Katie Eberstein" userId="S::katie.eberstein@brighton-hove.gov.uk::8552068e-af68-466d-8240-da5ec5ba8e15" providerId="AD" clId="Web-{A02E1F2C-C671-47A2-80F5-701C3B2D9FE5}" dt="2025-09-01T10:15:21.074" v="185" actId="20577"/>
          <ac:spMkLst>
            <pc:docMk/>
            <pc:sldMk cId="0" sldId="303"/>
            <ac:spMk id="1001" creationId="{00000000-0000-0000-0000-000000000000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15:21.542" v="186"/>
          <ac:picMkLst>
            <pc:docMk/>
            <pc:sldMk cId="0" sldId="303"/>
            <ac:picMk id="4" creationId="{47C01543-2DC2-D965-9F8E-0293905F4002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32:32.363" v="316"/>
          <ac:picMkLst>
            <pc:docMk/>
            <pc:sldMk cId="0" sldId="303"/>
            <ac:picMk id="5" creationId="{C5241A00-908B-0863-EEBC-69E73397567F}"/>
          </ac:picMkLst>
        </pc:picChg>
      </pc:sldChg>
      <pc:sldChg chg="del">
        <pc:chgData name="Katie Eberstein" userId="S::katie.eberstein@brighton-hove.gov.uk::8552068e-af68-466d-8240-da5ec5ba8e15" providerId="AD" clId="Web-{A02E1F2C-C671-47A2-80F5-701C3B2D9FE5}" dt="2025-09-01T10:06:51.789" v="19"/>
        <pc:sldMkLst>
          <pc:docMk/>
          <pc:sldMk cId="3930708328" sldId="306"/>
        </pc:sldMkLst>
      </pc:sldChg>
      <pc:sldChg chg="addSp delSp modSp">
        <pc:chgData name="Katie Eberstein" userId="S::katie.eberstein@brighton-hove.gov.uk::8552068e-af68-466d-8240-da5ec5ba8e15" providerId="AD" clId="Web-{A02E1F2C-C671-47A2-80F5-701C3B2D9FE5}" dt="2025-09-01T10:31:33.284" v="293"/>
        <pc:sldMkLst>
          <pc:docMk/>
          <pc:sldMk cId="0" sldId="311"/>
        </pc:sldMkLst>
        <pc:spChg chg="mod">
          <ac:chgData name="Katie Eberstein" userId="S::katie.eberstein@brighton-hove.gov.uk::8552068e-af68-466d-8240-da5ec5ba8e15" providerId="AD" clId="Web-{A02E1F2C-C671-47A2-80F5-701C3B2D9FE5}" dt="2025-09-01T10:13:13.915" v="131" actId="20577"/>
          <ac:spMkLst>
            <pc:docMk/>
            <pc:sldMk cId="0" sldId="311"/>
            <ac:spMk id="1089" creationId="{00000000-0000-0000-0000-000000000000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13:11.087" v="129"/>
          <ac:picMkLst>
            <pc:docMk/>
            <pc:sldMk cId="0" sldId="311"/>
            <ac:picMk id="3" creationId="{25BB8190-1B79-F507-F819-91F6A1D1E6CB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31:33.284" v="293"/>
          <ac:picMkLst>
            <pc:docMk/>
            <pc:sldMk cId="0" sldId="311"/>
            <ac:picMk id="4" creationId="{037AE32B-B8BE-FD82-B304-32407B7A681A}"/>
          </ac:picMkLst>
        </pc:picChg>
      </pc:sldChg>
      <pc:sldChg chg="del">
        <pc:chgData name="Katie Eberstein" userId="S::katie.eberstein@brighton-hove.gov.uk::8552068e-af68-466d-8240-da5ec5ba8e15" providerId="AD" clId="Web-{A02E1F2C-C671-47A2-80F5-701C3B2D9FE5}" dt="2025-09-01T10:08:11.867" v="29"/>
        <pc:sldMkLst>
          <pc:docMk/>
          <pc:sldMk cId="0" sldId="312"/>
        </pc:sldMkLst>
      </pc:sldChg>
      <pc:sldChg chg="addSp delSp modSp ord">
        <pc:chgData name="Katie Eberstein" userId="S::katie.eberstein@brighton-hove.gov.uk::8552068e-af68-466d-8240-da5ec5ba8e15" providerId="AD" clId="Web-{A02E1F2C-C671-47A2-80F5-701C3B2D9FE5}" dt="2025-09-01T10:32:43.034" v="321"/>
        <pc:sldMkLst>
          <pc:docMk/>
          <pc:sldMk cId="0" sldId="313"/>
        </pc:sldMkLst>
        <pc:spChg chg="mod">
          <ac:chgData name="Katie Eberstein" userId="S::katie.eberstein@brighton-hove.gov.uk::8552068e-af68-466d-8240-da5ec5ba8e15" providerId="AD" clId="Web-{A02E1F2C-C671-47A2-80F5-701C3B2D9FE5}" dt="2025-09-01T10:18:15.494" v="238" actId="1076"/>
          <ac:spMkLst>
            <pc:docMk/>
            <pc:sldMk cId="0" sldId="313"/>
            <ac:spMk id="3" creationId="{013271E5-0023-E2E0-359C-D5EE4358C2D8}"/>
          </ac:spMkLst>
        </pc:spChg>
        <pc:spChg chg="mod">
          <ac:chgData name="Katie Eberstein" userId="S::katie.eberstein@brighton-hove.gov.uk::8552068e-af68-466d-8240-da5ec5ba8e15" providerId="AD" clId="Web-{A02E1F2C-C671-47A2-80F5-701C3B2D9FE5}" dt="2025-09-01T10:15:53.637" v="200" actId="20577"/>
          <ac:spMkLst>
            <pc:docMk/>
            <pc:sldMk cId="0" sldId="313"/>
            <ac:spMk id="1113" creationId="{00000000-0000-0000-0000-000000000000}"/>
          </ac:spMkLst>
        </pc:spChg>
        <pc:grpChg chg="add del">
          <ac:chgData name="Katie Eberstein" userId="S::katie.eberstein@brighton-hove.gov.uk::8552068e-af68-466d-8240-da5ec5ba8e15" providerId="AD" clId="Web-{A02E1F2C-C671-47A2-80F5-701C3B2D9FE5}" dt="2025-09-01T10:17:12.796" v="202"/>
          <ac:grpSpMkLst>
            <pc:docMk/>
            <pc:sldMk cId="0" sldId="313"/>
            <ac:grpSpMk id="2" creationId="{7F7AE030-6B14-6AA7-7073-A5AA8124C459}"/>
          </ac:grpSpMkLst>
        </pc:grpChg>
        <pc:picChg chg="add mod ord">
          <ac:chgData name="Katie Eberstein" userId="S::katie.eberstein@brighton-hove.gov.uk::8552068e-af68-466d-8240-da5ec5ba8e15" providerId="AD" clId="Web-{A02E1F2C-C671-47A2-80F5-701C3B2D9FE5}" dt="2025-09-01T10:18:12.166" v="237" actId="1076"/>
          <ac:picMkLst>
            <pc:docMk/>
            <pc:sldMk cId="0" sldId="313"/>
            <ac:picMk id="4" creationId="{C51C4A54-E18B-888D-E9E3-E06DE5CFB5C9}"/>
          </ac:picMkLst>
        </pc:picChg>
        <pc:picChg chg="del">
          <ac:chgData name="Katie Eberstein" userId="S::katie.eberstein@brighton-hove.gov.uk::8552068e-af68-466d-8240-da5ec5ba8e15" providerId="AD" clId="Web-{A02E1F2C-C671-47A2-80F5-701C3B2D9FE5}" dt="2025-09-01T10:15:54.074" v="201"/>
          <ac:picMkLst>
            <pc:docMk/>
            <pc:sldMk cId="0" sldId="313"/>
            <ac:picMk id="5" creationId="{A690F1C1-AD46-E5E9-AB13-7F6F1A2B0131}"/>
          </ac:picMkLst>
        </pc:picChg>
        <pc:picChg chg="del">
          <ac:chgData name="Katie Eberstein" userId="S::katie.eberstein@brighton-hove.gov.uk::8552068e-af68-466d-8240-da5ec5ba8e15" providerId="AD" clId="Web-{A02E1F2C-C671-47A2-80F5-701C3B2D9FE5}" dt="2025-09-01T10:08:44.695" v="35"/>
          <ac:picMkLst>
            <pc:docMk/>
            <pc:sldMk cId="0" sldId="313"/>
            <ac:picMk id="7" creationId="{6076EC77-E077-38F1-758D-08B3D04475D7}"/>
          </ac:picMkLst>
        </pc:picChg>
        <pc:picChg chg="del">
          <ac:chgData name="Katie Eberstein" userId="S::katie.eberstein@brighton-hove.gov.uk::8552068e-af68-466d-8240-da5ec5ba8e15" providerId="AD" clId="Web-{A02E1F2C-C671-47A2-80F5-701C3B2D9FE5}" dt="2025-09-01T10:08:24.883" v="32"/>
          <ac:picMkLst>
            <pc:docMk/>
            <pc:sldMk cId="0" sldId="313"/>
            <ac:picMk id="9" creationId="{1917C366-D4F7-5846-024E-6079976BBF38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32:43.034" v="321"/>
          <ac:picMkLst>
            <pc:docMk/>
            <pc:sldMk cId="0" sldId="313"/>
            <ac:picMk id="12" creationId="{E51C375B-9993-23A2-37A5-021FA2CD1041}"/>
          </ac:picMkLst>
        </pc:picChg>
      </pc:sldChg>
      <pc:sldChg chg="del">
        <pc:chgData name="Katie Eberstein" userId="S::katie.eberstein@brighton-hove.gov.uk::8552068e-af68-466d-8240-da5ec5ba8e15" providerId="AD" clId="Web-{A02E1F2C-C671-47A2-80F5-701C3B2D9FE5}" dt="2025-09-01T10:07:34.930" v="22"/>
        <pc:sldMkLst>
          <pc:docMk/>
          <pc:sldMk cId="0" sldId="314"/>
        </pc:sldMkLst>
      </pc:sldChg>
      <pc:sldChg chg="addSp delSp">
        <pc:chgData name="Katie Eberstein" userId="S::katie.eberstein@brighton-hove.gov.uk::8552068e-af68-466d-8240-da5ec5ba8e15" providerId="AD" clId="Web-{A02E1F2C-C671-47A2-80F5-701C3B2D9FE5}" dt="2025-09-01T10:29:24.752" v="254"/>
        <pc:sldMkLst>
          <pc:docMk/>
          <pc:sldMk cId="3948644639" sldId="442"/>
        </pc:sldMkLst>
        <pc:picChg chg="add">
          <ac:chgData name="Katie Eberstein" userId="S::katie.eberstein@brighton-hove.gov.uk::8552068e-af68-466d-8240-da5ec5ba8e15" providerId="AD" clId="Web-{A02E1F2C-C671-47A2-80F5-701C3B2D9FE5}" dt="2025-09-01T10:29:24.752" v="254"/>
          <ac:picMkLst>
            <pc:docMk/>
            <pc:sldMk cId="3948644639" sldId="442"/>
            <ac:picMk id="4" creationId="{7794BE0D-67F1-9D6B-9674-EF4A094EBAEF}"/>
          </ac:picMkLst>
        </pc:picChg>
        <pc:picChg chg="del">
          <ac:chgData name="Katie Eberstein" userId="S::katie.eberstein@brighton-hove.gov.uk::8552068e-af68-466d-8240-da5ec5ba8e15" providerId="AD" clId="Web-{A02E1F2C-C671-47A2-80F5-701C3B2D9FE5}" dt="2025-09-01T10:29:22.627" v="253"/>
          <ac:picMkLst>
            <pc:docMk/>
            <pc:sldMk cId="3948644639" sldId="442"/>
            <ac:picMk id="5" creationId="{04A4FC10-4D3D-C33A-2749-ABC10B2CF5A8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29:17.893" v="252"/>
        <pc:sldMkLst>
          <pc:docMk/>
          <pc:sldMk cId="3175550145" sldId="466"/>
        </pc:sldMkLst>
        <pc:spChg chg="mod">
          <ac:chgData name="Katie Eberstein" userId="S::katie.eberstein@brighton-hove.gov.uk::8552068e-af68-466d-8240-da5ec5ba8e15" providerId="AD" clId="Web-{A02E1F2C-C671-47A2-80F5-701C3B2D9FE5}" dt="2025-09-01T10:10:26.250" v="68" actId="20577"/>
          <ac:spMkLst>
            <pc:docMk/>
            <pc:sldMk cId="3175550145" sldId="466"/>
            <ac:spMk id="2" creationId="{227D09D0-A279-D873-7A52-F3196AA0FF70}"/>
          </ac:spMkLst>
        </pc:spChg>
        <pc:picChg chg="add">
          <ac:chgData name="Katie Eberstein" userId="S::katie.eberstein@brighton-hove.gov.uk::8552068e-af68-466d-8240-da5ec5ba8e15" providerId="AD" clId="Web-{A02E1F2C-C671-47A2-80F5-701C3B2D9FE5}" dt="2025-09-01T10:29:17.893" v="252"/>
          <ac:picMkLst>
            <pc:docMk/>
            <pc:sldMk cId="3175550145" sldId="466"/>
            <ac:picMk id="4" creationId="{C680588E-61E7-1F3A-FA44-BEF4919C20F9}"/>
          </ac:picMkLst>
        </pc:picChg>
        <pc:picChg chg="del">
          <ac:chgData name="Katie Eberstein" userId="S::katie.eberstein@brighton-hove.gov.uk::8552068e-af68-466d-8240-da5ec5ba8e15" providerId="AD" clId="Web-{A02E1F2C-C671-47A2-80F5-701C3B2D9FE5}" dt="2025-09-01T10:10:27.204" v="69"/>
          <ac:picMkLst>
            <pc:docMk/>
            <pc:sldMk cId="3175550145" sldId="466"/>
            <ac:picMk id="6" creationId="{BC86588C-BEBB-5EB8-10C0-E31B0C13FBD0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29:14.737" v="251"/>
        <pc:sldMkLst>
          <pc:docMk/>
          <pc:sldMk cId="2032481286" sldId="472"/>
        </pc:sldMkLst>
        <pc:spChg chg="mod">
          <ac:chgData name="Katie Eberstein" userId="S::katie.eberstein@brighton-hove.gov.uk::8552068e-af68-466d-8240-da5ec5ba8e15" providerId="AD" clId="Web-{A02E1F2C-C671-47A2-80F5-701C3B2D9FE5}" dt="2025-09-01T10:10:22.906" v="67" actId="20577"/>
          <ac:spMkLst>
            <pc:docMk/>
            <pc:sldMk cId="2032481286" sldId="472"/>
            <ac:spMk id="2" creationId="{227D09D0-A279-D873-7A52-F3196AA0FF70}"/>
          </ac:spMkLst>
        </pc:spChg>
        <pc:picChg chg="add">
          <ac:chgData name="Katie Eberstein" userId="S::katie.eberstein@brighton-hove.gov.uk::8552068e-af68-466d-8240-da5ec5ba8e15" providerId="AD" clId="Web-{A02E1F2C-C671-47A2-80F5-701C3B2D9FE5}" dt="2025-09-01T10:29:14.737" v="251"/>
          <ac:picMkLst>
            <pc:docMk/>
            <pc:sldMk cId="2032481286" sldId="472"/>
            <ac:picMk id="4" creationId="{37D462D4-824A-6BF7-058D-D780C1749639}"/>
          </ac:picMkLst>
        </pc:picChg>
        <pc:picChg chg="del">
          <ac:chgData name="Katie Eberstein" userId="S::katie.eberstein@brighton-hove.gov.uk::8552068e-af68-466d-8240-da5ec5ba8e15" providerId="AD" clId="Web-{A02E1F2C-C671-47A2-80F5-701C3B2D9FE5}" dt="2025-09-01T10:10:20.297" v="66"/>
          <ac:picMkLst>
            <pc:docMk/>
            <pc:sldMk cId="2032481286" sldId="472"/>
            <ac:picMk id="5" creationId="{9E639014-2786-0989-6AE7-C04F45A9FE70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29:25.987" v="255"/>
        <pc:sldMkLst>
          <pc:docMk/>
          <pc:sldMk cId="1463904935" sldId="758"/>
        </pc:sldMkLst>
        <pc:spChg chg="mod">
          <ac:chgData name="Katie Eberstein" userId="S::katie.eberstein@brighton-hove.gov.uk::8552068e-af68-466d-8240-da5ec5ba8e15" providerId="AD" clId="Web-{A02E1F2C-C671-47A2-80F5-701C3B2D9FE5}" dt="2025-09-01T10:10:34.438" v="72" actId="20577"/>
          <ac:spMkLst>
            <pc:docMk/>
            <pc:sldMk cId="1463904935" sldId="758"/>
            <ac:spMk id="2" creationId="{55B63C31-007E-9A20-8871-D7283329D3FC}"/>
          </ac:spMkLst>
        </pc:spChg>
        <pc:picChg chg="add">
          <ac:chgData name="Katie Eberstein" userId="S::katie.eberstein@brighton-hove.gov.uk::8552068e-af68-466d-8240-da5ec5ba8e15" providerId="AD" clId="Web-{A02E1F2C-C671-47A2-80F5-701C3B2D9FE5}" dt="2025-09-01T10:29:25.987" v="255"/>
          <ac:picMkLst>
            <pc:docMk/>
            <pc:sldMk cId="1463904935" sldId="758"/>
            <ac:picMk id="5" creationId="{78CD489B-9207-B7E2-1FB3-C2E1417C05E5}"/>
          </ac:picMkLst>
        </pc:picChg>
        <pc:picChg chg="del">
          <ac:chgData name="Katie Eberstein" userId="S::katie.eberstein@brighton-hove.gov.uk::8552068e-af68-466d-8240-da5ec5ba8e15" providerId="AD" clId="Web-{A02E1F2C-C671-47A2-80F5-701C3B2D9FE5}" dt="2025-09-01T10:10:34.657" v="73"/>
          <ac:picMkLst>
            <pc:docMk/>
            <pc:sldMk cId="1463904935" sldId="758"/>
            <ac:picMk id="7" creationId="{CE4BBD1C-612B-2B5F-1E3C-F1B2AA2F9948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29:34.846" v="258" actId="20577"/>
        <pc:sldMkLst>
          <pc:docMk/>
          <pc:sldMk cId="768008807" sldId="768"/>
        </pc:sldMkLst>
        <pc:spChg chg="mod">
          <ac:chgData name="Katie Eberstein" userId="S::katie.eberstein@brighton-hove.gov.uk::8552068e-af68-466d-8240-da5ec5ba8e15" providerId="AD" clId="Web-{A02E1F2C-C671-47A2-80F5-701C3B2D9FE5}" dt="2025-09-01T10:29:34.846" v="258" actId="20577"/>
          <ac:spMkLst>
            <pc:docMk/>
            <pc:sldMk cId="768008807" sldId="768"/>
            <ac:spMk id="2" creationId="{55B63C31-007E-9A20-8871-D7283329D3FC}"/>
          </ac:spMkLst>
        </pc:spChg>
        <pc:picChg chg="add">
          <ac:chgData name="Katie Eberstein" userId="S::katie.eberstein@brighton-hove.gov.uk::8552068e-af68-466d-8240-da5ec5ba8e15" providerId="AD" clId="Web-{A02E1F2C-C671-47A2-80F5-701C3B2D9FE5}" dt="2025-09-01T10:29:30.581" v="257"/>
          <ac:picMkLst>
            <pc:docMk/>
            <pc:sldMk cId="768008807" sldId="768"/>
            <ac:picMk id="6" creationId="{9C63AABC-950A-4863-AA80-C0CE2D0B6C0F}"/>
          </ac:picMkLst>
        </pc:picChg>
        <pc:picChg chg="del">
          <ac:chgData name="Katie Eberstein" userId="S::katie.eberstein@brighton-hove.gov.uk::8552068e-af68-466d-8240-da5ec5ba8e15" providerId="AD" clId="Web-{A02E1F2C-C671-47A2-80F5-701C3B2D9FE5}" dt="2025-09-01T10:29:28.706" v="256"/>
          <ac:picMkLst>
            <pc:docMk/>
            <pc:sldMk cId="768008807" sldId="768"/>
            <ac:picMk id="12" creationId="{1F0D39A9-5CF7-4624-C015-BCFDA4A2D53B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32:40.441" v="320"/>
        <pc:sldMkLst>
          <pc:docMk/>
          <pc:sldMk cId="1377227376" sldId="810"/>
        </pc:sldMkLst>
        <pc:spChg chg="mod">
          <ac:chgData name="Katie Eberstein" userId="S::katie.eberstein@brighton-hove.gov.uk::8552068e-af68-466d-8240-da5ec5ba8e15" providerId="AD" clId="Web-{A02E1F2C-C671-47A2-80F5-701C3B2D9FE5}" dt="2025-09-01T10:08:02.508" v="27" actId="1076"/>
          <ac:spMkLst>
            <pc:docMk/>
            <pc:sldMk cId="1377227376" sldId="810"/>
            <ac:spMk id="4" creationId="{F4C23E2C-25CC-53B6-C4EE-1503C5109F7D}"/>
          </ac:spMkLst>
        </pc:spChg>
        <pc:spChg chg="mod">
          <ac:chgData name="Katie Eberstein" userId="S::katie.eberstein@brighton-hove.gov.uk::8552068e-af68-466d-8240-da5ec5ba8e15" providerId="AD" clId="Web-{A02E1F2C-C671-47A2-80F5-701C3B2D9FE5}" dt="2025-09-01T10:15:48.902" v="197" actId="20577"/>
          <ac:spMkLst>
            <pc:docMk/>
            <pc:sldMk cId="1377227376" sldId="810"/>
            <ac:spMk id="1058" creationId="{00000000-0000-0000-0000-000000000000}"/>
          </ac:spMkLst>
        </pc:spChg>
        <pc:picChg chg="add">
          <ac:chgData name="Katie Eberstein" userId="S::katie.eberstein@brighton-hove.gov.uk::8552068e-af68-466d-8240-da5ec5ba8e15" providerId="AD" clId="Web-{A02E1F2C-C671-47A2-80F5-701C3B2D9FE5}" dt="2025-09-01T10:32:40.441" v="320"/>
          <ac:picMkLst>
            <pc:docMk/>
            <pc:sldMk cId="1377227376" sldId="810"/>
            <ac:picMk id="3" creationId="{19D73210-E318-163D-3E04-A41768A1DF47}"/>
          </ac:picMkLst>
        </pc:picChg>
        <pc:picChg chg="del">
          <ac:chgData name="Katie Eberstein" userId="S::katie.eberstein@brighton-hove.gov.uk::8552068e-af68-466d-8240-da5ec5ba8e15" providerId="AD" clId="Web-{A02E1F2C-C671-47A2-80F5-701C3B2D9FE5}" dt="2025-09-01T10:15:49.058" v="198"/>
          <ac:picMkLst>
            <pc:docMk/>
            <pc:sldMk cId="1377227376" sldId="810"/>
            <ac:picMk id="5" creationId="{A2A45E1D-B0D7-B308-B8FD-00CACAB28A0C}"/>
          </ac:picMkLst>
        </pc:picChg>
      </pc:sldChg>
      <pc:sldChg chg="del">
        <pc:chgData name="Katie Eberstein" userId="S::katie.eberstein@brighton-hove.gov.uk::8552068e-af68-466d-8240-da5ec5ba8e15" providerId="AD" clId="Web-{A02E1F2C-C671-47A2-80F5-701C3B2D9FE5}" dt="2025-09-01T10:06:08.867" v="6"/>
        <pc:sldMkLst>
          <pc:docMk/>
          <pc:sldMk cId="0" sldId="813"/>
        </pc:sldMkLst>
      </pc:sldChg>
      <pc:sldChg chg="addSp delSp modSp">
        <pc:chgData name="Katie Eberstein" userId="S::katie.eberstein@brighton-hove.gov.uk::8552068e-af68-466d-8240-da5ec5ba8e15" providerId="AD" clId="Web-{A02E1F2C-C671-47A2-80F5-701C3B2D9FE5}" dt="2025-09-01T10:32:33.691" v="317"/>
        <pc:sldMkLst>
          <pc:docMk/>
          <pc:sldMk cId="1220628675" sldId="818"/>
        </pc:sldMkLst>
        <pc:spChg chg="mod">
          <ac:chgData name="Katie Eberstein" userId="S::katie.eberstein@brighton-hove.gov.uk::8552068e-af68-466d-8240-da5ec5ba8e15" providerId="AD" clId="Web-{A02E1F2C-C671-47A2-80F5-701C3B2D9FE5}" dt="2025-09-01T10:15:27.199" v="188" actId="20577"/>
          <ac:spMkLst>
            <pc:docMk/>
            <pc:sldMk cId="1220628675" sldId="818"/>
            <ac:spMk id="1001" creationId="{6EF698E9-9487-A980-8134-0DA6CBB65480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15:27.730" v="189"/>
          <ac:picMkLst>
            <pc:docMk/>
            <pc:sldMk cId="1220628675" sldId="818"/>
            <ac:picMk id="4" creationId="{B00A2A7B-9B57-42A1-E6E2-510347D2EFCD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32:33.691" v="317"/>
          <ac:picMkLst>
            <pc:docMk/>
            <pc:sldMk cId="1220628675" sldId="818"/>
            <ac:picMk id="5" creationId="{A7C370B4-7B44-6877-FFF7-6610B7E48B03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32:36.378" v="318"/>
        <pc:sldMkLst>
          <pc:docMk/>
          <pc:sldMk cId="42437466" sldId="819"/>
        </pc:sldMkLst>
        <pc:spChg chg="mod">
          <ac:chgData name="Katie Eberstein" userId="S::katie.eberstein@brighton-hove.gov.uk::8552068e-af68-466d-8240-da5ec5ba8e15" providerId="AD" clId="Web-{A02E1F2C-C671-47A2-80F5-701C3B2D9FE5}" dt="2025-09-01T10:15:33.105" v="191" actId="20577"/>
          <ac:spMkLst>
            <pc:docMk/>
            <pc:sldMk cId="42437466" sldId="819"/>
            <ac:spMk id="1001" creationId="{8A245FF1-E035-543A-4C5D-17B91AF98EE7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15:33.496" v="192"/>
          <ac:picMkLst>
            <pc:docMk/>
            <pc:sldMk cId="42437466" sldId="819"/>
            <ac:picMk id="4" creationId="{CDEECCCC-F4C8-16A0-74D3-9F46E5414927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32:36.378" v="318"/>
          <ac:picMkLst>
            <pc:docMk/>
            <pc:sldMk cId="42437466" sldId="819"/>
            <ac:picMk id="5" creationId="{374ADBB4-F5C5-72B8-4A4F-E92C120F1727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32:38.175" v="319"/>
        <pc:sldMkLst>
          <pc:docMk/>
          <pc:sldMk cId="4094634213" sldId="820"/>
        </pc:sldMkLst>
        <pc:spChg chg="mod">
          <ac:chgData name="Katie Eberstein" userId="S::katie.eberstein@brighton-hove.gov.uk::8552068e-af68-466d-8240-da5ec5ba8e15" providerId="AD" clId="Web-{A02E1F2C-C671-47A2-80F5-701C3B2D9FE5}" dt="2025-09-01T10:15:39.136" v="194" actId="20577"/>
          <ac:spMkLst>
            <pc:docMk/>
            <pc:sldMk cId="4094634213" sldId="820"/>
            <ac:spMk id="1001" creationId="{337F5D69-56DC-FC60-071A-143CB521A22E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15:39.605" v="195"/>
          <ac:picMkLst>
            <pc:docMk/>
            <pc:sldMk cId="4094634213" sldId="820"/>
            <ac:picMk id="4" creationId="{6FD85841-97D2-42A7-C65C-0A807B1EF271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32:38.175" v="319"/>
          <ac:picMkLst>
            <pc:docMk/>
            <pc:sldMk cId="4094634213" sldId="820"/>
            <ac:picMk id="5" creationId="{F3C45E6A-15FC-9FCF-3008-8440C2F1361D}"/>
          </ac:picMkLst>
        </pc:picChg>
      </pc:sldChg>
      <pc:sldChg chg="del">
        <pc:chgData name="Katie Eberstein" userId="S::katie.eberstein@brighton-hove.gov.uk::8552068e-af68-466d-8240-da5ec5ba8e15" providerId="AD" clId="Web-{A02E1F2C-C671-47A2-80F5-701C3B2D9FE5}" dt="2025-09-01T10:08:05.930" v="28"/>
        <pc:sldMkLst>
          <pc:docMk/>
          <pc:sldMk cId="0" sldId="821"/>
        </pc:sldMkLst>
      </pc:sldChg>
      <pc:sldChg chg="del">
        <pc:chgData name="Katie Eberstein" userId="S::katie.eberstein@brighton-hove.gov.uk::8552068e-af68-466d-8240-da5ec5ba8e15" providerId="AD" clId="Web-{A02E1F2C-C671-47A2-80F5-701C3B2D9FE5}" dt="2025-09-01T10:09:15.743" v="51"/>
        <pc:sldMkLst>
          <pc:docMk/>
          <pc:sldMk cId="1095129937" sldId="823"/>
        </pc:sldMkLst>
      </pc:sldChg>
      <pc:sldChg chg="addSp delSp modSp">
        <pc:chgData name="Katie Eberstein" userId="S::katie.eberstein@brighton-hove.gov.uk::8552068e-af68-466d-8240-da5ec5ba8e15" providerId="AD" clId="Web-{A02E1F2C-C671-47A2-80F5-701C3B2D9FE5}" dt="2025-09-01T10:32:44.675" v="322"/>
        <pc:sldMkLst>
          <pc:docMk/>
          <pc:sldMk cId="2221170427" sldId="824"/>
        </pc:sldMkLst>
        <pc:spChg chg="mod">
          <ac:chgData name="Katie Eberstein" userId="S::katie.eberstein@brighton-hove.gov.uk::8552068e-af68-466d-8240-da5ec5ba8e15" providerId="AD" clId="Web-{A02E1F2C-C671-47A2-80F5-701C3B2D9FE5}" dt="2025-09-01T10:09:36.198" v="53" actId="20577"/>
          <ac:spMkLst>
            <pc:docMk/>
            <pc:sldMk cId="2221170427" sldId="824"/>
            <ac:spMk id="6" creationId="{69821321-4997-3E15-3501-CC8514956F46}"/>
          </ac:spMkLst>
        </pc:spChg>
        <pc:spChg chg="mod">
          <ac:chgData name="Katie Eberstein" userId="S::katie.eberstein@brighton-hove.gov.uk::8552068e-af68-466d-8240-da5ec5ba8e15" providerId="AD" clId="Web-{A02E1F2C-C671-47A2-80F5-701C3B2D9FE5}" dt="2025-09-01T10:18:30.088" v="240" actId="20577"/>
          <ac:spMkLst>
            <pc:docMk/>
            <pc:sldMk cId="2221170427" sldId="824"/>
            <ac:spMk id="1101" creationId="{00000000-0000-0000-0000-000000000000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18:31.135" v="241"/>
          <ac:picMkLst>
            <pc:docMk/>
            <pc:sldMk cId="2221170427" sldId="824"/>
            <ac:picMk id="4" creationId="{AC970547-46C7-5943-4EFC-D799135A4010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32:44.675" v="322"/>
          <ac:picMkLst>
            <pc:docMk/>
            <pc:sldMk cId="2221170427" sldId="824"/>
            <ac:picMk id="5" creationId="{1FF137F4-6338-E78E-1A87-42E4556AC19C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32:46.972" v="323"/>
        <pc:sldMkLst>
          <pc:docMk/>
          <pc:sldMk cId="2900992631" sldId="841"/>
        </pc:sldMkLst>
        <pc:spChg chg="mod">
          <ac:chgData name="Katie Eberstein" userId="S::katie.eberstein@brighton-hove.gov.uk::8552068e-af68-466d-8240-da5ec5ba8e15" providerId="AD" clId="Web-{A02E1F2C-C671-47A2-80F5-701C3B2D9FE5}" dt="2025-09-01T10:18:38.510" v="243" actId="20577"/>
          <ac:spMkLst>
            <pc:docMk/>
            <pc:sldMk cId="2900992631" sldId="841"/>
            <ac:spMk id="1101" creationId="{00000000-0000-0000-0000-000000000000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18:39.073" v="244"/>
          <ac:picMkLst>
            <pc:docMk/>
            <pc:sldMk cId="2900992631" sldId="841"/>
            <ac:picMk id="4" creationId="{C7E045C4-104E-50D0-5B2D-EEB8F5745234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32:46.972" v="323"/>
          <ac:picMkLst>
            <pc:docMk/>
            <pc:sldMk cId="2900992631" sldId="841"/>
            <ac:picMk id="5" creationId="{FE128AD2-A739-B988-A24E-1ADE3DC79BCC}"/>
          </ac:picMkLst>
        </pc:picChg>
      </pc:sldChg>
      <pc:sldChg chg="ord">
        <pc:chgData name="Katie Eberstein" userId="S::katie.eberstein@brighton-hove.gov.uk::8552068e-af68-466d-8240-da5ec5ba8e15" providerId="AD" clId="Web-{A02E1F2C-C671-47A2-80F5-701C3B2D9FE5}" dt="2025-09-01T10:29:05.299" v="249"/>
        <pc:sldMkLst>
          <pc:docMk/>
          <pc:sldMk cId="2295807333" sldId="844"/>
        </pc:sldMkLst>
      </pc:sldChg>
      <pc:sldChg chg="del">
        <pc:chgData name="Katie Eberstein" userId="S::katie.eberstein@brighton-hove.gov.uk::8552068e-af68-466d-8240-da5ec5ba8e15" providerId="AD" clId="Web-{A02E1F2C-C671-47A2-80F5-701C3B2D9FE5}" dt="2025-09-01T10:06:06.851" v="5"/>
        <pc:sldMkLst>
          <pc:docMk/>
          <pc:sldMk cId="2893341091" sldId="851"/>
        </pc:sldMkLst>
      </pc:sldChg>
      <pc:sldChg chg="del">
        <pc:chgData name="Katie Eberstein" userId="S::katie.eberstein@brighton-hove.gov.uk::8552068e-af68-466d-8240-da5ec5ba8e15" providerId="AD" clId="Web-{A02E1F2C-C671-47A2-80F5-701C3B2D9FE5}" dt="2025-09-01T10:05:56.101" v="0"/>
        <pc:sldMkLst>
          <pc:docMk/>
          <pc:sldMk cId="304989094" sldId="852"/>
        </pc:sldMkLst>
      </pc:sldChg>
      <pc:sldChg chg="addSp delSp modSp">
        <pc:chgData name="Katie Eberstein" userId="S::katie.eberstein@brighton-hove.gov.uk::8552068e-af68-466d-8240-da5ec5ba8e15" providerId="AD" clId="Web-{A02E1F2C-C671-47A2-80F5-701C3B2D9FE5}" dt="2025-09-01T10:31:21.097" v="289" actId="1076"/>
        <pc:sldMkLst>
          <pc:docMk/>
          <pc:sldMk cId="3017047191" sldId="857"/>
        </pc:sldMkLst>
        <pc:spChg chg="mod topLvl">
          <ac:chgData name="Katie Eberstein" userId="S::katie.eberstein@brighton-hove.gov.uk::8552068e-af68-466d-8240-da5ec5ba8e15" providerId="AD" clId="Web-{A02E1F2C-C671-47A2-80F5-701C3B2D9FE5}" dt="2025-09-01T10:12:31.367" v="115" actId="20577"/>
          <ac:spMkLst>
            <pc:docMk/>
            <pc:sldMk cId="3017047191" sldId="857"/>
            <ac:spMk id="7" creationId="{E606FF3B-D35C-35EB-A0C8-009350F05506}"/>
          </ac:spMkLst>
        </pc:spChg>
        <pc:grpChg chg="add del">
          <ac:chgData name="Katie Eberstein" userId="S::katie.eberstein@brighton-hove.gov.uk::8552068e-af68-466d-8240-da5ec5ba8e15" providerId="AD" clId="Web-{A02E1F2C-C671-47A2-80F5-701C3B2D9FE5}" dt="2025-09-01T10:12:27.476" v="114"/>
          <ac:grpSpMkLst>
            <pc:docMk/>
            <pc:sldMk cId="3017047191" sldId="857"/>
            <ac:grpSpMk id="6" creationId="{B2A5D7EE-3A32-48CB-1231-E07929141342}"/>
          </ac:grpSpMkLst>
        </pc:grpChg>
        <pc:picChg chg="del topLvl">
          <ac:chgData name="Katie Eberstein" userId="S::katie.eberstein@brighton-hove.gov.uk::8552068e-af68-466d-8240-da5ec5ba8e15" providerId="AD" clId="Web-{A02E1F2C-C671-47A2-80F5-701C3B2D9FE5}" dt="2025-09-01T10:12:27.476" v="114"/>
          <ac:picMkLst>
            <pc:docMk/>
            <pc:sldMk cId="3017047191" sldId="857"/>
            <ac:picMk id="8" creationId="{23B27B5F-F92B-2B68-CDAC-6B802D99495A}"/>
          </ac:picMkLst>
        </pc:picChg>
        <pc:picChg chg="add mod">
          <ac:chgData name="Katie Eberstein" userId="S::katie.eberstein@brighton-hove.gov.uk::8552068e-af68-466d-8240-da5ec5ba8e15" providerId="AD" clId="Web-{A02E1F2C-C671-47A2-80F5-701C3B2D9FE5}" dt="2025-09-01T10:31:21.097" v="289" actId="1076"/>
          <ac:picMkLst>
            <pc:docMk/>
            <pc:sldMk cId="3017047191" sldId="857"/>
            <ac:picMk id="6176" creationId="{32895676-B308-4FA8-CF68-869A118709F6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28:51.815" v="247"/>
        <pc:sldMkLst>
          <pc:docMk/>
          <pc:sldMk cId="904609861" sldId="930"/>
        </pc:sldMkLst>
        <pc:spChg chg="mod">
          <ac:chgData name="Katie Eberstein" userId="S::katie.eberstein@brighton-hove.gov.uk::8552068e-af68-466d-8240-da5ec5ba8e15" providerId="AD" clId="Web-{A02E1F2C-C671-47A2-80F5-701C3B2D9FE5}" dt="2025-09-01T10:09:46.246" v="56" actId="20577"/>
          <ac:spMkLst>
            <pc:docMk/>
            <pc:sldMk cId="904609861" sldId="930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09:46.528" v="57"/>
          <ac:picMkLst>
            <pc:docMk/>
            <pc:sldMk cId="904609861" sldId="930"/>
            <ac:picMk id="5" creationId="{28B44E15-8F7B-A596-5895-D299EFD2C2ED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28:51.815" v="247"/>
          <ac:picMkLst>
            <pc:docMk/>
            <pc:sldMk cId="904609861" sldId="930"/>
            <ac:picMk id="7" creationId="{58CB1F75-9140-D054-9548-16F885EFF832}"/>
          </ac:picMkLst>
        </pc:picChg>
      </pc:sldChg>
      <pc:sldChg chg="del">
        <pc:chgData name="Katie Eberstein" userId="S::katie.eberstein@brighton-hove.gov.uk::8552068e-af68-466d-8240-da5ec5ba8e15" providerId="AD" clId="Web-{A02E1F2C-C671-47A2-80F5-701C3B2D9FE5}" dt="2025-09-01T10:05:58.945" v="2"/>
        <pc:sldMkLst>
          <pc:docMk/>
          <pc:sldMk cId="1995864242" sldId="937"/>
        </pc:sldMkLst>
      </pc:sldChg>
      <pc:sldChg chg="addSp delSp modSp">
        <pc:chgData name="Katie Eberstein" userId="S::katie.eberstein@brighton-hove.gov.uk::8552068e-af68-466d-8240-da5ec5ba8e15" providerId="AD" clId="Web-{A02E1F2C-C671-47A2-80F5-701C3B2D9FE5}" dt="2025-09-01T10:29:12.143" v="250"/>
        <pc:sldMkLst>
          <pc:docMk/>
          <pc:sldMk cId="409445670" sldId="939"/>
        </pc:sldMkLst>
        <pc:spChg chg="mod">
          <ac:chgData name="Katie Eberstein" userId="S::katie.eberstein@brighton-hove.gov.uk::8552068e-af68-466d-8240-da5ec5ba8e15" providerId="AD" clId="Web-{A02E1F2C-C671-47A2-80F5-701C3B2D9FE5}" dt="2025-09-01T10:10:14.749" v="65" actId="1076"/>
          <ac:spMkLst>
            <pc:docMk/>
            <pc:sldMk cId="409445670" sldId="939"/>
            <ac:spMk id="4" creationId="{72F3DC8D-F49F-0C6D-524A-0691B07ED565}"/>
          </ac:spMkLst>
        </pc:spChg>
        <pc:spChg chg="mod">
          <ac:chgData name="Katie Eberstein" userId="S::katie.eberstein@brighton-hove.gov.uk::8552068e-af68-466d-8240-da5ec5ba8e15" providerId="AD" clId="Web-{A02E1F2C-C671-47A2-80F5-701C3B2D9FE5}" dt="2025-09-01T10:10:08.296" v="64" actId="20577"/>
          <ac:spMkLst>
            <pc:docMk/>
            <pc:sldMk cId="409445670" sldId="939"/>
            <ac:spMk id="13" creationId="{9849381B-DDA3-7476-6FA7-EB7555BA0978}"/>
          </ac:spMkLst>
        </pc:spChg>
        <pc:picChg chg="add">
          <ac:chgData name="Katie Eberstein" userId="S::katie.eberstein@brighton-hove.gov.uk::8552068e-af68-466d-8240-da5ec5ba8e15" providerId="AD" clId="Web-{A02E1F2C-C671-47A2-80F5-701C3B2D9FE5}" dt="2025-09-01T10:29:12.143" v="250"/>
          <ac:picMkLst>
            <pc:docMk/>
            <pc:sldMk cId="409445670" sldId="939"/>
            <ac:picMk id="7" creationId="{3B93E8F8-82C3-19EF-AF26-FE2290EBC219}"/>
          </ac:picMkLst>
        </pc:picChg>
        <pc:picChg chg="del">
          <ac:chgData name="Katie Eberstein" userId="S::katie.eberstein@brighton-hove.gov.uk::8552068e-af68-466d-8240-da5ec5ba8e15" providerId="AD" clId="Web-{A02E1F2C-C671-47A2-80F5-701C3B2D9FE5}" dt="2025-09-01T10:10:04.998" v="63"/>
          <ac:picMkLst>
            <pc:docMk/>
            <pc:sldMk cId="409445670" sldId="939"/>
            <ac:picMk id="14" creationId="{C54B6337-0D68-F91A-FB00-8C801CBEE02B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32:29.800" v="315"/>
        <pc:sldMkLst>
          <pc:docMk/>
          <pc:sldMk cId="1037818934" sldId="944"/>
        </pc:sldMkLst>
        <pc:spChg chg="mod topLvl">
          <ac:chgData name="Katie Eberstein" userId="S::katie.eberstein@brighton-hove.gov.uk::8552068e-af68-466d-8240-da5ec5ba8e15" providerId="AD" clId="Web-{A02E1F2C-C671-47A2-80F5-701C3B2D9FE5}" dt="2025-09-01T10:15:17.355" v="183" actId="20577"/>
          <ac:spMkLst>
            <pc:docMk/>
            <pc:sldMk cId="1037818934" sldId="944"/>
            <ac:spMk id="6" creationId="{FBF1A146-A35E-9B35-C903-7AF52FD1C185}"/>
          </ac:spMkLst>
        </pc:spChg>
        <pc:grpChg chg="del">
          <ac:chgData name="Katie Eberstein" userId="S::katie.eberstein@brighton-hove.gov.uk::8552068e-af68-466d-8240-da5ec5ba8e15" providerId="AD" clId="Web-{A02E1F2C-C671-47A2-80F5-701C3B2D9FE5}" dt="2025-09-01T10:15:12.464" v="181"/>
          <ac:grpSpMkLst>
            <pc:docMk/>
            <pc:sldMk cId="1037818934" sldId="944"/>
            <ac:grpSpMk id="12" creationId="{73D85016-34B1-59AE-6114-DBC2DBFCF69C}"/>
          </ac:grpSpMkLst>
        </pc:grpChg>
        <pc:picChg chg="add">
          <ac:chgData name="Katie Eberstein" userId="S::katie.eberstein@brighton-hove.gov.uk::8552068e-af68-466d-8240-da5ec5ba8e15" providerId="AD" clId="Web-{A02E1F2C-C671-47A2-80F5-701C3B2D9FE5}" dt="2025-09-01T10:32:29.800" v="315"/>
          <ac:picMkLst>
            <pc:docMk/>
            <pc:sldMk cId="1037818934" sldId="944"/>
            <ac:picMk id="3" creationId="{6F0A24B8-379D-920A-37EE-BF63A1738F98}"/>
          </ac:picMkLst>
        </pc:picChg>
        <pc:picChg chg="del topLvl">
          <ac:chgData name="Katie Eberstein" userId="S::katie.eberstein@brighton-hove.gov.uk::8552068e-af68-466d-8240-da5ec5ba8e15" providerId="AD" clId="Web-{A02E1F2C-C671-47A2-80F5-701C3B2D9FE5}" dt="2025-09-01T10:15:12.464" v="181"/>
          <ac:picMkLst>
            <pc:docMk/>
            <pc:sldMk cId="1037818934" sldId="944"/>
            <ac:picMk id="7" creationId="{67C9027C-FF48-CDDE-CF9C-C5AB6488D6AE}"/>
          </ac:picMkLst>
        </pc:picChg>
      </pc:sldChg>
      <pc:sldChg chg="del">
        <pc:chgData name="Katie Eberstein" userId="S::katie.eberstein@brighton-hove.gov.uk::8552068e-af68-466d-8240-da5ec5ba8e15" providerId="AD" clId="Web-{A02E1F2C-C671-47A2-80F5-701C3B2D9FE5}" dt="2025-09-01T10:09:09.711" v="50"/>
        <pc:sldMkLst>
          <pc:docMk/>
          <pc:sldMk cId="2915954090" sldId="946"/>
        </pc:sldMkLst>
      </pc:sldChg>
      <pc:sldChg chg="del">
        <pc:chgData name="Katie Eberstein" userId="S::katie.eberstein@brighton-hove.gov.uk::8552068e-af68-466d-8240-da5ec5ba8e15" providerId="AD" clId="Web-{A02E1F2C-C671-47A2-80F5-701C3B2D9FE5}" dt="2025-09-01T10:06:59.726" v="21"/>
        <pc:sldMkLst>
          <pc:docMk/>
          <pc:sldMk cId="4214330693" sldId="954"/>
        </pc:sldMkLst>
      </pc:sldChg>
      <pc:sldChg chg="del">
        <pc:chgData name="Katie Eberstein" userId="S::katie.eberstein@brighton-hove.gov.uk::8552068e-af68-466d-8240-da5ec5ba8e15" providerId="AD" clId="Web-{A02E1F2C-C671-47A2-80F5-701C3B2D9FE5}" dt="2025-09-01T10:05:58.007" v="1"/>
        <pc:sldMkLst>
          <pc:docMk/>
          <pc:sldMk cId="3210639457" sldId="955"/>
        </pc:sldMkLst>
      </pc:sldChg>
      <pc:sldChg chg="addSp delSp modSp">
        <pc:chgData name="Katie Eberstein" userId="S::katie.eberstein@brighton-hove.gov.uk::8552068e-af68-466d-8240-da5ec5ba8e15" providerId="AD" clId="Web-{A02E1F2C-C671-47A2-80F5-701C3B2D9FE5}" dt="2025-09-01T10:32:11.503" v="308"/>
        <pc:sldMkLst>
          <pc:docMk/>
          <pc:sldMk cId="950806214" sldId="958"/>
        </pc:sldMkLst>
        <pc:spChg chg="mod topLvl">
          <ac:chgData name="Katie Eberstein" userId="S::katie.eberstein@brighton-hove.gov.uk::8552068e-af68-466d-8240-da5ec5ba8e15" providerId="AD" clId="Web-{A02E1F2C-C671-47A2-80F5-701C3B2D9FE5}" dt="2025-09-01T10:14:44.245" v="172"/>
          <ac:spMkLst>
            <pc:docMk/>
            <pc:sldMk cId="950806214" sldId="958"/>
            <ac:spMk id="6" creationId="{FBF1A146-A35E-9B35-C903-7AF52FD1C185}"/>
          </ac:spMkLst>
        </pc:spChg>
        <pc:grpChg chg="del">
          <ac:chgData name="Katie Eberstein" userId="S::katie.eberstein@brighton-hove.gov.uk::8552068e-af68-466d-8240-da5ec5ba8e15" providerId="AD" clId="Web-{A02E1F2C-C671-47A2-80F5-701C3B2D9FE5}" dt="2025-09-01T10:14:44.245" v="172"/>
          <ac:grpSpMkLst>
            <pc:docMk/>
            <pc:sldMk cId="950806214" sldId="958"/>
            <ac:grpSpMk id="12" creationId="{73D85016-34B1-59AE-6114-DBC2DBFCF69C}"/>
          </ac:grpSpMkLst>
        </pc:grpChg>
        <pc:picChg chg="add">
          <ac:chgData name="Katie Eberstein" userId="S::katie.eberstein@brighton-hove.gov.uk::8552068e-af68-466d-8240-da5ec5ba8e15" providerId="AD" clId="Web-{A02E1F2C-C671-47A2-80F5-701C3B2D9FE5}" dt="2025-09-01T10:32:11.503" v="308"/>
          <ac:picMkLst>
            <pc:docMk/>
            <pc:sldMk cId="950806214" sldId="958"/>
            <ac:picMk id="3" creationId="{08E03EFE-BF1D-F978-8EDD-4CC54A550F55}"/>
          </ac:picMkLst>
        </pc:picChg>
        <pc:picChg chg="del topLvl">
          <ac:chgData name="Katie Eberstein" userId="S::katie.eberstein@brighton-hove.gov.uk::8552068e-af68-466d-8240-da5ec5ba8e15" providerId="AD" clId="Web-{A02E1F2C-C671-47A2-80F5-701C3B2D9FE5}" dt="2025-09-01T10:14:44.245" v="172"/>
          <ac:picMkLst>
            <pc:docMk/>
            <pc:sldMk cId="950806214" sldId="958"/>
            <ac:picMk id="7" creationId="{67C9027C-FF48-CDDE-CF9C-C5AB6488D6AE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30:06.221" v="269"/>
        <pc:sldMkLst>
          <pc:docMk/>
          <pc:sldMk cId="3504595447" sldId="959"/>
        </pc:sldMkLst>
        <pc:spChg chg="mod">
          <ac:chgData name="Katie Eberstein" userId="S::katie.eberstein@brighton-hove.gov.uk::8552068e-af68-466d-8240-da5ec5ba8e15" providerId="AD" clId="Web-{A02E1F2C-C671-47A2-80F5-701C3B2D9FE5}" dt="2025-09-01T10:11:19.254" v="91" actId="20577"/>
          <ac:spMkLst>
            <pc:docMk/>
            <pc:sldMk cId="3504595447" sldId="959"/>
            <ac:spMk id="7" creationId="{FE862A97-8C62-02E0-D311-DF5338FA9126}"/>
          </ac:spMkLst>
        </pc:spChg>
        <pc:picChg chg="add">
          <ac:chgData name="Katie Eberstein" userId="S::katie.eberstein@brighton-hove.gov.uk::8552068e-af68-466d-8240-da5ec5ba8e15" providerId="AD" clId="Web-{A02E1F2C-C671-47A2-80F5-701C3B2D9FE5}" dt="2025-09-01T10:30:06.221" v="269"/>
          <ac:picMkLst>
            <pc:docMk/>
            <pc:sldMk cId="3504595447" sldId="959"/>
            <ac:picMk id="6" creationId="{23E9EB7C-1E75-64FD-3D35-81528578A901}"/>
          </ac:picMkLst>
        </pc:picChg>
        <pc:picChg chg="del">
          <ac:chgData name="Katie Eberstein" userId="S::katie.eberstein@brighton-hove.gov.uk::8552068e-af68-466d-8240-da5ec5ba8e15" providerId="AD" clId="Web-{A02E1F2C-C671-47A2-80F5-701C3B2D9FE5}" dt="2025-09-01T10:11:17.738" v="90"/>
          <ac:picMkLst>
            <pc:docMk/>
            <pc:sldMk cId="3504595447" sldId="959"/>
            <ac:picMk id="9" creationId="{6AC62785-F1C2-01F1-7B38-94652A932133}"/>
          </ac:picMkLst>
        </pc:picChg>
      </pc:sldChg>
      <pc:sldChg chg="addSp delSp">
        <pc:chgData name="Katie Eberstein" userId="S::katie.eberstein@brighton-hove.gov.uk::8552068e-af68-466d-8240-da5ec5ba8e15" providerId="AD" clId="Web-{A02E1F2C-C671-47A2-80F5-701C3B2D9FE5}" dt="2025-09-01T10:30:02.581" v="268"/>
        <pc:sldMkLst>
          <pc:docMk/>
          <pc:sldMk cId="3517681680" sldId="961"/>
        </pc:sldMkLst>
        <pc:picChg chg="add">
          <ac:chgData name="Katie Eberstein" userId="S::katie.eberstein@brighton-hove.gov.uk::8552068e-af68-466d-8240-da5ec5ba8e15" providerId="AD" clId="Web-{A02E1F2C-C671-47A2-80F5-701C3B2D9FE5}" dt="2025-09-01T10:30:02.581" v="268"/>
          <ac:picMkLst>
            <pc:docMk/>
            <pc:sldMk cId="3517681680" sldId="961"/>
            <ac:picMk id="22" creationId="{B664F5D6-47CB-DDEC-63B4-B074B9D38BED}"/>
          </ac:picMkLst>
        </pc:picChg>
        <pc:picChg chg="del">
          <ac:chgData name="Katie Eberstein" userId="S::katie.eberstein@brighton-hove.gov.uk::8552068e-af68-466d-8240-da5ec5ba8e15" providerId="AD" clId="Web-{A02E1F2C-C671-47A2-80F5-701C3B2D9FE5}" dt="2025-09-01T10:11:15.285" v="89"/>
          <ac:picMkLst>
            <pc:docMk/>
            <pc:sldMk cId="3517681680" sldId="961"/>
            <ac:picMk id="25" creationId="{102D3DC9-0EE7-2C1A-4129-F052E4C50F1C}"/>
          </ac:picMkLst>
        </pc:picChg>
      </pc:sldChg>
      <pc:sldChg chg="addSp delSp">
        <pc:chgData name="Katie Eberstein" userId="S::katie.eberstein@brighton-hove.gov.uk::8552068e-af68-466d-8240-da5ec5ba8e15" providerId="AD" clId="Web-{A02E1F2C-C671-47A2-80F5-701C3B2D9FE5}" dt="2025-09-01T10:30:42.472" v="277"/>
        <pc:sldMkLst>
          <pc:docMk/>
          <pc:sldMk cId="851661566" sldId="964"/>
        </pc:sldMkLst>
        <pc:picChg chg="add">
          <ac:chgData name="Katie Eberstein" userId="S::katie.eberstein@brighton-hove.gov.uk::8552068e-af68-466d-8240-da5ec5ba8e15" providerId="AD" clId="Web-{A02E1F2C-C671-47A2-80F5-701C3B2D9FE5}" dt="2025-09-01T10:30:42.472" v="277"/>
          <ac:picMkLst>
            <pc:docMk/>
            <pc:sldMk cId="851661566" sldId="964"/>
            <ac:picMk id="22" creationId="{65BB6105-1740-E23F-40F0-B5FB39D987E4}"/>
          </ac:picMkLst>
        </pc:picChg>
        <pc:picChg chg="del">
          <ac:chgData name="Katie Eberstein" userId="S::katie.eberstein@brighton-hove.gov.uk::8552068e-af68-466d-8240-da5ec5ba8e15" providerId="AD" clId="Web-{A02E1F2C-C671-47A2-80F5-701C3B2D9FE5}" dt="2025-09-01T10:11:41.661" v="97"/>
          <ac:picMkLst>
            <pc:docMk/>
            <pc:sldMk cId="851661566" sldId="964"/>
            <ac:picMk id="25" creationId="{102D3DC9-0EE7-2C1A-4129-F052E4C50F1C}"/>
          </ac:picMkLst>
        </pc:picChg>
      </pc:sldChg>
      <pc:sldChg chg="del">
        <pc:chgData name="Katie Eberstein" userId="S::katie.eberstein@brighton-hove.gov.uk::8552068e-af68-466d-8240-da5ec5ba8e15" providerId="AD" clId="Web-{A02E1F2C-C671-47A2-80F5-701C3B2D9FE5}" dt="2025-09-01T10:06:49.367" v="18"/>
        <pc:sldMkLst>
          <pc:docMk/>
          <pc:sldMk cId="1228245384" sldId="965"/>
        </pc:sldMkLst>
      </pc:sldChg>
      <pc:sldChg chg="addSp">
        <pc:chgData name="Katie Eberstein" userId="S::katie.eberstein@brighton-hove.gov.uk::8552068e-af68-466d-8240-da5ec5ba8e15" providerId="AD" clId="Web-{A02E1F2C-C671-47A2-80F5-701C3B2D9FE5}" dt="2025-09-01T10:30:52.643" v="281"/>
        <pc:sldMkLst>
          <pc:docMk/>
          <pc:sldMk cId="1668475864" sldId="966"/>
        </pc:sldMkLst>
        <pc:picChg chg="add">
          <ac:chgData name="Katie Eberstein" userId="S::katie.eberstein@brighton-hove.gov.uk::8552068e-af68-466d-8240-da5ec5ba8e15" providerId="AD" clId="Web-{A02E1F2C-C671-47A2-80F5-701C3B2D9FE5}" dt="2025-09-01T10:30:52.643" v="281"/>
          <ac:picMkLst>
            <pc:docMk/>
            <pc:sldMk cId="1668475864" sldId="966"/>
            <ac:picMk id="22" creationId="{EA7EBE40-55DE-A41B-BC17-4A1F3119976E}"/>
          </ac:picMkLst>
        </pc:picChg>
      </pc:sldChg>
      <pc:sldChg chg="addSp delSp">
        <pc:chgData name="Katie Eberstein" userId="S::katie.eberstein@brighton-hove.gov.uk::8552068e-af68-466d-8240-da5ec5ba8e15" providerId="AD" clId="Web-{A02E1F2C-C671-47A2-80F5-701C3B2D9FE5}" dt="2025-09-01T10:31:46.987" v="298"/>
        <pc:sldMkLst>
          <pc:docMk/>
          <pc:sldMk cId="2214414214" sldId="967"/>
        </pc:sldMkLst>
        <pc:picChg chg="add">
          <ac:chgData name="Katie Eberstein" userId="S::katie.eberstein@brighton-hove.gov.uk::8552068e-af68-466d-8240-da5ec5ba8e15" providerId="AD" clId="Web-{A02E1F2C-C671-47A2-80F5-701C3B2D9FE5}" dt="2025-09-01T10:31:46.987" v="298"/>
          <ac:picMkLst>
            <pc:docMk/>
            <pc:sldMk cId="2214414214" sldId="967"/>
            <ac:picMk id="22" creationId="{5BBE90E7-A60F-1C1B-9527-DC3584CE1F49}"/>
          </ac:picMkLst>
        </pc:picChg>
        <pc:picChg chg="del">
          <ac:chgData name="Katie Eberstein" userId="S::katie.eberstein@brighton-hove.gov.uk::8552068e-af68-466d-8240-da5ec5ba8e15" providerId="AD" clId="Web-{A02E1F2C-C671-47A2-80F5-701C3B2D9FE5}" dt="2025-09-01T10:13:39.212" v="143"/>
          <ac:picMkLst>
            <pc:docMk/>
            <pc:sldMk cId="2214414214" sldId="967"/>
            <ac:picMk id="25" creationId="{102D3DC9-0EE7-2C1A-4129-F052E4C50F1C}"/>
          </ac:picMkLst>
        </pc:picChg>
      </pc:sldChg>
      <pc:sldChg chg="addSp delSp">
        <pc:chgData name="Katie Eberstein" userId="S::katie.eberstein@brighton-hove.gov.uk::8552068e-af68-466d-8240-da5ec5ba8e15" providerId="AD" clId="Web-{A02E1F2C-C671-47A2-80F5-701C3B2D9FE5}" dt="2025-09-01T10:31:07.628" v="285"/>
        <pc:sldMkLst>
          <pc:docMk/>
          <pc:sldMk cId="1645767731" sldId="968"/>
        </pc:sldMkLst>
        <pc:picChg chg="add">
          <ac:chgData name="Katie Eberstein" userId="S::katie.eberstein@brighton-hove.gov.uk::8552068e-af68-466d-8240-da5ec5ba8e15" providerId="AD" clId="Web-{A02E1F2C-C671-47A2-80F5-701C3B2D9FE5}" dt="2025-09-01T10:31:07.628" v="285"/>
          <ac:picMkLst>
            <pc:docMk/>
            <pc:sldMk cId="1645767731" sldId="968"/>
            <ac:picMk id="22" creationId="{86FD0F5B-EC40-41DC-CC33-F7FF71770DD5}"/>
          </ac:picMkLst>
        </pc:picChg>
        <pc:picChg chg="del">
          <ac:chgData name="Katie Eberstein" userId="S::katie.eberstein@brighton-hove.gov.uk::8552068e-af68-466d-8240-da5ec5ba8e15" providerId="AD" clId="Web-{A02E1F2C-C671-47A2-80F5-701C3B2D9FE5}" dt="2025-09-01T10:31:06.847" v="284"/>
          <ac:picMkLst>
            <pc:docMk/>
            <pc:sldMk cId="1645767731" sldId="968"/>
            <ac:picMk id="25" creationId="{102D3DC9-0EE7-2C1A-4129-F052E4C50F1C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30:12.143" v="271" actId="1076"/>
        <pc:sldMkLst>
          <pc:docMk/>
          <pc:sldMk cId="3689626943" sldId="969"/>
        </pc:sldMkLst>
        <pc:picChg chg="add mod">
          <ac:chgData name="Katie Eberstein" userId="S::katie.eberstein@brighton-hove.gov.uk::8552068e-af68-466d-8240-da5ec5ba8e15" providerId="AD" clId="Web-{A02E1F2C-C671-47A2-80F5-701C3B2D9FE5}" dt="2025-09-01T10:30:12.143" v="271" actId="1076"/>
          <ac:picMkLst>
            <pc:docMk/>
            <pc:sldMk cId="3689626943" sldId="969"/>
            <ac:picMk id="22" creationId="{205A812F-6566-5A7E-6A86-2D4BB8A148FB}"/>
          </ac:picMkLst>
        </pc:picChg>
        <pc:picChg chg="del">
          <ac:chgData name="Katie Eberstein" userId="S::katie.eberstein@brighton-hove.gov.uk::8552068e-af68-466d-8240-da5ec5ba8e15" providerId="AD" clId="Web-{A02E1F2C-C671-47A2-80F5-701C3B2D9FE5}" dt="2025-09-01T10:11:21.942" v="92"/>
          <ac:picMkLst>
            <pc:docMk/>
            <pc:sldMk cId="3689626943" sldId="969"/>
            <ac:picMk id="25" creationId="{102D3DC9-0EE7-2C1A-4129-F052E4C50F1C}"/>
          </ac:picMkLst>
        </pc:picChg>
      </pc:sldChg>
      <pc:sldChg chg="addSp delSp">
        <pc:chgData name="Katie Eberstein" userId="S::katie.eberstein@brighton-hove.gov.uk::8552068e-af68-466d-8240-da5ec5ba8e15" providerId="AD" clId="Web-{A02E1F2C-C671-47A2-80F5-701C3B2D9FE5}" dt="2025-09-01T10:32:01.816" v="304"/>
        <pc:sldMkLst>
          <pc:docMk/>
          <pc:sldMk cId="3843068370" sldId="970"/>
        </pc:sldMkLst>
        <pc:picChg chg="add">
          <ac:chgData name="Katie Eberstein" userId="S::katie.eberstein@brighton-hove.gov.uk::8552068e-af68-466d-8240-da5ec5ba8e15" providerId="AD" clId="Web-{A02E1F2C-C671-47A2-80F5-701C3B2D9FE5}" dt="2025-09-01T10:32:01.816" v="304"/>
          <ac:picMkLst>
            <pc:docMk/>
            <pc:sldMk cId="3843068370" sldId="970"/>
            <ac:picMk id="22" creationId="{FA6E4FF3-A73C-7869-06F1-98EB132D67BE}"/>
          </ac:picMkLst>
        </pc:picChg>
        <pc:picChg chg="del">
          <ac:chgData name="Katie Eberstein" userId="S::katie.eberstein@brighton-hove.gov.uk::8552068e-af68-466d-8240-da5ec5ba8e15" providerId="AD" clId="Web-{A02E1F2C-C671-47A2-80F5-701C3B2D9FE5}" dt="2025-09-01T10:14:22.979" v="163"/>
          <ac:picMkLst>
            <pc:docMk/>
            <pc:sldMk cId="3843068370" sldId="970"/>
            <ac:picMk id="25" creationId="{102D3DC9-0EE7-2C1A-4129-F052E4C50F1C}"/>
          </ac:picMkLst>
        </pc:picChg>
      </pc:sldChg>
      <pc:sldChg chg="addSp delSp">
        <pc:chgData name="Katie Eberstein" userId="S::katie.eberstein@brighton-hove.gov.uk::8552068e-af68-466d-8240-da5ec5ba8e15" providerId="AD" clId="Web-{A02E1F2C-C671-47A2-80F5-701C3B2D9FE5}" dt="2025-09-01T10:32:08.581" v="307"/>
        <pc:sldMkLst>
          <pc:docMk/>
          <pc:sldMk cId="3074576644" sldId="971"/>
        </pc:sldMkLst>
        <pc:picChg chg="add">
          <ac:chgData name="Katie Eberstein" userId="S::katie.eberstein@brighton-hove.gov.uk::8552068e-af68-466d-8240-da5ec5ba8e15" providerId="AD" clId="Web-{A02E1F2C-C671-47A2-80F5-701C3B2D9FE5}" dt="2025-09-01T10:32:08.581" v="307"/>
          <ac:picMkLst>
            <pc:docMk/>
            <pc:sldMk cId="3074576644" sldId="971"/>
            <ac:picMk id="22" creationId="{F20A172D-9F95-B39A-C3BA-03A892919120}"/>
          </ac:picMkLst>
        </pc:picChg>
        <pc:picChg chg="del">
          <ac:chgData name="Katie Eberstein" userId="S::katie.eberstein@brighton-hove.gov.uk::8552068e-af68-466d-8240-da5ec5ba8e15" providerId="AD" clId="Web-{A02E1F2C-C671-47A2-80F5-701C3B2D9FE5}" dt="2025-09-01T10:14:38.917" v="170"/>
          <ac:picMkLst>
            <pc:docMk/>
            <pc:sldMk cId="3074576644" sldId="971"/>
            <ac:picMk id="25" creationId="{102D3DC9-0EE7-2C1A-4129-F052E4C50F1C}"/>
          </ac:picMkLst>
        </pc:picChg>
      </pc:sldChg>
      <pc:sldChg chg="addSp delSp">
        <pc:chgData name="Katie Eberstein" userId="S::katie.eberstein@brighton-hove.gov.uk::8552068e-af68-466d-8240-da5ec5ba8e15" providerId="AD" clId="Web-{A02E1F2C-C671-47A2-80F5-701C3B2D9FE5}" dt="2025-09-01T10:31:56.987" v="302"/>
        <pc:sldMkLst>
          <pc:docMk/>
          <pc:sldMk cId="365188321" sldId="972"/>
        </pc:sldMkLst>
        <pc:picChg chg="add">
          <ac:chgData name="Katie Eberstein" userId="S::katie.eberstein@brighton-hove.gov.uk::8552068e-af68-466d-8240-da5ec5ba8e15" providerId="AD" clId="Web-{A02E1F2C-C671-47A2-80F5-701C3B2D9FE5}" dt="2025-09-01T10:31:56.987" v="302"/>
          <ac:picMkLst>
            <pc:docMk/>
            <pc:sldMk cId="365188321" sldId="972"/>
            <ac:picMk id="22" creationId="{603C2BC4-BE01-79E0-C034-C7ABA1F32732}"/>
          </ac:picMkLst>
        </pc:picChg>
        <pc:picChg chg="del">
          <ac:chgData name="Katie Eberstein" userId="S::katie.eberstein@brighton-hove.gov.uk::8552068e-af68-466d-8240-da5ec5ba8e15" providerId="AD" clId="Web-{A02E1F2C-C671-47A2-80F5-701C3B2D9FE5}" dt="2025-09-01T10:14:14.729" v="159"/>
          <ac:picMkLst>
            <pc:docMk/>
            <pc:sldMk cId="365188321" sldId="972"/>
            <ac:picMk id="25" creationId="{102D3DC9-0EE7-2C1A-4129-F052E4C50F1C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31:23.800" v="290"/>
        <pc:sldMkLst>
          <pc:docMk/>
          <pc:sldMk cId="2829037649" sldId="973"/>
        </pc:sldMkLst>
        <pc:spChg chg="mod">
          <ac:chgData name="Katie Eberstein" userId="S::katie.eberstein@brighton-hove.gov.uk::8552068e-af68-466d-8240-da5ec5ba8e15" providerId="AD" clId="Web-{A02E1F2C-C671-47A2-80F5-701C3B2D9FE5}" dt="2025-09-01T10:12:42.758" v="119" actId="20577"/>
          <ac:spMkLst>
            <pc:docMk/>
            <pc:sldMk cId="2829037649" sldId="973"/>
            <ac:spMk id="8" creationId="{6F4E08A9-3B9F-E711-DA31-FCB9AB00CBB7}"/>
          </ac:spMkLst>
        </pc:spChg>
        <pc:spChg chg="mod">
          <ac:chgData name="Katie Eberstein" userId="S::katie.eberstein@brighton-hove.gov.uk::8552068e-af68-466d-8240-da5ec5ba8e15" providerId="AD" clId="Web-{A02E1F2C-C671-47A2-80F5-701C3B2D9FE5}" dt="2025-09-01T10:12:48.055" v="122" actId="20577"/>
          <ac:spMkLst>
            <pc:docMk/>
            <pc:sldMk cId="2829037649" sldId="973"/>
            <ac:spMk id="1058" creationId="{00000000-0000-0000-0000-000000000000}"/>
          </ac:spMkLst>
        </pc:spChg>
        <pc:grpChg chg="del">
          <ac:chgData name="Katie Eberstein" userId="S::katie.eberstein@brighton-hove.gov.uk::8552068e-af68-466d-8240-da5ec5ba8e15" providerId="AD" clId="Web-{A02E1F2C-C671-47A2-80F5-701C3B2D9FE5}" dt="2025-09-01T10:12:43.742" v="120"/>
          <ac:grpSpMkLst>
            <pc:docMk/>
            <pc:sldMk cId="2829037649" sldId="973"/>
            <ac:grpSpMk id="7" creationId="{C6079B7A-8D38-80FB-24A3-1439E9ED41B8}"/>
          </ac:grpSpMkLst>
        </pc:grpChg>
        <pc:picChg chg="del">
          <ac:chgData name="Katie Eberstein" userId="S::katie.eberstein@brighton-hove.gov.uk::8552068e-af68-466d-8240-da5ec5ba8e15" providerId="AD" clId="Web-{A02E1F2C-C671-47A2-80F5-701C3B2D9FE5}" dt="2025-09-01T10:12:48.617" v="123"/>
          <ac:picMkLst>
            <pc:docMk/>
            <pc:sldMk cId="2829037649" sldId="973"/>
            <ac:picMk id="4" creationId="{3A675407-BDCC-B2FA-DDD1-E5022A10A02D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31:23.800" v="290"/>
          <ac:picMkLst>
            <pc:docMk/>
            <pc:sldMk cId="2829037649" sldId="973"/>
            <ac:picMk id="5" creationId="{858F31F4-5D43-59D4-E09C-E2BC8B8ABA6F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31:29.987" v="292"/>
        <pc:sldMkLst>
          <pc:docMk/>
          <pc:sldMk cId="1377002290" sldId="974"/>
        </pc:sldMkLst>
        <pc:spChg chg="mod topLvl">
          <ac:chgData name="Katie Eberstein" userId="S::katie.eberstein@brighton-hove.gov.uk::8552068e-af68-466d-8240-da5ec5ba8e15" providerId="AD" clId="Web-{A02E1F2C-C671-47A2-80F5-701C3B2D9FE5}" dt="2025-09-01T10:13:05.305" v="128"/>
          <ac:spMkLst>
            <pc:docMk/>
            <pc:sldMk cId="1377002290" sldId="974"/>
            <ac:spMk id="6" creationId="{508257E6-701C-6CA4-B390-14588B5E8762}"/>
          </ac:spMkLst>
        </pc:spChg>
        <pc:grpChg chg="del">
          <ac:chgData name="Katie Eberstein" userId="S::katie.eberstein@brighton-hove.gov.uk::8552068e-af68-466d-8240-da5ec5ba8e15" providerId="AD" clId="Web-{A02E1F2C-C671-47A2-80F5-701C3B2D9FE5}" dt="2025-09-01T10:13:05.305" v="128"/>
          <ac:grpSpMkLst>
            <pc:docMk/>
            <pc:sldMk cId="1377002290" sldId="974"/>
            <ac:grpSpMk id="5" creationId="{C788E0E7-890E-0676-45F6-D2DDDEE700BC}"/>
          </ac:grpSpMkLst>
        </pc:grpChg>
        <pc:picChg chg="del topLvl">
          <ac:chgData name="Katie Eberstein" userId="S::katie.eberstein@brighton-hove.gov.uk::8552068e-af68-466d-8240-da5ec5ba8e15" providerId="AD" clId="Web-{A02E1F2C-C671-47A2-80F5-701C3B2D9FE5}" dt="2025-09-01T10:13:05.305" v="128"/>
          <ac:picMkLst>
            <pc:docMk/>
            <pc:sldMk cId="1377002290" sldId="974"/>
            <ac:picMk id="7" creationId="{BF00E3B1-4EB5-FF60-BF20-8D5CD3587402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31:29.987" v="292"/>
          <ac:picMkLst>
            <pc:docMk/>
            <pc:sldMk cId="1377002290" sldId="974"/>
            <ac:picMk id="8" creationId="{9B95416C-8C65-F28E-B593-6CC4393654A8}"/>
          </ac:picMkLst>
        </pc:picChg>
      </pc:sldChg>
      <pc:sldChg chg="addSp delSp">
        <pc:chgData name="Katie Eberstein" userId="S::katie.eberstein@brighton-hove.gov.uk::8552068e-af68-466d-8240-da5ec5ba8e15" providerId="AD" clId="Web-{A02E1F2C-C671-47A2-80F5-701C3B2D9FE5}" dt="2025-09-01T10:32:21.425" v="312"/>
        <pc:sldMkLst>
          <pc:docMk/>
          <pc:sldMk cId="1827578387" sldId="976"/>
        </pc:sldMkLst>
        <pc:picChg chg="add del">
          <ac:chgData name="Katie Eberstein" userId="S::katie.eberstein@brighton-hove.gov.uk::8552068e-af68-466d-8240-da5ec5ba8e15" providerId="AD" clId="Web-{A02E1F2C-C671-47A2-80F5-701C3B2D9FE5}" dt="2025-09-01T10:32:21.425" v="312"/>
          <ac:picMkLst>
            <pc:docMk/>
            <pc:sldMk cId="1827578387" sldId="976"/>
            <ac:picMk id="3" creationId="{B72924EE-42AE-FE5B-065B-EE68BFD96E97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30:40.628" v="276"/>
        <pc:sldMkLst>
          <pc:docMk/>
          <pc:sldMk cId="3744152164" sldId="980"/>
        </pc:sldMkLst>
        <pc:spChg chg="mod topLvl">
          <ac:chgData name="Katie Eberstein" userId="S::katie.eberstein@brighton-hove.gov.uk::8552068e-af68-466d-8240-da5ec5ba8e15" providerId="AD" clId="Web-{A02E1F2C-C671-47A2-80F5-701C3B2D9FE5}" dt="2025-09-01T10:11:38.677" v="96" actId="20577"/>
          <ac:spMkLst>
            <pc:docMk/>
            <pc:sldMk cId="3744152164" sldId="980"/>
            <ac:spMk id="8" creationId="{C3CDD305-978E-03CA-3F0C-5C83FECBE8E5}"/>
          </ac:spMkLst>
        </pc:spChg>
        <pc:grpChg chg="add del">
          <ac:chgData name="Katie Eberstein" userId="S::katie.eberstein@brighton-hove.gov.uk::8552068e-af68-466d-8240-da5ec5ba8e15" providerId="AD" clId="Web-{A02E1F2C-C671-47A2-80F5-701C3B2D9FE5}" dt="2025-09-01T10:11:34.427" v="95"/>
          <ac:grpSpMkLst>
            <pc:docMk/>
            <pc:sldMk cId="3744152164" sldId="980"/>
            <ac:grpSpMk id="7" creationId="{3CA2805C-E97D-022A-A0F4-7C9AF9511826}"/>
          </ac:grpSpMkLst>
        </pc:grpChg>
        <pc:picChg chg="add">
          <ac:chgData name="Katie Eberstein" userId="S::katie.eberstein@brighton-hove.gov.uk::8552068e-af68-466d-8240-da5ec5ba8e15" providerId="AD" clId="Web-{A02E1F2C-C671-47A2-80F5-701C3B2D9FE5}" dt="2025-09-01T10:30:40.628" v="276"/>
          <ac:picMkLst>
            <pc:docMk/>
            <pc:sldMk cId="3744152164" sldId="980"/>
            <ac:picMk id="3" creationId="{874E3D80-A99A-3B15-9202-732D972DD6D1}"/>
          </ac:picMkLst>
        </pc:picChg>
        <pc:picChg chg="del topLvl">
          <ac:chgData name="Katie Eberstein" userId="S::katie.eberstein@brighton-hove.gov.uk::8552068e-af68-466d-8240-da5ec5ba8e15" providerId="AD" clId="Web-{A02E1F2C-C671-47A2-80F5-701C3B2D9FE5}" dt="2025-09-01T10:11:34.427" v="95"/>
          <ac:picMkLst>
            <pc:docMk/>
            <pc:sldMk cId="3744152164" sldId="980"/>
            <ac:picMk id="9" creationId="{5796F724-E82E-6D47-A3CC-1BB77B971C36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28:58.096" v="248"/>
        <pc:sldMkLst>
          <pc:docMk/>
          <pc:sldMk cId="2226142369" sldId="2478"/>
        </pc:sldMkLst>
        <pc:spChg chg="mod topLvl">
          <ac:chgData name="Katie Eberstein" userId="S::katie.eberstein@brighton-hove.gov.uk::8552068e-af68-466d-8240-da5ec5ba8e15" providerId="AD" clId="Web-{A02E1F2C-C671-47A2-80F5-701C3B2D9FE5}" dt="2025-09-01T10:09:57.748" v="62"/>
          <ac:spMkLst>
            <pc:docMk/>
            <pc:sldMk cId="2226142369" sldId="2478"/>
            <ac:spMk id="8" creationId="{5C8FB7C3-469D-3148-97F8-4A84B479D028}"/>
          </ac:spMkLst>
        </pc:spChg>
        <pc:grpChg chg="add del">
          <ac:chgData name="Katie Eberstein" userId="S::katie.eberstein@brighton-hove.gov.uk::8552068e-af68-466d-8240-da5ec5ba8e15" providerId="AD" clId="Web-{A02E1F2C-C671-47A2-80F5-701C3B2D9FE5}" dt="2025-09-01T10:09:57.748" v="62"/>
          <ac:grpSpMkLst>
            <pc:docMk/>
            <pc:sldMk cId="2226142369" sldId="2478"/>
            <ac:grpSpMk id="7" creationId="{C00780AC-CE72-874B-FBCD-7899833F103C}"/>
          </ac:grpSpMkLst>
        </pc:grpChg>
        <pc:picChg chg="add">
          <ac:chgData name="Katie Eberstein" userId="S::katie.eberstein@brighton-hove.gov.uk::8552068e-af68-466d-8240-da5ec5ba8e15" providerId="AD" clId="Web-{A02E1F2C-C671-47A2-80F5-701C3B2D9FE5}" dt="2025-09-01T10:28:58.096" v="248"/>
          <ac:picMkLst>
            <pc:docMk/>
            <pc:sldMk cId="2226142369" sldId="2478"/>
            <ac:picMk id="6" creationId="{997F40CD-3D82-080C-CE9F-9D0672D30CC7}"/>
          </ac:picMkLst>
        </pc:picChg>
        <pc:picChg chg="del topLvl">
          <ac:chgData name="Katie Eberstein" userId="S::katie.eberstein@brighton-hove.gov.uk::8552068e-af68-466d-8240-da5ec5ba8e15" providerId="AD" clId="Web-{A02E1F2C-C671-47A2-80F5-701C3B2D9FE5}" dt="2025-09-01T10:09:57.748" v="62"/>
          <ac:picMkLst>
            <pc:docMk/>
            <pc:sldMk cId="2226142369" sldId="2478"/>
            <ac:picMk id="9" creationId="{1F0E021D-CB85-7469-4772-23B9D0454841}"/>
          </ac:picMkLst>
        </pc:picChg>
      </pc:sldChg>
      <pc:sldChg chg="addSp delSp">
        <pc:chgData name="Katie Eberstein" userId="S::katie.eberstein@brighton-hove.gov.uk::8552068e-af68-466d-8240-da5ec5ba8e15" providerId="AD" clId="Web-{A02E1F2C-C671-47A2-80F5-701C3B2D9FE5}" dt="2025-09-01T10:30:48.315" v="279"/>
        <pc:sldMkLst>
          <pc:docMk/>
          <pc:sldMk cId="68006975" sldId="2480"/>
        </pc:sldMkLst>
        <pc:picChg chg="add">
          <ac:chgData name="Katie Eberstein" userId="S::katie.eberstein@brighton-hove.gov.uk::8552068e-af68-466d-8240-da5ec5ba8e15" providerId="AD" clId="Web-{A02E1F2C-C671-47A2-80F5-701C3B2D9FE5}" dt="2025-09-01T10:30:48.315" v="279"/>
          <ac:picMkLst>
            <pc:docMk/>
            <pc:sldMk cId="68006975" sldId="2480"/>
            <ac:picMk id="22" creationId="{CA1ECB6D-08BD-FDAE-B4C9-F48B2901B3E9}"/>
          </ac:picMkLst>
        </pc:picChg>
        <pc:picChg chg="del">
          <ac:chgData name="Katie Eberstein" userId="S::katie.eberstein@brighton-hove.gov.uk::8552068e-af68-466d-8240-da5ec5ba8e15" providerId="AD" clId="Web-{A02E1F2C-C671-47A2-80F5-701C3B2D9FE5}" dt="2025-09-01T10:11:47.584" v="99"/>
          <ac:picMkLst>
            <pc:docMk/>
            <pc:sldMk cId="68006975" sldId="2480"/>
            <ac:picMk id="25" creationId="{102D3DC9-0EE7-2C1A-4129-F052E4C50F1C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31:09.831" v="286"/>
        <pc:sldMkLst>
          <pc:docMk/>
          <pc:sldMk cId="4255586495" sldId="2482"/>
        </pc:sldMkLst>
        <pc:spChg chg="mod">
          <ac:chgData name="Katie Eberstein" userId="S::katie.eberstein@brighton-hove.gov.uk::8552068e-af68-466d-8240-da5ec5ba8e15" providerId="AD" clId="Web-{A02E1F2C-C671-47A2-80F5-701C3B2D9FE5}" dt="2025-09-01T10:12:12.725" v="111" actId="20577"/>
          <ac:spMkLst>
            <pc:docMk/>
            <pc:sldMk cId="4255586495" sldId="2482"/>
            <ac:spMk id="462" creationId="{00000000-0000-0000-0000-000000000000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12:08.256" v="109"/>
          <ac:picMkLst>
            <pc:docMk/>
            <pc:sldMk cId="4255586495" sldId="2482"/>
            <ac:picMk id="3" creationId="{A2AB5431-433F-D7BC-4D8F-EE78DBC664FD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31:09.831" v="286"/>
          <ac:picMkLst>
            <pc:docMk/>
            <pc:sldMk cId="4255586495" sldId="2482"/>
            <ac:picMk id="4" creationId="{1F857EF4-1799-225B-6676-872C7F0F9315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31:42.331" v="296" actId="1076"/>
        <pc:sldMkLst>
          <pc:docMk/>
          <pc:sldMk cId="223029061" sldId="2483"/>
        </pc:sldMkLst>
        <pc:spChg chg="mod">
          <ac:chgData name="Katie Eberstein" userId="S::katie.eberstein@brighton-hove.gov.uk::8552068e-af68-466d-8240-da5ec5ba8e15" providerId="AD" clId="Web-{A02E1F2C-C671-47A2-80F5-701C3B2D9FE5}" dt="2025-09-01T10:31:42.331" v="296" actId="1076"/>
          <ac:spMkLst>
            <pc:docMk/>
            <pc:sldMk cId="223029061" sldId="2483"/>
            <ac:spMk id="33" creationId="{0F3E71F4-37FC-D1A3-8743-0FB723B0ED98}"/>
          </ac:spMkLst>
        </pc:spChg>
        <pc:picChg chg="add">
          <ac:chgData name="Katie Eberstein" userId="S::katie.eberstein@brighton-hove.gov.uk::8552068e-af68-466d-8240-da5ec5ba8e15" providerId="AD" clId="Web-{A02E1F2C-C671-47A2-80F5-701C3B2D9FE5}" dt="2025-09-01T10:31:38.019" v="295"/>
          <ac:picMkLst>
            <pc:docMk/>
            <pc:sldMk cId="223029061" sldId="2483"/>
            <ac:picMk id="22" creationId="{84BB7921-388E-AFA4-EC62-5CFCBAF3590B}"/>
          </ac:picMkLst>
        </pc:picChg>
        <pc:picChg chg="del">
          <ac:chgData name="Katie Eberstein" userId="S::katie.eberstein@brighton-hove.gov.uk::8552068e-af68-466d-8240-da5ec5ba8e15" providerId="AD" clId="Web-{A02E1F2C-C671-47A2-80F5-701C3B2D9FE5}" dt="2025-09-01T10:13:23.587" v="136"/>
          <ac:picMkLst>
            <pc:docMk/>
            <pc:sldMk cId="223029061" sldId="2483"/>
            <ac:picMk id="25" creationId="{102D3DC9-0EE7-2C1A-4129-F052E4C50F1C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31:17.003" v="288"/>
        <pc:sldMkLst>
          <pc:docMk/>
          <pc:sldMk cId="4110022328" sldId="2484"/>
        </pc:sldMkLst>
        <pc:spChg chg="mod">
          <ac:chgData name="Katie Eberstein" userId="S::katie.eberstein@brighton-hove.gov.uk::8552068e-af68-466d-8240-da5ec5ba8e15" providerId="AD" clId="Web-{A02E1F2C-C671-47A2-80F5-701C3B2D9FE5}" dt="2025-09-01T10:12:36.476" v="117" actId="20577"/>
          <ac:spMkLst>
            <pc:docMk/>
            <pc:sldMk cId="4110022328" sldId="2484"/>
            <ac:spMk id="633" creationId="{00000000-0000-0000-0000-000000000000}"/>
          </ac:spMkLst>
        </pc:spChg>
        <pc:picChg chg="del">
          <ac:chgData name="Katie Eberstein" userId="S::katie.eberstein@brighton-hove.gov.uk::8552068e-af68-466d-8240-da5ec5ba8e15" providerId="AD" clId="Web-{A02E1F2C-C671-47A2-80F5-701C3B2D9FE5}" dt="2025-09-01T10:12:36.789" v="118"/>
          <ac:picMkLst>
            <pc:docMk/>
            <pc:sldMk cId="4110022328" sldId="2484"/>
            <ac:picMk id="3" creationId="{34D6ADB8-6406-C817-6F78-EEE217FB3296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31:17.003" v="288"/>
          <ac:picMkLst>
            <pc:docMk/>
            <pc:sldMk cId="4110022328" sldId="2484"/>
            <ac:picMk id="4" creationId="{B7C37C4C-C65F-8751-1006-6CEA68A29280}"/>
          </ac:picMkLst>
        </pc:picChg>
      </pc:sldChg>
      <pc:sldChg chg="addSp delSp modSp">
        <pc:chgData name="Katie Eberstein" userId="S::katie.eberstein@brighton-hove.gov.uk::8552068e-af68-466d-8240-da5ec5ba8e15" providerId="AD" clId="Web-{A02E1F2C-C671-47A2-80F5-701C3B2D9FE5}" dt="2025-09-01T10:32:24.784" v="313"/>
        <pc:sldMkLst>
          <pc:docMk/>
          <pc:sldMk cId="1763382163" sldId="2486"/>
        </pc:sldMkLst>
        <pc:spChg chg="mod topLvl">
          <ac:chgData name="Katie Eberstein" userId="S::katie.eberstein@brighton-hove.gov.uk::8552068e-af68-466d-8240-da5ec5ba8e15" providerId="AD" clId="Web-{A02E1F2C-C671-47A2-80F5-701C3B2D9FE5}" dt="2025-09-01T10:15:05.917" v="179" actId="20577"/>
          <ac:spMkLst>
            <pc:docMk/>
            <pc:sldMk cId="1763382163" sldId="2486"/>
            <ac:spMk id="6" creationId="{FBF1A146-A35E-9B35-C903-7AF52FD1C185}"/>
          </ac:spMkLst>
        </pc:spChg>
        <pc:grpChg chg="del">
          <ac:chgData name="Katie Eberstein" userId="S::katie.eberstein@brighton-hove.gov.uk::8552068e-af68-466d-8240-da5ec5ba8e15" providerId="AD" clId="Web-{A02E1F2C-C671-47A2-80F5-701C3B2D9FE5}" dt="2025-09-01T10:15:03.433" v="178"/>
          <ac:grpSpMkLst>
            <pc:docMk/>
            <pc:sldMk cId="1763382163" sldId="2486"/>
            <ac:grpSpMk id="12" creationId="{73D85016-34B1-59AE-6114-DBC2DBFCF69C}"/>
          </ac:grpSpMkLst>
        </pc:grpChg>
        <pc:picChg chg="add">
          <ac:chgData name="Katie Eberstein" userId="S::katie.eberstein@brighton-hove.gov.uk::8552068e-af68-466d-8240-da5ec5ba8e15" providerId="AD" clId="Web-{A02E1F2C-C671-47A2-80F5-701C3B2D9FE5}" dt="2025-09-01T10:32:24.784" v="313"/>
          <ac:picMkLst>
            <pc:docMk/>
            <pc:sldMk cId="1763382163" sldId="2486"/>
            <ac:picMk id="3" creationId="{A18C9090-16CD-6469-99B8-E51BC2DB09C1}"/>
          </ac:picMkLst>
        </pc:picChg>
        <pc:picChg chg="del topLvl">
          <ac:chgData name="Katie Eberstein" userId="S::katie.eberstein@brighton-hove.gov.uk::8552068e-af68-466d-8240-da5ec5ba8e15" providerId="AD" clId="Web-{A02E1F2C-C671-47A2-80F5-701C3B2D9FE5}" dt="2025-09-01T10:15:03.433" v="178"/>
          <ac:picMkLst>
            <pc:docMk/>
            <pc:sldMk cId="1763382163" sldId="2486"/>
            <ac:picMk id="7" creationId="{67C9027C-FF48-CDDE-CF9C-C5AB6488D6AE}"/>
          </ac:picMkLst>
        </pc:picChg>
      </pc:sldChg>
      <pc:sldChg chg="del">
        <pc:chgData name="Katie Eberstein" userId="S::katie.eberstein@brighton-hove.gov.uk::8552068e-af68-466d-8240-da5ec5ba8e15" providerId="AD" clId="Web-{A02E1F2C-C671-47A2-80F5-701C3B2D9FE5}" dt="2025-09-01T10:07:42.461" v="23"/>
        <pc:sldMkLst>
          <pc:docMk/>
          <pc:sldMk cId="1948368754" sldId="2487"/>
        </pc:sldMkLst>
      </pc:sldChg>
      <pc:sldChg chg="addSp delSp">
        <pc:chgData name="Katie Eberstein" userId="S::katie.eberstein@brighton-hove.gov.uk::8552068e-af68-466d-8240-da5ec5ba8e15" providerId="AD" clId="Web-{A02E1F2C-C671-47A2-80F5-701C3B2D9FE5}" dt="2025-09-01T10:32:26.753" v="314"/>
        <pc:sldMkLst>
          <pc:docMk/>
          <pc:sldMk cId="4055684010" sldId="2488"/>
        </pc:sldMkLst>
        <pc:picChg chg="del">
          <ac:chgData name="Katie Eberstein" userId="S::katie.eberstein@brighton-hove.gov.uk::8552068e-af68-466d-8240-da5ec5ba8e15" providerId="AD" clId="Web-{A02E1F2C-C671-47A2-80F5-701C3B2D9FE5}" dt="2025-09-01T10:15:08.886" v="180"/>
          <ac:picMkLst>
            <pc:docMk/>
            <pc:sldMk cId="4055684010" sldId="2488"/>
            <ac:picMk id="4" creationId="{F22BDD6C-56E5-94BA-20F6-5175072BAAB2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32:26.753" v="314"/>
          <ac:picMkLst>
            <pc:docMk/>
            <pc:sldMk cId="4055684010" sldId="2488"/>
            <ac:picMk id="5" creationId="{5294CF68-F965-F7F1-7545-85DD6EFA82D8}"/>
          </ac:picMkLst>
        </pc:picChg>
      </pc:sldChg>
      <pc:sldChg chg="del">
        <pc:chgData name="Katie Eberstein" userId="S::katie.eberstein@brighton-hove.gov.uk::8552068e-af68-466d-8240-da5ec5ba8e15" providerId="AD" clId="Web-{A02E1F2C-C671-47A2-80F5-701C3B2D9FE5}" dt="2025-09-01T10:06:52.836" v="20"/>
        <pc:sldMkLst>
          <pc:docMk/>
          <pc:sldMk cId="103418006" sldId="2489"/>
        </pc:sldMkLst>
      </pc:sldChg>
      <pc:sldChg chg="addSp delSp">
        <pc:chgData name="Katie Eberstein" userId="S::katie.eberstein@brighton-hove.gov.uk::8552068e-af68-466d-8240-da5ec5ba8e15" providerId="AD" clId="Web-{A02E1F2C-C671-47A2-80F5-701C3B2D9FE5}" dt="2025-09-01T10:30:34.893" v="275"/>
        <pc:sldMkLst>
          <pc:docMk/>
          <pc:sldMk cId="704490400" sldId="2598"/>
        </pc:sldMkLst>
        <pc:spChg chg="topLvl">
          <ac:chgData name="Katie Eberstein" userId="S::katie.eberstein@brighton-hove.gov.uk::8552068e-af68-466d-8240-da5ec5ba8e15" providerId="AD" clId="Web-{A02E1F2C-C671-47A2-80F5-701C3B2D9FE5}" dt="2025-09-01T10:30:34.190" v="274"/>
          <ac:spMkLst>
            <pc:docMk/>
            <pc:sldMk cId="704490400" sldId="2598"/>
            <ac:spMk id="8" creationId="{31B796EE-A57A-C861-4580-31B329400F0E}"/>
          </ac:spMkLst>
        </pc:spChg>
        <pc:grpChg chg="add del">
          <ac:chgData name="Katie Eberstein" userId="S::katie.eberstein@brighton-hove.gov.uk::8552068e-af68-466d-8240-da5ec5ba8e15" providerId="AD" clId="Web-{A02E1F2C-C671-47A2-80F5-701C3B2D9FE5}" dt="2025-09-01T10:30:34.190" v="274"/>
          <ac:grpSpMkLst>
            <pc:docMk/>
            <pc:sldMk cId="704490400" sldId="2598"/>
            <ac:grpSpMk id="7" creationId="{467A6AC6-542D-E2CA-6496-147696622328}"/>
          </ac:grpSpMkLst>
        </pc:grpChg>
        <pc:picChg chg="del topLvl">
          <ac:chgData name="Katie Eberstein" userId="S::katie.eberstein@brighton-hove.gov.uk::8552068e-af68-466d-8240-da5ec5ba8e15" providerId="AD" clId="Web-{A02E1F2C-C671-47A2-80F5-701C3B2D9FE5}" dt="2025-09-01T10:30:34.190" v="274"/>
          <ac:picMkLst>
            <pc:docMk/>
            <pc:sldMk cId="704490400" sldId="2598"/>
            <ac:picMk id="9" creationId="{ABED2EF6-158E-9C34-C30D-A5C9CA18E2A1}"/>
          </ac:picMkLst>
        </pc:picChg>
        <pc:picChg chg="add">
          <ac:chgData name="Katie Eberstein" userId="S::katie.eberstein@brighton-hove.gov.uk::8552068e-af68-466d-8240-da5ec5ba8e15" providerId="AD" clId="Web-{A02E1F2C-C671-47A2-80F5-701C3B2D9FE5}" dt="2025-09-01T10:30:34.893" v="275"/>
          <ac:picMkLst>
            <pc:docMk/>
            <pc:sldMk cId="704490400" sldId="2598"/>
            <ac:picMk id="10" creationId="{3BA17267-CAF7-750C-3062-B8CF5F2BF089}"/>
          </ac:picMkLst>
        </pc:picChg>
      </pc:sldChg>
      <pc:sldChg chg="del">
        <pc:chgData name="Katie Eberstein" userId="S::katie.eberstein@brighton-hove.gov.uk::8552068e-af68-466d-8240-da5ec5ba8e15" providerId="AD" clId="Web-{A02E1F2C-C671-47A2-80F5-701C3B2D9FE5}" dt="2025-09-01T10:05:59.820" v="3"/>
        <pc:sldMkLst>
          <pc:docMk/>
          <pc:sldMk cId="2540556194" sldId="2599"/>
        </pc:sldMkLst>
      </pc:sldChg>
      <pc:sldChg chg="del">
        <pc:chgData name="Katie Eberstein" userId="S::katie.eberstein@brighton-hove.gov.uk::8552068e-af68-466d-8240-da5ec5ba8e15" providerId="AD" clId="Web-{A02E1F2C-C671-47A2-80F5-701C3B2D9FE5}" dt="2025-09-01T10:06:04.539" v="4"/>
        <pc:sldMkLst>
          <pc:docMk/>
          <pc:sldMk cId="769764903" sldId="2600"/>
        </pc:sldMkLst>
      </pc:sldChg>
      <pc:sldChg chg="del">
        <pc:chgData name="Katie Eberstein" userId="S::katie.eberstein@brighton-hove.gov.uk::8552068e-af68-466d-8240-da5ec5ba8e15" providerId="AD" clId="Web-{A02E1F2C-C671-47A2-80F5-701C3B2D9FE5}" dt="2025-09-01T10:06:33.054" v="17"/>
        <pc:sldMkLst>
          <pc:docMk/>
          <pc:sldMk cId="427783561" sldId="2601"/>
        </pc:sldMkLst>
      </pc:sldChg>
      <pc:sldChg chg="addSp delSp modSp">
        <pc:chgData name="Katie Eberstein" userId="S::katie.eberstein@brighton-hove.gov.uk::8552068e-af68-466d-8240-da5ec5ba8e15" providerId="AD" clId="Web-{A02E1F2C-C671-47A2-80F5-701C3B2D9FE5}" dt="2025-09-01T10:31:26.690" v="291"/>
        <pc:sldMkLst>
          <pc:docMk/>
          <pc:sldMk cId="4243581298" sldId="2608"/>
        </pc:sldMkLst>
        <pc:spChg chg="mod topLvl">
          <ac:chgData name="Katie Eberstein" userId="S::katie.eberstein@brighton-hove.gov.uk::8552068e-af68-466d-8240-da5ec5ba8e15" providerId="AD" clId="Web-{A02E1F2C-C671-47A2-80F5-701C3B2D9FE5}" dt="2025-09-01T10:12:57.758" v="126"/>
          <ac:spMkLst>
            <pc:docMk/>
            <pc:sldMk cId="4243581298" sldId="2608"/>
            <ac:spMk id="8" creationId="{70A71691-0745-AF2B-3CA1-580CA4C0A008}"/>
          </ac:spMkLst>
        </pc:spChg>
        <pc:grpChg chg="del">
          <ac:chgData name="Katie Eberstein" userId="S::katie.eberstein@brighton-hove.gov.uk::8552068e-af68-466d-8240-da5ec5ba8e15" providerId="AD" clId="Web-{A02E1F2C-C671-47A2-80F5-701C3B2D9FE5}" dt="2025-09-01T10:12:57.758" v="126"/>
          <ac:grpSpMkLst>
            <pc:docMk/>
            <pc:sldMk cId="4243581298" sldId="2608"/>
            <ac:grpSpMk id="7" creationId="{9982AAC7-7601-0D95-42BD-F731671D824E}"/>
          </ac:grpSpMkLst>
        </pc:grpChg>
        <pc:picChg chg="add">
          <ac:chgData name="Katie Eberstein" userId="S::katie.eberstein@brighton-hove.gov.uk::8552068e-af68-466d-8240-da5ec5ba8e15" providerId="AD" clId="Web-{A02E1F2C-C671-47A2-80F5-701C3B2D9FE5}" dt="2025-09-01T10:31:26.690" v="291"/>
          <ac:picMkLst>
            <pc:docMk/>
            <pc:sldMk cId="4243581298" sldId="2608"/>
            <ac:picMk id="3" creationId="{13570ED4-A090-ACF3-DE31-7EFB958FE494}"/>
          </ac:picMkLst>
        </pc:picChg>
        <pc:picChg chg="del topLvl">
          <ac:chgData name="Katie Eberstein" userId="S::katie.eberstein@brighton-hove.gov.uk::8552068e-af68-466d-8240-da5ec5ba8e15" providerId="AD" clId="Web-{A02E1F2C-C671-47A2-80F5-701C3B2D9FE5}" dt="2025-09-01T10:12:57.758" v="126"/>
          <ac:picMkLst>
            <pc:docMk/>
            <pc:sldMk cId="4243581298" sldId="2608"/>
            <ac:picMk id="9" creationId="{01C36777-1D13-8B81-ECD2-46660461D6D6}"/>
          </ac:picMkLst>
        </pc:picChg>
      </pc:sldChg>
    </pc:docChg>
  </pc:docChgLst>
  <pc:docChgLst>
    <pc:chgData name="Jonathan Cooper" userId="S::jonathancooper637_gmail.com#ext#@brightonandhovecc.onmicrosoft.com::aa3eb880-81ba-44d1-aba9-8d274de502e8" providerId="AD" clId="Web-{44BA9C0A-0CB9-8362-86ED-6FDED2D42A27}"/>
    <pc:docChg chg="modSld">
      <pc:chgData name="Jonathan Cooper" userId="S::jonathancooper637_gmail.com#ext#@brightonandhovecc.onmicrosoft.com::aa3eb880-81ba-44d1-aba9-8d274de502e8" providerId="AD" clId="Web-{44BA9C0A-0CB9-8362-86ED-6FDED2D42A27}" dt="2025-03-05T06:54:36.016" v="11"/>
      <pc:docMkLst>
        <pc:docMk/>
      </pc:docMkLst>
      <pc:sldChg chg="modSp mod modShow">
        <pc:chgData name="Jonathan Cooper" userId="S::jonathancooper637_gmail.com#ext#@brightonandhovecc.onmicrosoft.com::aa3eb880-81ba-44d1-aba9-8d274de502e8" providerId="AD" clId="Web-{44BA9C0A-0CB9-8362-86ED-6FDED2D42A27}" dt="2025-03-05T06:54:36.016" v="11"/>
        <pc:sldMkLst>
          <pc:docMk/>
          <pc:sldMk cId="0" sldId="286"/>
        </pc:sldMkLst>
      </pc:sldChg>
    </pc:docChg>
  </pc:docChgLst>
  <pc:docChgLst>
    <pc:chgData name="Katie Eberstein" userId="S::katie.eberstein@brighton-hove.gov.uk::8552068e-af68-466d-8240-da5ec5ba8e15" providerId="AD" clId="Web-{07A47B32-5058-440F-9680-04A345114A26}"/>
    <pc:docChg chg="modSld">
      <pc:chgData name="Katie Eberstein" userId="S::katie.eberstein@brighton-hove.gov.uk::8552068e-af68-466d-8240-da5ec5ba8e15" providerId="AD" clId="Web-{07A47B32-5058-440F-9680-04A345114A26}" dt="2024-11-25T15:06:28.655" v="7" actId="14100"/>
      <pc:docMkLst>
        <pc:docMk/>
      </pc:docMkLst>
      <pc:sldChg chg="addSp delSp modSp">
        <pc:chgData name="Katie Eberstein" userId="S::katie.eberstein@brighton-hove.gov.uk::8552068e-af68-466d-8240-da5ec5ba8e15" providerId="AD" clId="Web-{07A47B32-5058-440F-9680-04A345114A26}" dt="2024-11-25T15:06:28.655" v="7" actId="14100"/>
        <pc:sldMkLst>
          <pc:docMk/>
          <pc:sldMk cId="4049361683" sldId="843"/>
        </pc:sldMkLst>
      </pc:sldChg>
    </pc:docChg>
  </pc:docChgLst>
  <pc:docChgLst>
    <pc:chgData name="Marc Tench" userId="3e24c2b5-9de9-4501-b5b5-fed78673bcaf" providerId="ADAL" clId="{1628CA49-786A-438B-852F-B4F96AA6BE9B}"/>
    <pc:docChg chg="undo custSel addSld delSld modSld modSection">
      <pc:chgData name="Marc Tench" userId="3e24c2b5-9de9-4501-b5b5-fed78673bcaf" providerId="ADAL" clId="{1628CA49-786A-438B-852F-B4F96AA6BE9B}" dt="2024-12-08T21:04:12.517" v="988" actId="47"/>
      <pc:docMkLst>
        <pc:docMk/>
      </pc:docMkLst>
      <pc:sldChg chg="del">
        <pc:chgData name="Marc Tench" userId="3e24c2b5-9de9-4501-b5b5-fed78673bcaf" providerId="ADAL" clId="{1628CA49-786A-438B-852F-B4F96AA6BE9B}" dt="2024-11-21T13:04:37.832" v="384" actId="47"/>
        <pc:sldMkLst>
          <pc:docMk/>
          <pc:sldMk cId="109857222" sldId="256"/>
        </pc:sldMkLst>
      </pc:sldChg>
      <pc:sldChg chg="modNotesTx">
        <pc:chgData name="Marc Tench" userId="3e24c2b5-9de9-4501-b5b5-fed78673bcaf" providerId="ADAL" clId="{1628CA49-786A-438B-852F-B4F96AA6BE9B}" dt="2024-11-25T16:20:06.565" v="902" actId="20577"/>
        <pc:sldMkLst>
          <pc:docMk/>
          <pc:sldMk cId="0" sldId="257"/>
        </pc:sldMkLst>
      </pc:sldChg>
      <pc:sldChg chg="addSp delSp modSp mod">
        <pc:chgData name="Marc Tench" userId="3e24c2b5-9de9-4501-b5b5-fed78673bcaf" providerId="ADAL" clId="{1628CA49-786A-438B-852F-B4F96AA6BE9B}" dt="2024-11-21T13:10:30.447" v="525" actId="1076"/>
        <pc:sldMkLst>
          <pc:docMk/>
          <pc:sldMk cId="0" sldId="261"/>
        </pc:sldMkLst>
      </pc:sldChg>
      <pc:sldChg chg="delSp mod">
        <pc:chgData name="Marc Tench" userId="3e24c2b5-9de9-4501-b5b5-fed78673bcaf" providerId="ADAL" clId="{1628CA49-786A-438B-852F-B4F96AA6BE9B}" dt="2024-11-25T20:55:06.632" v="937" actId="478"/>
        <pc:sldMkLst>
          <pc:docMk/>
          <pc:sldMk cId="0" sldId="283"/>
        </pc:sldMkLst>
      </pc:sldChg>
      <pc:sldChg chg="delSp mod">
        <pc:chgData name="Marc Tench" userId="3e24c2b5-9de9-4501-b5b5-fed78673bcaf" providerId="ADAL" clId="{1628CA49-786A-438B-852F-B4F96AA6BE9B}" dt="2024-11-25T20:55:36.682" v="938" actId="478"/>
        <pc:sldMkLst>
          <pc:docMk/>
          <pc:sldMk cId="0" sldId="291"/>
        </pc:sldMkLst>
      </pc:sldChg>
      <pc:sldChg chg="delSp modSp mod">
        <pc:chgData name="Marc Tench" userId="3e24c2b5-9de9-4501-b5b5-fed78673bcaf" providerId="ADAL" clId="{1628CA49-786A-438B-852F-B4F96AA6BE9B}" dt="2024-11-25T16:06:43.673" v="861" actId="21"/>
        <pc:sldMkLst>
          <pc:docMk/>
          <pc:sldMk cId="0" sldId="295"/>
        </pc:sldMkLst>
      </pc:sldChg>
      <pc:sldChg chg="modNotesTx">
        <pc:chgData name="Marc Tench" userId="3e24c2b5-9de9-4501-b5b5-fed78673bcaf" providerId="ADAL" clId="{1628CA49-786A-438B-852F-B4F96AA6BE9B}" dt="2024-11-25T20:56:27.355" v="948" actId="20577"/>
        <pc:sldMkLst>
          <pc:docMk/>
          <pc:sldMk cId="0" sldId="303"/>
        </pc:sldMkLst>
      </pc:sldChg>
      <pc:sldChg chg="modSp mod">
        <pc:chgData name="Marc Tench" userId="3e24c2b5-9de9-4501-b5b5-fed78673bcaf" providerId="ADAL" clId="{1628CA49-786A-438B-852F-B4F96AA6BE9B}" dt="2024-11-20T13:02:08.586" v="185" actId="14734"/>
        <pc:sldMkLst>
          <pc:docMk/>
          <pc:sldMk cId="0" sldId="311"/>
        </pc:sldMkLst>
      </pc:sldChg>
      <pc:sldChg chg="addSp delSp modSp mod modNotesTx">
        <pc:chgData name="Marc Tench" userId="3e24c2b5-9de9-4501-b5b5-fed78673bcaf" providerId="ADAL" clId="{1628CA49-786A-438B-852F-B4F96AA6BE9B}" dt="2024-11-25T20:56:58.898" v="950" actId="21"/>
        <pc:sldMkLst>
          <pc:docMk/>
          <pc:sldMk cId="0" sldId="312"/>
        </pc:sldMkLst>
      </pc:sldChg>
      <pc:sldChg chg="addSp delSp modSp mod">
        <pc:chgData name="Marc Tench" userId="3e24c2b5-9de9-4501-b5b5-fed78673bcaf" providerId="ADAL" clId="{1628CA49-786A-438B-852F-B4F96AA6BE9B}" dt="2024-11-20T13:08:15.052" v="224" actId="1076"/>
        <pc:sldMkLst>
          <pc:docMk/>
          <pc:sldMk cId="0" sldId="313"/>
        </pc:sldMkLst>
      </pc:sldChg>
      <pc:sldChg chg="addSp delSp modSp mod">
        <pc:chgData name="Marc Tench" userId="3e24c2b5-9de9-4501-b5b5-fed78673bcaf" providerId="ADAL" clId="{1628CA49-786A-438B-852F-B4F96AA6BE9B}" dt="2024-11-25T21:01:14.847" v="958" actId="1076"/>
        <pc:sldMkLst>
          <pc:docMk/>
          <pc:sldMk cId="0" sldId="314"/>
        </pc:sldMkLst>
      </pc:sldChg>
      <pc:sldChg chg="modNotesTx">
        <pc:chgData name="Marc Tench" userId="3e24c2b5-9de9-4501-b5b5-fed78673bcaf" providerId="ADAL" clId="{1628CA49-786A-438B-852F-B4F96AA6BE9B}" dt="2024-11-25T16:02:58.644" v="858" actId="20577"/>
        <pc:sldMkLst>
          <pc:docMk/>
          <pc:sldMk cId="3948644639" sldId="442"/>
        </pc:sldMkLst>
      </pc:sldChg>
      <pc:sldChg chg="modSp mod">
        <pc:chgData name="Marc Tench" userId="3e24c2b5-9de9-4501-b5b5-fed78673bcaf" providerId="ADAL" clId="{1628CA49-786A-438B-852F-B4F96AA6BE9B}" dt="2024-11-20T12:40:40.303" v="172" actId="14100"/>
        <pc:sldMkLst>
          <pc:docMk/>
          <pc:sldMk cId="2032481286" sldId="472"/>
        </pc:sldMkLst>
      </pc:sldChg>
      <pc:sldChg chg="add del">
        <pc:chgData name="Marc Tench" userId="3e24c2b5-9de9-4501-b5b5-fed78673bcaf" providerId="ADAL" clId="{1628CA49-786A-438B-852F-B4F96AA6BE9B}" dt="2024-11-25T20:50:28.803" v="914" actId="47"/>
        <pc:sldMkLst>
          <pc:docMk/>
          <pc:sldMk cId="2237759229" sldId="576"/>
        </pc:sldMkLst>
      </pc:sldChg>
      <pc:sldChg chg="addSp modSp mod">
        <pc:chgData name="Marc Tench" userId="3e24c2b5-9de9-4501-b5b5-fed78673bcaf" providerId="ADAL" clId="{1628CA49-786A-438B-852F-B4F96AA6BE9B}" dt="2024-11-25T15:26:50.619" v="623" actId="1076"/>
        <pc:sldMkLst>
          <pc:docMk/>
          <pc:sldMk cId="1811219388" sldId="759"/>
        </pc:sldMkLst>
      </pc:sldChg>
      <pc:sldChg chg="modSp mod modNotesTx">
        <pc:chgData name="Marc Tench" userId="3e24c2b5-9de9-4501-b5b5-fed78673bcaf" providerId="ADAL" clId="{1628CA49-786A-438B-852F-B4F96AA6BE9B}" dt="2024-11-25T16:11:48.911" v="887" actId="20577"/>
        <pc:sldMkLst>
          <pc:docMk/>
          <pc:sldMk cId="1377227376" sldId="810"/>
        </pc:sldMkLst>
      </pc:sldChg>
      <pc:sldChg chg="modSp mod modNotesTx">
        <pc:chgData name="Marc Tench" userId="3e24c2b5-9de9-4501-b5b5-fed78673bcaf" providerId="ADAL" clId="{1628CA49-786A-438B-852F-B4F96AA6BE9B}" dt="2024-11-25T15:41:57.047" v="691" actId="20577"/>
        <pc:sldMkLst>
          <pc:docMk/>
          <pc:sldMk cId="0" sldId="813"/>
        </pc:sldMkLst>
      </pc:sldChg>
      <pc:sldChg chg="addSp delSp modSp mod modNotesTx">
        <pc:chgData name="Marc Tench" userId="3e24c2b5-9de9-4501-b5b5-fed78673bcaf" providerId="ADAL" clId="{1628CA49-786A-438B-852F-B4F96AA6BE9B}" dt="2024-11-21T13:19:37.381" v="588" actId="20577"/>
        <pc:sldMkLst>
          <pc:docMk/>
          <pc:sldMk cId="0" sldId="821"/>
        </pc:sldMkLst>
      </pc:sldChg>
      <pc:sldChg chg="modSp mod">
        <pc:chgData name="Marc Tench" userId="3e24c2b5-9de9-4501-b5b5-fed78673bcaf" providerId="ADAL" clId="{1628CA49-786A-438B-852F-B4F96AA6BE9B}" dt="2024-11-21T13:21:26.413" v="590" actId="255"/>
        <pc:sldMkLst>
          <pc:docMk/>
          <pc:sldMk cId="2221170427" sldId="824"/>
        </pc:sldMkLst>
      </pc:sldChg>
      <pc:sldChg chg="modNotesTx">
        <pc:chgData name="Marc Tench" userId="3e24c2b5-9de9-4501-b5b5-fed78673bcaf" providerId="ADAL" clId="{1628CA49-786A-438B-852F-B4F96AA6BE9B}" dt="2024-11-25T15:42:49.823" v="737" actId="20577"/>
        <pc:sldMkLst>
          <pc:docMk/>
          <pc:sldMk cId="2295807333" sldId="844"/>
        </pc:sldMkLst>
      </pc:sldChg>
      <pc:sldChg chg="addSp delSp modSp mod modNotesTx">
        <pc:chgData name="Marc Tench" userId="3e24c2b5-9de9-4501-b5b5-fed78673bcaf" providerId="ADAL" clId="{1628CA49-786A-438B-852F-B4F96AA6BE9B}" dt="2024-11-25T15:38:23.639" v="644" actId="1076"/>
        <pc:sldMkLst>
          <pc:docMk/>
          <pc:sldMk cId="4226579083" sldId="850"/>
        </pc:sldMkLst>
      </pc:sldChg>
      <pc:sldChg chg="modSp mod">
        <pc:chgData name="Marc Tench" userId="3e24c2b5-9de9-4501-b5b5-fed78673bcaf" providerId="ADAL" clId="{1628CA49-786A-438B-852F-B4F96AA6BE9B}" dt="2024-11-25T15:38:52.147" v="669" actId="20577"/>
        <pc:sldMkLst>
          <pc:docMk/>
          <pc:sldMk cId="2893341091" sldId="851"/>
        </pc:sldMkLst>
      </pc:sldChg>
      <pc:sldChg chg="delSp mod">
        <pc:chgData name="Marc Tench" userId="3e24c2b5-9de9-4501-b5b5-fed78673bcaf" providerId="ADAL" clId="{1628CA49-786A-438B-852F-B4F96AA6BE9B}" dt="2024-11-20T13:00:44.243" v="174" actId="478"/>
        <pc:sldMkLst>
          <pc:docMk/>
          <pc:sldMk cId="3017047191" sldId="857"/>
        </pc:sldMkLst>
      </pc:sldChg>
      <pc:sldChg chg="modSp mod">
        <pc:chgData name="Marc Tench" userId="3e24c2b5-9de9-4501-b5b5-fed78673bcaf" providerId="ADAL" clId="{1628CA49-786A-438B-852F-B4F96AA6BE9B}" dt="2024-11-25T15:42:23.536" v="727" actId="20577"/>
        <pc:sldMkLst>
          <pc:docMk/>
          <pc:sldMk cId="904609861" sldId="930"/>
        </pc:sldMkLst>
      </pc:sldChg>
      <pc:sldChg chg="modSp del mod">
        <pc:chgData name="Marc Tench" userId="3e24c2b5-9de9-4501-b5b5-fed78673bcaf" providerId="ADAL" clId="{1628CA49-786A-438B-852F-B4F96AA6BE9B}" dt="2024-12-08T21:04:12.517" v="988" actId="47"/>
        <pc:sldMkLst>
          <pc:docMk/>
          <pc:sldMk cId="472736255" sldId="936"/>
        </pc:sldMkLst>
      </pc:sldChg>
      <pc:sldChg chg="modSp mod">
        <pc:chgData name="Marc Tench" userId="3e24c2b5-9de9-4501-b5b5-fed78673bcaf" providerId="ADAL" clId="{1628CA49-786A-438B-852F-B4F96AA6BE9B}" dt="2024-11-20T12:18:08.802" v="51" actId="20577"/>
        <pc:sldMkLst>
          <pc:docMk/>
          <pc:sldMk cId="1995864242" sldId="937"/>
        </pc:sldMkLst>
      </pc:sldChg>
      <pc:sldChg chg="addSp delSp modSp mod chgLayout modNotesTx">
        <pc:chgData name="Marc Tench" userId="3e24c2b5-9de9-4501-b5b5-fed78673bcaf" providerId="ADAL" clId="{1628CA49-786A-438B-852F-B4F96AA6BE9B}" dt="2024-11-25T20:52:41.692" v="934" actId="255"/>
        <pc:sldMkLst>
          <pc:docMk/>
          <pc:sldMk cId="3178275794" sldId="942"/>
        </pc:sldMkLst>
      </pc:sldChg>
      <pc:sldChg chg="delSp modSp">
        <pc:chgData name="Marc Tench" userId="3e24c2b5-9de9-4501-b5b5-fed78673bcaf" providerId="ADAL" clId="{1628CA49-786A-438B-852F-B4F96AA6BE9B}" dt="2024-11-25T16:06:20.313" v="859" actId="478"/>
        <pc:sldMkLst>
          <pc:docMk/>
          <pc:sldMk cId="1037818934" sldId="944"/>
        </pc:sldMkLst>
      </pc:sldChg>
      <pc:sldChg chg="modSp mod">
        <pc:chgData name="Marc Tench" userId="3e24c2b5-9de9-4501-b5b5-fed78673bcaf" providerId="ADAL" clId="{1628CA49-786A-438B-852F-B4F96AA6BE9B}" dt="2024-11-25T16:11:01.685" v="883" actId="20577"/>
        <pc:sldMkLst>
          <pc:docMk/>
          <pc:sldMk cId="2915954090" sldId="946"/>
        </pc:sldMkLst>
      </pc:sldChg>
      <pc:sldChg chg="delSp modSp del mod delCm">
        <pc:chgData name="Marc Tench" userId="3e24c2b5-9de9-4501-b5b5-fed78673bcaf" providerId="ADAL" clId="{1628CA49-786A-438B-852F-B4F96AA6BE9B}" dt="2024-11-21T12:52:16.074" v="342" actId="2696"/>
        <pc:sldMkLst>
          <pc:docMk/>
          <pc:sldMk cId="1647626412" sldId="9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c Tench" userId="3e24c2b5-9de9-4501-b5b5-fed78673bcaf" providerId="ADAL" clId="{1628CA49-786A-438B-852F-B4F96AA6BE9B}" dt="2024-11-20T12:26:38.296" v="55"/>
              <pc2:cmMkLst xmlns:pc2="http://schemas.microsoft.com/office/powerpoint/2019/9/main/command">
                <pc:docMk/>
                <pc:sldMk cId="1647626412" sldId="950"/>
                <pc2:cmMk id="{3607C237-ABB5-4409-BDDC-D02BAA2ACBA1}"/>
              </pc2:cmMkLst>
            </pc226:cmChg>
          </p:ext>
        </pc:extLst>
      </pc:sldChg>
      <pc:sldChg chg="addSp delSp modSp mod modAnim modNotesTx">
        <pc:chgData name="Marc Tench" userId="3e24c2b5-9de9-4501-b5b5-fed78673bcaf" providerId="ADAL" clId="{1628CA49-786A-438B-852F-B4F96AA6BE9B}" dt="2024-11-25T15:37:42.566" v="640" actId="14100"/>
        <pc:sldMkLst>
          <pc:docMk/>
          <pc:sldMk cId="302054608" sldId="951"/>
        </pc:sldMkLst>
      </pc:sldChg>
      <pc:sldChg chg="modSp mod">
        <pc:chgData name="Marc Tench" userId="3e24c2b5-9de9-4501-b5b5-fed78673bcaf" providerId="ADAL" clId="{1628CA49-786A-438B-852F-B4F96AA6BE9B}" dt="2024-11-20T12:38:56.199" v="167" actId="14100"/>
        <pc:sldMkLst>
          <pc:docMk/>
          <pc:sldMk cId="2226142369" sldId="952"/>
        </pc:sldMkLst>
      </pc:sldChg>
      <pc:sldChg chg="addSp modSp mod modNotesTx">
        <pc:chgData name="Marc Tench" userId="3e24c2b5-9de9-4501-b5b5-fed78673bcaf" providerId="ADAL" clId="{1628CA49-786A-438B-852F-B4F96AA6BE9B}" dt="2024-11-26T08:42:35.079" v="987" actId="20577"/>
        <pc:sldMkLst>
          <pc:docMk/>
          <pc:sldMk cId="3210639457" sldId="955"/>
        </pc:sldMkLst>
      </pc:sldChg>
      <pc:sldChg chg="delSp mod">
        <pc:chgData name="Marc Tench" userId="3e24c2b5-9de9-4501-b5b5-fed78673bcaf" providerId="ADAL" clId="{1628CA49-786A-438B-852F-B4F96AA6BE9B}" dt="2024-11-21T13:11:42.701" v="526" actId="478"/>
        <pc:sldMkLst>
          <pc:docMk/>
          <pc:sldMk cId="2814565345" sldId="960"/>
        </pc:sldMkLst>
      </pc:sldChg>
      <pc:sldChg chg="delSp">
        <pc:chgData name="Marc Tench" userId="3e24c2b5-9de9-4501-b5b5-fed78673bcaf" providerId="ADAL" clId="{1628CA49-786A-438B-852F-B4F96AA6BE9B}" dt="2024-11-20T12:40:05.752" v="168" actId="478"/>
        <pc:sldMkLst>
          <pc:docMk/>
          <pc:sldMk cId="1228245384" sldId="965"/>
        </pc:sldMkLst>
      </pc:sldChg>
      <pc:sldChg chg="addSp delSp modSp mod">
        <pc:chgData name="Marc Tench" userId="3e24c2b5-9de9-4501-b5b5-fed78673bcaf" providerId="ADAL" clId="{1628CA49-786A-438B-852F-B4F96AA6BE9B}" dt="2024-11-21T13:13:43.817" v="533" actId="14100"/>
        <pc:sldMkLst>
          <pc:docMk/>
          <pc:sldMk cId="2829037649" sldId="973"/>
        </pc:sldMkLst>
      </pc:sldChg>
      <pc:sldChg chg="delSp modSp mod">
        <pc:chgData name="Marc Tench" userId="3e24c2b5-9de9-4501-b5b5-fed78673bcaf" providerId="ADAL" clId="{1628CA49-786A-438B-852F-B4F96AA6BE9B}" dt="2024-11-25T20:54:55.035" v="936" actId="21"/>
        <pc:sldMkLst>
          <pc:docMk/>
          <pc:sldMk cId="1827578387" sldId="976"/>
        </pc:sldMkLst>
      </pc:sldChg>
      <pc:sldChg chg="addSp delSp modSp mod">
        <pc:chgData name="Marc Tench" userId="3e24c2b5-9de9-4501-b5b5-fed78673bcaf" providerId="ADAL" clId="{1628CA49-786A-438B-852F-B4F96AA6BE9B}" dt="2024-11-21T13:04:33.493" v="383" actId="1076"/>
        <pc:sldMkLst>
          <pc:docMk/>
          <pc:sldMk cId="2845475648" sldId="981"/>
        </pc:sldMkLst>
      </pc:sldChg>
      <pc:sldChg chg="addSp modSp mod">
        <pc:chgData name="Marc Tench" userId="3e24c2b5-9de9-4501-b5b5-fed78673bcaf" providerId="ADAL" clId="{1628CA49-786A-438B-852F-B4F96AA6BE9B}" dt="2024-11-25T15:39:17.527" v="671" actId="1076"/>
        <pc:sldMkLst>
          <pc:docMk/>
          <pc:sldMk cId="2892059690" sldId="982"/>
        </pc:sldMkLst>
      </pc:sldChg>
      <pc:sldChg chg="modSp del mod">
        <pc:chgData name="Marc Tench" userId="3e24c2b5-9de9-4501-b5b5-fed78673bcaf" providerId="ADAL" clId="{1628CA49-786A-438B-852F-B4F96AA6BE9B}" dt="2024-11-21T13:06:22.215" v="463" actId="47"/>
        <pc:sldMkLst>
          <pc:docMk/>
          <pc:sldMk cId="2854837116" sldId="983"/>
        </pc:sldMkLst>
      </pc:sldChg>
      <pc:sldChg chg="modSp mod">
        <pc:chgData name="Marc Tench" userId="3e24c2b5-9de9-4501-b5b5-fed78673bcaf" providerId="ADAL" clId="{1628CA49-786A-438B-852F-B4F96AA6BE9B}" dt="2024-11-21T13:06:57.263" v="468" actId="27636"/>
        <pc:sldMkLst>
          <pc:docMk/>
          <pc:sldMk cId="978967873" sldId="984"/>
        </pc:sldMkLst>
      </pc:sldChg>
      <pc:sldMasterChg chg="delSldLayout">
        <pc:chgData name="Marc Tench" userId="3e24c2b5-9de9-4501-b5b5-fed78673bcaf" providerId="ADAL" clId="{1628CA49-786A-438B-852F-B4F96AA6BE9B}" dt="2024-11-25T20:50:28.803" v="914" actId="47"/>
        <pc:sldMasterMkLst>
          <pc:docMk/>
          <pc:sldMasterMk cId="0" sldId="2147483648"/>
        </pc:sldMasterMkLst>
        <pc:sldLayoutChg chg="del">
          <pc:chgData name="Marc Tench" userId="3e24c2b5-9de9-4501-b5b5-fed78673bcaf" providerId="ADAL" clId="{1628CA49-786A-438B-852F-B4F96AA6BE9B}" dt="2024-11-25T20:50:28.803" v="914" actId="47"/>
          <pc:sldLayoutMkLst>
            <pc:docMk/>
            <pc:sldMasterMk cId="0" sldId="2147483648"/>
            <pc:sldLayoutMk cId="0" sldId="2147483655"/>
          </pc:sldLayoutMkLst>
        </pc:sldLayoutChg>
      </pc:sldMasterChg>
    </pc:docChg>
  </pc:docChgLst>
  <pc:docChgLst>
    <pc:chgData name="Louisa Antonioli" userId="S::louisa.antonioli_suffolk.gov.uk#ext#@brightonandhovecc.onmicrosoft.com::4819a051-def5-4749-8cc6-153f9a6c47d4" providerId="AD" clId="Web-{D3C86BFE-526F-34B2-02D5-D6D0C6954433}"/>
    <pc:docChg chg="addSld delSld modSection">
      <pc:chgData name="Louisa Antonioli" userId="S::louisa.antonioli_suffolk.gov.uk#ext#@brightonandhovecc.onmicrosoft.com::4819a051-def5-4749-8cc6-153f9a6c47d4" providerId="AD" clId="Web-{D3C86BFE-526F-34B2-02D5-D6D0C6954433}" dt="2025-03-03T11:45:17.973" v="1"/>
      <pc:docMkLst>
        <pc:docMk/>
      </pc:docMkLst>
      <pc:sldChg chg="del">
        <pc:chgData name="Louisa Antonioli" userId="S::louisa.antonioli_suffolk.gov.uk#ext#@brightonandhovecc.onmicrosoft.com::4819a051-def5-4749-8cc6-153f9a6c47d4" providerId="AD" clId="Web-{D3C86BFE-526F-34B2-02D5-D6D0C6954433}" dt="2025-03-03T11:45:17.973" v="1"/>
        <pc:sldMkLst>
          <pc:docMk/>
          <pc:sldMk cId="4226579083" sldId="850"/>
        </pc:sldMkLst>
      </pc:sldChg>
      <pc:sldChg chg="add">
        <pc:chgData name="Louisa Antonioli" userId="S::louisa.antonioli_suffolk.gov.uk#ext#@brightonandhovecc.onmicrosoft.com::4819a051-def5-4749-8cc6-153f9a6c47d4" providerId="AD" clId="Web-{D3C86BFE-526F-34B2-02D5-D6D0C6954433}" dt="2025-03-03T11:45:13.613" v="0"/>
        <pc:sldMkLst>
          <pc:docMk/>
          <pc:sldMk cId="2540556194" sldId="2599"/>
        </pc:sldMkLst>
      </pc:sldChg>
    </pc:docChg>
  </pc:docChgLst>
  <pc:docChgLst>
    <pc:chgData name="Louisa Antonioli" userId="9e995a3c-977e-4318-bf05-897f426f4c92" providerId="ADAL" clId="{1EFE3F0F-B3AC-476D-922B-4916E7F34592}"/>
    <pc:docChg chg="undo custSel addSld delSld modSld sldOrd delMainMaster modSection">
      <pc:chgData name="Louisa Antonioli" userId="9e995a3c-977e-4318-bf05-897f426f4c92" providerId="ADAL" clId="{1EFE3F0F-B3AC-476D-922B-4916E7F34592}" dt="2025-03-03T11:13:56.608" v="1655" actId="20577"/>
      <pc:docMkLst>
        <pc:docMk/>
      </pc:docMkLst>
      <pc:sldChg chg="del">
        <pc:chgData name="Louisa Antonioli" userId="9e995a3c-977e-4318-bf05-897f426f4c92" providerId="ADAL" clId="{1EFE3F0F-B3AC-476D-922B-4916E7F34592}" dt="2025-02-27T09:28:35.466" v="918" actId="47"/>
        <pc:sldMkLst>
          <pc:docMk/>
          <pc:sldMk cId="0" sldId="299"/>
        </pc:sldMkLst>
      </pc:sldChg>
      <pc:sldChg chg="del">
        <pc:chgData name="Louisa Antonioli" userId="9e995a3c-977e-4318-bf05-897f426f4c92" providerId="ADAL" clId="{1EFE3F0F-B3AC-476D-922B-4916E7F34592}" dt="2025-02-27T09:28:36.554" v="919" actId="47"/>
        <pc:sldMkLst>
          <pc:docMk/>
          <pc:sldMk cId="0" sldId="300"/>
        </pc:sldMkLst>
      </pc:sldChg>
      <pc:sldChg chg="modSp mod">
        <pc:chgData name="Louisa Antonioli" userId="9e995a3c-977e-4318-bf05-897f426f4c92" providerId="ADAL" clId="{1EFE3F0F-B3AC-476D-922B-4916E7F34592}" dt="2025-03-03T11:09:09.430" v="1620" actId="1076"/>
        <pc:sldMkLst>
          <pc:docMk/>
          <pc:sldMk cId="0" sldId="312"/>
        </pc:sldMkLst>
      </pc:sldChg>
      <pc:sldChg chg="addSp delSp modSp mod">
        <pc:chgData name="Louisa Antonioli" userId="9e995a3c-977e-4318-bf05-897f426f4c92" providerId="ADAL" clId="{1EFE3F0F-B3AC-476D-922B-4916E7F34592}" dt="2025-02-27T09:29:05.070" v="939" actId="1076"/>
        <pc:sldMkLst>
          <pc:docMk/>
          <pc:sldMk cId="0" sldId="313"/>
        </pc:sldMkLst>
      </pc:sldChg>
      <pc:sldChg chg="delSp modSp mod">
        <pc:chgData name="Louisa Antonioli" userId="9e995a3c-977e-4318-bf05-897f426f4c92" providerId="ADAL" clId="{1EFE3F0F-B3AC-476D-922B-4916E7F34592}" dt="2025-02-26T14:04:10.058" v="717" actId="20577"/>
        <pc:sldMkLst>
          <pc:docMk/>
          <pc:sldMk cId="0" sldId="314"/>
        </pc:sldMkLst>
      </pc:sldChg>
      <pc:sldChg chg="modSp mod">
        <pc:chgData name="Louisa Antonioli" userId="9e995a3c-977e-4318-bf05-897f426f4c92" providerId="ADAL" clId="{1EFE3F0F-B3AC-476D-922B-4916E7F34592}" dt="2025-03-03T10:52:37.423" v="960" actId="1076"/>
        <pc:sldMkLst>
          <pc:docMk/>
          <pc:sldMk cId="3948644639" sldId="442"/>
        </pc:sldMkLst>
      </pc:sldChg>
      <pc:sldChg chg="modSp mod">
        <pc:chgData name="Louisa Antonioli" userId="9e995a3c-977e-4318-bf05-897f426f4c92" providerId="ADAL" clId="{1EFE3F0F-B3AC-476D-922B-4916E7F34592}" dt="2025-02-27T09:25:13.971" v="915" actId="1076"/>
        <pc:sldMkLst>
          <pc:docMk/>
          <pc:sldMk cId="2032481286" sldId="472"/>
        </pc:sldMkLst>
      </pc:sldChg>
      <pc:sldChg chg="modSp">
        <pc:chgData name="Louisa Antonioli" userId="9e995a3c-977e-4318-bf05-897f426f4c92" providerId="ADAL" clId="{1EFE3F0F-B3AC-476D-922B-4916E7F34592}" dt="2025-03-03T10:52:45.806" v="966" actId="20577"/>
        <pc:sldMkLst>
          <pc:docMk/>
          <pc:sldMk cId="1463904935" sldId="758"/>
        </pc:sldMkLst>
      </pc:sldChg>
      <pc:sldChg chg="addSp modSp mod">
        <pc:chgData name="Louisa Antonioli" userId="9e995a3c-977e-4318-bf05-897f426f4c92" providerId="ADAL" clId="{1EFE3F0F-B3AC-476D-922B-4916E7F34592}" dt="2025-02-21T10:21:56.653" v="196" actId="1076"/>
        <pc:sldMkLst>
          <pc:docMk/>
          <pc:sldMk cId="1811219388" sldId="759"/>
        </pc:sldMkLst>
      </pc:sldChg>
      <pc:sldChg chg="modSp mod ord">
        <pc:chgData name="Louisa Antonioli" userId="9e995a3c-977e-4318-bf05-897f426f4c92" providerId="ADAL" clId="{1EFE3F0F-B3AC-476D-922B-4916E7F34592}" dt="2025-02-26T14:15:38.654" v="719"/>
        <pc:sldMkLst>
          <pc:docMk/>
          <pc:sldMk cId="1377227376" sldId="810"/>
        </pc:sldMkLst>
      </pc:sldChg>
      <pc:sldChg chg="modSp mod">
        <pc:chgData name="Louisa Antonioli" userId="9e995a3c-977e-4318-bf05-897f426f4c92" providerId="ADAL" clId="{1EFE3F0F-B3AC-476D-922B-4916E7F34592}" dt="2025-02-27T09:20:12.064" v="899" actId="20577"/>
        <pc:sldMkLst>
          <pc:docMk/>
          <pc:sldMk cId="0" sldId="813"/>
        </pc:sldMkLst>
      </pc:sldChg>
      <pc:sldChg chg="modSp mod">
        <pc:chgData name="Louisa Antonioli" userId="9e995a3c-977e-4318-bf05-897f426f4c92" providerId="ADAL" clId="{1EFE3F0F-B3AC-476D-922B-4916E7F34592}" dt="2025-03-03T10:53:11.732" v="977" actId="1076"/>
        <pc:sldMkLst>
          <pc:docMk/>
          <pc:sldMk cId="0" sldId="815"/>
        </pc:sldMkLst>
      </pc:sldChg>
      <pc:sldChg chg="modSp mod ord">
        <pc:chgData name="Louisa Antonioli" userId="9e995a3c-977e-4318-bf05-897f426f4c92" providerId="ADAL" clId="{1EFE3F0F-B3AC-476D-922B-4916E7F34592}" dt="2025-03-03T11:06:10.798" v="1580" actId="20577"/>
        <pc:sldMkLst>
          <pc:docMk/>
          <pc:sldMk cId="0" sldId="821"/>
        </pc:sldMkLst>
      </pc:sldChg>
      <pc:sldChg chg="modSp mod">
        <pc:chgData name="Louisa Antonioli" userId="9e995a3c-977e-4318-bf05-897f426f4c92" providerId="ADAL" clId="{1EFE3F0F-B3AC-476D-922B-4916E7F34592}" dt="2025-03-03T11:12:13.880" v="1643" actId="20577"/>
        <pc:sldMkLst>
          <pc:docMk/>
          <pc:sldMk cId="2221170427" sldId="824"/>
        </pc:sldMkLst>
      </pc:sldChg>
      <pc:sldChg chg="addSp delSp modSp mod">
        <pc:chgData name="Louisa Antonioli" userId="9e995a3c-977e-4318-bf05-897f426f4c92" providerId="ADAL" clId="{1EFE3F0F-B3AC-476D-922B-4916E7F34592}" dt="2025-02-25T14:51:38.652" v="390" actId="1076"/>
        <pc:sldMkLst>
          <pc:docMk/>
          <pc:sldMk cId="4226579083" sldId="850"/>
        </pc:sldMkLst>
      </pc:sldChg>
      <pc:sldChg chg="modSp mod">
        <pc:chgData name="Louisa Antonioli" userId="9e995a3c-977e-4318-bf05-897f426f4c92" providerId="ADAL" clId="{1EFE3F0F-B3AC-476D-922B-4916E7F34592}" dt="2025-02-27T09:17:46.751" v="811" actId="20577"/>
        <pc:sldMkLst>
          <pc:docMk/>
          <pc:sldMk cId="1995864242" sldId="937"/>
        </pc:sldMkLst>
      </pc:sldChg>
      <pc:sldChg chg="del">
        <pc:chgData name="Louisa Antonioli" userId="9e995a3c-977e-4318-bf05-897f426f4c92" providerId="ADAL" clId="{1EFE3F0F-B3AC-476D-922B-4916E7F34592}" dt="2025-02-25T16:41:44.724" v="467" actId="47"/>
        <pc:sldMkLst>
          <pc:docMk/>
          <pc:sldMk cId="3178275794" sldId="942"/>
        </pc:sldMkLst>
      </pc:sldChg>
      <pc:sldChg chg="modSp mod">
        <pc:chgData name="Louisa Antonioli" userId="9e995a3c-977e-4318-bf05-897f426f4c92" providerId="ADAL" clId="{1EFE3F0F-B3AC-476D-922B-4916E7F34592}" dt="2025-03-03T11:13:56.608" v="1655" actId="20577"/>
        <pc:sldMkLst>
          <pc:docMk/>
          <pc:sldMk cId="2915954090" sldId="946"/>
        </pc:sldMkLst>
      </pc:sldChg>
      <pc:sldChg chg="del">
        <pc:chgData name="Louisa Antonioli" userId="9e995a3c-977e-4318-bf05-897f426f4c92" providerId="ADAL" clId="{1EFE3F0F-B3AC-476D-922B-4916E7F34592}" dt="2025-02-25T16:38:39.625" v="417" actId="47"/>
        <pc:sldMkLst>
          <pc:docMk/>
          <pc:sldMk cId="302054608" sldId="951"/>
        </pc:sldMkLst>
      </pc:sldChg>
      <pc:sldChg chg="addSp delSp modSp mod">
        <pc:chgData name="Louisa Antonioli" userId="9e995a3c-977e-4318-bf05-897f426f4c92" providerId="ADAL" clId="{1EFE3F0F-B3AC-476D-922B-4916E7F34592}" dt="2025-02-21T10:18:24.628" v="79" actId="14100"/>
        <pc:sldMkLst>
          <pc:docMk/>
          <pc:sldMk cId="3210639457" sldId="955"/>
        </pc:sldMkLst>
      </pc:sldChg>
      <pc:sldChg chg="modSp mod">
        <pc:chgData name="Louisa Antonioli" userId="9e995a3c-977e-4318-bf05-897f426f4c92" providerId="ADAL" clId="{1EFE3F0F-B3AC-476D-922B-4916E7F34592}" dt="2025-02-27T09:22:42.283" v="907" actId="255"/>
        <pc:sldMkLst>
          <pc:docMk/>
          <pc:sldMk cId="3504595447" sldId="959"/>
        </pc:sldMkLst>
      </pc:sldChg>
      <pc:sldChg chg="modSp del mod">
        <pc:chgData name="Louisa Antonioli" userId="9e995a3c-977e-4318-bf05-897f426f4c92" providerId="ADAL" clId="{1EFE3F0F-B3AC-476D-922B-4916E7F34592}" dt="2025-03-03T11:00:45.720" v="1504" actId="47"/>
        <pc:sldMkLst>
          <pc:docMk/>
          <pc:sldMk cId="2814565345" sldId="960"/>
        </pc:sldMkLst>
      </pc:sldChg>
      <pc:sldChg chg="modSp mod">
        <pc:chgData name="Louisa Antonioli" userId="9e995a3c-977e-4318-bf05-897f426f4c92" providerId="ADAL" clId="{1EFE3F0F-B3AC-476D-922B-4916E7F34592}" dt="2025-03-03T10:53:46.504" v="980" actId="1076"/>
        <pc:sldMkLst>
          <pc:docMk/>
          <pc:sldMk cId="3517681680" sldId="961"/>
        </pc:sldMkLst>
      </pc:sldChg>
      <pc:sldChg chg="modSp mod">
        <pc:chgData name="Louisa Antonioli" userId="9e995a3c-977e-4318-bf05-897f426f4c92" providerId="ADAL" clId="{1EFE3F0F-B3AC-476D-922B-4916E7F34592}" dt="2025-03-03T11:01:08.327" v="1510" actId="14100"/>
        <pc:sldMkLst>
          <pc:docMk/>
          <pc:sldMk cId="851661566" sldId="964"/>
        </pc:sldMkLst>
      </pc:sldChg>
      <pc:sldChg chg="modSp mod">
        <pc:chgData name="Louisa Antonioli" userId="9e995a3c-977e-4318-bf05-897f426f4c92" providerId="ADAL" clId="{1EFE3F0F-B3AC-476D-922B-4916E7F34592}" dt="2025-03-03T11:02:00.767" v="1519" actId="1076"/>
        <pc:sldMkLst>
          <pc:docMk/>
          <pc:sldMk cId="1668475864" sldId="966"/>
        </pc:sldMkLst>
      </pc:sldChg>
      <pc:sldChg chg="modSp mod">
        <pc:chgData name="Louisa Antonioli" userId="9e995a3c-977e-4318-bf05-897f426f4c92" providerId="ADAL" clId="{1EFE3F0F-B3AC-476D-922B-4916E7F34592}" dt="2025-03-03T11:03:24.695" v="1539" actId="1076"/>
        <pc:sldMkLst>
          <pc:docMk/>
          <pc:sldMk cId="2214414214" sldId="967"/>
        </pc:sldMkLst>
      </pc:sldChg>
      <pc:sldChg chg="modSp mod">
        <pc:chgData name="Louisa Antonioli" userId="9e995a3c-977e-4318-bf05-897f426f4c92" providerId="ADAL" clId="{1EFE3F0F-B3AC-476D-922B-4916E7F34592}" dt="2025-03-03T11:02:23.326" v="1527" actId="1076"/>
        <pc:sldMkLst>
          <pc:docMk/>
          <pc:sldMk cId="1645767731" sldId="968"/>
        </pc:sldMkLst>
      </pc:sldChg>
      <pc:sldChg chg="modSp mod">
        <pc:chgData name="Louisa Antonioli" userId="9e995a3c-977e-4318-bf05-897f426f4c92" providerId="ADAL" clId="{1EFE3F0F-B3AC-476D-922B-4916E7F34592}" dt="2025-03-03T10:54:24.624" v="987" actId="14100"/>
        <pc:sldMkLst>
          <pc:docMk/>
          <pc:sldMk cId="3689626943" sldId="969"/>
        </pc:sldMkLst>
      </pc:sldChg>
      <pc:sldChg chg="modSp mod">
        <pc:chgData name="Louisa Antonioli" userId="9e995a3c-977e-4318-bf05-897f426f4c92" providerId="ADAL" clId="{1EFE3F0F-B3AC-476D-922B-4916E7F34592}" dt="2025-03-03T11:04:09.796" v="1550" actId="1076"/>
        <pc:sldMkLst>
          <pc:docMk/>
          <pc:sldMk cId="3843068370" sldId="970"/>
        </pc:sldMkLst>
      </pc:sldChg>
      <pc:sldChg chg="modSp mod">
        <pc:chgData name="Louisa Antonioli" userId="9e995a3c-977e-4318-bf05-897f426f4c92" providerId="ADAL" clId="{1EFE3F0F-B3AC-476D-922B-4916E7F34592}" dt="2025-03-03T11:04:30.053" v="1555" actId="1076"/>
        <pc:sldMkLst>
          <pc:docMk/>
          <pc:sldMk cId="3074576644" sldId="971"/>
        </pc:sldMkLst>
      </pc:sldChg>
      <pc:sldChg chg="modSp mod">
        <pc:chgData name="Louisa Antonioli" userId="9e995a3c-977e-4318-bf05-897f426f4c92" providerId="ADAL" clId="{1EFE3F0F-B3AC-476D-922B-4916E7F34592}" dt="2025-03-03T11:03:45.758" v="1542" actId="1076"/>
        <pc:sldMkLst>
          <pc:docMk/>
          <pc:sldMk cId="365188321" sldId="972"/>
        </pc:sldMkLst>
      </pc:sldChg>
      <pc:sldChg chg="modSp mod">
        <pc:chgData name="Louisa Antonioli" userId="9e995a3c-977e-4318-bf05-897f426f4c92" providerId="ADAL" clId="{1EFE3F0F-B3AC-476D-922B-4916E7F34592}" dt="2025-02-27T09:24:00.744" v="910" actId="14100"/>
        <pc:sldMkLst>
          <pc:docMk/>
          <pc:sldMk cId="2829037649" sldId="973"/>
        </pc:sldMkLst>
      </pc:sldChg>
      <pc:sldChg chg="delSp modSp">
        <pc:chgData name="Louisa Antonioli" userId="9e995a3c-977e-4318-bf05-897f426f4c92" providerId="ADAL" clId="{1EFE3F0F-B3AC-476D-922B-4916E7F34592}" dt="2025-02-27T09:26:35.239" v="917" actId="478"/>
        <pc:sldMkLst>
          <pc:docMk/>
          <pc:sldMk cId="1377002290" sldId="974"/>
        </pc:sldMkLst>
      </pc:sldChg>
      <pc:sldChg chg="modSp mod">
        <pc:chgData name="Louisa Antonioli" userId="9e995a3c-977e-4318-bf05-897f426f4c92" providerId="ADAL" clId="{1EFE3F0F-B3AC-476D-922B-4916E7F34592}" dt="2025-03-03T11:04:48.380" v="1556" actId="14100"/>
        <pc:sldMkLst>
          <pc:docMk/>
          <pc:sldMk cId="1827578387" sldId="976"/>
        </pc:sldMkLst>
      </pc:sldChg>
      <pc:sldChg chg="modSp mod">
        <pc:chgData name="Louisa Antonioli" userId="9e995a3c-977e-4318-bf05-897f426f4c92" providerId="ADAL" clId="{1EFE3F0F-B3AC-476D-922B-4916E7F34592}" dt="2025-02-27T09:23:19.194" v="909" actId="14100"/>
        <pc:sldMkLst>
          <pc:docMk/>
          <pc:sldMk cId="3744152164" sldId="980"/>
        </pc:sldMkLst>
      </pc:sldChg>
      <pc:sldChg chg="del">
        <pc:chgData name="Louisa Antonioli" userId="9e995a3c-977e-4318-bf05-897f426f4c92" providerId="ADAL" clId="{1EFE3F0F-B3AC-476D-922B-4916E7F34592}" dt="2025-02-25T16:38:50.532" v="418" actId="47"/>
        <pc:sldMkLst>
          <pc:docMk/>
          <pc:sldMk cId="2845475648" sldId="981"/>
        </pc:sldMkLst>
      </pc:sldChg>
      <pc:sldChg chg="del">
        <pc:chgData name="Louisa Antonioli" userId="9e995a3c-977e-4318-bf05-897f426f4c92" providerId="ADAL" clId="{1EFE3F0F-B3AC-476D-922B-4916E7F34592}" dt="2025-02-25T16:38:51.557" v="419" actId="47"/>
        <pc:sldMkLst>
          <pc:docMk/>
          <pc:sldMk cId="2892059690" sldId="982"/>
        </pc:sldMkLst>
      </pc:sldChg>
      <pc:sldChg chg="del">
        <pc:chgData name="Louisa Antonioli" userId="9e995a3c-977e-4318-bf05-897f426f4c92" providerId="ADAL" clId="{1EFE3F0F-B3AC-476D-922B-4916E7F34592}" dt="2025-02-25T16:38:52.954" v="420" actId="47"/>
        <pc:sldMkLst>
          <pc:docMk/>
          <pc:sldMk cId="978967873" sldId="984"/>
        </pc:sldMkLst>
      </pc:sldChg>
      <pc:sldChg chg="modSp mod">
        <pc:chgData name="Louisa Antonioli" userId="9e995a3c-977e-4318-bf05-897f426f4c92" providerId="ADAL" clId="{1EFE3F0F-B3AC-476D-922B-4916E7F34592}" dt="2025-03-03T11:01:37.981" v="1514" actId="20577"/>
        <pc:sldMkLst>
          <pc:docMk/>
          <pc:sldMk cId="68006975" sldId="2480"/>
        </pc:sldMkLst>
      </pc:sldChg>
      <pc:sldChg chg="modSp mod">
        <pc:chgData name="Louisa Antonioli" userId="9e995a3c-977e-4318-bf05-897f426f4c92" providerId="ADAL" clId="{1EFE3F0F-B3AC-476D-922B-4916E7F34592}" dt="2025-03-03T11:03:02.649" v="1533" actId="1076"/>
        <pc:sldMkLst>
          <pc:docMk/>
          <pc:sldMk cId="223029061" sldId="2483"/>
        </pc:sldMkLst>
      </pc:sldChg>
      <pc:sldChg chg="modSp mod">
        <pc:chgData name="Louisa Antonioli" userId="9e995a3c-977e-4318-bf05-897f426f4c92" providerId="ADAL" clId="{1EFE3F0F-B3AC-476D-922B-4916E7F34592}" dt="2025-02-25T16:43:49.522" v="475" actId="1035"/>
        <pc:sldMkLst>
          <pc:docMk/>
          <pc:sldMk cId="4055684010" sldId="2488"/>
        </pc:sldMkLst>
      </pc:sldChg>
      <pc:sldChg chg="modSp mod">
        <pc:chgData name="Louisa Antonioli" userId="9e995a3c-977e-4318-bf05-897f426f4c92" providerId="ADAL" clId="{1EFE3F0F-B3AC-476D-922B-4916E7F34592}" dt="2025-02-26T13:28:51.538" v="592" actId="20577"/>
        <pc:sldMkLst>
          <pc:docMk/>
          <pc:sldMk cId="103418006" sldId="2489"/>
        </pc:sldMkLst>
      </pc:sldChg>
      <pc:sldChg chg="addSp delSp modSp add mod delAnim modAnim">
        <pc:chgData name="Louisa Antonioli" userId="9e995a3c-977e-4318-bf05-897f426f4c92" providerId="ADAL" clId="{1EFE3F0F-B3AC-476D-922B-4916E7F34592}" dt="2025-02-26T08:29:04.595" v="498" actId="1076"/>
        <pc:sldMkLst>
          <pc:docMk/>
          <pc:sldMk cId="3347900755" sldId="2490"/>
        </pc:sldMkLst>
      </pc:sldChg>
      <pc:sldChg chg="new del">
        <pc:chgData name="Louisa Antonioli" userId="9e995a3c-977e-4318-bf05-897f426f4c92" providerId="ADAL" clId="{1EFE3F0F-B3AC-476D-922B-4916E7F34592}" dt="2025-02-25T16:40:07.944" v="423" actId="47"/>
        <pc:sldMkLst>
          <pc:docMk/>
          <pc:sldMk cId="2745757270" sldId="2491"/>
        </pc:sldMkLst>
      </pc:sldChg>
      <pc:sldChg chg="addSp delSp modSp add mod">
        <pc:chgData name="Louisa Antonioli" userId="9e995a3c-977e-4318-bf05-897f426f4c92" providerId="ADAL" clId="{1EFE3F0F-B3AC-476D-922B-4916E7F34592}" dt="2025-02-26T13:28:43.917" v="590" actId="20577"/>
        <pc:sldMkLst>
          <pc:docMk/>
          <pc:sldMk cId="2954785088" sldId="2492"/>
        </pc:sldMkLst>
      </pc:sldChg>
      <pc:sldChg chg="add ord">
        <pc:chgData name="Louisa Antonioli" userId="9e995a3c-977e-4318-bf05-897f426f4c92" providerId="ADAL" clId="{1EFE3F0F-B3AC-476D-922B-4916E7F34592}" dt="2025-02-26T14:21:51.479" v="753"/>
        <pc:sldMkLst>
          <pc:docMk/>
          <pc:sldMk cId="3475940458" sldId="2597"/>
        </pc:sldMkLst>
      </pc:sldChg>
      <pc:sldChg chg="addSp modSp add mod">
        <pc:chgData name="Louisa Antonioli" userId="9e995a3c-977e-4318-bf05-897f426f4c92" providerId="ADAL" clId="{1EFE3F0F-B3AC-476D-922B-4916E7F34592}" dt="2025-03-03T11:00:38.070" v="1503" actId="14734"/>
        <pc:sldMkLst>
          <pc:docMk/>
          <pc:sldMk cId="704490400" sldId="2598"/>
        </pc:sldMkLst>
      </pc:sldChg>
      <pc:sldMasterChg chg="del delSldLayout">
        <pc:chgData name="Louisa Antonioli" userId="9e995a3c-977e-4318-bf05-897f426f4c92" providerId="ADAL" clId="{1EFE3F0F-B3AC-476D-922B-4916E7F34592}" dt="2025-02-27T09:28:36.554" v="919" actId="47"/>
        <pc:sldMasterMkLst>
          <pc:docMk/>
          <pc:sldMasterMk cId="0" sldId="2147483664"/>
        </pc:sldMasterMkLst>
        <pc:sldLayoutChg chg="del">
          <pc:chgData name="Louisa Antonioli" userId="9e995a3c-977e-4318-bf05-897f426f4c92" providerId="ADAL" clId="{1EFE3F0F-B3AC-476D-922B-4916E7F34592}" dt="2025-02-27T09:28:36.554" v="919" actId="47"/>
          <pc:sldLayoutMkLst>
            <pc:docMk/>
            <pc:sldMasterMk cId="0" sldId="2147483664"/>
            <pc:sldLayoutMk cId="0" sldId="2147483665"/>
          </pc:sldLayoutMkLst>
        </pc:sldLayoutChg>
        <pc:sldLayoutChg chg="del">
          <pc:chgData name="Louisa Antonioli" userId="9e995a3c-977e-4318-bf05-897f426f4c92" providerId="ADAL" clId="{1EFE3F0F-B3AC-476D-922B-4916E7F34592}" dt="2025-02-27T09:28:36.554" v="919" actId="47"/>
          <pc:sldLayoutMkLst>
            <pc:docMk/>
            <pc:sldMasterMk cId="0" sldId="2147483664"/>
            <pc:sldLayoutMk cId="0" sldId="2147483666"/>
          </pc:sldLayoutMkLst>
        </pc:sldLayoutChg>
        <pc:sldLayoutChg chg="del">
          <pc:chgData name="Louisa Antonioli" userId="9e995a3c-977e-4318-bf05-897f426f4c92" providerId="ADAL" clId="{1EFE3F0F-B3AC-476D-922B-4916E7F34592}" dt="2025-02-27T09:28:36.554" v="919" actId="47"/>
          <pc:sldLayoutMkLst>
            <pc:docMk/>
            <pc:sldMasterMk cId="0" sldId="2147483664"/>
            <pc:sldLayoutMk cId="0" sldId="2147483667"/>
          </pc:sldLayoutMkLst>
        </pc:sldLayoutChg>
        <pc:sldLayoutChg chg="del">
          <pc:chgData name="Louisa Antonioli" userId="9e995a3c-977e-4318-bf05-897f426f4c92" providerId="ADAL" clId="{1EFE3F0F-B3AC-476D-922B-4916E7F34592}" dt="2025-02-27T09:28:36.554" v="919" actId="47"/>
          <pc:sldLayoutMkLst>
            <pc:docMk/>
            <pc:sldMasterMk cId="0" sldId="2147483664"/>
            <pc:sldLayoutMk cId="0" sldId="2147483668"/>
          </pc:sldLayoutMkLst>
        </pc:sldLayoutChg>
        <pc:sldLayoutChg chg="del">
          <pc:chgData name="Louisa Antonioli" userId="9e995a3c-977e-4318-bf05-897f426f4c92" providerId="ADAL" clId="{1EFE3F0F-B3AC-476D-922B-4916E7F34592}" dt="2025-02-27T09:28:36.554" v="919" actId="47"/>
          <pc:sldLayoutMkLst>
            <pc:docMk/>
            <pc:sldMasterMk cId="0" sldId="2147483664"/>
            <pc:sldLayoutMk cId="0" sldId="2147483669"/>
          </pc:sldLayoutMkLst>
        </pc:sldLayoutChg>
        <pc:sldLayoutChg chg="del">
          <pc:chgData name="Louisa Antonioli" userId="9e995a3c-977e-4318-bf05-897f426f4c92" providerId="ADAL" clId="{1EFE3F0F-B3AC-476D-922B-4916E7F34592}" dt="2025-02-27T09:28:36.554" v="919" actId="47"/>
          <pc:sldLayoutMkLst>
            <pc:docMk/>
            <pc:sldMasterMk cId="0" sldId="2147483664"/>
            <pc:sldLayoutMk cId="0" sldId="2147483670"/>
          </pc:sldLayoutMkLst>
        </pc:sldLayoutChg>
        <pc:sldLayoutChg chg="del">
          <pc:chgData name="Louisa Antonioli" userId="9e995a3c-977e-4318-bf05-897f426f4c92" providerId="ADAL" clId="{1EFE3F0F-B3AC-476D-922B-4916E7F34592}" dt="2025-02-27T09:28:36.554" v="919" actId="47"/>
          <pc:sldLayoutMkLst>
            <pc:docMk/>
            <pc:sldMasterMk cId="0" sldId="2147483664"/>
            <pc:sldLayoutMk cId="0" sldId="2147483671"/>
          </pc:sldLayoutMkLst>
        </pc:sldLayoutChg>
        <pc:sldLayoutChg chg="del">
          <pc:chgData name="Louisa Antonioli" userId="9e995a3c-977e-4318-bf05-897f426f4c92" providerId="ADAL" clId="{1EFE3F0F-B3AC-476D-922B-4916E7F34592}" dt="2025-02-27T09:28:36.554" v="919" actId="47"/>
          <pc:sldLayoutMkLst>
            <pc:docMk/>
            <pc:sldMasterMk cId="0" sldId="2147483664"/>
            <pc:sldLayoutMk cId="0" sldId="2147483672"/>
          </pc:sldLayoutMkLst>
        </pc:sldLayoutChg>
        <pc:sldLayoutChg chg="del">
          <pc:chgData name="Louisa Antonioli" userId="9e995a3c-977e-4318-bf05-897f426f4c92" providerId="ADAL" clId="{1EFE3F0F-B3AC-476D-922B-4916E7F34592}" dt="2025-02-27T09:28:36.554" v="919" actId="47"/>
          <pc:sldLayoutMkLst>
            <pc:docMk/>
            <pc:sldMasterMk cId="0" sldId="2147483664"/>
            <pc:sldLayoutMk cId="0" sldId="2147483673"/>
          </pc:sldLayoutMkLst>
        </pc:sldLayoutChg>
        <pc:sldLayoutChg chg="del">
          <pc:chgData name="Louisa Antonioli" userId="9e995a3c-977e-4318-bf05-897f426f4c92" providerId="ADAL" clId="{1EFE3F0F-B3AC-476D-922B-4916E7F34592}" dt="2025-02-27T09:28:36.554" v="919" actId="47"/>
          <pc:sldLayoutMkLst>
            <pc:docMk/>
            <pc:sldMasterMk cId="0" sldId="2147483664"/>
            <pc:sldLayoutMk cId="0" sldId="2147483674"/>
          </pc:sldLayoutMkLst>
        </pc:sldLayoutChg>
        <pc:sldLayoutChg chg="del">
          <pc:chgData name="Louisa Antonioli" userId="9e995a3c-977e-4318-bf05-897f426f4c92" providerId="ADAL" clId="{1EFE3F0F-B3AC-476D-922B-4916E7F34592}" dt="2025-02-27T09:28:36.554" v="919" actId="47"/>
          <pc:sldLayoutMkLst>
            <pc:docMk/>
            <pc:sldMasterMk cId="0" sldId="2147483664"/>
            <pc:sldLayoutMk cId="0" sldId="2147483675"/>
          </pc:sldLayoutMkLst>
        </pc:sldLayoutChg>
      </pc:sldMasterChg>
    </pc:docChg>
  </pc:docChgLst>
  <pc:docChgLst>
    <pc:chgData name="Katie Eberstein" userId="S::katie.eberstein@brighton-hove.gov.uk::8552068e-af68-466d-8240-da5ec5ba8e15" providerId="AD" clId="Web-{6FD11325-6C6D-44A5-A127-6CBCE01F63AB}"/>
    <pc:docChg chg="addSld modSld modSection">
      <pc:chgData name="Katie Eberstein" userId="S::katie.eberstein@brighton-hove.gov.uk::8552068e-af68-466d-8240-da5ec5ba8e15" providerId="AD" clId="Web-{6FD11325-6C6D-44A5-A127-6CBCE01F63AB}" dt="2025-01-21T15:18:37.443" v="9" actId="20577"/>
      <pc:docMkLst>
        <pc:docMk/>
      </pc:docMkLst>
      <pc:sldChg chg="modSp">
        <pc:chgData name="Katie Eberstein" userId="S::katie.eberstein@brighton-hove.gov.uk::8552068e-af68-466d-8240-da5ec5ba8e15" providerId="AD" clId="Web-{6FD11325-6C6D-44A5-A127-6CBCE01F63AB}" dt="2025-01-21T15:14:49.040" v="1" actId="20577"/>
        <pc:sldMkLst>
          <pc:docMk/>
          <pc:sldMk cId="0" sldId="813"/>
        </pc:sldMkLst>
      </pc:sldChg>
      <pc:sldChg chg="addSp modSp new">
        <pc:chgData name="Katie Eberstein" userId="S::katie.eberstein@brighton-hove.gov.uk::8552068e-af68-466d-8240-da5ec5ba8e15" providerId="AD" clId="Web-{6FD11325-6C6D-44A5-A127-6CBCE01F63AB}" dt="2025-01-21T15:18:37.443" v="9" actId="20577"/>
        <pc:sldMkLst>
          <pc:docMk/>
          <pc:sldMk cId="103418006" sldId="2489"/>
        </pc:sldMkLst>
      </pc:sldChg>
    </pc:docChg>
  </pc:docChgLst>
  <pc:docChgLst>
    <pc:chgData name="Louisa Antonioli" userId="S::louisa.antonioli_suffolk.gov.uk#ext#@brightonandhovecc.onmicrosoft.com::4819a051-def5-4749-8cc6-153f9a6c47d4" providerId="AD" clId="Web-{058F068B-6A3C-17C0-A99E-BE261A08C8C2}"/>
    <pc:docChg chg="addSld modSld sldOrd modSection">
      <pc:chgData name="Louisa Antonioli" userId="S::louisa.antonioli_suffolk.gov.uk#ext#@brightonandhovecc.onmicrosoft.com::4819a051-def5-4749-8cc6-153f9a6c47d4" providerId="AD" clId="Web-{058F068B-6A3C-17C0-A99E-BE261A08C8C2}" dt="2025-03-04T08:41:38.755" v="90" actId="20577"/>
      <pc:docMkLst>
        <pc:docMk/>
      </pc:docMkLst>
      <pc:sldChg chg="mod modShow">
        <pc:chgData name="Louisa Antonioli" userId="S::louisa.antonioli_suffolk.gov.uk#ext#@brightonandhovecc.onmicrosoft.com::4819a051-def5-4749-8cc6-153f9a6c47d4" providerId="AD" clId="Web-{058F068B-6A3C-17C0-A99E-BE261A08C8C2}" dt="2025-03-04T08:26:00.125" v="11"/>
        <pc:sldMkLst>
          <pc:docMk/>
          <pc:sldMk cId="0" sldId="282"/>
        </pc:sldMkLst>
      </pc:sldChg>
      <pc:sldChg chg="mod modShow">
        <pc:chgData name="Louisa Antonioli" userId="S::louisa.antonioli_suffolk.gov.uk#ext#@brightonandhovecc.onmicrosoft.com::4819a051-def5-4749-8cc6-153f9a6c47d4" providerId="AD" clId="Web-{058F068B-6A3C-17C0-A99E-BE261A08C8C2}" dt="2025-03-04T08:25:50.843" v="10"/>
        <pc:sldMkLst>
          <pc:docMk/>
          <pc:sldMk cId="0" sldId="311"/>
        </pc:sldMkLst>
      </pc:sldChg>
      <pc:sldChg chg="ord">
        <pc:chgData name="Louisa Antonioli" userId="S::louisa.antonioli_suffolk.gov.uk#ext#@brightonandhovecc.onmicrosoft.com::4819a051-def5-4749-8cc6-153f9a6c47d4" providerId="AD" clId="Web-{058F068B-6A3C-17C0-A99E-BE261A08C8C2}" dt="2025-03-04T08:19:47.663" v="8"/>
        <pc:sldMkLst>
          <pc:docMk/>
          <pc:sldMk cId="2295807333" sldId="844"/>
        </pc:sldMkLst>
      </pc:sldChg>
      <pc:sldChg chg="modSp">
        <pc:chgData name="Louisa Antonioli" userId="S::louisa.antonioli_suffolk.gov.uk#ext#@brightonandhovecc.onmicrosoft.com::4819a051-def5-4749-8cc6-153f9a6c47d4" providerId="AD" clId="Web-{058F068B-6A3C-17C0-A99E-BE261A08C8C2}" dt="2025-03-04T08:41:38.755" v="90" actId="20577"/>
        <pc:sldMkLst>
          <pc:docMk/>
          <pc:sldMk cId="304989094" sldId="852"/>
        </pc:sldMkLst>
      </pc:sldChg>
      <pc:sldChg chg="modSp">
        <pc:chgData name="Louisa Antonioli" userId="S::louisa.antonioli_suffolk.gov.uk#ext#@brightonandhovecc.onmicrosoft.com::4819a051-def5-4749-8cc6-153f9a6c47d4" providerId="AD" clId="Web-{058F068B-6A3C-17C0-A99E-BE261A08C8C2}" dt="2025-03-04T08:32:36.431" v="76"/>
        <pc:sldMkLst>
          <pc:docMk/>
          <pc:sldMk cId="1995864242" sldId="937"/>
        </pc:sldMkLst>
      </pc:sldChg>
      <pc:sldChg chg="add">
        <pc:chgData name="Louisa Antonioli" userId="S::louisa.antonioli_suffolk.gov.uk#ext#@brightonandhovecc.onmicrosoft.com::4819a051-def5-4749-8cc6-153f9a6c47d4" providerId="AD" clId="Web-{058F068B-6A3C-17C0-A99E-BE261A08C8C2}" dt="2025-03-04T08:08:15.617" v="0"/>
        <pc:sldMkLst>
          <pc:docMk/>
          <pc:sldMk cId="1228245384" sldId="965"/>
        </pc:sldMkLst>
      </pc:sldChg>
      <pc:sldChg chg="mod modShow">
        <pc:chgData name="Louisa Antonioli" userId="S::louisa.antonioli_suffolk.gov.uk#ext#@brightonandhovecc.onmicrosoft.com::4819a051-def5-4749-8cc6-153f9a6c47d4" providerId="AD" clId="Web-{058F068B-6A3C-17C0-A99E-BE261A08C8C2}" dt="2025-03-04T08:25:44.703" v="9"/>
        <pc:sldMkLst>
          <pc:docMk/>
          <pc:sldMk cId="1377002290" sldId="974"/>
        </pc:sldMkLst>
      </pc:sldChg>
      <pc:sldChg chg="modSp">
        <pc:chgData name="Louisa Antonioli" userId="S::louisa.antonioli_suffolk.gov.uk#ext#@brightonandhovecc.onmicrosoft.com::4819a051-def5-4749-8cc6-153f9a6c47d4" providerId="AD" clId="Web-{058F068B-6A3C-17C0-A99E-BE261A08C8C2}" dt="2025-03-04T08:33:18.932" v="77"/>
        <pc:sldMkLst>
          <pc:docMk/>
          <pc:sldMk cId="2226142369" sldId="2478"/>
        </pc:sldMkLst>
      </pc:sldChg>
      <pc:sldChg chg="ord">
        <pc:chgData name="Louisa Antonioli" userId="S::louisa.antonioli_suffolk.gov.uk#ext#@brightonandhovecc.onmicrosoft.com::4819a051-def5-4749-8cc6-153f9a6c47d4" providerId="AD" clId="Web-{058F068B-6A3C-17C0-A99E-BE261A08C8C2}" dt="2025-03-04T08:27:51.706" v="12"/>
        <pc:sldMkLst>
          <pc:docMk/>
          <pc:sldMk cId="427783561" sldId="2601"/>
        </pc:sldMkLst>
      </pc:sldChg>
    </pc:docChg>
  </pc:docChgLst>
  <pc:docChgLst>
    <pc:chgData name="Louisa Antonioli" userId="S::louisa.antonioli_suffolk.gov.uk#ext#@brightonandhovecc.onmicrosoft.com::4819a051-def5-4749-8cc6-153f9a6c47d4" providerId="AD" clId="Web-{8CC6A4AE-0178-29A5-CA17-6711C13AEE95}"/>
    <pc:docChg chg="addSld delSld modSection">
      <pc:chgData name="Louisa Antonioli" userId="S::louisa.antonioli_suffolk.gov.uk#ext#@brightonandhovecc.onmicrosoft.com::4819a051-def5-4749-8cc6-153f9a6c47d4" providerId="AD" clId="Web-{8CC6A4AE-0178-29A5-CA17-6711C13AEE95}" dt="2025-03-03T13:36:31.455" v="1"/>
      <pc:docMkLst>
        <pc:docMk/>
      </pc:docMkLst>
      <pc:sldChg chg="del">
        <pc:chgData name="Louisa Antonioli" userId="S::louisa.antonioli_suffolk.gov.uk#ext#@brightonandhovecc.onmicrosoft.com::4819a051-def5-4749-8cc6-153f9a6c47d4" providerId="AD" clId="Web-{8CC6A4AE-0178-29A5-CA17-6711C13AEE95}" dt="2025-03-03T13:36:31.455" v="1"/>
        <pc:sldMkLst>
          <pc:docMk/>
          <pc:sldMk cId="1811219388" sldId="759"/>
        </pc:sldMkLst>
      </pc:sldChg>
      <pc:sldChg chg="add">
        <pc:chgData name="Louisa Antonioli" userId="S::louisa.antonioli_suffolk.gov.uk#ext#@brightonandhovecc.onmicrosoft.com::4819a051-def5-4749-8cc6-153f9a6c47d4" providerId="AD" clId="Web-{8CC6A4AE-0178-29A5-CA17-6711C13AEE95}" dt="2025-03-03T13:36:27.955" v="0"/>
        <pc:sldMkLst>
          <pc:docMk/>
          <pc:sldMk cId="427783561" sldId="2601"/>
        </pc:sldMkLst>
      </pc:sldChg>
    </pc:docChg>
  </pc:docChgLst>
  <pc:docChgLst>
    <pc:chgData name="Katie Eberstein" userId="S::katie.eberstein@brighton-hove.gov.uk::8552068e-af68-466d-8240-da5ec5ba8e15" providerId="AD" clId="Web-{D973A0F4-F4A6-468E-9D39-F5B2075B5016}"/>
    <pc:docChg chg="addSld delSld modSld modSection">
      <pc:chgData name="Katie Eberstein" userId="S::katie.eberstein@brighton-hove.gov.uk::8552068e-af68-466d-8240-da5ec5ba8e15" providerId="AD" clId="Web-{D973A0F4-F4A6-468E-9D39-F5B2075B5016}" dt="2024-11-19T21:42:56.685" v="101"/>
      <pc:docMkLst>
        <pc:docMk/>
      </pc:docMkLst>
      <pc:sldChg chg="modSp">
        <pc:chgData name="Katie Eberstein" userId="S::katie.eberstein@brighton-hove.gov.uk::8552068e-af68-466d-8240-da5ec5ba8e15" providerId="AD" clId="Web-{D973A0F4-F4A6-468E-9D39-F5B2075B5016}" dt="2024-11-19T21:41:47.418" v="75" actId="20577"/>
        <pc:sldMkLst>
          <pc:docMk/>
          <pc:sldMk cId="0" sldId="813"/>
        </pc:sldMkLst>
      </pc:sldChg>
      <pc:sldChg chg="del">
        <pc:chgData name="Katie Eberstein" userId="S::katie.eberstein@brighton-hove.gov.uk::8552068e-af68-466d-8240-da5ec5ba8e15" providerId="AD" clId="Web-{D973A0F4-F4A6-468E-9D39-F5B2075B5016}" dt="2024-11-19T21:39:38.618" v="1"/>
        <pc:sldMkLst>
          <pc:docMk/>
          <pc:sldMk cId="2493397850" sldId="846"/>
        </pc:sldMkLst>
      </pc:sldChg>
      <pc:sldChg chg="delSp">
        <pc:chgData name="Katie Eberstein" userId="S::katie.eberstein@brighton-hove.gov.uk::8552068e-af68-466d-8240-da5ec5ba8e15" providerId="AD" clId="Web-{D973A0F4-F4A6-468E-9D39-F5B2075B5016}" dt="2024-11-19T21:39:32.931" v="0"/>
        <pc:sldMkLst>
          <pc:docMk/>
          <pc:sldMk cId="304989094" sldId="852"/>
        </pc:sldMkLst>
      </pc:sldChg>
      <pc:sldChg chg="del">
        <pc:chgData name="Katie Eberstein" userId="S::katie.eberstein@brighton-hove.gov.uk::8552068e-af68-466d-8240-da5ec5ba8e15" providerId="AD" clId="Web-{D973A0F4-F4A6-468E-9D39-F5B2075B5016}" dt="2024-11-19T21:41:17.886" v="67"/>
        <pc:sldMkLst>
          <pc:docMk/>
          <pc:sldMk cId="1198393760" sldId="938"/>
        </pc:sldMkLst>
      </pc:sldChg>
      <pc:sldChg chg="delSp">
        <pc:chgData name="Katie Eberstein" userId="S::katie.eberstein@brighton-hove.gov.uk::8552068e-af68-466d-8240-da5ec5ba8e15" providerId="AD" clId="Web-{D973A0F4-F4A6-468E-9D39-F5B2075B5016}" dt="2024-11-19T21:41:49.871" v="76"/>
        <pc:sldMkLst>
          <pc:docMk/>
          <pc:sldMk cId="409445670" sldId="939"/>
        </pc:sldMkLst>
      </pc:sldChg>
      <pc:sldChg chg="addSp delSp modSp">
        <pc:chgData name="Katie Eberstein" userId="S::katie.eberstein@brighton-hove.gov.uk::8552068e-af68-466d-8240-da5ec5ba8e15" providerId="AD" clId="Web-{D973A0F4-F4A6-468E-9D39-F5B2075B5016}" dt="2024-11-19T21:42:12.153" v="94" actId="20577"/>
        <pc:sldMkLst>
          <pc:docMk/>
          <pc:sldMk cId="3178275794" sldId="942"/>
        </pc:sldMkLst>
      </pc:sldChg>
      <pc:sldChg chg="delSp">
        <pc:chgData name="Katie Eberstein" userId="S::katie.eberstein@brighton-hove.gov.uk::8552068e-af68-466d-8240-da5ec5ba8e15" providerId="AD" clId="Web-{D973A0F4-F4A6-468E-9D39-F5B2075B5016}" dt="2024-11-19T21:42:56.685" v="101"/>
        <pc:sldMkLst>
          <pc:docMk/>
          <pc:sldMk cId="2915954090" sldId="946"/>
        </pc:sldMkLst>
      </pc:sldChg>
      <pc:sldChg chg="modSp">
        <pc:chgData name="Katie Eberstein" userId="S::katie.eberstein@brighton-hove.gov.uk::8552068e-af68-466d-8240-da5ec5ba8e15" providerId="AD" clId="Web-{D973A0F4-F4A6-468E-9D39-F5B2075B5016}" dt="2024-11-19T21:40:02.463" v="14" actId="20577"/>
        <pc:sldMkLst>
          <pc:docMk/>
          <pc:sldMk cId="1647626412" sldId="950"/>
        </pc:sldMkLst>
      </pc:sldChg>
      <pc:sldChg chg="addSp modSp">
        <pc:chgData name="Katie Eberstein" userId="S::katie.eberstein@brighton-hove.gov.uk::8552068e-af68-466d-8240-da5ec5ba8e15" providerId="AD" clId="Web-{D973A0F4-F4A6-468E-9D39-F5B2075B5016}" dt="2024-11-19T21:40:29.682" v="32" actId="14100"/>
        <pc:sldMkLst>
          <pc:docMk/>
          <pc:sldMk cId="302054608" sldId="951"/>
        </pc:sldMkLst>
      </pc:sldChg>
      <pc:sldChg chg="delSp">
        <pc:chgData name="Katie Eberstein" userId="S::katie.eberstein@brighton-hove.gov.uk::8552068e-af68-466d-8240-da5ec5ba8e15" providerId="AD" clId="Web-{D973A0F4-F4A6-468E-9D39-F5B2075B5016}" dt="2024-11-19T21:42:45.482" v="100"/>
        <pc:sldMkLst>
          <pc:docMk/>
          <pc:sldMk cId="950806214" sldId="958"/>
        </pc:sldMkLst>
      </pc:sldChg>
      <pc:sldChg chg="modSp">
        <pc:chgData name="Katie Eberstein" userId="S::katie.eberstein@brighton-hove.gov.uk::8552068e-af68-466d-8240-da5ec5ba8e15" providerId="AD" clId="Web-{D973A0F4-F4A6-468E-9D39-F5B2075B5016}" dt="2024-11-19T21:42:31.435" v="98" actId="20577"/>
        <pc:sldMkLst>
          <pc:docMk/>
          <pc:sldMk cId="1228245384" sldId="965"/>
        </pc:sldMkLst>
      </pc:sldChg>
      <pc:sldChg chg="delSp">
        <pc:chgData name="Katie Eberstein" userId="S::katie.eberstein@brighton-hove.gov.uk::8552068e-af68-466d-8240-da5ec5ba8e15" providerId="AD" clId="Web-{D973A0F4-F4A6-468E-9D39-F5B2075B5016}" dt="2024-11-19T21:42:34.154" v="99"/>
        <pc:sldMkLst>
          <pc:docMk/>
          <pc:sldMk cId="2130500693" sldId="975"/>
        </pc:sldMkLst>
      </pc:sldChg>
      <pc:sldChg chg="del">
        <pc:chgData name="Katie Eberstein" userId="S::katie.eberstein@brighton-hove.gov.uk::8552068e-af68-466d-8240-da5ec5ba8e15" providerId="AD" clId="Web-{D973A0F4-F4A6-468E-9D39-F5B2075B5016}" dt="2024-11-19T21:42:14.450" v="95"/>
        <pc:sldMkLst>
          <pc:docMk/>
          <pc:sldMk cId="4113996680" sldId="977"/>
        </pc:sldMkLst>
      </pc:sldChg>
      <pc:sldChg chg="delSp modSp add replId">
        <pc:chgData name="Katie Eberstein" userId="S::katie.eberstein@brighton-hove.gov.uk::8552068e-af68-466d-8240-da5ec5ba8e15" providerId="AD" clId="Web-{D973A0F4-F4A6-468E-9D39-F5B2075B5016}" dt="2024-11-19T21:41:15.636" v="66" actId="20577"/>
        <pc:sldMkLst>
          <pc:docMk/>
          <pc:sldMk cId="2845475648" sldId="981"/>
        </pc:sldMkLst>
      </pc:sldChg>
    </pc:docChg>
  </pc:docChgLst>
  <pc:docChgLst>
    <pc:chgData name="Katie Eberstein" userId="S::katie.eberstein@brighton-hove.gov.uk::8552068e-af68-466d-8240-da5ec5ba8e15" providerId="AD" clId="Web-{7208C807-F8D1-47B9-9D64-BEDDAA22ACF3}"/>
    <pc:docChg chg="addSld delSld modSld sldOrd modSection">
      <pc:chgData name="Katie Eberstein" userId="S::katie.eberstein@brighton-hove.gov.uk::8552068e-af68-466d-8240-da5ec5ba8e15" providerId="AD" clId="Web-{7208C807-F8D1-47B9-9D64-BEDDAA22ACF3}" dt="2024-11-26T12:59:54.406" v="368"/>
      <pc:docMkLst>
        <pc:docMk/>
      </pc:docMkLst>
      <pc:sldChg chg="ord addAnim">
        <pc:chgData name="Katie Eberstein" userId="S::katie.eberstein@brighton-hove.gov.uk::8552068e-af68-466d-8240-da5ec5ba8e15" providerId="AD" clId="Web-{7208C807-F8D1-47B9-9D64-BEDDAA22ACF3}" dt="2024-11-26T10:39:46.766" v="237"/>
        <pc:sldMkLst>
          <pc:docMk/>
          <pc:sldMk cId="0" sldId="261"/>
        </pc:sldMkLst>
      </pc:sldChg>
      <pc:sldChg chg="mod modShow">
        <pc:chgData name="Katie Eberstein" userId="S::katie.eberstein@brighton-hove.gov.uk::8552068e-af68-466d-8240-da5ec5ba8e15" providerId="AD" clId="Web-{7208C807-F8D1-47B9-9D64-BEDDAA22ACF3}" dt="2024-11-26T08:37:48.210" v="2"/>
        <pc:sldMkLst>
          <pc:docMk/>
          <pc:sldMk cId="0" sldId="266"/>
        </pc:sldMkLst>
      </pc:sldChg>
      <pc:sldChg chg="delSp">
        <pc:chgData name="Katie Eberstein" userId="S::katie.eberstein@brighton-hove.gov.uk::8552068e-af68-466d-8240-da5ec5ba8e15" providerId="AD" clId="Web-{7208C807-F8D1-47B9-9D64-BEDDAA22ACF3}" dt="2024-11-26T08:41:15.343" v="60"/>
        <pc:sldMkLst>
          <pc:docMk/>
          <pc:sldMk cId="0" sldId="270"/>
        </pc:sldMkLst>
      </pc:sldChg>
      <pc:sldChg chg="mod modShow">
        <pc:chgData name="Katie Eberstein" userId="S::katie.eberstein@brighton-hove.gov.uk::8552068e-af68-466d-8240-da5ec5ba8e15" providerId="AD" clId="Web-{7208C807-F8D1-47B9-9D64-BEDDAA22ACF3}" dt="2024-11-26T08:44:51.944" v="67"/>
        <pc:sldMkLst>
          <pc:docMk/>
          <pc:sldMk cId="0" sldId="274"/>
        </pc:sldMkLst>
      </pc:sldChg>
      <pc:sldChg chg="add del mod setBg">
        <pc:chgData name="Katie Eberstein" userId="S::katie.eberstein@brighton-hove.gov.uk::8552068e-af68-466d-8240-da5ec5ba8e15" providerId="AD" clId="Web-{7208C807-F8D1-47B9-9D64-BEDDAA22ACF3}" dt="2024-11-26T08:46:07.665" v="72"/>
        <pc:sldMkLst>
          <pc:docMk/>
          <pc:sldMk cId="0" sldId="280"/>
        </pc:sldMkLst>
      </pc:sldChg>
      <pc:sldChg chg="add del">
        <pc:chgData name="Katie Eberstein" userId="S::katie.eberstein@brighton-hove.gov.uk::8552068e-af68-466d-8240-da5ec5ba8e15" providerId="AD" clId="Web-{7208C807-F8D1-47B9-9D64-BEDDAA22ACF3}" dt="2024-11-26T08:49:39.642" v="81"/>
        <pc:sldMkLst>
          <pc:docMk/>
          <pc:sldMk cId="0" sldId="292"/>
        </pc:sldMkLst>
      </pc:sldChg>
      <pc:sldChg chg="mod modShow">
        <pc:chgData name="Katie Eberstein" userId="S::katie.eberstein@brighton-hove.gov.uk::8552068e-af68-466d-8240-da5ec5ba8e15" providerId="AD" clId="Web-{7208C807-F8D1-47B9-9D64-BEDDAA22ACF3}" dt="2024-11-26T08:40:36.982" v="58"/>
        <pc:sldMkLst>
          <pc:docMk/>
          <pc:sldMk cId="0" sldId="293"/>
        </pc:sldMkLst>
      </pc:sldChg>
      <pc:sldChg chg="mod modShow">
        <pc:chgData name="Katie Eberstein" userId="S::katie.eberstein@brighton-hove.gov.uk::8552068e-af68-466d-8240-da5ec5ba8e15" providerId="AD" clId="Web-{7208C807-F8D1-47B9-9D64-BEDDAA22ACF3}" dt="2024-11-26T08:47:43.028" v="79"/>
        <pc:sldMkLst>
          <pc:docMk/>
          <pc:sldMk cId="0" sldId="311"/>
        </pc:sldMkLst>
      </pc:sldChg>
      <pc:sldChg chg="mod modShow">
        <pc:chgData name="Katie Eberstein" userId="S::katie.eberstein@brighton-hove.gov.uk::8552068e-af68-466d-8240-da5ec5ba8e15" providerId="AD" clId="Web-{7208C807-F8D1-47B9-9D64-BEDDAA22ACF3}" dt="2024-11-26T12:53:55.019" v="245"/>
        <pc:sldMkLst>
          <pc:docMk/>
          <pc:sldMk cId="0" sldId="312"/>
        </pc:sldMkLst>
      </pc:sldChg>
      <pc:sldChg chg="addAnim">
        <pc:chgData name="Katie Eberstein" userId="S::katie.eberstein@brighton-hove.gov.uk::8552068e-af68-466d-8240-da5ec5ba8e15" providerId="AD" clId="Web-{7208C807-F8D1-47B9-9D64-BEDDAA22ACF3}" dt="2024-11-26T10:39:25.734" v="236"/>
        <pc:sldMkLst>
          <pc:docMk/>
          <pc:sldMk cId="1463904935" sldId="758"/>
        </pc:sldMkLst>
      </pc:sldChg>
      <pc:sldChg chg="mod modShow">
        <pc:chgData name="Katie Eberstein" userId="S::katie.eberstein@brighton-hove.gov.uk::8552068e-af68-466d-8240-da5ec5ba8e15" providerId="AD" clId="Web-{7208C807-F8D1-47B9-9D64-BEDDAA22ACF3}" dt="2024-11-26T10:38:39.451" v="234"/>
        <pc:sldMkLst>
          <pc:docMk/>
          <pc:sldMk cId="0" sldId="815"/>
        </pc:sldMkLst>
      </pc:sldChg>
      <pc:sldChg chg="del">
        <pc:chgData name="Katie Eberstein" userId="S::katie.eberstein@brighton-hove.gov.uk::8552068e-af68-466d-8240-da5ec5ba8e15" providerId="AD" clId="Web-{7208C807-F8D1-47B9-9D64-BEDDAA22ACF3}" dt="2024-11-26T12:59:54.406" v="368"/>
        <pc:sldMkLst>
          <pc:docMk/>
          <pc:sldMk cId="4049361683" sldId="843"/>
        </pc:sldMkLst>
      </pc:sldChg>
      <pc:sldChg chg="modSp mod modShow">
        <pc:chgData name="Katie Eberstein" userId="S::katie.eberstein@brighton-hove.gov.uk::8552068e-af68-466d-8240-da5ec5ba8e15" providerId="AD" clId="Web-{7208C807-F8D1-47B9-9D64-BEDDAA22ACF3}" dt="2024-11-26T08:40:16.700" v="57"/>
        <pc:sldMkLst>
          <pc:docMk/>
          <pc:sldMk cId="2410235376" sldId="957"/>
        </pc:sldMkLst>
      </pc:sldChg>
      <pc:sldChg chg="mod modShow">
        <pc:chgData name="Katie Eberstein" userId="S::katie.eberstein@brighton-hove.gov.uk::8552068e-af68-466d-8240-da5ec5ba8e15" providerId="AD" clId="Web-{7208C807-F8D1-47B9-9D64-BEDDAA22ACF3}" dt="2024-11-26T08:40:57.311" v="59"/>
        <pc:sldMkLst>
          <pc:docMk/>
          <pc:sldMk cId="2814565345" sldId="960"/>
        </pc:sldMkLst>
      </pc:sldChg>
      <pc:sldChg chg="modSp">
        <pc:chgData name="Katie Eberstein" userId="S::katie.eberstein@brighton-hove.gov.uk::8552068e-af68-466d-8240-da5ec5ba8e15" providerId="AD" clId="Web-{7208C807-F8D1-47B9-9D64-BEDDAA22ACF3}" dt="2024-11-26T08:39:42.621" v="56" actId="14100"/>
        <pc:sldMkLst>
          <pc:docMk/>
          <pc:sldMk cId="3517681680" sldId="961"/>
        </pc:sldMkLst>
      </pc:sldChg>
      <pc:sldChg chg="modSp">
        <pc:chgData name="Katie Eberstein" userId="S::katie.eberstein@brighton-hove.gov.uk::8552068e-af68-466d-8240-da5ec5ba8e15" providerId="AD" clId="Web-{7208C807-F8D1-47B9-9D64-BEDDAA22ACF3}" dt="2024-11-26T08:44:41.147" v="66" actId="20577"/>
        <pc:sldMkLst>
          <pc:docMk/>
          <pc:sldMk cId="851661566" sldId="964"/>
        </pc:sldMkLst>
      </pc:sldChg>
      <pc:sldChg chg="modSp">
        <pc:chgData name="Katie Eberstein" userId="S::katie.eberstein@brighton-hove.gov.uk::8552068e-af68-466d-8240-da5ec5ba8e15" providerId="AD" clId="Web-{7208C807-F8D1-47B9-9D64-BEDDAA22ACF3}" dt="2024-11-26T10:44:23.760" v="241" actId="20577"/>
        <pc:sldMkLst>
          <pc:docMk/>
          <pc:sldMk cId="1645767731" sldId="968"/>
        </pc:sldMkLst>
      </pc:sldChg>
      <pc:sldChg chg="modSp">
        <pc:chgData name="Katie Eberstein" userId="S::katie.eberstein@brighton-hove.gov.uk::8552068e-af68-466d-8240-da5ec5ba8e15" providerId="AD" clId="Web-{7208C807-F8D1-47B9-9D64-BEDDAA22ACF3}" dt="2024-11-26T08:52:59.743" v="231" actId="20577"/>
        <pc:sldMkLst>
          <pc:docMk/>
          <pc:sldMk cId="3843068370" sldId="970"/>
        </pc:sldMkLst>
      </pc:sldChg>
      <pc:sldChg chg="modSp">
        <pc:chgData name="Katie Eberstein" userId="S::katie.eberstein@brighton-hove.gov.uk::8552068e-af68-466d-8240-da5ec5ba8e15" providerId="AD" clId="Web-{7208C807-F8D1-47B9-9D64-BEDDAA22ACF3}" dt="2024-11-26T10:43:41.821" v="238"/>
        <pc:sldMkLst>
          <pc:docMk/>
          <pc:sldMk cId="3074576644" sldId="971"/>
        </pc:sldMkLst>
      </pc:sldChg>
      <pc:sldChg chg="mod modShow">
        <pc:chgData name="Katie Eberstein" userId="S::katie.eberstein@brighton-hove.gov.uk::8552068e-af68-466d-8240-da5ec5ba8e15" providerId="AD" clId="Web-{7208C807-F8D1-47B9-9D64-BEDDAA22ACF3}" dt="2024-11-26T08:47:36.700" v="78"/>
        <pc:sldMkLst>
          <pc:docMk/>
          <pc:sldMk cId="2829037649" sldId="973"/>
        </pc:sldMkLst>
      </pc:sldChg>
      <pc:sldChg chg="mod modShow">
        <pc:chgData name="Katie Eberstein" userId="S::katie.eberstein@brighton-hove.gov.uk::8552068e-af68-466d-8240-da5ec5ba8e15" providerId="AD" clId="Web-{7208C807-F8D1-47B9-9D64-BEDDAA22ACF3}" dt="2024-11-26T08:47:30.590" v="77"/>
        <pc:sldMkLst>
          <pc:docMk/>
          <pc:sldMk cId="1377002290" sldId="974"/>
        </pc:sldMkLst>
      </pc:sldChg>
      <pc:sldChg chg="modSp add replId">
        <pc:chgData name="Katie Eberstein" userId="S::katie.eberstein@brighton-hove.gov.uk::8552068e-af68-466d-8240-da5ec5ba8e15" providerId="AD" clId="Web-{7208C807-F8D1-47B9-9D64-BEDDAA22ACF3}" dt="2024-11-26T08:45:34.946" v="70" actId="20577"/>
        <pc:sldMkLst>
          <pc:docMk/>
          <pc:sldMk cId="68006975" sldId="2480"/>
        </pc:sldMkLst>
      </pc:sldChg>
      <pc:sldChg chg="add mod replId modShow">
        <pc:chgData name="Katie Eberstein" userId="S::katie.eberstein@brighton-hove.gov.uk::8552068e-af68-466d-8240-da5ec5ba8e15" providerId="AD" clId="Web-{7208C807-F8D1-47B9-9D64-BEDDAA22ACF3}" dt="2024-11-26T08:46:41.260" v="73"/>
        <pc:sldMkLst>
          <pc:docMk/>
          <pc:sldMk cId="1446937094" sldId="2481"/>
        </pc:sldMkLst>
      </pc:sldChg>
      <pc:sldChg chg="add mod replId modShow">
        <pc:chgData name="Katie Eberstein" userId="S::katie.eberstein@brighton-hove.gov.uk::8552068e-af68-466d-8240-da5ec5ba8e15" providerId="AD" clId="Web-{7208C807-F8D1-47B9-9D64-BEDDAA22ACF3}" dt="2024-11-26T08:47:12.996" v="75"/>
        <pc:sldMkLst>
          <pc:docMk/>
          <pc:sldMk cId="4255586495" sldId="2482"/>
        </pc:sldMkLst>
      </pc:sldChg>
      <pc:sldChg chg="modSp add replId">
        <pc:chgData name="Katie Eberstein" userId="S::katie.eberstein@brighton-hove.gov.uk::8552068e-af68-466d-8240-da5ec5ba8e15" providerId="AD" clId="Web-{7208C807-F8D1-47B9-9D64-BEDDAA22ACF3}" dt="2024-11-26T08:52:18.100" v="229" actId="20577"/>
        <pc:sldMkLst>
          <pc:docMk/>
          <pc:sldMk cId="223029061" sldId="2483"/>
        </pc:sldMkLst>
      </pc:sldChg>
      <pc:sldChg chg="add replId">
        <pc:chgData name="Katie Eberstein" userId="S::katie.eberstein@brighton-hove.gov.uk::8552068e-af68-466d-8240-da5ec5ba8e15" providerId="AD" clId="Web-{7208C807-F8D1-47B9-9D64-BEDDAA22ACF3}" dt="2024-11-26T10:45:38.466" v="242"/>
        <pc:sldMkLst>
          <pc:docMk/>
          <pc:sldMk cId="4110022328" sldId="2484"/>
        </pc:sldMkLst>
      </pc:sldChg>
      <pc:sldChg chg="add replId">
        <pc:chgData name="Katie Eberstein" userId="S::katie.eberstein@brighton-hove.gov.uk::8552068e-af68-466d-8240-da5ec5ba8e15" providerId="AD" clId="Web-{7208C807-F8D1-47B9-9D64-BEDDAA22ACF3}" dt="2024-11-26T10:47:22.204" v="243"/>
        <pc:sldMkLst>
          <pc:docMk/>
          <pc:sldMk cId="2448032445" sldId="2485"/>
        </pc:sldMkLst>
      </pc:sldChg>
      <pc:sldChg chg="add replId">
        <pc:chgData name="Katie Eberstein" userId="S::katie.eberstein@brighton-hove.gov.uk::8552068e-af68-466d-8240-da5ec5ba8e15" providerId="AD" clId="Web-{7208C807-F8D1-47B9-9D64-BEDDAA22ACF3}" dt="2024-11-26T12:53:23.361" v="244"/>
        <pc:sldMkLst>
          <pc:docMk/>
          <pc:sldMk cId="1763382163" sldId="2486"/>
        </pc:sldMkLst>
      </pc:sldChg>
      <pc:sldChg chg="addSp delSp modSp add replId">
        <pc:chgData name="Katie Eberstein" userId="S::katie.eberstein@brighton-hove.gov.uk::8552068e-af68-466d-8240-da5ec5ba8e15" providerId="AD" clId="Web-{7208C807-F8D1-47B9-9D64-BEDDAA22ACF3}" dt="2024-11-26T12:58:47.873" v="364" actId="20577"/>
        <pc:sldMkLst>
          <pc:docMk/>
          <pc:sldMk cId="1948368754" sldId="2487"/>
        </pc:sldMkLst>
      </pc:sldChg>
      <pc:sldChg chg="add del replId">
        <pc:chgData name="Katie Eberstein" userId="S::katie.eberstein@brighton-hove.gov.uk::8552068e-af68-466d-8240-da5ec5ba8e15" providerId="AD" clId="Web-{7208C807-F8D1-47B9-9D64-BEDDAA22ACF3}" dt="2024-11-26T12:59:30.327" v="366"/>
        <pc:sldMkLst>
          <pc:docMk/>
          <pc:sldMk cId="2129085331" sldId="2488"/>
        </pc:sldMkLst>
      </pc:sldChg>
      <pc:sldChg chg="add replId">
        <pc:chgData name="Katie Eberstein" userId="S::katie.eberstein@brighton-hove.gov.uk::8552068e-af68-466d-8240-da5ec5ba8e15" providerId="AD" clId="Web-{7208C807-F8D1-47B9-9D64-BEDDAA22ACF3}" dt="2024-11-26T12:59:45.250" v="367"/>
        <pc:sldMkLst>
          <pc:docMk/>
          <pc:sldMk cId="4055684010" sldId="2488"/>
        </pc:sldMkLst>
      </pc:sldChg>
    </pc:docChg>
  </pc:docChgLst>
  <pc:docChgLst>
    <pc:chgData name="Katie Eberstein" userId="S::katie.eberstein@brighton-hove.gov.uk::8552068e-af68-466d-8240-da5ec5ba8e15" providerId="AD" clId="Web-{BBD1C8EC-DA8F-43E8-8959-C2F8FD341E42}"/>
    <pc:docChg chg="addSld delSld modSld modSection">
      <pc:chgData name="Katie Eberstein" userId="S::katie.eberstein@brighton-hove.gov.uk::8552068e-af68-466d-8240-da5ec5ba8e15" providerId="AD" clId="Web-{BBD1C8EC-DA8F-43E8-8959-C2F8FD341E42}" dt="2024-11-26T08:34:32.375" v="13"/>
      <pc:docMkLst>
        <pc:docMk/>
      </pc:docMkLst>
      <pc:sldChg chg="mod modShow">
        <pc:chgData name="Katie Eberstein" userId="S::katie.eberstein@brighton-hove.gov.uk::8552068e-af68-466d-8240-da5ec5ba8e15" providerId="AD" clId="Web-{BBD1C8EC-DA8F-43E8-8959-C2F8FD341E42}" dt="2024-11-26T08:27:07.303" v="2"/>
        <pc:sldMkLst>
          <pc:docMk/>
          <pc:sldMk cId="0" sldId="259"/>
        </pc:sldMkLst>
      </pc:sldChg>
      <pc:sldChg chg="add del">
        <pc:chgData name="Katie Eberstein" userId="S::katie.eberstein@brighton-hove.gov.uk::8552068e-af68-466d-8240-da5ec5ba8e15" providerId="AD" clId="Web-{BBD1C8EC-DA8F-43E8-8959-C2F8FD341E42}" dt="2024-11-26T08:30:39.260" v="4"/>
        <pc:sldMkLst>
          <pc:docMk/>
          <pc:sldMk cId="0" sldId="261"/>
        </pc:sldMkLst>
      </pc:sldChg>
      <pc:sldChg chg="mod modShow">
        <pc:chgData name="Katie Eberstein" userId="S::katie.eberstein@brighton-hove.gov.uk::8552068e-af68-466d-8240-da5ec5ba8e15" providerId="AD" clId="Web-{BBD1C8EC-DA8F-43E8-8959-C2F8FD341E42}" dt="2024-11-26T08:32:43.075" v="11"/>
        <pc:sldMkLst>
          <pc:docMk/>
          <pc:sldMk cId="0" sldId="286"/>
        </pc:sldMkLst>
      </pc:sldChg>
      <pc:sldChg chg="mod modShow">
        <pc:chgData name="Katie Eberstein" userId="S::katie.eberstein@brighton-hove.gov.uk::8552068e-af68-466d-8240-da5ec5ba8e15" providerId="AD" clId="Web-{BBD1C8EC-DA8F-43E8-8959-C2F8FD341E42}" dt="2024-11-26T08:32:47.044" v="12"/>
        <pc:sldMkLst>
          <pc:docMk/>
          <pc:sldMk cId="0" sldId="288"/>
        </pc:sldMkLst>
      </pc:sldChg>
      <pc:sldChg chg="add del">
        <pc:chgData name="Katie Eberstein" userId="S::katie.eberstein@brighton-hove.gov.uk::8552068e-af68-466d-8240-da5ec5ba8e15" providerId="AD" clId="Web-{BBD1C8EC-DA8F-43E8-8959-C2F8FD341E42}" dt="2024-11-26T08:31:48.340" v="6"/>
        <pc:sldMkLst>
          <pc:docMk/>
          <pc:sldMk cId="0" sldId="294"/>
        </pc:sldMkLst>
      </pc:sldChg>
      <pc:sldChg chg="mod modShow">
        <pc:chgData name="Katie Eberstein" userId="S::katie.eberstein@brighton-hove.gov.uk::8552068e-af68-466d-8240-da5ec5ba8e15" providerId="AD" clId="Web-{BBD1C8EC-DA8F-43E8-8959-C2F8FD341E42}" dt="2024-11-26T08:31:57.215" v="7"/>
        <pc:sldMkLst>
          <pc:docMk/>
          <pc:sldMk cId="0" sldId="295"/>
        </pc:sldMkLst>
      </pc:sldChg>
      <pc:sldChg chg="del">
        <pc:chgData name="Katie Eberstein" userId="S::katie.eberstein@brighton-hove.gov.uk::8552068e-af68-466d-8240-da5ec5ba8e15" providerId="AD" clId="Web-{BBD1C8EC-DA8F-43E8-8959-C2F8FD341E42}" dt="2024-11-26T08:26:18.552" v="0"/>
        <pc:sldMkLst>
          <pc:docMk/>
          <pc:sldMk cId="2226142369" sldId="952"/>
        </pc:sldMkLst>
      </pc:sldChg>
      <pc:sldChg chg="del">
        <pc:chgData name="Katie Eberstein" userId="S::katie.eberstein@brighton-hove.gov.uk::8552068e-af68-466d-8240-da5ec5ba8e15" providerId="AD" clId="Web-{BBD1C8EC-DA8F-43E8-8959-C2F8FD341E42}" dt="2024-11-26T08:26:20.380" v="1"/>
        <pc:sldMkLst>
          <pc:docMk/>
          <pc:sldMk cId="1651396351" sldId="953"/>
        </pc:sldMkLst>
      </pc:sldChg>
      <pc:sldChg chg="delSp">
        <pc:chgData name="Katie Eberstein" userId="S::katie.eberstein@brighton-hove.gov.uk::8552068e-af68-466d-8240-da5ec5ba8e15" providerId="AD" clId="Web-{BBD1C8EC-DA8F-43E8-8959-C2F8FD341E42}" dt="2024-11-26T08:34:32.375" v="13"/>
        <pc:sldMkLst>
          <pc:docMk/>
          <pc:sldMk cId="3504595447" sldId="959"/>
        </pc:sldMkLst>
      </pc:sldChg>
      <pc:sldChg chg="mod modShow">
        <pc:chgData name="Katie Eberstein" userId="S::katie.eberstein@brighton-hove.gov.uk::8552068e-af68-466d-8240-da5ec5ba8e15" providerId="AD" clId="Web-{BBD1C8EC-DA8F-43E8-8959-C2F8FD341E42}" dt="2024-11-26T08:32:16.465" v="8"/>
        <pc:sldMkLst>
          <pc:docMk/>
          <pc:sldMk cId="2130500693" sldId="975"/>
        </pc:sldMkLst>
      </pc:sldChg>
      <pc:sldChg chg="add del">
        <pc:chgData name="Katie Eberstein" userId="S::katie.eberstein@brighton-hove.gov.uk::8552068e-af68-466d-8240-da5ec5ba8e15" providerId="AD" clId="Web-{BBD1C8EC-DA8F-43E8-8959-C2F8FD341E42}" dt="2024-11-26T08:32:29.341" v="10"/>
        <pc:sldMkLst>
          <pc:docMk/>
          <pc:sldMk cId="1827578387" sldId="976"/>
        </pc:sldMkLst>
      </pc:sldChg>
    </pc:docChg>
  </pc:docChgLst>
  <pc:docChgLst>
    <pc:chgData name="Katie Eberstein" userId="S::katie.eberstein@brighton-hove.gov.uk::8552068e-af68-466d-8240-da5ec5ba8e15" providerId="AD" clId="Web-{6055B5A8-0704-4E04-A846-40127F979B6D}"/>
    <pc:docChg chg="modSld">
      <pc:chgData name="Katie Eberstein" userId="S::katie.eberstein@brighton-hove.gov.uk::8552068e-af68-466d-8240-da5ec5ba8e15" providerId="AD" clId="Web-{6055B5A8-0704-4E04-A846-40127F979B6D}" dt="2024-11-19T21:44:58.265" v="51" actId="20577"/>
      <pc:docMkLst>
        <pc:docMk/>
      </pc:docMkLst>
      <pc:sldChg chg="modSp">
        <pc:chgData name="Katie Eberstein" userId="S::katie.eberstein@brighton-hove.gov.uk::8552068e-af68-466d-8240-da5ec5ba8e15" providerId="AD" clId="Web-{6055B5A8-0704-4E04-A846-40127F979B6D}" dt="2024-11-19T21:44:58.265" v="51" actId="20577"/>
        <pc:sldMkLst>
          <pc:docMk/>
          <pc:sldMk cId="0" sldId="813"/>
        </pc:sldMkLst>
      </pc:sldChg>
      <pc:sldChg chg="delSp modSp">
        <pc:chgData name="Katie Eberstein" userId="S::katie.eberstein@brighton-hove.gov.uk::8552068e-af68-466d-8240-da5ec5ba8e15" providerId="AD" clId="Web-{6055B5A8-0704-4E04-A846-40127F979B6D}" dt="2024-11-19T21:44:24.858" v="19" actId="20577"/>
        <pc:sldMkLst>
          <pc:docMk/>
          <pc:sldMk cId="3210639457" sldId="955"/>
        </pc:sldMkLst>
      </pc:sldChg>
      <pc:sldChg chg="modSp">
        <pc:chgData name="Katie Eberstein" userId="S::katie.eberstein@brighton-hove.gov.uk::8552068e-af68-466d-8240-da5ec5ba8e15" providerId="AD" clId="Web-{6055B5A8-0704-4E04-A846-40127F979B6D}" dt="2024-11-19T21:44:45.811" v="37" actId="20577"/>
        <pc:sldMkLst>
          <pc:docMk/>
          <pc:sldMk cId="2845475648" sldId="981"/>
        </pc:sldMkLst>
      </pc:sldChg>
    </pc:docChg>
  </pc:docChgLst>
  <pc:docChgLst>
    <pc:chgData name="Katie Eberstein" userId="S::katie.eberstein@brighton-hove.gov.uk::8552068e-af68-466d-8240-da5ec5ba8e15" providerId="AD" clId="Web-{1AC05661-3FFD-4804-83FA-C99ACED84CFF}"/>
    <pc:docChg chg="addSld modSection">
      <pc:chgData name="Katie Eberstein" userId="S::katie.eberstein@brighton-hove.gov.uk::8552068e-af68-466d-8240-da5ec5ba8e15" providerId="AD" clId="Web-{1AC05661-3FFD-4804-83FA-C99ACED84CFF}" dt="2024-11-26T08:25:08.688" v="1"/>
      <pc:docMkLst>
        <pc:docMk/>
      </pc:docMkLst>
      <pc:sldChg chg="add">
        <pc:chgData name="Katie Eberstein" userId="S::katie.eberstein@brighton-hove.gov.uk::8552068e-af68-466d-8240-da5ec5ba8e15" providerId="AD" clId="Web-{1AC05661-3FFD-4804-83FA-C99ACED84CFF}" dt="2024-11-26T08:25:08.673" v="0"/>
        <pc:sldMkLst>
          <pc:docMk/>
          <pc:sldMk cId="2226142369" sldId="2478"/>
        </pc:sldMkLst>
      </pc:sldChg>
      <pc:sldChg chg="add">
        <pc:chgData name="Katie Eberstein" userId="S::katie.eberstein@brighton-hove.gov.uk::8552068e-af68-466d-8240-da5ec5ba8e15" providerId="AD" clId="Web-{1AC05661-3FFD-4804-83FA-C99ACED84CFF}" dt="2024-11-26T08:25:08.688" v="1"/>
        <pc:sldMkLst>
          <pc:docMk/>
          <pc:sldMk cId="1651396351" sldId="2479"/>
        </pc:sldMkLst>
      </pc:sldChg>
    </pc:docChg>
  </pc:docChgLst>
  <pc:docChgLst>
    <pc:chgData name="Katie Eberstein" userId="S::katie.eberstein@brighton-hove.gov.uk::8552068e-af68-466d-8240-da5ec5ba8e15" providerId="AD" clId="Web-{6F6A4E68-82B8-491E-B9AC-59F9DB198847}"/>
    <pc:docChg chg="sldOrd">
      <pc:chgData name="Katie Eberstein" userId="S::katie.eberstein@brighton-hove.gov.uk::8552068e-af68-466d-8240-da5ec5ba8e15" providerId="AD" clId="Web-{6F6A4E68-82B8-491E-B9AC-59F9DB198847}" dt="2024-11-26T08:23:41.156" v="0"/>
      <pc:docMkLst>
        <pc:docMk/>
      </pc:docMkLst>
      <pc:sldChg chg="ord">
        <pc:chgData name="Katie Eberstein" userId="S::katie.eberstein@brighton-hove.gov.uk::8552068e-af68-466d-8240-da5ec5ba8e15" providerId="AD" clId="Web-{6F6A4E68-82B8-491E-B9AC-59F9DB198847}" dt="2024-11-26T08:23:41.156" v="0"/>
        <pc:sldMkLst>
          <pc:docMk/>
          <pc:sldMk cId="304989094" sldId="852"/>
        </pc:sldMkLst>
      </pc:sldChg>
    </pc:docChg>
  </pc:docChgLst>
  <pc:docChgLst>
    <pc:chgData name="Katie Eberstein" userId="S::katie.eberstein@brighton-hove.gov.uk::8552068e-af68-466d-8240-da5ec5ba8e15" providerId="AD" clId="Web-{AC86AA98-1F93-AB38-3118-FE72A8736B9C}"/>
    <pc:docChg chg="addSld delSld modSld modSection">
      <pc:chgData name="Katie Eberstein" userId="S::katie.eberstein@brighton-hove.gov.uk::8552068e-af68-466d-8240-da5ec5ba8e15" providerId="AD" clId="Web-{AC86AA98-1F93-AB38-3118-FE72A8736B9C}" dt="2025-03-31T13:58:42.370" v="68"/>
      <pc:docMkLst>
        <pc:docMk/>
      </pc:docMkLst>
      <pc:sldChg chg="delSp modSp">
        <pc:chgData name="Katie Eberstein" userId="S::katie.eberstein@brighton-hove.gov.uk::8552068e-af68-466d-8240-da5ec5ba8e15" providerId="AD" clId="Web-{AC86AA98-1F93-AB38-3118-FE72A8736B9C}" dt="2025-03-31T13:58:18.885" v="49"/>
        <pc:sldMkLst>
          <pc:docMk/>
          <pc:sldMk cId="0" sldId="821"/>
        </pc:sldMkLst>
      </pc:sldChg>
      <pc:sldChg chg="modSp">
        <pc:chgData name="Katie Eberstein" userId="S::katie.eberstein@brighton-hove.gov.uk::8552068e-af68-466d-8240-da5ec5ba8e15" providerId="AD" clId="Web-{AC86AA98-1F93-AB38-3118-FE72A8736B9C}" dt="2025-03-31T13:58:40.902" v="67" actId="20577"/>
        <pc:sldMkLst>
          <pc:docMk/>
          <pc:sldMk cId="2915954090" sldId="946"/>
        </pc:sldMkLst>
      </pc:sldChg>
      <pc:sldChg chg="add del">
        <pc:chgData name="Katie Eberstein" userId="S::katie.eberstein@brighton-hove.gov.uk::8552068e-af68-466d-8240-da5ec5ba8e15" providerId="AD" clId="Web-{AC86AA98-1F93-AB38-3118-FE72A8736B9C}" dt="2025-03-31T13:57:36.679" v="33"/>
        <pc:sldMkLst>
          <pc:docMk/>
          <pc:sldMk cId="2346135059" sldId="2491"/>
        </pc:sldMkLst>
      </pc:sldChg>
      <pc:sldChg chg="del">
        <pc:chgData name="Katie Eberstein" userId="S::katie.eberstein@brighton-hove.gov.uk::8552068e-af68-466d-8240-da5ec5ba8e15" providerId="AD" clId="Web-{AC86AA98-1F93-AB38-3118-FE72A8736B9C}" dt="2025-03-31T13:58:42.370" v="68"/>
        <pc:sldMkLst>
          <pc:docMk/>
          <pc:sldMk cId="3475940458" sldId="2597"/>
        </pc:sldMkLst>
      </pc:sldChg>
      <pc:sldChg chg="del">
        <pc:chgData name="Katie Eberstein" userId="S::katie.eberstein@brighton-hove.gov.uk::8552068e-af68-466d-8240-da5ec5ba8e15" providerId="AD" clId="Web-{AC86AA98-1F93-AB38-3118-FE72A8736B9C}" dt="2025-03-31T13:57:03.708" v="2"/>
        <pc:sldMkLst>
          <pc:docMk/>
          <pc:sldMk cId="158798804" sldId="2607"/>
        </pc:sldMkLst>
      </pc:sldChg>
      <pc:sldChg chg="addSp delSp modSp add replId">
        <pc:chgData name="Katie Eberstein" userId="S::katie.eberstein@brighton-hove.gov.uk::8552068e-af68-466d-8240-da5ec5ba8e15" providerId="AD" clId="Web-{AC86AA98-1F93-AB38-3118-FE72A8736B9C}" dt="2025-03-31T13:57:32.913" v="32" actId="20577"/>
        <pc:sldMkLst>
          <pc:docMk/>
          <pc:sldMk cId="4243581298" sldId="2608"/>
        </pc:sldMkLst>
      </pc:sldChg>
    </pc:docChg>
  </pc:docChgLst>
  <pc:docChgLst>
    <pc:chgData name="Louisa Antonioli" userId="S::louisa.antonioli_suffolk.gov.uk#ext#@brightonandhovecc.onmicrosoft.com::4819a051-def5-4749-8cc6-153f9a6c47d4" providerId="AD" clId="Web-{365249F5-845D-FE16-7AC0-25158ABB0486}"/>
    <pc:docChg chg="modSld">
      <pc:chgData name="Louisa Antonioli" userId="S::louisa.antonioli_suffolk.gov.uk#ext#@brightonandhovecc.onmicrosoft.com::4819a051-def5-4749-8cc6-153f9a6c47d4" providerId="AD" clId="Web-{365249F5-845D-FE16-7AC0-25158ABB0486}" dt="2025-03-03T11:22:53.876" v="90" actId="20577"/>
      <pc:docMkLst>
        <pc:docMk/>
      </pc:docMkLst>
      <pc:sldChg chg="modSp">
        <pc:chgData name="Louisa Antonioli" userId="S::louisa.antonioli_suffolk.gov.uk#ext#@brightonandhovecc.onmicrosoft.com::4819a051-def5-4749-8cc6-153f9a6c47d4" providerId="AD" clId="Web-{365249F5-845D-FE16-7AC0-25158ABB0486}" dt="2025-03-03T11:22:53.876" v="90" actId="20577"/>
        <pc:sldMkLst>
          <pc:docMk/>
          <pc:sldMk cId="0" sldId="813"/>
        </pc:sldMkLst>
      </pc:sldChg>
    </pc:docChg>
  </pc:docChgLst>
  <pc:docChgLst>
    <pc:chgData name="Katie Eberstein" userId="S::katie.eberstein@brighton-hove.gov.uk::8552068e-af68-466d-8240-da5ec5ba8e15" providerId="AD" clId="Web-{9F47A26B-9AA5-42DB-B275-CC3A8E63587D}"/>
    <pc:docChg chg="delSld modSld sldOrd modSection">
      <pc:chgData name="Katie Eberstein" userId="S::katie.eberstein@brighton-hove.gov.uk::8552068e-af68-466d-8240-da5ec5ba8e15" providerId="AD" clId="Web-{9F47A26B-9AA5-42DB-B275-CC3A8E63587D}" dt="2025-03-04T11:55:41.516" v="3311"/>
      <pc:docMkLst>
        <pc:docMk/>
      </pc:docMkLst>
      <pc:sldChg chg="modNotes">
        <pc:chgData name="Katie Eberstein" userId="S::katie.eberstein@brighton-hove.gov.uk::8552068e-af68-466d-8240-da5ec5ba8e15" providerId="AD" clId="Web-{9F47A26B-9AA5-42DB-B275-CC3A8E63587D}" dt="2025-03-04T11:14:52.291" v="467"/>
        <pc:sldMkLst>
          <pc:docMk/>
          <pc:sldMk cId="0" sldId="261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16:13.609" v="585"/>
        <pc:sldMkLst>
          <pc:docMk/>
          <pc:sldMk cId="0" sldId="262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17:37.474" v="683"/>
        <pc:sldMkLst>
          <pc:docMk/>
          <pc:sldMk cId="0" sldId="263"/>
        </pc:sldMkLst>
      </pc:sldChg>
      <pc:sldChg chg="ord modNotes">
        <pc:chgData name="Katie Eberstein" userId="S::katie.eberstein@brighton-hove.gov.uk::8552068e-af68-466d-8240-da5ec5ba8e15" providerId="AD" clId="Web-{9F47A26B-9AA5-42DB-B275-CC3A8E63587D}" dt="2025-03-04T11:19:15.074" v="747"/>
        <pc:sldMkLst>
          <pc:docMk/>
          <pc:sldMk cId="0" sldId="265"/>
        </pc:sldMkLst>
      </pc:sldChg>
      <pc:sldChg chg="del">
        <pc:chgData name="Katie Eberstein" userId="S::katie.eberstein@brighton-hove.gov.uk::8552068e-af68-466d-8240-da5ec5ba8e15" providerId="AD" clId="Web-{9F47A26B-9AA5-42DB-B275-CC3A8E63587D}" dt="2025-03-04T11:21:21.004" v="888"/>
        <pc:sldMkLst>
          <pc:docMk/>
          <pc:sldMk cId="0" sldId="266"/>
        </pc:sldMkLst>
      </pc:sldChg>
      <pc:sldChg chg="ord modNotes">
        <pc:chgData name="Katie Eberstein" userId="S::katie.eberstein@brighton-hove.gov.uk::8552068e-af68-466d-8240-da5ec5ba8e15" providerId="AD" clId="Web-{9F47A26B-9AA5-42DB-B275-CC3A8E63587D}" dt="2025-03-04T11:21:14.019" v="887"/>
        <pc:sldMkLst>
          <pc:docMk/>
          <pc:sldMk cId="0" sldId="267"/>
        </pc:sldMkLst>
      </pc:sldChg>
      <pc:sldChg chg="ord modNotes">
        <pc:chgData name="Katie Eberstein" userId="S::katie.eberstein@brighton-hove.gov.uk::8552068e-af68-466d-8240-da5ec5ba8e15" providerId="AD" clId="Web-{9F47A26B-9AA5-42DB-B275-CC3A8E63587D}" dt="2025-03-04T11:36:59.692" v="2072"/>
        <pc:sldMkLst>
          <pc:docMk/>
          <pc:sldMk cId="0" sldId="270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48:51.395" v="2731"/>
        <pc:sldMkLst>
          <pc:docMk/>
          <pc:sldMk cId="0" sldId="271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41:12.255" v="2448"/>
        <pc:sldMkLst>
          <pc:docMk/>
          <pc:sldMk cId="0" sldId="272"/>
        </pc:sldMkLst>
      </pc:sldChg>
      <pc:sldChg chg="del">
        <pc:chgData name="Katie Eberstein" userId="S::katie.eberstein@brighton-hove.gov.uk::8552068e-af68-466d-8240-da5ec5ba8e15" providerId="AD" clId="Web-{9F47A26B-9AA5-42DB-B275-CC3A8E63587D}" dt="2025-03-04T11:37:26.396" v="2086"/>
        <pc:sldMkLst>
          <pc:docMk/>
          <pc:sldMk cId="0" sldId="274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38:15.275" v="2129"/>
        <pc:sldMkLst>
          <pc:docMk/>
          <pc:sldMk cId="0" sldId="280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09:26.488" v="250"/>
        <pc:sldMkLst>
          <pc:docMk/>
          <pc:sldMk cId="3948644639" sldId="442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06:55.087" v="133"/>
        <pc:sldMkLst>
          <pc:docMk/>
          <pc:sldMk cId="3175550145" sldId="466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05:50.692" v="97"/>
        <pc:sldMkLst>
          <pc:docMk/>
          <pc:sldMk cId="2032481286" sldId="472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11:39.372" v="359"/>
        <pc:sldMkLst>
          <pc:docMk/>
          <pc:sldMk cId="1463904935" sldId="758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14:20.148" v="416"/>
        <pc:sldMkLst>
          <pc:docMk/>
          <pc:sldMk cId="768008807" sldId="768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08:51:17.878" v="0"/>
        <pc:sldMkLst>
          <pc:docMk/>
          <pc:sldMk cId="3210639457" sldId="955"/>
        </pc:sldMkLst>
      </pc:sldChg>
      <pc:sldChg chg="del">
        <pc:chgData name="Katie Eberstein" userId="S::katie.eberstein@brighton-hove.gov.uk::8552068e-af68-466d-8240-da5ec5ba8e15" providerId="AD" clId="Web-{9F47A26B-9AA5-42DB-B275-CC3A8E63587D}" dt="2025-03-04T11:21:35.146" v="889"/>
        <pc:sldMkLst>
          <pc:docMk/>
          <pc:sldMk cId="2410235376" sldId="957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31:13.794" v="1330"/>
        <pc:sldMkLst>
          <pc:docMk/>
          <pc:sldMk cId="3504595447" sldId="959"/>
        </pc:sldMkLst>
      </pc:sldChg>
      <pc:sldChg chg="ord modNotes">
        <pc:chgData name="Katie Eberstein" userId="S::katie.eberstein@brighton-hove.gov.uk::8552068e-af68-466d-8240-da5ec5ba8e15" providerId="AD" clId="Web-{9F47A26B-9AA5-42DB-B275-CC3A8E63587D}" dt="2025-03-04T11:26:17.524" v="1217"/>
        <pc:sldMkLst>
          <pc:docMk/>
          <pc:sldMk cId="3517681680" sldId="961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35:34.405" v="1902"/>
        <pc:sldMkLst>
          <pc:docMk/>
          <pc:sldMk cId="851661566" sldId="964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42:11.025" v="2527"/>
        <pc:sldMkLst>
          <pc:docMk/>
          <pc:sldMk cId="1668475864" sldId="966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32:33.455" v="1489"/>
        <pc:sldMkLst>
          <pc:docMk/>
          <pc:sldMk cId="3689626943" sldId="969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55:41.516" v="3311"/>
        <pc:sldMkLst>
          <pc:docMk/>
          <pc:sldMk cId="2829037649" sldId="973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32:52.003" v="1528"/>
        <pc:sldMkLst>
          <pc:docMk/>
          <pc:sldMk cId="3744152164" sldId="980"/>
        </pc:sldMkLst>
      </pc:sldChg>
      <pc:sldChg chg="del">
        <pc:chgData name="Katie Eberstein" userId="S::katie.eberstein@brighton-hove.gov.uk::8552068e-af68-466d-8240-da5ec5ba8e15" providerId="AD" clId="Web-{9F47A26B-9AA5-42DB-B275-CC3A8E63587D}" dt="2025-03-04T11:41:13.349" v="2449"/>
        <pc:sldMkLst>
          <pc:docMk/>
          <pc:sldMk cId="1446937094" sldId="2481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51:04.638" v="2944"/>
        <pc:sldMkLst>
          <pc:docMk/>
          <pc:sldMk cId="4255586495" sldId="2482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52:38.176" v="2997"/>
        <pc:sldMkLst>
          <pc:docMk/>
          <pc:sldMk cId="4110022328" sldId="2484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05:01.720" v="42"/>
        <pc:sldMkLst>
          <pc:docMk/>
          <pc:sldMk cId="2448032445" sldId="2485"/>
        </pc:sldMkLst>
      </pc:sldChg>
    </pc:docChg>
  </pc:docChgLst>
  <pc:docChgLst>
    <pc:chgData name="Katie Eberstein" userId="S::katie.eberstein@brighton-hove.gov.uk::8552068e-af68-466d-8240-da5ec5ba8e15" providerId="AD" clId="Web-{D024573C-DA5C-469E-8604-9A222C046691}"/>
    <pc:docChg chg="modSld">
      <pc:chgData name="Katie Eberstein" userId="S::katie.eberstein@brighton-hove.gov.uk::8552068e-af68-466d-8240-da5ec5ba8e15" providerId="AD" clId="Web-{D024573C-DA5C-469E-8604-9A222C046691}" dt="2025-03-03T21:02:23.905" v="10" actId="20577"/>
      <pc:docMkLst>
        <pc:docMk/>
      </pc:docMkLst>
      <pc:sldChg chg="modSp">
        <pc:chgData name="Katie Eberstein" userId="S::katie.eberstein@brighton-hove.gov.uk::8552068e-af68-466d-8240-da5ec5ba8e15" providerId="AD" clId="Web-{D024573C-DA5C-469E-8604-9A222C046691}" dt="2025-03-03T21:02:23.905" v="10" actId="20577"/>
        <pc:sldMkLst>
          <pc:docMk/>
          <pc:sldMk cId="0" sldId="813"/>
        </pc:sldMkLst>
      </pc:sldChg>
    </pc:docChg>
  </pc:docChgLst>
  <pc:docChgLst>
    <pc:chgData name="Marc Tench" userId="S::marc.tench_leicester.gov.uk#ext#@brightonandhovecc.onmicrosoft.com::9bf5dfe4-9234-423e-af9b-5ff8bb517447" providerId="AD" clId="Web-{407F37DE-9671-4415-A976-F9A491FBA6B3}"/>
    <pc:docChg chg="modSld">
      <pc:chgData name="Marc Tench" userId="S::marc.tench_leicester.gov.uk#ext#@brightonandhovecc.onmicrosoft.com::9bf5dfe4-9234-423e-af9b-5ff8bb517447" providerId="AD" clId="Web-{407F37DE-9671-4415-A976-F9A491FBA6B3}" dt="2024-11-25T15:24:48.354" v="12" actId="20577"/>
      <pc:docMkLst>
        <pc:docMk/>
      </pc:docMkLst>
      <pc:sldChg chg="modSp">
        <pc:chgData name="Marc Tench" userId="S::marc.tench_leicester.gov.uk#ext#@brightonandhovecc.onmicrosoft.com::9bf5dfe4-9234-423e-af9b-5ff8bb517447" providerId="AD" clId="Web-{407F37DE-9671-4415-A976-F9A491FBA6B3}" dt="2024-11-25T15:24:48.354" v="12" actId="20577"/>
        <pc:sldMkLst>
          <pc:docMk/>
          <pc:sldMk cId="472736255" sldId="936"/>
        </pc:sldMkLst>
      </pc:sldChg>
    </pc:docChg>
  </pc:docChgLst>
  <pc:docChgLst>
    <pc:chgData name="Louisa Antonioli" userId="S::louisa.antonioli_suffolk.gov.uk#ext#@brightonandhovecc.onmicrosoft.com::4819a051-def5-4749-8cc6-153f9a6c47d4" providerId="AD" clId="Web-{316C7DE3-EFD4-1B7F-4736-D3BB3C3D94C6}"/>
    <pc:docChg chg="addSld delSld modSld modSection">
      <pc:chgData name="Louisa Antonioli" userId="S::louisa.antonioli_suffolk.gov.uk#ext#@brightonandhovecc.onmicrosoft.com::4819a051-def5-4749-8cc6-153f9a6c47d4" providerId="AD" clId="Web-{316C7DE3-EFD4-1B7F-4736-D3BB3C3D94C6}" dt="2025-03-03T11:53:54.899" v="14" actId="20577"/>
      <pc:docMkLst>
        <pc:docMk/>
      </pc:docMkLst>
      <pc:sldChg chg="del">
        <pc:chgData name="Louisa Antonioli" userId="S::louisa.antonioli_suffolk.gov.uk#ext#@brightonandhovecc.onmicrosoft.com::4819a051-def5-4749-8cc6-153f9a6c47d4" providerId="AD" clId="Web-{316C7DE3-EFD4-1B7F-4736-D3BB3C3D94C6}" dt="2025-03-03T11:52:07.438" v="1"/>
        <pc:sldMkLst>
          <pc:docMk/>
          <pc:sldMk cId="3347900755" sldId="2490"/>
        </pc:sldMkLst>
      </pc:sldChg>
      <pc:sldChg chg="modSp add">
        <pc:chgData name="Louisa Antonioli" userId="S::louisa.antonioli_suffolk.gov.uk#ext#@brightonandhovecc.onmicrosoft.com::4819a051-def5-4749-8cc6-153f9a6c47d4" providerId="AD" clId="Web-{316C7DE3-EFD4-1B7F-4736-D3BB3C3D94C6}" dt="2025-03-03T11:53:54.899" v="14" actId="20577"/>
        <pc:sldMkLst>
          <pc:docMk/>
          <pc:sldMk cId="769764903" sldId="260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B0804A-A112-4C25-8A7F-E9C39EC8D31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ED24D17-DA18-4070-8379-1211F1FD12C2}">
      <dgm:prSet phldrT="[Text]"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Interwoven in lessons</a:t>
          </a:r>
          <a:endParaRPr lang="en-GB" sz="1400">
            <a:solidFill>
              <a:schemeClr val="tx1"/>
            </a:solidFill>
          </a:endParaRPr>
        </a:p>
      </dgm:t>
    </dgm:pt>
    <dgm:pt modelId="{6A5128B7-6FD5-4143-9E3C-D9A6EFD39DFD}" type="parTrans" cxnId="{93782E66-F191-4552-8B44-389DA214A310}">
      <dgm:prSet/>
      <dgm:spPr/>
      <dgm:t>
        <a:bodyPr/>
        <a:lstStyle/>
        <a:p>
          <a:endParaRPr lang="en-GB"/>
        </a:p>
      </dgm:t>
    </dgm:pt>
    <dgm:pt modelId="{662A1A14-CB79-4007-97DF-805588F2D20C}" type="sibTrans" cxnId="{93782E66-F191-4552-8B44-389DA214A310}">
      <dgm:prSet/>
      <dgm:spPr/>
      <dgm:t>
        <a:bodyPr/>
        <a:lstStyle/>
        <a:p>
          <a:endParaRPr lang="en-GB"/>
        </a:p>
      </dgm:t>
    </dgm:pt>
    <dgm:pt modelId="{33BD7478-B6AD-422C-BD7C-B6B77576207C}">
      <dgm:prSet phldrT="[Text]"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Action and empowerment</a:t>
          </a:r>
          <a:endParaRPr lang="en-GB" sz="1400">
            <a:solidFill>
              <a:schemeClr val="tx1"/>
            </a:solidFill>
          </a:endParaRPr>
        </a:p>
      </dgm:t>
    </dgm:pt>
    <dgm:pt modelId="{13317036-0A6E-402E-8531-B8E55BF15E69}" type="parTrans" cxnId="{78C8113B-4DAB-478A-838B-A97223775DC7}">
      <dgm:prSet/>
      <dgm:spPr/>
      <dgm:t>
        <a:bodyPr/>
        <a:lstStyle/>
        <a:p>
          <a:endParaRPr lang="en-GB"/>
        </a:p>
      </dgm:t>
    </dgm:pt>
    <dgm:pt modelId="{22FD3886-4969-4966-B67F-44BBAA87AF10}" type="sibTrans" cxnId="{78C8113B-4DAB-478A-838B-A97223775DC7}">
      <dgm:prSet/>
      <dgm:spPr/>
      <dgm:t>
        <a:bodyPr/>
        <a:lstStyle/>
        <a:p>
          <a:endParaRPr lang="en-GB"/>
        </a:p>
      </dgm:t>
    </dgm:pt>
    <dgm:pt modelId="{4E1AC4E2-6E97-45E9-A482-549A2A27C691}">
      <dgm:prSet phldrT="[Text]"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Connections with nature</a:t>
          </a:r>
          <a:endParaRPr lang="en-GB" sz="1400">
            <a:solidFill>
              <a:schemeClr val="tx1"/>
            </a:solidFill>
          </a:endParaRPr>
        </a:p>
      </dgm:t>
    </dgm:pt>
    <dgm:pt modelId="{E98D896C-C027-4E41-B34B-3AE2F0B89BF3}" type="parTrans" cxnId="{F0BFC341-34A4-4262-8341-F8B9BDB7A6BF}">
      <dgm:prSet/>
      <dgm:spPr/>
      <dgm:t>
        <a:bodyPr/>
        <a:lstStyle/>
        <a:p>
          <a:endParaRPr lang="en-GB"/>
        </a:p>
      </dgm:t>
    </dgm:pt>
    <dgm:pt modelId="{4A77168A-AFDE-415C-9449-1791A4ACEA7D}" type="sibTrans" cxnId="{F0BFC341-34A4-4262-8341-F8B9BDB7A6BF}">
      <dgm:prSet/>
      <dgm:spPr/>
      <dgm:t>
        <a:bodyPr/>
        <a:lstStyle/>
        <a:p>
          <a:endParaRPr lang="en-GB"/>
        </a:p>
      </dgm:t>
    </dgm:pt>
    <dgm:pt modelId="{4941EE44-5FFA-4A53-AF2D-96A28F0D3059}">
      <dgm:prSet phldrT="[Text]" phldr="0" custT="1"/>
      <dgm:spPr/>
      <dgm:t>
        <a:bodyPr/>
        <a:lstStyle/>
        <a:p>
          <a:r>
            <a:rPr lang="en-GB" sz="1400">
              <a:solidFill>
                <a:schemeClr val="tx1"/>
              </a:solidFill>
              <a:latin typeface="Aptos Display" panose="020F0302020204030204"/>
            </a:rPr>
            <a:t>Culture</a:t>
          </a:r>
          <a:endParaRPr lang="en-GB" sz="1400">
            <a:solidFill>
              <a:schemeClr val="tx1"/>
            </a:solidFill>
          </a:endParaRPr>
        </a:p>
      </dgm:t>
    </dgm:pt>
    <dgm:pt modelId="{04B4C876-6A9E-4B10-A02D-DCF5E5CE77B6}" type="parTrans" cxnId="{B51FD07F-DD4F-4113-B1B6-DCACD5007D65}">
      <dgm:prSet/>
      <dgm:spPr/>
      <dgm:t>
        <a:bodyPr/>
        <a:lstStyle/>
        <a:p>
          <a:endParaRPr lang="en-GB"/>
        </a:p>
      </dgm:t>
    </dgm:pt>
    <dgm:pt modelId="{E46DBD2E-EBFE-4FA1-8353-B0243B2A0632}" type="sibTrans" cxnId="{B51FD07F-DD4F-4113-B1B6-DCACD5007D65}">
      <dgm:prSet/>
      <dgm:spPr/>
      <dgm:t>
        <a:bodyPr/>
        <a:lstStyle/>
        <a:p>
          <a:endParaRPr lang="en-GB"/>
        </a:p>
      </dgm:t>
    </dgm:pt>
    <dgm:pt modelId="{D7BBA0CA-446C-4EE7-B8CF-F8E2616D94E9}">
      <dgm:prSet phldrT="[Text]"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School organisation – sustainable practices</a:t>
          </a:r>
          <a:endParaRPr lang="en-GB" sz="1400">
            <a:solidFill>
              <a:schemeClr val="tx1"/>
            </a:solidFill>
          </a:endParaRPr>
        </a:p>
      </dgm:t>
    </dgm:pt>
    <dgm:pt modelId="{5051A349-34F1-4FFD-91A1-9AB9F8419C63}" type="parTrans" cxnId="{65FD83F3-CB06-4957-AE5E-C2F6A5A2FF05}">
      <dgm:prSet/>
      <dgm:spPr/>
      <dgm:t>
        <a:bodyPr/>
        <a:lstStyle/>
        <a:p>
          <a:endParaRPr lang="en-GB"/>
        </a:p>
      </dgm:t>
    </dgm:pt>
    <dgm:pt modelId="{05603A58-1950-4613-8428-0FC316797E32}" type="sibTrans" cxnId="{65FD83F3-CB06-4957-AE5E-C2F6A5A2FF05}">
      <dgm:prSet/>
      <dgm:spPr/>
      <dgm:t>
        <a:bodyPr/>
        <a:lstStyle/>
        <a:p>
          <a:endParaRPr lang="en-GB"/>
        </a:p>
      </dgm:t>
    </dgm:pt>
    <dgm:pt modelId="{DA2B57C1-1DE6-4C3F-A937-DF6269BBB104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Link to the UN SDGs</a:t>
          </a:r>
        </a:p>
      </dgm:t>
    </dgm:pt>
    <dgm:pt modelId="{0EA22FBB-0733-4925-922D-0042D8459BE3}" type="parTrans" cxnId="{57E063D9-48A8-4391-AD55-61C566962C30}">
      <dgm:prSet/>
      <dgm:spPr/>
      <dgm:t>
        <a:bodyPr/>
        <a:lstStyle/>
        <a:p>
          <a:endParaRPr lang="en-GB"/>
        </a:p>
      </dgm:t>
    </dgm:pt>
    <dgm:pt modelId="{F39CC426-BDD6-488D-AD01-D6033929D744}" type="sibTrans" cxnId="{57E063D9-48A8-4391-AD55-61C566962C30}">
      <dgm:prSet/>
      <dgm:spPr/>
      <dgm:t>
        <a:bodyPr/>
        <a:lstStyle/>
        <a:p>
          <a:endParaRPr lang="en-GB"/>
        </a:p>
      </dgm:t>
    </dgm:pt>
    <dgm:pt modelId="{80FFED6A-0BC4-4F0E-B22F-C539E82D1F4E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Assemblies</a:t>
          </a:r>
        </a:p>
      </dgm:t>
    </dgm:pt>
    <dgm:pt modelId="{43129C20-B6D5-40E6-90BB-5C4C4D680305}" type="parTrans" cxnId="{A97B5A3E-3AB5-444C-8653-E902A071D9C9}">
      <dgm:prSet/>
      <dgm:spPr/>
      <dgm:t>
        <a:bodyPr/>
        <a:lstStyle/>
        <a:p>
          <a:endParaRPr lang="en-GB"/>
        </a:p>
      </dgm:t>
    </dgm:pt>
    <dgm:pt modelId="{5C5BF77B-A928-43DC-A05E-9EA4309A9CE0}" type="sibTrans" cxnId="{A97B5A3E-3AB5-444C-8653-E902A071D9C9}">
      <dgm:prSet/>
      <dgm:spPr/>
      <dgm:t>
        <a:bodyPr/>
        <a:lstStyle/>
        <a:p>
          <a:endParaRPr lang="en-GB"/>
        </a:p>
      </dgm:t>
    </dgm:pt>
    <dgm:pt modelId="{9C64A377-BA64-4B14-A063-04581ADFFC40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Connecting locally, nationally and internationally</a:t>
          </a:r>
        </a:p>
      </dgm:t>
    </dgm:pt>
    <dgm:pt modelId="{2B7FF1BB-4F27-422B-A440-7E1DCDF85B4E}" type="parTrans" cxnId="{B808B364-FC0C-4541-B49B-5F2B037548BE}">
      <dgm:prSet/>
      <dgm:spPr/>
      <dgm:t>
        <a:bodyPr/>
        <a:lstStyle/>
        <a:p>
          <a:endParaRPr lang="en-GB"/>
        </a:p>
      </dgm:t>
    </dgm:pt>
    <dgm:pt modelId="{9E194196-1314-4F0A-843A-FD6523FAE031}" type="sibTrans" cxnId="{B808B364-FC0C-4541-B49B-5F2B037548BE}">
      <dgm:prSet/>
      <dgm:spPr/>
      <dgm:t>
        <a:bodyPr/>
        <a:lstStyle/>
        <a:p>
          <a:endParaRPr lang="en-GB"/>
        </a:p>
      </dgm:t>
    </dgm:pt>
    <dgm:pt modelId="{1913CF55-9388-43BB-B3D8-9871937EB660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Family and local community</a:t>
          </a:r>
        </a:p>
      </dgm:t>
    </dgm:pt>
    <dgm:pt modelId="{B5BBE0F6-5E9F-4152-83E3-9C392A7ADF90}" type="parTrans" cxnId="{C482DC61-4F26-4A98-94CE-72B4F529A68B}">
      <dgm:prSet/>
      <dgm:spPr/>
      <dgm:t>
        <a:bodyPr/>
        <a:lstStyle/>
        <a:p>
          <a:endParaRPr lang="en-GB"/>
        </a:p>
      </dgm:t>
    </dgm:pt>
    <dgm:pt modelId="{2E00546C-311C-4A7B-AC5E-F0E5C0B3BBE1}" type="sibTrans" cxnId="{C482DC61-4F26-4A98-94CE-72B4F529A68B}">
      <dgm:prSet/>
      <dgm:spPr/>
      <dgm:t>
        <a:bodyPr/>
        <a:lstStyle/>
        <a:p>
          <a:endParaRPr lang="en-GB"/>
        </a:p>
      </dgm:t>
    </dgm:pt>
    <dgm:pt modelId="{76277234-7FEE-4B0D-82A6-E8290019B5FC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Special projects</a:t>
          </a:r>
          <a:endParaRPr lang="en-GB" sz="1400">
            <a:solidFill>
              <a:schemeClr val="tx1"/>
            </a:solidFill>
          </a:endParaRPr>
        </a:p>
      </dgm:t>
    </dgm:pt>
    <dgm:pt modelId="{8A082DEB-C013-4DF9-85A8-3C7FBD13172E}" type="parTrans" cxnId="{629A1FFE-BC28-40EC-AEA3-0F705DF7725C}">
      <dgm:prSet/>
      <dgm:spPr/>
      <dgm:t>
        <a:bodyPr/>
        <a:lstStyle/>
        <a:p>
          <a:endParaRPr lang="en-GB"/>
        </a:p>
      </dgm:t>
    </dgm:pt>
    <dgm:pt modelId="{B1C9B1EF-D2A9-493E-95AA-83327A52C3EE}" type="sibTrans" cxnId="{629A1FFE-BC28-40EC-AEA3-0F705DF7725C}">
      <dgm:prSet/>
      <dgm:spPr/>
      <dgm:t>
        <a:bodyPr/>
        <a:lstStyle/>
        <a:p>
          <a:endParaRPr lang="en-GB"/>
        </a:p>
      </dgm:t>
    </dgm:pt>
    <dgm:pt modelId="{380E5BFE-CE13-4B78-A0C2-058B759FC8DD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Staff commitment through pledges</a:t>
          </a:r>
        </a:p>
      </dgm:t>
    </dgm:pt>
    <dgm:pt modelId="{24007177-F2D8-4609-B389-04DFC47B2EBB}" type="parTrans" cxnId="{36AE8A8E-3603-45D9-8B97-7D6BF339DC32}">
      <dgm:prSet/>
      <dgm:spPr/>
      <dgm:t>
        <a:bodyPr/>
        <a:lstStyle/>
        <a:p>
          <a:endParaRPr lang="en-GB"/>
        </a:p>
      </dgm:t>
    </dgm:pt>
    <dgm:pt modelId="{91679F46-46BF-488F-AE68-032ED401FA94}" type="sibTrans" cxnId="{36AE8A8E-3603-45D9-8B97-7D6BF339DC32}">
      <dgm:prSet/>
      <dgm:spPr/>
      <dgm:t>
        <a:bodyPr/>
        <a:lstStyle/>
        <a:p>
          <a:endParaRPr lang="en-GB"/>
        </a:p>
      </dgm:t>
    </dgm:pt>
    <dgm:pt modelId="{BAF2AD80-333C-4B53-9ECD-E69CB8EE45D3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School values and learning attitudes</a:t>
          </a:r>
        </a:p>
      </dgm:t>
    </dgm:pt>
    <dgm:pt modelId="{ABAE4A64-858B-4167-8953-99FF146227E0}" type="parTrans" cxnId="{C43F09F9-AA6E-467A-A955-2C77658F4B22}">
      <dgm:prSet/>
      <dgm:spPr/>
      <dgm:t>
        <a:bodyPr/>
        <a:lstStyle/>
        <a:p>
          <a:endParaRPr lang="en-GB"/>
        </a:p>
      </dgm:t>
    </dgm:pt>
    <dgm:pt modelId="{7B6AD555-BA34-429E-B865-25FEA994A9C7}" type="sibTrans" cxnId="{C43F09F9-AA6E-467A-A955-2C77658F4B22}">
      <dgm:prSet/>
      <dgm:spPr/>
      <dgm:t>
        <a:bodyPr/>
        <a:lstStyle/>
        <a:p>
          <a:endParaRPr lang="en-GB"/>
        </a:p>
      </dgm:t>
    </dgm:pt>
    <dgm:pt modelId="{05E8EB6E-EDBF-41E2-B8CA-1777A1A76DE4}" type="pres">
      <dgm:prSet presAssocID="{4DB0804A-A112-4C25-8A7F-E9C39EC8D317}" presName="cycle" presStyleCnt="0">
        <dgm:presLayoutVars>
          <dgm:dir/>
          <dgm:resizeHandles val="exact"/>
        </dgm:presLayoutVars>
      </dgm:prSet>
      <dgm:spPr/>
    </dgm:pt>
    <dgm:pt modelId="{A3740E8B-6C74-49E4-8010-A06AF50AA83E}" type="pres">
      <dgm:prSet presAssocID="{AED24D17-DA18-4070-8379-1211F1FD12C2}" presName="node" presStyleLbl="node1" presStyleIdx="0" presStyleCnt="12" custScaleX="214839" custScaleY="120310" custRadScaleRad="96096">
        <dgm:presLayoutVars>
          <dgm:bulletEnabled val="1"/>
        </dgm:presLayoutVars>
      </dgm:prSet>
      <dgm:spPr>
        <a:solidFill>
          <a:srgbClr val="92D050"/>
        </a:solidFill>
      </dgm:spPr>
    </dgm:pt>
    <dgm:pt modelId="{0B33886A-BB56-4771-9ABE-CB598B8FD6AB}" type="pres">
      <dgm:prSet presAssocID="{662A1A14-CB79-4007-97DF-805588F2D20C}" presName="sibTrans" presStyleLbl="sibTrans2D1" presStyleIdx="0" presStyleCnt="12"/>
      <dgm:spPr>
        <a:solidFill>
          <a:srgbClr val="92D050"/>
        </a:solidFill>
      </dgm:spPr>
    </dgm:pt>
    <dgm:pt modelId="{BBA3119E-3647-4E55-AE80-7A8B00F6A55A}" type="pres">
      <dgm:prSet presAssocID="{662A1A14-CB79-4007-97DF-805588F2D20C}" presName="connectorText" presStyleLbl="sibTrans2D1" presStyleIdx="0" presStyleCnt="12"/>
      <dgm:spPr/>
    </dgm:pt>
    <dgm:pt modelId="{3F89E491-2488-4EE5-AD77-FDBD2B02D4F1}" type="pres">
      <dgm:prSet presAssocID="{80FFED6A-0BC4-4F0E-B22F-C539E82D1F4E}" presName="node" presStyleLbl="node1" presStyleIdx="1" presStyleCnt="12" custScaleX="214839" custScaleY="120310" custRadScaleRad="101787" custRadScaleInc="59570">
        <dgm:presLayoutVars>
          <dgm:bulletEnabled val="1"/>
        </dgm:presLayoutVars>
      </dgm:prSet>
      <dgm:spPr>
        <a:solidFill>
          <a:srgbClr val="92D050"/>
        </a:solidFill>
      </dgm:spPr>
    </dgm:pt>
    <dgm:pt modelId="{CF1C62E1-A67A-4765-8CB0-9CF5DFBCE4E5}" type="pres">
      <dgm:prSet presAssocID="{5C5BF77B-A928-43DC-A05E-9EA4309A9CE0}" presName="sibTrans" presStyleLbl="sibTrans2D1" presStyleIdx="1" presStyleCnt="12"/>
      <dgm:spPr>
        <a:solidFill>
          <a:srgbClr val="92D050"/>
        </a:solidFill>
      </dgm:spPr>
    </dgm:pt>
    <dgm:pt modelId="{A7AC4274-1667-48AA-875C-B0C87420B5EF}" type="pres">
      <dgm:prSet presAssocID="{5C5BF77B-A928-43DC-A05E-9EA4309A9CE0}" presName="connectorText" presStyleLbl="sibTrans2D1" presStyleIdx="1" presStyleCnt="12"/>
      <dgm:spPr/>
    </dgm:pt>
    <dgm:pt modelId="{B5B3057E-2647-4081-B254-68AAAC9C8CBA}" type="pres">
      <dgm:prSet presAssocID="{33BD7478-B6AD-422C-BD7C-B6B77576207C}" presName="node" presStyleLbl="node1" presStyleIdx="2" presStyleCnt="12" custScaleX="214839" custScaleY="120310" custRadScaleRad="98105" custRadScaleInc="13179">
        <dgm:presLayoutVars>
          <dgm:bulletEnabled val="1"/>
        </dgm:presLayoutVars>
      </dgm:prSet>
      <dgm:spPr>
        <a:solidFill>
          <a:srgbClr val="92D050"/>
        </a:solidFill>
      </dgm:spPr>
    </dgm:pt>
    <dgm:pt modelId="{2460B8A6-47F0-4BE1-B40A-B15B89A52F5A}" type="pres">
      <dgm:prSet presAssocID="{22FD3886-4969-4966-B67F-44BBAA87AF10}" presName="sibTrans" presStyleLbl="sibTrans2D1" presStyleIdx="2" presStyleCnt="12"/>
      <dgm:spPr>
        <a:solidFill>
          <a:srgbClr val="92D050"/>
        </a:solidFill>
      </dgm:spPr>
    </dgm:pt>
    <dgm:pt modelId="{EDD209AC-141C-40A0-BF02-DD2C6621BCD6}" type="pres">
      <dgm:prSet presAssocID="{22FD3886-4969-4966-B67F-44BBAA87AF10}" presName="connectorText" presStyleLbl="sibTrans2D1" presStyleIdx="2" presStyleCnt="12"/>
      <dgm:spPr/>
    </dgm:pt>
    <dgm:pt modelId="{B8969EAA-8F85-4D6E-8467-6B3F923278E6}" type="pres">
      <dgm:prSet presAssocID="{4E1AC4E2-6E97-45E9-A482-549A2A27C691}" presName="node" presStyleLbl="node1" presStyleIdx="3" presStyleCnt="12" custScaleX="214839" custScaleY="120310" custRadScaleRad="100077" custRadScaleInc="14919">
        <dgm:presLayoutVars>
          <dgm:bulletEnabled val="1"/>
        </dgm:presLayoutVars>
      </dgm:prSet>
      <dgm:spPr>
        <a:solidFill>
          <a:srgbClr val="92D050"/>
        </a:solidFill>
      </dgm:spPr>
    </dgm:pt>
    <dgm:pt modelId="{408F2746-2589-40CB-A1DA-7F8CB302AC65}" type="pres">
      <dgm:prSet presAssocID="{4A77168A-AFDE-415C-9449-1791A4ACEA7D}" presName="sibTrans" presStyleLbl="sibTrans2D1" presStyleIdx="3" presStyleCnt="12"/>
      <dgm:spPr>
        <a:solidFill>
          <a:srgbClr val="92D050"/>
        </a:solidFill>
      </dgm:spPr>
    </dgm:pt>
    <dgm:pt modelId="{1B10F94C-8441-4770-A1B6-B628CFC61D12}" type="pres">
      <dgm:prSet presAssocID="{4A77168A-AFDE-415C-9449-1791A4ACEA7D}" presName="connectorText" presStyleLbl="sibTrans2D1" presStyleIdx="3" presStyleCnt="12"/>
      <dgm:spPr/>
    </dgm:pt>
    <dgm:pt modelId="{1309D985-99F5-41F1-8BBE-41320A525A18}" type="pres">
      <dgm:prSet presAssocID="{1913CF55-9388-43BB-B3D8-9871937EB660}" presName="node" presStyleLbl="node1" presStyleIdx="4" presStyleCnt="12" custScaleX="214839" custScaleY="120310" custRadScaleRad="102010" custRadScaleInc="12674">
        <dgm:presLayoutVars>
          <dgm:bulletEnabled val="1"/>
        </dgm:presLayoutVars>
      </dgm:prSet>
      <dgm:spPr>
        <a:solidFill>
          <a:srgbClr val="92D050"/>
        </a:solidFill>
      </dgm:spPr>
    </dgm:pt>
    <dgm:pt modelId="{530DA9F7-F24A-439F-AD9B-BEC23FC021DC}" type="pres">
      <dgm:prSet presAssocID="{2E00546C-311C-4A7B-AC5E-F0E5C0B3BBE1}" presName="sibTrans" presStyleLbl="sibTrans2D1" presStyleIdx="4" presStyleCnt="12"/>
      <dgm:spPr>
        <a:solidFill>
          <a:srgbClr val="92D050"/>
        </a:solidFill>
      </dgm:spPr>
    </dgm:pt>
    <dgm:pt modelId="{40272766-F3F7-4666-8A7E-A63CBF2CDB9C}" type="pres">
      <dgm:prSet presAssocID="{2E00546C-311C-4A7B-AC5E-F0E5C0B3BBE1}" presName="connectorText" presStyleLbl="sibTrans2D1" presStyleIdx="4" presStyleCnt="12"/>
      <dgm:spPr/>
    </dgm:pt>
    <dgm:pt modelId="{75C521DD-D6FE-4AB6-AF33-CF97E616B84A}" type="pres">
      <dgm:prSet presAssocID="{76277234-7FEE-4B0D-82A6-E8290019B5FC}" presName="node" presStyleLbl="node1" presStyleIdx="5" presStyleCnt="12" custScaleX="214839" custScaleY="120310" custRadScaleRad="112862" custRadScaleInc="-47310">
        <dgm:presLayoutVars>
          <dgm:bulletEnabled val="1"/>
        </dgm:presLayoutVars>
      </dgm:prSet>
      <dgm:spPr>
        <a:solidFill>
          <a:srgbClr val="92D050"/>
        </a:solidFill>
      </dgm:spPr>
    </dgm:pt>
    <dgm:pt modelId="{C3CDE3F0-56A6-4A8B-934B-069F3847B3E6}" type="pres">
      <dgm:prSet presAssocID="{B1C9B1EF-D2A9-493E-95AA-83327A52C3EE}" presName="sibTrans" presStyleLbl="sibTrans2D1" presStyleIdx="5" presStyleCnt="12"/>
      <dgm:spPr>
        <a:solidFill>
          <a:srgbClr val="92D050"/>
        </a:solidFill>
      </dgm:spPr>
    </dgm:pt>
    <dgm:pt modelId="{C6311EEA-8E99-4428-961E-C1AAE094C3D4}" type="pres">
      <dgm:prSet presAssocID="{B1C9B1EF-D2A9-493E-95AA-83327A52C3EE}" presName="connectorText" presStyleLbl="sibTrans2D1" presStyleIdx="5" presStyleCnt="12"/>
      <dgm:spPr/>
    </dgm:pt>
    <dgm:pt modelId="{C0A74276-42DE-4C4F-B73A-1B60E9395EA4}" type="pres">
      <dgm:prSet presAssocID="{4941EE44-5FFA-4A53-AF2D-96A28F0D3059}" presName="node" presStyleLbl="node1" presStyleIdx="6" presStyleCnt="12" custScaleX="214839" custScaleY="120310" custRadScaleRad="100488">
        <dgm:presLayoutVars>
          <dgm:bulletEnabled val="1"/>
        </dgm:presLayoutVars>
      </dgm:prSet>
      <dgm:spPr>
        <a:solidFill>
          <a:srgbClr val="92D050"/>
        </a:solidFill>
      </dgm:spPr>
    </dgm:pt>
    <dgm:pt modelId="{B8FD8D43-187B-475D-A0CF-609764AAEB85}" type="pres">
      <dgm:prSet presAssocID="{E46DBD2E-EBFE-4FA1-8353-B0243B2A0632}" presName="sibTrans" presStyleLbl="sibTrans2D1" presStyleIdx="6" presStyleCnt="12"/>
      <dgm:spPr>
        <a:solidFill>
          <a:srgbClr val="92D050"/>
        </a:solidFill>
      </dgm:spPr>
    </dgm:pt>
    <dgm:pt modelId="{8FD548D6-FE14-4C44-85AC-7016A7CB1D83}" type="pres">
      <dgm:prSet presAssocID="{E46DBD2E-EBFE-4FA1-8353-B0243B2A0632}" presName="connectorText" presStyleLbl="sibTrans2D1" presStyleIdx="6" presStyleCnt="12"/>
      <dgm:spPr/>
    </dgm:pt>
    <dgm:pt modelId="{5BB4813C-D292-4EBF-9610-654CA2318A50}" type="pres">
      <dgm:prSet presAssocID="{D7BBA0CA-446C-4EE7-B8CF-F8E2616D94E9}" presName="node" presStyleLbl="node1" presStyleIdx="7" presStyleCnt="12" custScaleX="214839" custScaleY="120310" custRadScaleRad="108056" custRadScaleInc="23882">
        <dgm:presLayoutVars>
          <dgm:bulletEnabled val="1"/>
        </dgm:presLayoutVars>
      </dgm:prSet>
      <dgm:spPr>
        <a:solidFill>
          <a:srgbClr val="92D050"/>
        </a:solidFill>
      </dgm:spPr>
    </dgm:pt>
    <dgm:pt modelId="{7335915C-6167-4D32-BFAB-D76FE05CE256}" type="pres">
      <dgm:prSet presAssocID="{05603A58-1950-4613-8428-0FC316797E32}" presName="sibTrans" presStyleLbl="sibTrans2D1" presStyleIdx="7" presStyleCnt="12"/>
      <dgm:spPr>
        <a:solidFill>
          <a:srgbClr val="92D050"/>
        </a:solidFill>
      </dgm:spPr>
    </dgm:pt>
    <dgm:pt modelId="{4ABD8383-E607-436C-888C-0D9D0262667E}" type="pres">
      <dgm:prSet presAssocID="{05603A58-1950-4613-8428-0FC316797E32}" presName="connectorText" presStyleLbl="sibTrans2D1" presStyleIdx="7" presStyleCnt="12"/>
      <dgm:spPr/>
    </dgm:pt>
    <dgm:pt modelId="{67BE73C5-43AD-4E75-A87D-6C6CC86F7C11}" type="pres">
      <dgm:prSet presAssocID="{DA2B57C1-1DE6-4C3F-A937-DF6269BBB104}" presName="node" presStyleLbl="node1" presStyleIdx="8" presStyleCnt="12" custScaleX="214839" custScaleY="120310" custRadScaleRad="102010" custRadScaleInc="-12674">
        <dgm:presLayoutVars>
          <dgm:bulletEnabled val="1"/>
        </dgm:presLayoutVars>
      </dgm:prSet>
      <dgm:spPr>
        <a:solidFill>
          <a:srgbClr val="92D050"/>
        </a:solidFill>
      </dgm:spPr>
    </dgm:pt>
    <dgm:pt modelId="{247D1306-6568-481E-B5EA-18B43318C065}" type="pres">
      <dgm:prSet presAssocID="{F39CC426-BDD6-488D-AD01-D6033929D744}" presName="sibTrans" presStyleLbl="sibTrans2D1" presStyleIdx="8" presStyleCnt="12"/>
      <dgm:spPr>
        <a:solidFill>
          <a:srgbClr val="92D050"/>
        </a:solidFill>
      </dgm:spPr>
    </dgm:pt>
    <dgm:pt modelId="{7A66B423-68D9-4F11-805B-D852CA11841A}" type="pres">
      <dgm:prSet presAssocID="{F39CC426-BDD6-488D-AD01-D6033929D744}" presName="connectorText" presStyleLbl="sibTrans2D1" presStyleIdx="8" presStyleCnt="12"/>
      <dgm:spPr/>
    </dgm:pt>
    <dgm:pt modelId="{1A30B5F6-7AE3-4F9A-9BA8-9FC5133EF442}" type="pres">
      <dgm:prSet presAssocID="{9C64A377-BA64-4B14-A063-04581ADFFC40}" presName="node" presStyleLbl="node1" presStyleIdx="9" presStyleCnt="12" custScaleX="214839" custScaleY="120310" custRadScaleRad="100077" custRadScaleInc="-14919">
        <dgm:presLayoutVars>
          <dgm:bulletEnabled val="1"/>
        </dgm:presLayoutVars>
      </dgm:prSet>
      <dgm:spPr>
        <a:solidFill>
          <a:srgbClr val="92D050"/>
        </a:solidFill>
      </dgm:spPr>
    </dgm:pt>
    <dgm:pt modelId="{51290D41-640D-4532-B101-4CFCA4CE76BE}" type="pres">
      <dgm:prSet presAssocID="{9E194196-1314-4F0A-843A-FD6523FAE031}" presName="sibTrans" presStyleLbl="sibTrans2D1" presStyleIdx="9" presStyleCnt="12"/>
      <dgm:spPr>
        <a:solidFill>
          <a:srgbClr val="92D050"/>
        </a:solidFill>
      </dgm:spPr>
    </dgm:pt>
    <dgm:pt modelId="{EE68F027-A4BD-43C3-9950-DC0B216B1208}" type="pres">
      <dgm:prSet presAssocID="{9E194196-1314-4F0A-843A-FD6523FAE031}" presName="connectorText" presStyleLbl="sibTrans2D1" presStyleIdx="9" presStyleCnt="12"/>
      <dgm:spPr/>
    </dgm:pt>
    <dgm:pt modelId="{DD8B8207-1AE8-43EA-A830-45F8DAC39E14}" type="pres">
      <dgm:prSet presAssocID="{380E5BFE-CE13-4B78-A0C2-058B759FC8DD}" presName="node" presStyleLbl="node1" presStyleIdx="10" presStyleCnt="12" custScaleX="214839" custScaleY="120310" custRadScaleRad="98105" custRadScaleInc="-13179">
        <dgm:presLayoutVars>
          <dgm:bulletEnabled val="1"/>
        </dgm:presLayoutVars>
      </dgm:prSet>
      <dgm:spPr>
        <a:solidFill>
          <a:srgbClr val="92D050"/>
        </a:solidFill>
      </dgm:spPr>
    </dgm:pt>
    <dgm:pt modelId="{0C392A23-C9D5-4316-B8F6-3CFE1B8F72BF}" type="pres">
      <dgm:prSet presAssocID="{91679F46-46BF-488F-AE68-032ED401FA94}" presName="sibTrans" presStyleLbl="sibTrans2D1" presStyleIdx="10" presStyleCnt="12"/>
      <dgm:spPr>
        <a:solidFill>
          <a:srgbClr val="92D050"/>
        </a:solidFill>
      </dgm:spPr>
    </dgm:pt>
    <dgm:pt modelId="{66F12A0B-6C8C-44C1-AB39-8EB817FF0A7E}" type="pres">
      <dgm:prSet presAssocID="{91679F46-46BF-488F-AE68-032ED401FA94}" presName="connectorText" presStyleLbl="sibTrans2D1" presStyleIdx="10" presStyleCnt="12"/>
      <dgm:spPr/>
    </dgm:pt>
    <dgm:pt modelId="{D298B01C-E102-4B30-9B12-462EFAF636D8}" type="pres">
      <dgm:prSet presAssocID="{BAF2AD80-333C-4B53-9ECD-E69CB8EE45D3}" presName="node" presStyleLbl="node1" presStyleIdx="11" presStyleCnt="12" custScaleX="214839" custScaleY="120310" custRadScaleRad="100092" custRadScaleInc="-51456">
        <dgm:presLayoutVars>
          <dgm:bulletEnabled val="1"/>
        </dgm:presLayoutVars>
      </dgm:prSet>
      <dgm:spPr>
        <a:solidFill>
          <a:srgbClr val="92D050"/>
        </a:solidFill>
      </dgm:spPr>
    </dgm:pt>
    <dgm:pt modelId="{82C8F9A4-9EE1-4FF6-81CB-8E6009EA2489}" type="pres">
      <dgm:prSet presAssocID="{7B6AD555-BA34-429E-B865-25FEA994A9C7}" presName="sibTrans" presStyleLbl="sibTrans2D1" presStyleIdx="11" presStyleCnt="12"/>
      <dgm:spPr>
        <a:solidFill>
          <a:srgbClr val="92D050"/>
        </a:solidFill>
      </dgm:spPr>
    </dgm:pt>
    <dgm:pt modelId="{B0881357-8D50-4938-AECC-27F5A032D38C}" type="pres">
      <dgm:prSet presAssocID="{7B6AD555-BA34-429E-B865-25FEA994A9C7}" presName="connectorText" presStyleLbl="sibTrans2D1" presStyleIdx="11" presStyleCnt="12"/>
      <dgm:spPr/>
    </dgm:pt>
  </dgm:ptLst>
  <dgm:cxnLst>
    <dgm:cxn modelId="{F6F55C12-6EEA-4051-A9E2-14FEE83A43EC}" type="presOf" srcId="{9C64A377-BA64-4B14-A063-04581ADFFC40}" destId="{1A30B5F6-7AE3-4F9A-9BA8-9FC5133EF442}" srcOrd="0" destOrd="0" presId="urn:microsoft.com/office/officeart/2005/8/layout/cycle2"/>
    <dgm:cxn modelId="{C8414D20-2BD0-4835-8009-2AE00AB7759C}" type="presOf" srcId="{7B6AD555-BA34-429E-B865-25FEA994A9C7}" destId="{B0881357-8D50-4938-AECC-27F5A032D38C}" srcOrd="1" destOrd="0" presId="urn:microsoft.com/office/officeart/2005/8/layout/cycle2"/>
    <dgm:cxn modelId="{5748E621-B5D9-49A2-9DBB-36BD3D764062}" type="presOf" srcId="{662A1A14-CB79-4007-97DF-805588F2D20C}" destId="{0B33886A-BB56-4771-9ABE-CB598B8FD6AB}" srcOrd="0" destOrd="0" presId="urn:microsoft.com/office/officeart/2005/8/layout/cycle2"/>
    <dgm:cxn modelId="{30A17D25-818D-4A4D-804C-D2F914C8CB21}" type="presOf" srcId="{F39CC426-BDD6-488D-AD01-D6033929D744}" destId="{247D1306-6568-481E-B5EA-18B43318C065}" srcOrd="0" destOrd="0" presId="urn:microsoft.com/office/officeart/2005/8/layout/cycle2"/>
    <dgm:cxn modelId="{792D832B-819C-4BDC-BE6C-B0F35CEB1482}" type="presOf" srcId="{4941EE44-5FFA-4A53-AF2D-96A28F0D3059}" destId="{C0A74276-42DE-4C4F-B73A-1B60E9395EA4}" srcOrd="0" destOrd="0" presId="urn:microsoft.com/office/officeart/2005/8/layout/cycle2"/>
    <dgm:cxn modelId="{3346EC2C-BD3A-4BC3-BF6E-DAD8D34574F7}" type="presOf" srcId="{5C5BF77B-A928-43DC-A05E-9EA4309A9CE0}" destId="{A7AC4274-1667-48AA-875C-B0C87420B5EF}" srcOrd="1" destOrd="0" presId="urn:microsoft.com/office/officeart/2005/8/layout/cycle2"/>
    <dgm:cxn modelId="{93CCD72E-6005-4A35-B0E8-8A15D978148E}" type="presOf" srcId="{B1C9B1EF-D2A9-493E-95AA-83327A52C3EE}" destId="{C6311EEA-8E99-4428-961E-C1AAE094C3D4}" srcOrd="1" destOrd="0" presId="urn:microsoft.com/office/officeart/2005/8/layout/cycle2"/>
    <dgm:cxn modelId="{78C8113B-4DAB-478A-838B-A97223775DC7}" srcId="{4DB0804A-A112-4C25-8A7F-E9C39EC8D317}" destId="{33BD7478-B6AD-422C-BD7C-B6B77576207C}" srcOrd="2" destOrd="0" parTransId="{13317036-0A6E-402E-8531-B8E55BF15E69}" sibTransId="{22FD3886-4969-4966-B67F-44BBAA87AF10}"/>
    <dgm:cxn modelId="{E7753F3E-ADD8-4E95-BA46-5FCCDEE2519A}" type="presOf" srcId="{4A77168A-AFDE-415C-9449-1791A4ACEA7D}" destId="{1B10F94C-8441-4770-A1B6-B628CFC61D12}" srcOrd="1" destOrd="0" presId="urn:microsoft.com/office/officeart/2005/8/layout/cycle2"/>
    <dgm:cxn modelId="{A97B5A3E-3AB5-444C-8653-E902A071D9C9}" srcId="{4DB0804A-A112-4C25-8A7F-E9C39EC8D317}" destId="{80FFED6A-0BC4-4F0E-B22F-C539E82D1F4E}" srcOrd="1" destOrd="0" parTransId="{43129C20-B6D5-40E6-90BB-5C4C4D680305}" sibTransId="{5C5BF77B-A928-43DC-A05E-9EA4309A9CE0}"/>
    <dgm:cxn modelId="{71DBFD3F-1B27-4A85-93D7-E1A905C65983}" type="presOf" srcId="{F39CC426-BDD6-488D-AD01-D6033929D744}" destId="{7A66B423-68D9-4F11-805B-D852CA11841A}" srcOrd="1" destOrd="0" presId="urn:microsoft.com/office/officeart/2005/8/layout/cycle2"/>
    <dgm:cxn modelId="{25DF335C-300B-452C-A3B5-D2DDCA00EBF0}" type="presOf" srcId="{DA2B57C1-1DE6-4C3F-A937-DF6269BBB104}" destId="{67BE73C5-43AD-4E75-A87D-6C6CC86F7C11}" srcOrd="0" destOrd="0" presId="urn:microsoft.com/office/officeart/2005/8/layout/cycle2"/>
    <dgm:cxn modelId="{8939215F-0033-4A52-A80E-432DE06E56BE}" type="presOf" srcId="{B1C9B1EF-D2A9-493E-95AA-83327A52C3EE}" destId="{C3CDE3F0-56A6-4A8B-934B-069F3847B3E6}" srcOrd="0" destOrd="0" presId="urn:microsoft.com/office/officeart/2005/8/layout/cycle2"/>
    <dgm:cxn modelId="{7CFF9B5F-D906-41D1-B9B0-6322CB3C9675}" type="presOf" srcId="{80FFED6A-0BC4-4F0E-B22F-C539E82D1F4E}" destId="{3F89E491-2488-4EE5-AD77-FDBD2B02D4F1}" srcOrd="0" destOrd="0" presId="urn:microsoft.com/office/officeart/2005/8/layout/cycle2"/>
    <dgm:cxn modelId="{F0BFC341-34A4-4262-8341-F8B9BDB7A6BF}" srcId="{4DB0804A-A112-4C25-8A7F-E9C39EC8D317}" destId="{4E1AC4E2-6E97-45E9-A482-549A2A27C691}" srcOrd="3" destOrd="0" parTransId="{E98D896C-C027-4E41-B34B-3AE2F0B89BF3}" sibTransId="{4A77168A-AFDE-415C-9449-1791A4ACEA7D}"/>
    <dgm:cxn modelId="{C482DC61-4F26-4A98-94CE-72B4F529A68B}" srcId="{4DB0804A-A112-4C25-8A7F-E9C39EC8D317}" destId="{1913CF55-9388-43BB-B3D8-9871937EB660}" srcOrd="4" destOrd="0" parTransId="{B5BBE0F6-5E9F-4152-83E3-9C392A7ADF90}" sibTransId="{2E00546C-311C-4A7B-AC5E-F0E5C0B3BBE1}"/>
    <dgm:cxn modelId="{EF820243-F6F8-4A91-A01A-60C189F394E3}" type="presOf" srcId="{9E194196-1314-4F0A-843A-FD6523FAE031}" destId="{EE68F027-A4BD-43C3-9950-DC0B216B1208}" srcOrd="1" destOrd="0" presId="urn:microsoft.com/office/officeart/2005/8/layout/cycle2"/>
    <dgm:cxn modelId="{B808B364-FC0C-4541-B49B-5F2B037548BE}" srcId="{4DB0804A-A112-4C25-8A7F-E9C39EC8D317}" destId="{9C64A377-BA64-4B14-A063-04581ADFFC40}" srcOrd="9" destOrd="0" parTransId="{2B7FF1BB-4F27-422B-A440-7E1DCDF85B4E}" sibTransId="{9E194196-1314-4F0A-843A-FD6523FAE031}"/>
    <dgm:cxn modelId="{BB036665-D5F0-4704-BBBA-E47976755C17}" type="presOf" srcId="{2E00546C-311C-4A7B-AC5E-F0E5C0B3BBE1}" destId="{40272766-F3F7-4666-8A7E-A63CBF2CDB9C}" srcOrd="1" destOrd="0" presId="urn:microsoft.com/office/officeart/2005/8/layout/cycle2"/>
    <dgm:cxn modelId="{80399145-D887-4274-A84E-F8D2BB891B27}" type="presOf" srcId="{76277234-7FEE-4B0D-82A6-E8290019B5FC}" destId="{75C521DD-D6FE-4AB6-AF33-CF97E616B84A}" srcOrd="0" destOrd="0" presId="urn:microsoft.com/office/officeart/2005/8/layout/cycle2"/>
    <dgm:cxn modelId="{93782E66-F191-4552-8B44-389DA214A310}" srcId="{4DB0804A-A112-4C25-8A7F-E9C39EC8D317}" destId="{AED24D17-DA18-4070-8379-1211F1FD12C2}" srcOrd="0" destOrd="0" parTransId="{6A5128B7-6FD5-4143-9E3C-D9A6EFD39DFD}" sibTransId="{662A1A14-CB79-4007-97DF-805588F2D20C}"/>
    <dgm:cxn modelId="{ABC6D949-516C-4C50-90A0-BB2014FF7629}" type="presOf" srcId="{4A77168A-AFDE-415C-9449-1791A4ACEA7D}" destId="{408F2746-2589-40CB-A1DA-7F8CB302AC65}" srcOrd="0" destOrd="0" presId="urn:microsoft.com/office/officeart/2005/8/layout/cycle2"/>
    <dgm:cxn modelId="{FD0D1B4A-89F7-4846-ACE4-830CA265F643}" type="presOf" srcId="{33BD7478-B6AD-422C-BD7C-B6B77576207C}" destId="{B5B3057E-2647-4081-B254-68AAAC9C8CBA}" srcOrd="0" destOrd="0" presId="urn:microsoft.com/office/officeart/2005/8/layout/cycle2"/>
    <dgm:cxn modelId="{516CF84B-10F8-4AA1-A705-2E5B25975A2E}" type="presOf" srcId="{2E00546C-311C-4A7B-AC5E-F0E5C0B3BBE1}" destId="{530DA9F7-F24A-439F-AD9B-BEC23FC021DC}" srcOrd="0" destOrd="0" presId="urn:microsoft.com/office/officeart/2005/8/layout/cycle2"/>
    <dgm:cxn modelId="{463FB94C-1E8E-456A-9E59-81C138F7F92A}" type="presOf" srcId="{BAF2AD80-333C-4B53-9ECD-E69CB8EE45D3}" destId="{D298B01C-E102-4B30-9B12-462EFAF636D8}" srcOrd="0" destOrd="0" presId="urn:microsoft.com/office/officeart/2005/8/layout/cycle2"/>
    <dgm:cxn modelId="{59A4C44D-295C-44FF-BDF1-11EABB7130B7}" type="presOf" srcId="{22FD3886-4969-4966-B67F-44BBAA87AF10}" destId="{2460B8A6-47F0-4BE1-B40A-B15B89A52F5A}" srcOrd="0" destOrd="0" presId="urn:microsoft.com/office/officeart/2005/8/layout/cycle2"/>
    <dgm:cxn modelId="{C9F8C76D-9F45-4CAB-9265-EEB5F3C8D7CC}" type="presOf" srcId="{E46DBD2E-EBFE-4FA1-8353-B0243B2A0632}" destId="{8FD548D6-FE14-4C44-85AC-7016A7CB1D83}" srcOrd="1" destOrd="0" presId="urn:microsoft.com/office/officeart/2005/8/layout/cycle2"/>
    <dgm:cxn modelId="{CB19D26E-83CE-4471-9CF5-38254F830846}" type="presOf" srcId="{22FD3886-4969-4966-B67F-44BBAA87AF10}" destId="{EDD209AC-141C-40A0-BF02-DD2C6621BCD6}" srcOrd="1" destOrd="0" presId="urn:microsoft.com/office/officeart/2005/8/layout/cycle2"/>
    <dgm:cxn modelId="{45719053-3F86-4302-BBA4-24EDBCF2F3E2}" type="presOf" srcId="{91679F46-46BF-488F-AE68-032ED401FA94}" destId="{0C392A23-C9D5-4316-B8F6-3CFE1B8F72BF}" srcOrd="0" destOrd="0" presId="urn:microsoft.com/office/officeart/2005/8/layout/cycle2"/>
    <dgm:cxn modelId="{DF57B573-BBF7-4FB7-A792-531ABC9E5A76}" type="presOf" srcId="{D7BBA0CA-446C-4EE7-B8CF-F8E2616D94E9}" destId="{5BB4813C-D292-4EBF-9610-654CA2318A50}" srcOrd="0" destOrd="0" presId="urn:microsoft.com/office/officeart/2005/8/layout/cycle2"/>
    <dgm:cxn modelId="{21452B74-7921-4766-94CD-9E84910E9D85}" type="presOf" srcId="{9E194196-1314-4F0A-843A-FD6523FAE031}" destId="{51290D41-640D-4532-B101-4CFCA4CE76BE}" srcOrd="0" destOrd="0" presId="urn:microsoft.com/office/officeart/2005/8/layout/cycle2"/>
    <dgm:cxn modelId="{86E23554-939A-4BC5-A074-1A509C43E5B1}" type="presOf" srcId="{91679F46-46BF-488F-AE68-032ED401FA94}" destId="{66F12A0B-6C8C-44C1-AB39-8EB817FF0A7E}" srcOrd="1" destOrd="0" presId="urn:microsoft.com/office/officeart/2005/8/layout/cycle2"/>
    <dgm:cxn modelId="{B51FD07F-DD4F-4113-B1B6-DCACD5007D65}" srcId="{4DB0804A-A112-4C25-8A7F-E9C39EC8D317}" destId="{4941EE44-5FFA-4A53-AF2D-96A28F0D3059}" srcOrd="6" destOrd="0" parTransId="{04B4C876-6A9E-4B10-A02D-DCF5E5CE77B6}" sibTransId="{E46DBD2E-EBFE-4FA1-8353-B0243B2A0632}"/>
    <dgm:cxn modelId="{36AE8A8E-3603-45D9-8B97-7D6BF339DC32}" srcId="{4DB0804A-A112-4C25-8A7F-E9C39EC8D317}" destId="{380E5BFE-CE13-4B78-A0C2-058B759FC8DD}" srcOrd="10" destOrd="0" parTransId="{24007177-F2D8-4609-B389-04DFC47B2EBB}" sibTransId="{91679F46-46BF-488F-AE68-032ED401FA94}"/>
    <dgm:cxn modelId="{515B8093-77C3-40BE-ADF7-57F7A64FBCA4}" type="presOf" srcId="{7B6AD555-BA34-429E-B865-25FEA994A9C7}" destId="{82C8F9A4-9EE1-4FF6-81CB-8E6009EA2489}" srcOrd="0" destOrd="0" presId="urn:microsoft.com/office/officeart/2005/8/layout/cycle2"/>
    <dgm:cxn modelId="{9E5FE198-FD02-4051-B5A2-51F0E86CCB94}" type="presOf" srcId="{AED24D17-DA18-4070-8379-1211F1FD12C2}" destId="{A3740E8B-6C74-49E4-8010-A06AF50AA83E}" srcOrd="0" destOrd="0" presId="urn:microsoft.com/office/officeart/2005/8/layout/cycle2"/>
    <dgm:cxn modelId="{932DF39D-766E-4576-92FC-ED59F818B5C2}" type="presOf" srcId="{E46DBD2E-EBFE-4FA1-8353-B0243B2A0632}" destId="{B8FD8D43-187B-475D-A0CF-609764AAEB85}" srcOrd="0" destOrd="0" presId="urn:microsoft.com/office/officeart/2005/8/layout/cycle2"/>
    <dgm:cxn modelId="{EBD6AEB9-42E4-420B-9E62-23D3507A475B}" type="presOf" srcId="{662A1A14-CB79-4007-97DF-805588F2D20C}" destId="{BBA3119E-3647-4E55-AE80-7A8B00F6A55A}" srcOrd="1" destOrd="0" presId="urn:microsoft.com/office/officeart/2005/8/layout/cycle2"/>
    <dgm:cxn modelId="{792F64BB-E5CA-455F-9AE1-3CDDF2D02706}" type="presOf" srcId="{5C5BF77B-A928-43DC-A05E-9EA4309A9CE0}" destId="{CF1C62E1-A67A-4765-8CB0-9CF5DFBCE4E5}" srcOrd="0" destOrd="0" presId="urn:microsoft.com/office/officeart/2005/8/layout/cycle2"/>
    <dgm:cxn modelId="{3B23A0D1-EDF9-4F41-BC34-BE1F78CA8072}" type="presOf" srcId="{05603A58-1950-4613-8428-0FC316797E32}" destId="{7335915C-6167-4D32-BFAB-D76FE05CE256}" srcOrd="0" destOrd="0" presId="urn:microsoft.com/office/officeart/2005/8/layout/cycle2"/>
    <dgm:cxn modelId="{003352D5-F6DB-4727-9861-E59756340F72}" type="presOf" srcId="{1913CF55-9388-43BB-B3D8-9871937EB660}" destId="{1309D985-99F5-41F1-8BBE-41320A525A18}" srcOrd="0" destOrd="0" presId="urn:microsoft.com/office/officeart/2005/8/layout/cycle2"/>
    <dgm:cxn modelId="{57E063D9-48A8-4391-AD55-61C566962C30}" srcId="{4DB0804A-A112-4C25-8A7F-E9C39EC8D317}" destId="{DA2B57C1-1DE6-4C3F-A937-DF6269BBB104}" srcOrd="8" destOrd="0" parTransId="{0EA22FBB-0733-4925-922D-0042D8459BE3}" sibTransId="{F39CC426-BDD6-488D-AD01-D6033929D744}"/>
    <dgm:cxn modelId="{B33DE0DA-39AE-4F91-976B-D65BCAB10747}" type="presOf" srcId="{380E5BFE-CE13-4B78-A0C2-058B759FC8DD}" destId="{DD8B8207-1AE8-43EA-A830-45F8DAC39E14}" srcOrd="0" destOrd="0" presId="urn:microsoft.com/office/officeart/2005/8/layout/cycle2"/>
    <dgm:cxn modelId="{32AA6FE5-7A5A-4144-8FD9-AA6F07E30060}" type="presOf" srcId="{05603A58-1950-4613-8428-0FC316797E32}" destId="{4ABD8383-E607-436C-888C-0D9D0262667E}" srcOrd="1" destOrd="0" presId="urn:microsoft.com/office/officeart/2005/8/layout/cycle2"/>
    <dgm:cxn modelId="{2BC69BF2-E6CE-4BEE-8B43-95BE88A09D81}" type="presOf" srcId="{4DB0804A-A112-4C25-8A7F-E9C39EC8D317}" destId="{05E8EB6E-EDBF-41E2-B8CA-1777A1A76DE4}" srcOrd="0" destOrd="0" presId="urn:microsoft.com/office/officeart/2005/8/layout/cycle2"/>
    <dgm:cxn modelId="{65FD83F3-CB06-4957-AE5E-C2F6A5A2FF05}" srcId="{4DB0804A-A112-4C25-8A7F-E9C39EC8D317}" destId="{D7BBA0CA-446C-4EE7-B8CF-F8E2616D94E9}" srcOrd="7" destOrd="0" parTransId="{5051A349-34F1-4FFD-91A1-9AB9F8419C63}" sibTransId="{05603A58-1950-4613-8428-0FC316797E32}"/>
    <dgm:cxn modelId="{A5E18AF8-905E-423C-9272-79E9EA872418}" type="presOf" srcId="{4E1AC4E2-6E97-45E9-A482-549A2A27C691}" destId="{B8969EAA-8F85-4D6E-8467-6B3F923278E6}" srcOrd="0" destOrd="0" presId="urn:microsoft.com/office/officeart/2005/8/layout/cycle2"/>
    <dgm:cxn modelId="{C43F09F9-AA6E-467A-A955-2C77658F4B22}" srcId="{4DB0804A-A112-4C25-8A7F-E9C39EC8D317}" destId="{BAF2AD80-333C-4B53-9ECD-E69CB8EE45D3}" srcOrd="11" destOrd="0" parTransId="{ABAE4A64-858B-4167-8953-99FF146227E0}" sibTransId="{7B6AD555-BA34-429E-B865-25FEA994A9C7}"/>
    <dgm:cxn modelId="{629A1FFE-BC28-40EC-AEA3-0F705DF7725C}" srcId="{4DB0804A-A112-4C25-8A7F-E9C39EC8D317}" destId="{76277234-7FEE-4B0D-82A6-E8290019B5FC}" srcOrd="5" destOrd="0" parTransId="{8A082DEB-C013-4DF9-85A8-3C7FBD13172E}" sibTransId="{B1C9B1EF-D2A9-493E-95AA-83327A52C3EE}"/>
    <dgm:cxn modelId="{7D33D4EF-F615-447D-8F20-F2975A4FBDD4}" type="presParOf" srcId="{05E8EB6E-EDBF-41E2-B8CA-1777A1A76DE4}" destId="{A3740E8B-6C74-49E4-8010-A06AF50AA83E}" srcOrd="0" destOrd="0" presId="urn:microsoft.com/office/officeart/2005/8/layout/cycle2"/>
    <dgm:cxn modelId="{9313C3ED-0450-484B-B41F-364D979D78D4}" type="presParOf" srcId="{05E8EB6E-EDBF-41E2-B8CA-1777A1A76DE4}" destId="{0B33886A-BB56-4771-9ABE-CB598B8FD6AB}" srcOrd="1" destOrd="0" presId="urn:microsoft.com/office/officeart/2005/8/layout/cycle2"/>
    <dgm:cxn modelId="{31D2119B-AD87-4825-8322-C3E5469F3641}" type="presParOf" srcId="{0B33886A-BB56-4771-9ABE-CB598B8FD6AB}" destId="{BBA3119E-3647-4E55-AE80-7A8B00F6A55A}" srcOrd="0" destOrd="0" presId="urn:microsoft.com/office/officeart/2005/8/layout/cycle2"/>
    <dgm:cxn modelId="{C88336DD-B2CE-49F8-A19D-195BF96422FB}" type="presParOf" srcId="{05E8EB6E-EDBF-41E2-B8CA-1777A1A76DE4}" destId="{3F89E491-2488-4EE5-AD77-FDBD2B02D4F1}" srcOrd="2" destOrd="0" presId="urn:microsoft.com/office/officeart/2005/8/layout/cycle2"/>
    <dgm:cxn modelId="{F634C4F1-D719-4120-A607-AA503FDC9855}" type="presParOf" srcId="{05E8EB6E-EDBF-41E2-B8CA-1777A1A76DE4}" destId="{CF1C62E1-A67A-4765-8CB0-9CF5DFBCE4E5}" srcOrd="3" destOrd="0" presId="urn:microsoft.com/office/officeart/2005/8/layout/cycle2"/>
    <dgm:cxn modelId="{333A2CE2-1860-4E6E-A6AB-2342E591B900}" type="presParOf" srcId="{CF1C62E1-A67A-4765-8CB0-9CF5DFBCE4E5}" destId="{A7AC4274-1667-48AA-875C-B0C87420B5EF}" srcOrd="0" destOrd="0" presId="urn:microsoft.com/office/officeart/2005/8/layout/cycle2"/>
    <dgm:cxn modelId="{B508124A-F2EC-46E9-A629-0C12E9B28183}" type="presParOf" srcId="{05E8EB6E-EDBF-41E2-B8CA-1777A1A76DE4}" destId="{B5B3057E-2647-4081-B254-68AAAC9C8CBA}" srcOrd="4" destOrd="0" presId="urn:microsoft.com/office/officeart/2005/8/layout/cycle2"/>
    <dgm:cxn modelId="{FA7A4FDC-EE52-4F28-928E-E239D4109019}" type="presParOf" srcId="{05E8EB6E-EDBF-41E2-B8CA-1777A1A76DE4}" destId="{2460B8A6-47F0-4BE1-B40A-B15B89A52F5A}" srcOrd="5" destOrd="0" presId="urn:microsoft.com/office/officeart/2005/8/layout/cycle2"/>
    <dgm:cxn modelId="{A3B7BB3C-0143-4944-AB8C-ABECB20164B3}" type="presParOf" srcId="{2460B8A6-47F0-4BE1-B40A-B15B89A52F5A}" destId="{EDD209AC-141C-40A0-BF02-DD2C6621BCD6}" srcOrd="0" destOrd="0" presId="urn:microsoft.com/office/officeart/2005/8/layout/cycle2"/>
    <dgm:cxn modelId="{9F65BB65-060F-448A-8E84-8C57AAA56259}" type="presParOf" srcId="{05E8EB6E-EDBF-41E2-B8CA-1777A1A76DE4}" destId="{B8969EAA-8F85-4D6E-8467-6B3F923278E6}" srcOrd="6" destOrd="0" presId="urn:microsoft.com/office/officeart/2005/8/layout/cycle2"/>
    <dgm:cxn modelId="{3828B29E-832A-44B9-AC11-D14684B2F34D}" type="presParOf" srcId="{05E8EB6E-EDBF-41E2-B8CA-1777A1A76DE4}" destId="{408F2746-2589-40CB-A1DA-7F8CB302AC65}" srcOrd="7" destOrd="0" presId="urn:microsoft.com/office/officeart/2005/8/layout/cycle2"/>
    <dgm:cxn modelId="{34E78716-F612-46E6-A900-AEE363576F43}" type="presParOf" srcId="{408F2746-2589-40CB-A1DA-7F8CB302AC65}" destId="{1B10F94C-8441-4770-A1B6-B628CFC61D12}" srcOrd="0" destOrd="0" presId="urn:microsoft.com/office/officeart/2005/8/layout/cycle2"/>
    <dgm:cxn modelId="{AC90D458-4263-494A-BE3E-E01240BC472F}" type="presParOf" srcId="{05E8EB6E-EDBF-41E2-B8CA-1777A1A76DE4}" destId="{1309D985-99F5-41F1-8BBE-41320A525A18}" srcOrd="8" destOrd="0" presId="urn:microsoft.com/office/officeart/2005/8/layout/cycle2"/>
    <dgm:cxn modelId="{66B1EB53-AD77-4E8B-9412-45E54D66B281}" type="presParOf" srcId="{05E8EB6E-EDBF-41E2-B8CA-1777A1A76DE4}" destId="{530DA9F7-F24A-439F-AD9B-BEC23FC021DC}" srcOrd="9" destOrd="0" presId="urn:microsoft.com/office/officeart/2005/8/layout/cycle2"/>
    <dgm:cxn modelId="{E440D307-71A1-4AD2-8640-A7D5E1C1167F}" type="presParOf" srcId="{530DA9F7-F24A-439F-AD9B-BEC23FC021DC}" destId="{40272766-F3F7-4666-8A7E-A63CBF2CDB9C}" srcOrd="0" destOrd="0" presId="urn:microsoft.com/office/officeart/2005/8/layout/cycle2"/>
    <dgm:cxn modelId="{371E0607-E856-43F7-BED2-0AD55B3F8482}" type="presParOf" srcId="{05E8EB6E-EDBF-41E2-B8CA-1777A1A76DE4}" destId="{75C521DD-D6FE-4AB6-AF33-CF97E616B84A}" srcOrd="10" destOrd="0" presId="urn:microsoft.com/office/officeart/2005/8/layout/cycle2"/>
    <dgm:cxn modelId="{D2940C2A-D5E6-4FDB-80B9-88140EAD9530}" type="presParOf" srcId="{05E8EB6E-EDBF-41E2-B8CA-1777A1A76DE4}" destId="{C3CDE3F0-56A6-4A8B-934B-069F3847B3E6}" srcOrd="11" destOrd="0" presId="urn:microsoft.com/office/officeart/2005/8/layout/cycle2"/>
    <dgm:cxn modelId="{8D82376D-0D4D-4F9B-84EC-463CE6B6F192}" type="presParOf" srcId="{C3CDE3F0-56A6-4A8B-934B-069F3847B3E6}" destId="{C6311EEA-8E99-4428-961E-C1AAE094C3D4}" srcOrd="0" destOrd="0" presId="urn:microsoft.com/office/officeart/2005/8/layout/cycle2"/>
    <dgm:cxn modelId="{486C3C02-CF3D-4033-B683-491A500CAD45}" type="presParOf" srcId="{05E8EB6E-EDBF-41E2-B8CA-1777A1A76DE4}" destId="{C0A74276-42DE-4C4F-B73A-1B60E9395EA4}" srcOrd="12" destOrd="0" presId="urn:microsoft.com/office/officeart/2005/8/layout/cycle2"/>
    <dgm:cxn modelId="{2635526D-9963-46C1-81A2-5BF330B29D45}" type="presParOf" srcId="{05E8EB6E-EDBF-41E2-B8CA-1777A1A76DE4}" destId="{B8FD8D43-187B-475D-A0CF-609764AAEB85}" srcOrd="13" destOrd="0" presId="urn:microsoft.com/office/officeart/2005/8/layout/cycle2"/>
    <dgm:cxn modelId="{253F26FD-B3B0-4413-8B84-9E65591D1F4A}" type="presParOf" srcId="{B8FD8D43-187B-475D-A0CF-609764AAEB85}" destId="{8FD548D6-FE14-4C44-85AC-7016A7CB1D83}" srcOrd="0" destOrd="0" presId="urn:microsoft.com/office/officeart/2005/8/layout/cycle2"/>
    <dgm:cxn modelId="{221F7E47-E851-4657-BCC8-67EB9D6BB62A}" type="presParOf" srcId="{05E8EB6E-EDBF-41E2-B8CA-1777A1A76DE4}" destId="{5BB4813C-D292-4EBF-9610-654CA2318A50}" srcOrd="14" destOrd="0" presId="urn:microsoft.com/office/officeart/2005/8/layout/cycle2"/>
    <dgm:cxn modelId="{3DF8D2C8-CD4F-4FB9-9B74-82FC997C4693}" type="presParOf" srcId="{05E8EB6E-EDBF-41E2-B8CA-1777A1A76DE4}" destId="{7335915C-6167-4D32-BFAB-D76FE05CE256}" srcOrd="15" destOrd="0" presId="urn:microsoft.com/office/officeart/2005/8/layout/cycle2"/>
    <dgm:cxn modelId="{3AFE11E1-8749-45B5-A358-4C88B40961B7}" type="presParOf" srcId="{7335915C-6167-4D32-BFAB-D76FE05CE256}" destId="{4ABD8383-E607-436C-888C-0D9D0262667E}" srcOrd="0" destOrd="0" presId="urn:microsoft.com/office/officeart/2005/8/layout/cycle2"/>
    <dgm:cxn modelId="{BCF49F91-DA48-4A87-A31A-3154919834B4}" type="presParOf" srcId="{05E8EB6E-EDBF-41E2-B8CA-1777A1A76DE4}" destId="{67BE73C5-43AD-4E75-A87D-6C6CC86F7C11}" srcOrd="16" destOrd="0" presId="urn:microsoft.com/office/officeart/2005/8/layout/cycle2"/>
    <dgm:cxn modelId="{755BEEEF-8D0B-4A5B-9662-252F8BC8ACEF}" type="presParOf" srcId="{05E8EB6E-EDBF-41E2-B8CA-1777A1A76DE4}" destId="{247D1306-6568-481E-B5EA-18B43318C065}" srcOrd="17" destOrd="0" presId="urn:microsoft.com/office/officeart/2005/8/layout/cycle2"/>
    <dgm:cxn modelId="{A97BBED4-6D3A-406A-A404-513FDFE79AA0}" type="presParOf" srcId="{247D1306-6568-481E-B5EA-18B43318C065}" destId="{7A66B423-68D9-4F11-805B-D852CA11841A}" srcOrd="0" destOrd="0" presId="urn:microsoft.com/office/officeart/2005/8/layout/cycle2"/>
    <dgm:cxn modelId="{2A10F0F4-53AF-488D-9760-A28B84501A1C}" type="presParOf" srcId="{05E8EB6E-EDBF-41E2-B8CA-1777A1A76DE4}" destId="{1A30B5F6-7AE3-4F9A-9BA8-9FC5133EF442}" srcOrd="18" destOrd="0" presId="urn:microsoft.com/office/officeart/2005/8/layout/cycle2"/>
    <dgm:cxn modelId="{3040D9E2-8480-4943-A66D-61582F238333}" type="presParOf" srcId="{05E8EB6E-EDBF-41E2-B8CA-1777A1A76DE4}" destId="{51290D41-640D-4532-B101-4CFCA4CE76BE}" srcOrd="19" destOrd="0" presId="urn:microsoft.com/office/officeart/2005/8/layout/cycle2"/>
    <dgm:cxn modelId="{2A534EA3-F18E-4713-97E5-9DC03BE9DF47}" type="presParOf" srcId="{51290D41-640D-4532-B101-4CFCA4CE76BE}" destId="{EE68F027-A4BD-43C3-9950-DC0B216B1208}" srcOrd="0" destOrd="0" presId="urn:microsoft.com/office/officeart/2005/8/layout/cycle2"/>
    <dgm:cxn modelId="{18CFBE54-F327-48E5-B5F8-B6EB53F2E144}" type="presParOf" srcId="{05E8EB6E-EDBF-41E2-B8CA-1777A1A76DE4}" destId="{DD8B8207-1AE8-43EA-A830-45F8DAC39E14}" srcOrd="20" destOrd="0" presId="urn:microsoft.com/office/officeart/2005/8/layout/cycle2"/>
    <dgm:cxn modelId="{4AF0C1DE-3839-45CA-8666-9951893C5D50}" type="presParOf" srcId="{05E8EB6E-EDBF-41E2-B8CA-1777A1A76DE4}" destId="{0C392A23-C9D5-4316-B8F6-3CFE1B8F72BF}" srcOrd="21" destOrd="0" presId="urn:microsoft.com/office/officeart/2005/8/layout/cycle2"/>
    <dgm:cxn modelId="{A378328B-4DFF-4A34-B1A0-124ECE5B0FE9}" type="presParOf" srcId="{0C392A23-C9D5-4316-B8F6-3CFE1B8F72BF}" destId="{66F12A0B-6C8C-44C1-AB39-8EB817FF0A7E}" srcOrd="0" destOrd="0" presId="urn:microsoft.com/office/officeart/2005/8/layout/cycle2"/>
    <dgm:cxn modelId="{DFBCEFF6-A630-464D-A5F7-FD05DFA8625F}" type="presParOf" srcId="{05E8EB6E-EDBF-41E2-B8CA-1777A1A76DE4}" destId="{D298B01C-E102-4B30-9B12-462EFAF636D8}" srcOrd="22" destOrd="0" presId="urn:microsoft.com/office/officeart/2005/8/layout/cycle2"/>
    <dgm:cxn modelId="{C59ACCE1-0EB6-40D0-B5F3-EA220DC35982}" type="presParOf" srcId="{05E8EB6E-EDBF-41E2-B8CA-1777A1A76DE4}" destId="{82C8F9A4-9EE1-4FF6-81CB-8E6009EA2489}" srcOrd="23" destOrd="0" presId="urn:microsoft.com/office/officeart/2005/8/layout/cycle2"/>
    <dgm:cxn modelId="{F3988662-5CE3-434F-8A4D-EBD8FF182C94}" type="presParOf" srcId="{82C8F9A4-9EE1-4FF6-81CB-8E6009EA2489}" destId="{B0881357-8D50-4938-AECC-27F5A032D38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40E8B-6C74-49E4-8010-A06AF50AA83E}">
      <dsp:nvSpPr>
        <dsp:cNvPr id="0" name=""/>
        <dsp:cNvSpPr/>
      </dsp:nvSpPr>
      <dsp:spPr>
        <a:xfrm>
          <a:off x="4117213" y="11163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Interwoven in lessons</a:t>
          </a:r>
          <a:endParaRPr lang="en-GB" sz="1400" kern="1200">
            <a:solidFill>
              <a:schemeClr val="tx1"/>
            </a:solidFill>
          </a:endParaRPr>
        </a:p>
      </dsp:txBody>
      <dsp:txXfrm>
        <a:off x="4380816" y="158781"/>
        <a:ext cx="1272790" cy="712763"/>
      </dsp:txXfrm>
    </dsp:sp>
    <dsp:sp modelId="{0B33886A-BB56-4771-9ABE-CB598B8FD6AB}">
      <dsp:nvSpPr>
        <dsp:cNvPr id="0" name=""/>
        <dsp:cNvSpPr/>
      </dsp:nvSpPr>
      <dsp:spPr>
        <a:xfrm rot="11688986">
          <a:off x="5775977" y="579740"/>
          <a:ext cx="39731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 rot="10800000">
        <a:off x="5787698" y="637818"/>
        <a:ext cx="27812" cy="169661"/>
      </dsp:txXfrm>
    </dsp:sp>
    <dsp:sp modelId="{3F89E491-2488-4EE5-AD77-FDBD2B02D4F1}">
      <dsp:nvSpPr>
        <dsp:cNvPr id="0" name=""/>
        <dsp:cNvSpPr/>
      </dsp:nvSpPr>
      <dsp:spPr>
        <a:xfrm>
          <a:off x="5672302" y="422512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Assemblies</a:t>
          </a:r>
        </a:p>
      </dsp:txBody>
      <dsp:txXfrm>
        <a:off x="5935905" y="570130"/>
        <a:ext cx="1272790" cy="712763"/>
      </dsp:txXfrm>
    </dsp:sp>
    <dsp:sp modelId="{CF1C62E1-A67A-4765-8CB0-9CF5DFBCE4E5}">
      <dsp:nvSpPr>
        <dsp:cNvPr id="0" name=""/>
        <dsp:cNvSpPr/>
      </dsp:nvSpPr>
      <dsp:spPr>
        <a:xfrm rot="14137198">
          <a:off x="6804855" y="1189315"/>
          <a:ext cx="87983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 rot="10800000">
        <a:off x="6825505" y="1256761"/>
        <a:ext cx="61588" cy="169661"/>
      </dsp:txXfrm>
    </dsp:sp>
    <dsp:sp modelId="{B5B3057E-2647-4081-B254-68AAAC9C8CBA}">
      <dsp:nvSpPr>
        <dsp:cNvPr id="0" name=""/>
        <dsp:cNvSpPr/>
      </dsp:nvSpPr>
      <dsp:spPr>
        <a:xfrm>
          <a:off x="6222582" y="1226778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Action and empowerment</a:t>
          </a:r>
          <a:endParaRPr lang="en-GB" sz="1400" kern="1200">
            <a:solidFill>
              <a:schemeClr val="tx1"/>
            </a:solidFill>
          </a:endParaRPr>
        </a:p>
      </dsp:txBody>
      <dsp:txXfrm>
        <a:off x="6486185" y="1374396"/>
        <a:ext cx="1272790" cy="712763"/>
      </dsp:txXfrm>
    </dsp:sp>
    <dsp:sp modelId="{2460B8A6-47F0-4BE1-B40A-B15B89A52F5A}">
      <dsp:nvSpPr>
        <dsp:cNvPr id="0" name=""/>
        <dsp:cNvSpPr/>
      </dsp:nvSpPr>
      <dsp:spPr>
        <a:xfrm rot="4499989">
          <a:off x="7224556" y="2193881"/>
          <a:ext cx="119998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7237897" y="2233049"/>
        <a:ext cx="83999" cy="169661"/>
      </dsp:txXfrm>
    </dsp:sp>
    <dsp:sp modelId="{B8969EAA-8F85-4D6E-8467-6B3F923278E6}">
      <dsp:nvSpPr>
        <dsp:cNvPr id="0" name=""/>
        <dsp:cNvSpPr/>
      </dsp:nvSpPr>
      <dsp:spPr>
        <a:xfrm>
          <a:off x="6548289" y="2442315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Connections with nature</a:t>
          </a:r>
          <a:endParaRPr lang="en-GB" sz="1400" kern="1200">
            <a:solidFill>
              <a:schemeClr val="tx1"/>
            </a:solidFill>
          </a:endParaRPr>
        </a:p>
      </dsp:txBody>
      <dsp:txXfrm>
        <a:off x="6811892" y="2589933"/>
        <a:ext cx="1272790" cy="712763"/>
      </dsp:txXfrm>
    </dsp:sp>
    <dsp:sp modelId="{408F2746-2589-40CB-A1DA-7F8CB302AC65}">
      <dsp:nvSpPr>
        <dsp:cNvPr id="0" name=""/>
        <dsp:cNvSpPr/>
      </dsp:nvSpPr>
      <dsp:spPr>
        <a:xfrm rot="6300044">
          <a:off x="7226311" y="3409413"/>
          <a:ext cx="119993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 rot="10800000">
        <a:off x="7248969" y="3448581"/>
        <a:ext cx="83995" cy="169661"/>
      </dsp:txXfrm>
    </dsp:sp>
    <dsp:sp modelId="{1309D985-99F5-41F1-8BBE-41320A525A18}">
      <dsp:nvSpPr>
        <dsp:cNvPr id="0" name=""/>
        <dsp:cNvSpPr/>
      </dsp:nvSpPr>
      <dsp:spPr>
        <a:xfrm>
          <a:off x="6222573" y="3657841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Family and local community</a:t>
          </a:r>
        </a:p>
      </dsp:txBody>
      <dsp:txXfrm>
        <a:off x="6486176" y="3805459"/>
        <a:ext cx="1272790" cy="712763"/>
      </dsp:txXfrm>
    </dsp:sp>
    <dsp:sp modelId="{530DA9F7-F24A-439F-AD9B-BEC23FC021DC}">
      <dsp:nvSpPr>
        <dsp:cNvPr id="0" name=""/>
        <dsp:cNvSpPr/>
      </dsp:nvSpPr>
      <dsp:spPr>
        <a:xfrm rot="17829667">
          <a:off x="6869585" y="4460788"/>
          <a:ext cx="54127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6873998" y="4524566"/>
        <a:ext cx="37889" cy="169661"/>
      </dsp:txXfrm>
    </dsp:sp>
    <dsp:sp modelId="{75C521DD-D6FE-4AB6-AF33-CF97E616B84A}">
      <dsp:nvSpPr>
        <dsp:cNvPr id="0" name=""/>
        <dsp:cNvSpPr/>
      </dsp:nvSpPr>
      <dsp:spPr>
        <a:xfrm>
          <a:off x="5772127" y="4535779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Special projects</a:t>
          </a:r>
          <a:endParaRPr lang="en-GB" sz="1400" kern="1200">
            <a:solidFill>
              <a:schemeClr val="tx1"/>
            </a:solidFill>
          </a:endParaRPr>
        </a:p>
      </dsp:txBody>
      <dsp:txXfrm>
        <a:off x="6035730" y="4683397"/>
        <a:ext cx="1272790" cy="712763"/>
      </dsp:txXfrm>
    </dsp:sp>
    <dsp:sp modelId="{C3CDE3F0-56A6-4A8B-934B-069F3847B3E6}">
      <dsp:nvSpPr>
        <dsp:cNvPr id="0" name=""/>
        <dsp:cNvSpPr/>
      </dsp:nvSpPr>
      <dsp:spPr>
        <a:xfrm rot="21099625">
          <a:off x="5820228" y="5019881"/>
          <a:ext cx="46287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5820301" y="5077442"/>
        <a:ext cx="32401" cy="169661"/>
      </dsp:txXfrm>
    </dsp:sp>
    <dsp:sp modelId="{C0A74276-42DE-4C4F-B73A-1B60E9395EA4}">
      <dsp:nvSpPr>
        <dsp:cNvPr id="0" name=""/>
        <dsp:cNvSpPr/>
      </dsp:nvSpPr>
      <dsp:spPr>
        <a:xfrm>
          <a:off x="4117213" y="4778373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Culture</a:t>
          </a:r>
          <a:endParaRPr lang="en-GB" sz="1400" kern="1200">
            <a:solidFill>
              <a:schemeClr val="tx1"/>
            </a:solidFill>
          </a:endParaRPr>
        </a:p>
      </dsp:txBody>
      <dsp:txXfrm>
        <a:off x="4380816" y="4925991"/>
        <a:ext cx="1272790" cy="712763"/>
      </dsp:txXfrm>
    </dsp:sp>
    <dsp:sp modelId="{B8FD8D43-187B-475D-A0CF-609764AAEB85}">
      <dsp:nvSpPr>
        <dsp:cNvPr id="0" name=""/>
        <dsp:cNvSpPr/>
      </dsp:nvSpPr>
      <dsp:spPr>
        <a:xfrm rot="568736">
          <a:off x="4213558" y="5019005"/>
          <a:ext cx="146117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4213857" y="5071950"/>
        <a:ext cx="102282" cy="169661"/>
      </dsp:txXfrm>
    </dsp:sp>
    <dsp:sp modelId="{5BB4813C-D292-4EBF-9610-654CA2318A50}">
      <dsp:nvSpPr>
        <dsp:cNvPr id="0" name=""/>
        <dsp:cNvSpPr/>
      </dsp:nvSpPr>
      <dsp:spPr>
        <a:xfrm>
          <a:off x="2664182" y="4535768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School organisation – sustainable practices</a:t>
          </a:r>
          <a:endParaRPr lang="en-GB" sz="1400" kern="1200">
            <a:solidFill>
              <a:schemeClr val="tx1"/>
            </a:solidFill>
          </a:endParaRPr>
        </a:p>
      </dsp:txBody>
      <dsp:txXfrm>
        <a:off x="2927785" y="4683386"/>
        <a:ext cx="1272790" cy="712763"/>
      </dsp:txXfrm>
    </dsp:sp>
    <dsp:sp modelId="{7335915C-6167-4D32-BFAB-D76FE05CE256}">
      <dsp:nvSpPr>
        <dsp:cNvPr id="0" name=""/>
        <dsp:cNvSpPr/>
      </dsp:nvSpPr>
      <dsp:spPr>
        <a:xfrm rot="3203187">
          <a:off x="3220023" y="4458629"/>
          <a:ext cx="34811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3222130" y="4510992"/>
        <a:ext cx="24368" cy="169661"/>
      </dsp:txXfrm>
    </dsp:sp>
    <dsp:sp modelId="{67BE73C5-43AD-4E75-A87D-6C6CC86F7C11}">
      <dsp:nvSpPr>
        <dsp:cNvPr id="0" name=""/>
        <dsp:cNvSpPr/>
      </dsp:nvSpPr>
      <dsp:spPr>
        <a:xfrm>
          <a:off x="2011853" y="3657841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Link to the UN SDGs</a:t>
          </a:r>
        </a:p>
      </dsp:txBody>
      <dsp:txXfrm>
        <a:off x="2275456" y="3805459"/>
        <a:ext cx="1272790" cy="712763"/>
      </dsp:txXfrm>
    </dsp:sp>
    <dsp:sp modelId="{247D1306-6568-481E-B5EA-18B43318C065}">
      <dsp:nvSpPr>
        <dsp:cNvPr id="0" name=""/>
        <dsp:cNvSpPr/>
      </dsp:nvSpPr>
      <dsp:spPr>
        <a:xfrm rot="15299956">
          <a:off x="2689876" y="3415973"/>
          <a:ext cx="119993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 rot="10800000">
        <a:off x="2712534" y="3489913"/>
        <a:ext cx="83995" cy="169661"/>
      </dsp:txXfrm>
    </dsp:sp>
    <dsp:sp modelId="{1A30B5F6-7AE3-4F9A-9BA8-9FC5133EF442}">
      <dsp:nvSpPr>
        <dsp:cNvPr id="0" name=""/>
        <dsp:cNvSpPr/>
      </dsp:nvSpPr>
      <dsp:spPr>
        <a:xfrm>
          <a:off x="1686137" y="2442315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Connecting locally, nationally and internationally</a:t>
          </a:r>
        </a:p>
      </dsp:txBody>
      <dsp:txXfrm>
        <a:off x="1949740" y="2589933"/>
        <a:ext cx="1272790" cy="712763"/>
      </dsp:txXfrm>
    </dsp:sp>
    <dsp:sp modelId="{51290D41-640D-4532-B101-4CFCA4CE76BE}">
      <dsp:nvSpPr>
        <dsp:cNvPr id="0" name=""/>
        <dsp:cNvSpPr/>
      </dsp:nvSpPr>
      <dsp:spPr>
        <a:xfrm rot="17100011">
          <a:off x="2688111" y="2200442"/>
          <a:ext cx="119998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2701452" y="2274382"/>
        <a:ext cx="83999" cy="169661"/>
      </dsp:txXfrm>
    </dsp:sp>
    <dsp:sp modelId="{DD8B8207-1AE8-43EA-A830-45F8DAC39E14}">
      <dsp:nvSpPr>
        <dsp:cNvPr id="0" name=""/>
        <dsp:cNvSpPr/>
      </dsp:nvSpPr>
      <dsp:spPr>
        <a:xfrm>
          <a:off x="2011844" y="1226778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Staff commitment through pledges</a:t>
          </a:r>
        </a:p>
      </dsp:txBody>
      <dsp:txXfrm>
        <a:off x="2275447" y="1374396"/>
        <a:ext cx="1272790" cy="712763"/>
      </dsp:txXfrm>
    </dsp:sp>
    <dsp:sp modelId="{0C392A23-C9D5-4316-B8F6-3CFE1B8F72BF}">
      <dsp:nvSpPr>
        <dsp:cNvPr id="0" name=""/>
        <dsp:cNvSpPr/>
      </dsp:nvSpPr>
      <dsp:spPr>
        <a:xfrm rot="7648894">
          <a:off x="3180884" y="1185430"/>
          <a:ext cx="81446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 rot="10800000">
        <a:off x="3200535" y="1232289"/>
        <a:ext cx="57012" cy="169661"/>
      </dsp:txXfrm>
    </dsp:sp>
    <dsp:sp modelId="{D298B01C-E102-4B30-9B12-462EFAF636D8}">
      <dsp:nvSpPr>
        <dsp:cNvPr id="0" name=""/>
        <dsp:cNvSpPr/>
      </dsp:nvSpPr>
      <dsp:spPr>
        <a:xfrm>
          <a:off x="2628569" y="422511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School values and learning attitudes</a:t>
          </a:r>
        </a:p>
      </dsp:txBody>
      <dsp:txXfrm>
        <a:off x="2892172" y="570129"/>
        <a:ext cx="1272790" cy="712763"/>
      </dsp:txXfrm>
    </dsp:sp>
    <dsp:sp modelId="{82C8F9A4-9EE1-4FF6-81CB-8E6009EA2489}">
      <dsp:nvSpPr>
        <dsp:cNvPr id="0" name=""/>
        <dsp:cNvSpPr/>
      </dsp:nvSpPr>
      <dsp:spPr>
        <a:xfrm rot="9873196">
          <a:off x="4240258" y="578932"/>
          <a:ext cx="69028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 rot="10800000">
        <a:off x="4260592" y="632728"/>
        <a:ext cx="48320" cy="1696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Marc – intro</a:t>
            </a:r>
            <a:r>
              <a:rPr lang="en-GB" baseline="0"/>
              <a:t> </a:t>
            </a:r>
            <a:r>
              <a:rPr lang="en-GB" baseline="0" err="1"/>
              <a:t>osow</a:t>
            </a:r>
            <a:r>
              <a:rPr lang="en-GB" baseline="0"/>
              <a:t> framework and the Leicester website</a:t>
            </a:r>
            <a:endParaRPr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Ecological footprint – how much of worlds resources we use balanced with how much the world can replace</a:t>
            </a:r>
            <a:endParaRPr dirty="0"/>
          </a:p>
        </p:txBody>
      </p:sp>
      <p:sp>
        <p:nvSpPr>
          <p:cNvPr id="242" name="Google Shape;2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In 1971 we were in balance – used 1 years worth of resources that could be replenished – needed one earth</a:t>
            </a:r>
          </a:p>
          <a:p>
            <a:pPr marL="0" indent="0"/>
            <a:r>
              <a:rPr lang="en-GB" dirty="0"/>
              <a:t>Now – the way we're consuming resources, we use a years worth of resources by July.  Need 1.7 earths.</a:t>
            </a:r>
          </a:p>
        </p:txBody>
      </p:sp>
      <p:sp>
        <p:nvSpPr>
          <p:cNvPr id="253" name="Google Shape;2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 err="1"/>
              <a:t>Eg</a:t>
            </a:r>
            <a:r>
              <a:rPr lang="en-GB" dirty="0"/>
              <a:t> Quatar – use by Feb 11</a:t>
            </a:r>
          </a:p>
          <a:p>
            <a:pPr marL="0" indent="0"/>
            <a:r>
              <a:rPr lang="en-GB" dirty="0"/>
              <a:t>UK – June 7th</a:t>
            </a:r>
          </a:p>
          <a:p>
            <a:pPr marL="0" indent="0"/>
            <a:r>
              <a:rPr lang="en-GB" dirty="0"/>
              <a:t>Poorer countries – creating less emissions but ones that are suffering most – climate justice.  Need to consider circular economy.</a:t>
            </a:r>
          </a:p>
          <a:p>
            <a:pPr marL="0" indent="0"/>
            <a:r>
              <a:rPr lang="en-GB" dirty="0"/>
              <a:t>Need to change our behaviours</a:t>
            </a:r>
          </a:p>
        </p:txBody>
      </p:sp>
      <p:sp>
        <p:nvSpPr>
          <p:cNvPr id="265" name="Google Shape;2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Need to think about cost but also whole lifecycle of product.</a:t>
            </a:r>
          </a:p>
          <a:p>
            <a:pPr marL="0" indent="0"/>
            <a:r>
              <a:rPr lang="en-GB" dirty="0"/>
              <a:t>Procurement =42% of school emissions</a:t>
            </a:r>
          </a:p>
          <a:p>
            <a:pPr marL="0" indent="0"/>
            <a:endParaRPr lang="en-GB" dirty="0"/>
          </a:p>
        </p:txBody>
      </p:sp>
      <p:sp>
        <p:nvSpPr>
          <p:cNvPr id="289" name="Google Shape;28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Recycling gives impression that we can continue using resources in current way.</a:t>
            </a:r>
          </a:p>
          <a:p>
            <a:pPr marL="0" indent="0"/>
            <a:r>
              <a:rPr lang="en-GB" dirty="0"/>
              <a:t>Recycling is at the end of the approach – close to burning</a:t>
            </a:r>
          </a:p>
          <a:p>
            <a:pPr marL="0" indent="0"/>
            <a:r>
              <a:rPr lang="en-GB" dirty="0"/>
              <a:t>Need to change the way we think about use of plastic / resources. </a:t>
            </a:r>
          </a:p>
          <a:p>
            <a:pPr marL="0" indent="0"/>
            <a:r>
              <a:rPr lang="en-GB" dirty="0"/>
              <a:t> Challenge ourselves and other staff about this.</a:t>
            </a:r>
          </a:p>
        </p:txBody>
      </p:sp>
      <p:sp>
        <p:nvSpPr>
          <p:cNvPr id="311" name="Google Shape;31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Whole School is at centre of community – huge power to influence child, staff and community behaviour.</a:t>
            </a:r>
          </a:p>
          <a:p>
            <a:r>
              <a:rPr lang="en-GB"/>
              <a:t>Why we came into education – our moral purpose</a:t>
            </a:r>
          </a:p>
          <a:p>
            <a:r>
              <a:rPr lang="en-GB" dirty="0"/>
              <a:t>We need to be authentic – walk the walk, kids will see </a:t>
            </a:r>
            <a:r>
              <a:rPr lang="en-GB" err="1"/>
              <a:t>hypocracy</a:t>
            </a:r>
            <a:endParaRPr lang="en-GB"/>
          </a:p>
          <a:p>
            <a:r>
              <a:rPr lang="en-GB" dirty="0"/>
              <a:t>Leader needs to ensure whole school sees this as their responsibility - </a:t>
            </a:r>
          </a:p>
          <a:p>
            <a:r>
              <a:rPr lang="en-GB" dirty="0"/>
              <a:t>Working group essential – head, governor, site manager, business manager, parent etc.  Meets 1x a term to oversee termly actions.</a:t>
            </a:r>
          </a:p>
          <a:p>
            <a:r>
              <a:rPr lang="en-GB" dirty="0"/>
              <a:t>6 themes over 2 years (rolling)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76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SPL cannot do this on their own.</a:t>
            </a:r>
          </a:p>
          <a:p>
            <a:r>
              <a:rPr lang="en-US" dirty="0"/>
              <a:t>Head – lead vision and support SPL</a:t>
            </a:r>
          </a:p>
          <a:p>
            <a:r>
              <a:rPr lang="en-US" dirty="0"/>
              <a:t>SPL – rolling out training</a:t>
            </a:r>
          </a:p>
          <a:p>
            <a:r>
              <a:rPr lang="en-US" dirty="0"/>
              <a:t>Gov – oversee strategy and monitor impact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9848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75% of teachers don’t treat about cc because they don't feel confident.</a:t>
            </a:r>
          </a:p>
          <a:p>
            <a:r>
              <a:rPr lang="en-GB" dirty="0"/>
              <a:t>Training in climate science, eco anxiety, curriculum development.</a:t>
            </a:r>
          </a:p>
          <a:p>
            <a:r>
              <a:rPr lang="en-GB" dirty="0"/>
              <a:t>Need to give time in staff meetings / inset.  Whole staff not just teaching.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68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Marc: What do you see?</a:t>
            </a:r>
            <a:r>
              <a:rPr lang="en-GB" baseline="0"/>
              <a:t> What do you know? What do you wonder?</a:t>
            </a:r>
          </a:p>
          <a:p>
            <a:r>
              <a:rPr lang="en-GB" baseline="0"/>
              <a:t>Think, pair, share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5916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Eg</a:t>
            </a:r>
            <a:r>
              <a:rPr lang="en-US" dirty="0"/>
              <a:t> of how you might want to roll out training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0765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Vision is vital – you need to get the culture right.  Need to involve everyone- INSET day?</a:t>
            </a:r>
          </a:p>
          <a:p>
            <a:r>
              <a:rPr lang="en-GB" dirty="0"/>
              <a:t>What would we like to see in our school around sustainability?</a:t>
            </a:r>
          </a:p>
          <a:p>
            <a:r>
              <a:rPr lang="en-GB" dirty="0"/>
              <a:t>Visioning an alternative world – imagine what could be better?</a:t>
            </a:r>
          </a:p>
          <a:p>
            <a:r>
              <a:rPr lang="en-GB" dirty="0"/>
              <a:t>Rob Hoskins - 'What If' - we cant react because we're so bogged down with what's </a:t>
            </a:r>
            <a:r>
              <a:rPr lang="en-GB" err="1"/>
              <a:t>infront</a:t>
            </a:r>
            <a:r>
              <a:rPr lang="en-GB" dirty="0"/>
              <a:t> of us.  Without imagining the future, we wont have control.  </a:t>
            </a:r>
          </a:p>
          <a:p>
            <a:r>
              <a:rPr lang="en-GB" dirty="0"/>
              <a:t>Need to take time out to  imagine other possibilities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578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What structures have you got to develop culture?</a:t>
            </a:r>
            <a:endParaRPr lang="en-US" dirty="0"/>
          </a:p>
          <a:p>
            <a:pPr marL="0" indent="0"/>
            <a:r>
              <a:rPr lang="en-GB" dirty="0"/>
              <a:t>Sustainability in performance management? – part of their role</a:t>
            </a:r>
            <a:endParaRPr lang="en-US" dirty="0"/>
          </a:p>
          <a:p>
            <a:pPr marL="0" indent="0"/>
            <a:r>
              <a:rPr lang="en-GB" dirty="0"/>
              <a:t>Termly structure enables people to see bigger picture and when their ideas will be taken up / considered.</a:t>
            </a:r>
          </a:p>
          <a:p>
            <a:pPr marL="0" indent="0"/>
            <a:endParaRPr lang="en-GB" dirty="0"/>
          </a:p>
        </p:txBody>
      </p:sp>
      <p:sp>
        <p:nvSpPr>
          <p:cNvPr id="390" name="Google Shape;39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389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Challenge.</a:t>
            </a:r>
          </a:p>
          <a:p>
            <a:pPr marL="0" indent="0"/>
            <a:r>
              <a:rPr lang="en-GB" dirty="0" err="1"/>
              <a:t>Eg</a:t>
            </a:r>
            <a:r>
              <a:rPr lang="en-GB" dirty="0"/>
              <a:t> of school grounds – how can we encourage people to look for more solutions</a:t>
            </a:r>
          </a:p>
        </p:txBody>
      </p:sp>
      <p:sp>
        <p:nvSpPr>
          <p:cNvPr id="577" name="Google Shape;57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Student, staff, parent voice is vital.</a:t>
            </a:r>
          </a:p>
          <a:p>
            <a:r>
              <a:rPr lang="en-GB" dirty="0"/>
              <a:t>Write to parents term before to ask for expertise in that theme.  Come into school to see alternative futures/ parents as changemakers</a:t>
            </a:r>
          </a:p>
          <a:p>
            <a:r>
              <a:rPr lang="en-GB" dirty="0"/>
              <a:t>Pupil voice – assembly, surveys</a:t>
            </a:r>
          </a:p>
          <a:p>
            <a:r>
              <a:rPr lang="en-GB" dirty="0"/>
              <a:t>Assemblies are an important way of ensuring whole school voice on one particular theme.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753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/>
              <a:t>Talk about pledges </a:t>
            </a:r>
            <a:endParaRPr lang="en-US"/>
          </a:p>
          <a:p>
            <a:pPr marL="0" indent="0"/>
            <a:r>
              <a:rPr lang="en-GB" err="1"/>
              <a:t>Eg</a:t>
            </a:r>
            <a:r>
              <a:rPr lang="en-GB" dirty="0"/>
              <a:t> no mow may – school to stop mowing – how many parents can stop mowing?  What acreage can you leave wild for wildlife using gardens?</a:t>
            </a:r>
          </a:p>
          <a:p>
            <a:pPr marL="0" indent="0"/>
            <a:endParaRPr lang="en-GB" dirty="0"/>
          </a:p>
        </p:txBody>
      </p:sp>
      <p:sp>
        <p:nvSpPr>
          <p:cNvPr id="413" name="Google Shape;41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Launch – </a:t>
            </a:r>
            <a:r>
              <a:rPr lang="en-GB" dirty="0" err="1"/>
              <a:t>eg</a:t>
            </a:r>
            <a:r>
              <a:rPr lang="en-GB" dirty="0"/>
              <a:t> whole day launch or learning to learn / art / book week.  'This is how we are moving forward.'</a:t>
            </a:r>
          </a:p>
          <a:p>
            <a:pPr marL="0" indent="0"/>
            <a:r>
              <a:rPr lang="en-GB" dirty="0"/>
              <a:t>Parents get frustrated if you don’t use their offers – termly approach helps structure their help.  </a:t>
            </a:r>
          </a:p>
          <a:p>
            <a:pPr marL="0" indent="0"/>
            <a:r>
              <a:rPr lang="en-GB" dirty="0"/>
              <a:t>PTA – sustainability guide</a:t>
            </a:r>
          </a:p>
          <a:p>
            <a:pPr marL="0" indent="0"/>
            <a:endParaRPr lang="en-GB" dirty="0"/>
          </a:p>
        </p:txBody>
      </p:sp>
      <p:sp>
        <p:nvSpPr>
          <p:cNvPr id="402" name="Google Shape;40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4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Scales exercise?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79996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How do you school values and learning attitudes link to sustainability?</a:t>
            </a:r>
          </a:p>
          <a:p>
            <a:pPr marL="0" indent="0"/>
            <a:r>
              <a:rPr lang="en-GB" dirty="0"/>
              <a:t>Give </a:t>
            </a:r>
            <a:r>
              <a:rPr lang="en-GB" dirty="0" err="1"/>
              <a:t>egs</a:t>
            </a:r>
            <a:r>
              <a:rPr lang="en-GB" dirty="0"/>
              <a:t> of how care / respect / kindness relate to sustainability?</a:t>
            </a:r>
          </a:p>
          <a:p>
            <a:pPr marL="0" indent="0"/>
            <a:r>
              <a:rPr lang="en-GB" dirty="0"/>
              <a:t>Green skills = engineering etc but also challenge / curiosity / collaboration etc.</a:t>
            </a:r>
          </a:p>
          <a:p>
            <a:pPr marL="0" indent="0"/>
            <a:r>
              <a:rPr lang="en-GB" dirty="0"/>
              <a:t>Not another layer – but all part of school culture</a:t>
            </a:r>
          </a:p>
        </p:txBody>
      </p:sp>
      <p:sp>
        <p:nvSpPr>
          <p:cNvPr id="460" name="Google Shape;46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5940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Try to get text bigger – Beth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95524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6 themes – assembly enables whole school engagement in learning and action.  2 year spiral curriculum.</a:t>
            </a:r>
            <a:endParaRPr dirty="0"/>
          </a:p>
        </p:txBody>
      </p:sp>
      <p:sp>
        <p:nvSpPr>
          <p:cNvPr id="631" name="Google Shape;63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25697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5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Curriculum – came from teachers deciding what children could learn.  What vocab / concepts do children know to enable them to understand and talk about cc.  Much of these fit into existing topics.  Can move them around.  </a:t>
            </a:r>
            <a:endParaRPr lang="en-US" dirty="0"/>
          </a:p>
          <a:p>
            <a:pPr marL="0" indent="0"/>
            <a:r>
              <a:rPr lang="en-GB" dirty="0"/>
              <a:t>Need staff meeting to audit existing curriculum and another to try to fit in those that aren't already there.</a:t>
            </a:r>
          </a:p>
        </p:txBody>
      </p:sp>
      <p:sp>
        <p:nvSpPr>
          <p:cNvPr id="1056" name="Google Shape;105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>
          <a:extLst>
            <a:ext uri="{FF2B5EF4-FFF2-40B4-BE49-F238E27FC236}">
              <a16:creationId xmlns:a16="http://schemas.microsoft.com/office/drawing/2014/main" id="{6670D5D4-63B4-1C76-4C9E-CBD1DCF59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56:notes">
            <a:extLst>
              <a:ext uri="{FF2B5EF4-FFF2-40B4-BE49-F238E27FC236}">
                <a16:creationId xmlns:a16="http://schemas.microsoft.com/office/drawing/2014/main" id="{539B1477-2B84-7A33-34FC-B62183A475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Curriculum – came from teachers deciding what children could learn.  What vocab / concepts do children know to enable them to understand and talk about cc.  Much of these fit into existing topics.  Can move them around.  </a:t>
            </a:r>
            <a:endParaRPr lang="en-US" dirty="0"/>
          </a:p>
          <a:p>
            <a:pPr marL="0" indent="0"/>
            <a:r>
              <a:rPr lang="en-GB" dirty="0"/>
              <a:t>Need staff meeting to audit existing curriculum and another to try to fit in those that aren't already there.</a:t>
            </a:r>
          </a:p>
        </p:txBody>
      </p:sp>
      <p:sp>
        <p:nvSpPr>
          <p:cNvPr id="1056" name="Google Shape;1056;p56:notes">
            <a:extLst>
              <a:ext uri="{FF2B5EF4-FFF2-40B4-BE49-F238E27FC236}">
                <a16:creationId xmlns:a16="http://schemas.microsoft.com/office/drawing/2014/main" id="{262477C6-FF8F-FB76-FE21-AD3BD1A2AE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2061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5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Ensures rigour to use when conferencing with children at end of units etc.</a:t>
            </a:r>
            <a:endParaRPr dirty="0"/>
          </a:p>
        </p:txBody>
      </p:sp>
      <p:sp>
        <p:nvSpPr>
          <p:cNvPr id="1075" name="Google Shape;1075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Examples of what schools might want to do under each topic.</a:t>
            </a:r>
          </a:p>
          <a:p>
            <a:pPr marL="0" indent="0"/>
            <a:r>
              <a:rPr lang="en-GB" dirty="0"/>
              <a:t>Use audits on website to systematically assess your school and use to plan actions</a:t>
            </a:r>
          </a:p>
        </p:txBody>
      </p:sp>
      <p:sp>
        <p:nvSpPr>
          <p:cNvPr id="1087" name="Google Shape;1087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/>
              <a:t>Some schools use these – can layer in the programme into these goals.  </a:t>
            </a:r>
            <a:endParaRPr lang="en-US"/>
          </a:p>
          <a:p>
            <a:pPr marL="0" indent="0"/>
            <a:r>
              <a:rPr lang="en-GB" dirty="0"/>
              <a:t>Used more with secondary schools.  </a:t>
            </a:r>
          </a:p>
        </p:txBody>
      </p:sp>
      <p:sp>
        <p:nvSpPr>
          <p:cNvPr id="483" name="Google Shape;48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Cant care about something unless you've experienced it.</a:t>
            </a:r>
          </a:p>
          <a:p>
            <a:r>
              <a:rPr lang="en-GB" dirty="0"/>
              <a:t>75% of children spend more time inside than prison inmates</a:t>
            </a:r>
          </a:p>
          <a:p>
            <a:r>
              <a:rPr lang="en-GB" dirty="0"/>
              <a:t>If not going out at home – need to go out at school.</a:t>
            </a:r>
          </a:p>
          <a:p>
            <a:r>
              <a:rPr lang="en-GB" dirty="0"/>
              <a:t>Should wet play be indoors?  Learning outdoors should be embedded in curriculum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436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When children go out – lots of benefits for learning.  Also helping with green skill building</a:t>
            </a:r>
            <a:endParaRPr dirty="0"/>
          </a:p>
        </p:txBody>
      </p:sp>
      <p:sp>
        <p:nvSpPr>
          <p:cNvPr id="805" name="Google Shape;80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3946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220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Changemakers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831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How much water would we save if we all ate one less burger each week.</a:t>
            </a:r>
            <a:endParaRPr lang="en-US" dirty="0"/>
          </a:p>
          <a:p>
            <a:pPr marL="0" indent="0"/>
            <a:r>
              <a:rPr lang="en-GB"/>
              <a:t>1 burger – needs 2400L of water </a:t>
            </a:r>
          </a:p>
          <a:p>
            <a:pPr marL="0" indent="0"/>
            <a:r>
              <a:rPr lang="en-GB"/>
              <a:t>2400 x pupils in school + their family members</a:t>
            </a:r>
          </a:p>
          <a:p>
            <a:pPr marL="0" indent="0"/>
            <a:r>
              <a:rPr lang="en-GB" dirty="0"/>
              <a:t>X every week of the year</a:t>
            </a:r>
          </a:p>
          <a:p>
            <a:pPr marL="0" indent="0"/>
            <a:r>
              <a:rPr lang="en-GB" dirty="0"/>
              <a:t>X number of schools in the city / hub</a:t>
            </a:r>
          </a:p>
          <a:p>
            <a:pPr marL="0" indent="0"/>
            <a:r>
              <a:rPr lang="en-GB" dirty="0"/>
              <a:t>Shows power of collectivism </a:t>
            </a:r>
          </a:p>
        </p:txBody>
      </p:sp>
      <p:sp>
        <p:nvSpPr>
          <p:cNvPr id="530" name="Google Shape;53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School and children to use language of self care, people, planet 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134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Approach fits in with 5 ways to wellbeing – not another layer but integrated</a:t>
            </a:r>
          </a:p>
        </p:txBody>
      </p:sp>
      <p:sp>
        <p:nvSpPr>
          <p:cNvPr id="774" name="Google Shape;77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Builds on social capital – use expertise of local organisations.  Website to document local organisations to make it easy to find changemakers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65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NC does not prepare for the future – to be active and informed citizens.  Not addressing this as an education system.  Need to give knowledge given the challenges they will be facing.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70459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86853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What happens when we don’t have elements of the strategy – </a:t>
            </a:r>
            <a:r>
              <a:rPr lang="en-GB" dirty="0" err="1"/>
              <a:t>eg</a:t>
            </a:r>
            <a:r>
              <a:rPr lang="en-GB" dirty="0"/>
              <a:t> no vision – causes confusion etc</a:t>
            </a:r>
            <a:endParaRPr dirty="0"/>
          </a:p>
        </p:txBody>
      </p:sp>
      <p:sp>
        <p:nvSpPr>
          <p:cNvPr id="885" name="Google Shape;88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Teach the Future – driven by young people.  Their research on what makes effective teaching – aligns with OSOW</a:t>
            </a:r>
            <a:endParaRPr dirty="0"/>
          </a:p>
        </p:txBody>
      </p:sp>
      <p:sp>
        <p:nvSpPr>
          <p:cNvPr id="841" name="Google Shape;84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4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/>
              <a:t>UNESCO 'greening education partnership' also aligns closely with OSOW</a:t>
            </a:r>
            <a:endParaRPr/>
          </a:p>
        </p:txBody>
      </p:sp>
      <p:sp>
        <p:nvSpPr>
          <p:cNvPr id="833" name="Google Shape;83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23879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aseline="0"/>
              <a:t>Marc – intro activity, schools given “cards” with different school initiatives/actions, need to put in order of which to do first (some might need to be done simultaneously)</a:t>
            </a:r>
            <a:endParaRPr/>
          </a:p>
        </p:txBody>
      </p:sp>
      <p:sp>
        <p:nvSpPr>
          <p:cNvPr id="999" name="Google Shape;99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>
          <a:extLst>
            <a:ext uri="{FF2B5EF4-FFF2-40B4-BE49-F238E27FC236}">
              <a16:creationId xmlns:a16="http://schemas.microsoft.com/office/drawing/2014/main" id="{78BAEEF8-B989-1700-0973-546C4DD99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51:notes">
            <a:extLst>
              <a:ext uri="{FF2B5EF4-FFF2-40B4-BE49-F238E27FC236}">
                <a16:creationId xmlns:a16="http://schemas.microsoft.com/office/drawing/2014/main" id="{B4CF5AA3-8B23-5933-40AB-FACEBB26FE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51:notes">
            <a:extLst>
              <a:ext uri="{FF2B5EF4-FFF2-40B4-BE49-F238E27FC236}">
                <a16:creationId xmlns:a16="http://schemas.microsoft.com/office/drawing/2014/main" id="{EF603744-AE35-FAAA-DC23-35AAAB5861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873293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>
          <a:extLst>
            <a:ext uri="{FF2B5EF4-FFF2-40B4-BE49-F238E27FC236}">
              <a16:creationId xmlns:a16="http://schemas.microsoft.com/office/drawing/2014/main" id="{488C103A-ABD1-6FB8-E086-2C034BE0F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51:notes">
            <a:extLst>
              <a:ext uri="{FF2B5EF4-FFF2-40B4-BE49-F238E27FC236}">
                <a16:creationId xmlns:a16="http://schemas.microsoft.com/office/drawing/2014/main" id="{824EAA9F-BA5A-5B56-C1F1-E3C9047D7C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51:notes">
            <a:extLst>
              <a:ext uri="{FF2B5EF4-FFF2-40B4-BE49-F238E27FC236}">
                <a16:creationId xmlns:a16="http://schemas.microsoft.com/office/drawing/2014/main" id="{2D946DC7-C853-B20C-42E7-C407699BD1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70071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>
          <a:extLst>
            <a:ext uri="{FF2B5EF4-FFF2-40B4-BE49-F238E27FC236}">
              <a16:creationId xmlns:a16="http://schemas.microsoft.com/office/drawing/2014/main" id="{15E2D03F-EEB2-9F3B-107C-2059CF8F4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51:notes">
            <a:extLst>
              <a:ext uri="{FF2B5EF4-FFF2-40B4-BE49-F238E27FC236}">
                <a16:creationId xmlns:a16="http://schemas.microsoft.com/office/drawing/2014/main" id="{7B9FBE68-B777-8833-D28C-C40B9EC5CE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51:notes">
            <a:extLst>
              <a:ext uri="{FF2B5EF4-FFF2-40B4-BE49-F238E27FC236}">
                <a16:creationId xmlns:a16="http://schemas.microsoft.com/office/drawing/2014/main" id="{0486F6A2-3005-D9AF-1788-805F232DD9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2056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pride ourselves in helping young people keep themself safe.  Their choices will impact everyone.  We need </a:t>
            </a:r>
            <a:r>
              <a:rPr lang="en-US" dirty="0" err="1"/>
              <a:t>yp</a:t>
            </a:r>
            <a:r>
              <a:rPr lang="en-US" dirty="0"/>
              <a:t> are given the right knowledge.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296268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Marc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All HTs in Bright &amp; Hove made</a:t>
            </a:r>
            <a:r>
              <a:rPr lang="en-GB" baseline="0"/>
              <a:t> these pledges. Could we do similar as a group of schools in Leicester? Powerful for our young people to hear the commitment and pledge from their HTs – could share this with local community through local newspaper?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07373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Claire</a:t>
            </a:r>
            <a:endParaRPr/>
          </a:p>
        </p:txBody>
      </p:sp>
      <p:sp>
        <p:nvSpPr>
          <p:cNvPr id="1111" name="Google Shape;1111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348185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9588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' A placebo policy'?</a:t>
            </a:r>
          </a:p>
          <a:p>
            <a:r>
              <a:rPr lang="en-GB" dirty="0"/>
              <a:t>OSOW about moral purpose – why we're in education.</a:t>
            </a:r>
          </a:p>
          <a:p>
            <a:r>
              <a:rPr lang="en-GB" dirty="0"/>
              <a:t>CAP section is useful.  Very little on climate ed. Leadership is key in making programme work.</a:t>
            </a:r>
          </a:p>
          <a:p>
            <a:endParaRPr lang="en-GB" dirty="0"/>
          </a:p>
          <a:p>
            <a:r>
              <a:rPr lang="en-GB" dirty="0"/>
              <a:t>Leadership is key to making this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4222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Elicit - What is sustainability?  </a:t>
            </a:r>
          </a:p>
          <a:p>
            <a:r>
              <a:rPr lang="en-US" dirty="0"/>
              <a:t>Resources – what are we using and what impact is this having?</a:t>
            </a:r>
          </a:p>
          <a:p>
            <a:r>
              <a:rPr lang="en-US" dirty="0"/>
              <a:t>Have to consider all aspects.  Use </a:t>
            </a:r>
            <a:r>
              <a:rPr lang="en-US" dirty="0" err="1"/>
              <a:t>eg</a:t>
            </a:r>
            <a:r>
              <a:rPr lang="en-US" dirty="0"/>
              <a:t> of astroturf – need to consider social, environmental and economic factors.  </a:t>
            </a:r>
          </a:p>
          <a:p>
            <a:r>
              <a:rPr lang="en-US" dirty="0"/>
              <a:t>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965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Schools often operate as a linear economy – especially when there is budget.</a:t>
            </a:r>
          </a:p>
          <a:p>
            <a:r>
              <a:rPr lang="en-US" dirty="0"/>
              <a:t>Do we ask, have we already got it, can we reuse/borrow </a:t>
            </a:r>
            <a:r>
              <a:rPr lang="en-US" dirty="0" err="1"/>
              <a:t>etc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3983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9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9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" y="24487"/>
            <a:ext cx="3917629" cy="145832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91"/>
          <p:cNvSpPr txBox="1">
            <a:spLocks noGrp="1"/>
          </p:cNvSpPr>
          <p:nvPr>
            <p:ph type="title"/>
          </p:nvPr>
        </p:nvSpPr>
        <p:spPr>
          <a:xfrm>
            <a:off x="374072" y="4552603"/>
            <a:ext cx="10167538" cy="1027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oppins"/>
              <a:buNone/>
              <a:defRPr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FD5B9-51F9-4439-ACA2-D87E02B8A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4C5720-A5EA-4ABD-8C01-D3811C0DEB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E83B1A-0D15-40DB-8E9F-E13F2F2B3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BA9C8E-B330-460F-B7CE-B9B11C8D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68DB-2B15-477D-8788-E9AA9CAFD11F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81571D-3AC2-487D-ADB6-49D6DD249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45D89-883E-4506-B333-6244A5370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37F1E-90F6-479C-8E78-22DDF4C6B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711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8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8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8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8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718" r:id="rId11"/>
    <p:sldLayoutId id="2147483661" r:id="rId12"/>
    <p:sldLayoutId id="214748371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3" name="Google Shape;93;p6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WchgajHiUc?feature=oembed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sow-brent.co.uk/curriculum/framework/" TargetMode="External"/><Relationship Id="rId5" Type="http://schemas.openxmlformats.org/officeDocument/2006/relationships/hyperlink" Target="https://osow-brent.co.uk/curriculum/conceptual-milestones/" TargetMode="External"/><Relationship Id="rId4" Type="http://schemas.openxmlformats.org/officeDocument/2006/relationships/hyperlink" Target="https://osow-brent.co.uk/curriculum/trainin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spb.org.uk/globalassets/downloads/documents/positions/education/top-tips-for-schools-to-engage-with-biodiversity.pdf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xwzAJVYlODo?feature=oembed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6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osow-beds.co.uk/our-schools-our-world/presentations-and-useful-documents/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osow-beds.co.uk/our-schools-our-world/presentations-and-useful-documents/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osow-beds.co.uk/our-schools-our-world/presentations-and-useful-documents/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osow-beds.co.uk/our-schools-our-world/presentations-and-useful-documents/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ysa5OBhXz-Q?feature=oembed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6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QiznzU-ot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 </a:t>
            </a:r>
            <a:r>
              <a:rPr lang="en-US" sz="3600" b="1" dirty="0"/>
              <a:t>Our City, Our World</a:t>
            </a:r>
            <a:br>
              <a:rPr lang="en-US" sz="3600" b="1" dirty="0"/>
            </a:br>
            <a:r>
              <a:rPr lang="en-US" sz="3600" b="1" dirty="0"/>
              <a:t>  </a:t>
            </a:r>
            <a:r>
              <a:rPr lang="en-US" sz="2900" dirty="0"/>
              <a:t>Aims of OCOW – Nationally  Pioneering Work</a:t>
            </a:r>
            <a:endParaRPr sz="2900" dirty="0"/>
          </a:p>
        </p:txBody>
      </p:sp>
      <p:sp>
        <p:nvSpPr>
          <p:cNvPr id="189" name="Google Shape;189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grpSp>
        <p:nvGrpSpPr>
          <p:cNvPr id="190" name="Google Shape;190;p5"/>
          <p:cNvGrpSpPr/>
          <p:nvPr/>
        </p:nvGrpSpPr>
        <p:grpSpPr>
          <a:xfrm>
            <a:off x="74848" y="1375320"/>
            <a:ext cx="12019472" cy="5136991"/>
            <a:chOff x="0" y="734113"/>
            <a:chExt cx="11294566" cy="4026239"/>
          </a:xfrm>
        </p:grpSpPr>
        <p:sp>
          <p:nvSpPr>
            <p:cNvPr id="191" name="Google Shape;191;p5"/>
            <p:cNvSpPr/>
            <p:nvPr/>
          </p:nvSpPr>
          <p:spPr>
            <a:xfrm>
              <a:off x="0" y="734113"/>
              <a:ext cx="11294566" cy="95471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 txBox="1"/>
            <p:nvPr/>
          </p:nvSpPr>
          <p:spPr>
            <a:xfrm>
              <a:off x="46606" y="780719"/>
              <a:ext cx="11201354" cy="861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lay"/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Play"/>
                  <a:cs typeface="Play"/>
                  <a:sym typeface="Play"/>
                </a:rPr>
                <a:t>Develop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an integrated environmental education curriculum gradually and systematically ‘greening’ the curriculum and supporting the development of green skills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0" y="2772838"/>
              <a:ext cx="11294566" cy="954719"/>
            </a:xfrm>
            <a:prstGeom prst="roundRect">
              <a:avLst>
                <a:gd name="adj" fmla="val 16667"/>
              </a:avLst>
            </a:prstGeom>
            <a:solidFill>
              <a:srgbClr val="CCCC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 txBox="1"/>
            <p:nvPr/>
          </p:nvSpPr>
          <p:spPr>
            <a:xfrm>
              <a:off x="46606" y="2819444"/>
              <a:ext cx="11201354" cy="861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lay"/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Play"/>
                  <a:cs typeface="Play"/>
                  <a:sym typeface="Play"/>
                </a:rPr>
                <a:t>Create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school </a:t>
              </a:r>
              <a:r>
                <a:rPr lang="en-US" sz="240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organisational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systems and practices which support sustainability and the school and regional Carbon Neutral 2030 targets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0" y="1758994"/>
              <a:ext cx="11294566" cy="954719"/>
            </a:xfrm>
            <a:prstGeom prst="roundRect">
              <a:avLst>
                <a:gd name="adj" fmla="val 16667"/>
              </a:avLst>
            </a:prstGeom>
            <a:solidFill>
              <a:srgbClr val="00C7E8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5"/>
            <p:cNvSpPr txBox="1"/>
            <p:nvPr/>
          </p:nvSpPr>
          <p:spPr>
            <a:xfrm>
              <a:off x="46606" y="1805600"/>
              <a:ext cx="11201354" cy="861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lay"/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Play"/>
                  <a:cs typeface="Play"/>
                  <a:sym typeface="Play"/>
                </a:rPr>
                <a:t>Enable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children and young people to develop a close connection with nature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0" y="3805633"/>
              <a:ext cx="11294566" cy="954719"/>
            </a:xfrm>
            <a:prstGeom prst="roundRect">
              <a:avLst>
                <a:gd name="adj" fmla="val 16667"/>
              </a:avLst>
            </a:prstGeom>
            <a:solidFill>
              <a:srgbClr val="009C6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 txBox="1"/>
            <p:nvPr/>
          </p:nvSpPr>
          <p:spPr>
            <a:xfrm>
              <a:off x="46606" y="3852239"/>
              <a:ext cx="11201354" cy="861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lay"/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Play"/>
                  <a:cs typeface="Play"/>
                  <a:sym typeface="Play"/>
                </a:rPr>
                <a:t>Empower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children and young people and their families to become changemakers both personally and collectively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Play"/>
                  <a:cs typeface="Play"/>
                  <a:sym typeface="Play"/>
                </a:rPr>
                <a:t> and inspire a strong sense of hope for the future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 descr="OCOW Logo Long.PNG">
            <a:extLst>
              <a:ext uri="{FF2B5EF4-FFF2-40B4-BE49-F238E27FC236}">
                <a16:creationId xmlns:a16="http://schemas.microsoft.com/office/drawing/2014/main" id="{EEC58529-F04D-5EE3-EEBE-0A9EB9A9B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35BCDE"/>
          </a:solidFill>
        </p:spPr>
        <p:txBody>
          <a:bodyPr/>
          <a:lstStyle/>
          <a:p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 Defining Sustainability</a:t>
            </a:r>
            <a:endParaRPr lang="en-US" sz="3600">
              <a:ea typeface="Calibri Light"/>
              <a:cs typeface="Calibri Light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CE78416-1929-1CB4-B492-1043A898C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27767" y="1875364"/>
            <a:ext cx="5523455" cy="4041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34FC9C-A75A-2094-5E69-DC331A4131BA}"/>
              </a:ext>
            </a:extLst>
          </p:cNvPr>
          <p:cNvSpPr txBox="1">
            <a:spLocks/>
          </p:cNvSpPr>
          <p:nvPr/>
        </p:nvSpPr>
        <p:spPr>
          <a:xfrm>
            <a:off x="643469" y="1914685"/>
            <a:ext cx="4008384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latin typeface="Montserrat" panose="020B0604020202020204" pitchFamily="2" charset="0"/>
              </a:rPr>
              <a:t>Avoid the depletion of natural resources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>
              <a:latin typeface="Montserrat" panose="020B0604020202020204" pitchFamily="2" charset="0"/>
            </a:endParaRPr>
          </a:p>
          <a:p>
            <a:r>
              <a:rPr lang="en-GB" sz="2000">
                <a:latin typeface="Montserrat" panose="020B0604020202020204" pitchFamily="2" charset="0"/>
              </a:rPr>
              <a:t>Keep an ecological balance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>
              <a:latin typeface="Montserrat" panose="020B0604020202020204" pitchFamily="2" charset="0"/>
            </a:endParaRPr>
          </a:p>
          <a:p>
            <a:r>
              <a:rPr lang="en-GB" sz="2000">
                <a:latin typeface="Montserrat" panose="020B0604020202020204" pitchFamily="2" charset="0"/>
              </a:rPr>
              <a:t>Not allow the quality of life of modern societies and future generations to decrease</a:t>
            </a:r>
            <a:endParaRPr lang="en-GB" sz="2000"/>
          </a:p>
        </p:txBody>
      </p:sp>
      <p:pic>
        <p:nvPicPr>
          <p:cNvPr id="5" name="Picture 4" descr="OCOW Logo Long.PNG">
            <a:extLst>
              <a:ext uri="{FF2B5EF4-FFF2-40B4-BE49-F238E27FC236}">
                <a16:creationId xmlns:a16="http://schemas.microsoft.com/office/drawing/2014/main" id="{78CD489B-9207-B7E2-1FB3-C2E1417C0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0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35BCDE"/>
          </a:solidFill>
        </p:spPr>
        <p:txBody>
          <a:bodyPr/>
          <a:lstStyle/>
          <a:p>
            <a:br>
              <a:rPr lang="en-US" sz="3600" b="1" dirty="0">
                <a:cs typeface="Calibri Light"/>
              </a:rPr>
            </a:br>
            <a:r>
              <a:rPr lang="en-US" sz="3600" b="1">
                <a:cs typeface="Calibri Light"/>
              </a:rPr>
              <a:t>  Linear Economy</a:t>
            </a:r>
            <a:endParaRPr lang="en-US" sz="3600">
              <a:ea typeface="Calibri Light"/>
              <a:cs typeface="Calibri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F873FE-89C5-C080-9682-3811B0BA5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5" y="1438939"/>
            <a:ext cx="11699238" cy="6297714"/>
          </a:xfrm>
          <a:prstGeom prst="rect">
            <a:avLst/>
          </a:prstGeom>
        </p:spPr>
      </p:pic>
      <p:pic>
        <p:nvPicPr>
          <p:cNvPr id="1028" name="Picture 4" descr="PEEK, PTFE, Vespel® for Oil &amp; Gas ...">
            <a:extLst>
              <a:ext uri="{FF2B5EF4-FFF2-40B4-BE49-F238E27FC236}">
                <a16:creationId xmlns:a16="http://schemas.microsoft.com/office/drawing/2014/main" id="{43F1F7CF-88A5-F50C-29B4-D27F7CCC0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5" y="5134467"/>
            <a:ext cx="2152342" cy="163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FD04E5-5B54-7EFA-6042-1336E12F7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822" y="5134467"/>
            <a:ext cx="2457136" cy="1635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94126A-391D-8A18-3303-F14212705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2805" y="5134469"/>
            <a:ext cx="1748139" cy="1635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7CCF50-2508-733B-F49C-446DE0BB6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4313" y="5134469"/>
            <a:ext cx="2457137" cy="16351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12CEC9-155C-4008-DBD0-DFCBD3A535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1969" y="5134468"/>
            <a:ext cx="2457137" cy="1635113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1F3146-352A-CCEF-1604-B998B535B4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OCOW Logo Long.PNG">
            <a:extLst>
              <a:ext uri="{FF2B5EF4-FFF2-40B4-BE49-F238E27FC236}">
                <a16:creationId xmlns:a16="http://schemas.microsoft.com/office/drawing/2014/main" id="{9C63AABC-950A-4863-AA80-C0CE2D0B6C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0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9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 </a:t>
            </a:r>
            <a:br>
              <a:rPr lang="en-US" sz="3600" b="1" dirty="0"/>
            </a:br>
            <a:r>
              <a:rPr lang="en-US" sz="3600" b="1" dirty="0"/>
              <a:t> </a:t>
            </a:r>
            <a:r>
              <a:rPr lang="en-US" sz="3000" dirty="0"/>
              <a:t> Ecological Footprint</a:t>
            </a:r>
            <a:endParaRPr sz="3000" dirty="0"/>
          </a:p>
        </p:txBody>
      </p:sp>
      <p:pic>
        <p:nvPicPr>
          <p:cNvPr id="245" name="Google Shape;245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58781" y="1316211"/>
            <a:ext cx="7869836" cy="5817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OCOW Logo Long.PNG">
            <a:extLst>
              <a:ext uri="{FF2B5EF4-FFF2-40B4-BE49-F238E27FC236}">
                <a16:creationId xmlns:a16="http://schemas.microsoft.com/office/drawing/2014/main" id="{2378A992-6FB5-5AAA-A771-96428B2E5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 </a:t>
            </a:r>
            <a:br>
              <a:rPr lang="en-US" sz="3600" b="1" dirty="0"/>
            </a:br>
            <a:r>
              <a:rPr lang="en-US" sz="3600" b="1" dirty="0"/>
              <a:t> </a:t>
            </a:r>
            <a:endParaRPr sz="3600" dirty="0"/>
          </a:p>
        </p:txBody>
      </p:sp>
      <p:sp>
        <p:nvSpPr>
          <p:cNvPr id="256" name="Google Shape;25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/>
          </a:p>
        </p:txBody>
      </p:sp>
      <p:pic>
        <p:nvPicPr>
          <p:cNvPr id="257" name="Google Shape;257;p10" descr="A graph of the earth over the earth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358670"/>
            <a:ext cx="10005715" cy="620133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073AD3EB-DE89-D261-6138-F64E92A84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1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 </a:t>
            </a:r>
            <a:br>
              <a:rPr lang="en-US" sz="3600" b="1" dirty="0"/>
            </a:br>
            <a:r>
              <a:rPr lang="en-US" sz="3600" b="1" dirty="0"/>
              <a:t> </a:t>
            </a:r>
            <a:endParaRPr sz="3600" dirty="0"/>
          </a:p>
        </p:txBody>
      </p:sp>
      <p:sp>
        <p:nvSpPr>
          <p:cNvPr id="268" name="Google Shape;268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/>
          </a:p>
        </p:txBody>
      </p:sp>
      <p:pic>
        <p:nvPicPr>
          <p:cNvPr id="269" name="Google Shape;26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9920" y="1443427"/>
            <a:ext cx="8147077" cy="594672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7D5DE6DA-9027-BB2F-4B5A-7B2B120A4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3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 </a:t>
            </a:r>
            <a:br>
              <a:rPr lang="en-US" sz="3600" b="1" dirty="0"/>
            </a:br>
            <a:r>
              <a:rPr lang="en-US" sz="3600" b="1" dirty="0"/>
              <a:t>  </a:t>
            </a:r>
            <a:r>
              <a:rPr lang="en-US" sz="3000" dirty="0"/>
              <a:t>Circular Economy</a:t>
            </a:r>
            <a:endParaRPr sz="3000" dirty="0"/>
          </a:p>
        </p:txBody>
      </p:sp>
      <p:pic>
        <p:nvPicPr>
          <p:cNvPr id="292" name="Google Shape;292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22990" y="1520219"/>
            <a:ext cx="6114995" cy="51569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115AF5CA-CFEE-19F3-66A2-70867C153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 </a:t>
            </a:r>
            <a:br>
              <a:rPr lang="en-US" sz="3600" b="1" dirty="0"/>
            </a:br>
            <a:r>
              <a:rPr lang="en-US" sz="3600" b="1" dirty="0"/>
              <a:t>  </a:t>
            </a:r>
            <a:r>
              <a:rPr lang="en-US" sz="3600" dirty="0"/>
              <a:t>Change Our Approach</a:t>
            </a:r>
            <a:endParaRPr sz="3600" dirty="0"/>
          </a:p>
        </p:txBody>
      </p:sp>
      <p:sp>
        <p:nvSpPr>
          <p:cNvPr id="314" name="Google Shape;314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/>
          </a:p>
        </p:txBody>
      </p:sp>
      <p:grpSp>
        <p:nvGrpSpPr>
          <p:cNvPr id="315" name="Google Shape;315;p15"/>
          <p:cNvGrpSpPr/>
          <p:nvPr/>
        </p:nvGrpSpPr>
        <p:grpSpPr>
          <a:xfrm>
            <a:off x="401106" y="2959169"/>
            <a:ext cx="11069093" cy="2113587"/>
            <a:chOff x="98533" y="1462708"/>
            <a:chExt cx="11069093" cy="2113587"/>
          </a:xfrm>
        </p:grpSpPr>
        <p:sp>
          <p:nvSpPr>
            <p:cNvPr id="316" name="Google Shape;316;p15"/>
            <p:cNvSpPr/>
            <p:nvPr/>
          </p:nvSpPr>
          <p:spPr>
            <a:xfrm>
              <a:off x="9672710" y="1772404"/>
              <a:ext cx="1494916" cy="1494459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9723498" y="1822228"/>
              <a:ext cx="1394446" cy="1394810"/>
            </a:xfrm>
            <a:prstGeom prst="ellipse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5"/>
            <p:cNvSpPr txBox="1"/>
            <p:nvPr/>
          </p:nvSpPr>
          <p:spPr>
            <a:xfrm>
              <a:off x="9922231" y="2021524"/>
              <a:ext cx="995875" cy="99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-US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7.RECOVER</a:t>
              </a:r>
              <a:endParaRPr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15"/>
            <p:cNvSpPr/>
            <p:nvPr/>
          </p:nvSpPr>
          <p:spPr>
            <a:xfrm rot="2700000">
              <a:off x="8128854" y="1772236"/>
              <a:ext cx="1494532" cy="1494532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8178897" y="1822228"/>
              <a:ext cx="1394446" cy="1394810"/>
            </a:xfrm>
            <a:prstGeom prst="ellipse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5"/>
            <p:cNvSpPr txBox="1"/>
            <p:nvPr/>
          </p:nvSpPr>
          <p:spPr>
            <a:xfrm>
              <a:off x="8377631" y="2021524"/>
              <a:ext cx="995875" cy="99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-US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6.RECYCLE</a:t>
              </a:r>
              <a:endParaRPr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5"/>
            <p:cNvSpPr/>
            <p:nvPr/>
          </p:nvSpPr>
          <p:spPr>
            <a:xfrm rot="2700000">
              <a:off x="6585358" y="1772236"/>
              <a:ext cx="1494532" cy="1494532"/>
            </a:xfrm>
            <a:prstGeom prst="teardrop">
              <a:avLst>
                <a:gd name="adj" fmla="val 100000"/>
              </a:avLst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6634297" y="1822228"/>
              <a:ext cx="1394446" cy="139481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5"/>
            <p:cNvSpPr txBox="1"/>
            <p:nvPr/>
          </p:nvSpPr>
          <p:spPr>
            <a:xfrm>
              <a:off x="6834135" y="2021524"/>
              <a:ext cx="995875" cy="99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-US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5.REPURPOSE</a:t>
              </a:r>
              <a:endParaRPr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5"/>
            <p:cNvSpPr/>
            <p:nvPr/>
          </p:nvSpPr>
          <p:spPr>
            <a:xfrm rot="2700000">
              <a:off x="5040758" y="1772236"/>
              <a:ext cx="1494532" cy="1494532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5090801" y="1822228"/>
              <a:ext cx="1394446" cy="1394810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5"/>
            <p:cNvSpPr txBox="1"/>
            <p:nvPr/>
          </p:nvSpPr>
          <p:spPr>
            <a:xfrm>
              <a:off x="5289534" y="2021524"/>
              <a:ext cx="995875" cy="99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-US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4.REPAIR </a:t>
              </a:r>
              <a:endParaRPr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15"/>
            <p:cNvSpPr/>
            <p:nvPr/>
          </p:nvSpPr>
          <p:spPr>
            <a:xfrm rot="2700000">
              <a:off x="3496157" y="1772236"/>
              <a:ext cx="1494532" cy="1494532"/>
            </a:xfrm>
            <a:prstGeom prst="teardrop">
              <a:avLst>
                <a:gd name="adj" fmla="val 100000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3546201" y="1822228"/>
              <a:ext cx="1394446" cy="139481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 txBox="1"/>
            <p:nvPr/>
          </p:nvSpPr>
          <p:spPr>
            <a:xfrm>
              <a:off x="3744934" y="2021524"/>
              <a:ext cx="995875" cy="99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-US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3.REUSE </a:t>
              </a:r>
              <a:endParaRPr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5"/>
            <p:cNvSpPr/>
            <p:nvPr/>
          </p:nvSpPr>
          <p:spPr>
            <a:xfrm rot="2700000">
              <a:off x="1952661" y="1772236"/>
              <a:ext cx="1494532" cy="1494532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2001600" y="1822228"/>
              <a:ext cx="1394446" cy="1394810"/>
            </a:xfrm>
            <a:prstGeom prst="ellipse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 txBox="1"/>
            <p:nvPr/>
          </p:nvSpPr>
          <p:spPr>
            <a:xfrm>
              <a:off x="2201438" y="2021524"/>
              <a:ext cx="995875" cy="99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-US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2.REDUCE      </a:t>
              </a:r>
              <a:endParaRPr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5"/>
            <p:cNvSpPr/>
            <p:nvPr/>
          </p:nvSpPr>
          <p:spPr>
            <a:xfrm rot="2700000">
              <a:off x="408061" y="1772236"/>
              <a:ext cx="1494532" cy="1494532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458104" y="1822228"/>
              <a:ext cx="1394446" cy="1394810"/>
            </a:xfrm>
            <a:prstGeom prst="ellipse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 txBox="1"/>
            <p:nvPr/>
          </p:nvSpPr>
          <p:spPr>
            <a:xfrm>
              <a:off x="656838" y="2021524"/>
              <a:ext cx="995875" cy="99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-US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1.REFUSE</a:t>
              </a:r>
              <a:endParaRPr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6CA05ACB-C47F-C501-CD89-E298F6109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br>
              <a:rPr lang="en-US" sz="3600" b="1" dirty="0"/>
            </a:br>
            <a:r>
              <a:rPr lang="en-US" sz="3600" b="1" dirty="0"/>
              <a:t> </a:t>
            </a:r>
            <a:endParaRPr sz="3600" dirty="0"/>
          </a:p>
        </p:txBody>
      </p:sp>
      <p:pic>
        <p:nvPicPr>
          <p:cNvPr id="280" name="Google Shape;280;p12" descr="Jane Goodall book postponed after ..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90332" y="1910646"/>
            <a:ext cx="5688821" cy="3785652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2"/>
          <p:cNvSpPr txBox="1"/>
          <p:nvPr/>
        </p:nvSpPr>
        <p:spPr>
          <a:xfrm>
            <a:off x="160769" y="2050581"/>
            <a:ext cx="5095779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‘We have not borrowed our children’s future,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have stolen it and we are still stealing it’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Jane Goodall, Naturalist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360D4330-1760-D95A-554B-9B0C91FBC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6"/>
          <p:cNvSpPr txBox="1">
            <a:spLocks noGrp="1"/>
          </p:cNvSpPr>
          <p:nvPr>
            <p:ph type="title"/>
          </p:nvPr>
        </p:nvSpPr>
        <p:spPr>
          <a:xfrm>
            <a:off x="3901483" y="3891159"/>
            <a:ext cx="7222857" cy="1363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ct val="314285"/>
            </a:pPr>
            <a:r>
              <a:rPr lang="en-US" sz="3600">
                <a:sym typeface="Calibri"/>
              </a:rPr>
              <a:t>LEADERSHIP FOR SUSTAINABILITY</a:t>
            </a:r>
            <a:r>
              <a:rPr lang="en-US" sz="3600"/>
              <a:t> – excellence in practice based on a meta-analysis of research</a:t>
            </a:r>
            <a:b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/>
              <a:t>Including: Dr David Dixon - Leadership for Sustainability 2022/</a:t>
            </a:r>
            <a:r>
              <a:rPr lang="en-US" sz="1200" err="1"/>
              <a:t>Marouli</a:t>
            </a:r>
            <a:r>
              <a:rPr lang="en-US" sz="1200"/>
              <a:t>, C. (2021). Sustainability education for the future? Challenges and implications for education and pedagogy in the 21st century/</a:t>
            </a:r>
            <a:r>
              <a:rPr lang="en-US" sz="1200" err="1"/>
              <a:t>Mogaji</a:t>
            </a:r>
            <a:r>
              <a:rPr lang="en-US" sz="1200"/>
              <a:t>, I. M., &amp; Newton, P. (2020). School leadership for sustainable development: A scoping review. Journal of Sustainable Development/</a:t>
            </a:r>
            <a:r>
              <a:rPr lang="en-US" sz="1200" err="1"/>
              <a:t>Awodiji</a:t>
            </a:r>
            <a:r>
              <a:rPr lang="en-US" sz="1200"/>
              <a:t> (2023) School leadership development for sustainability in the post-digital era </a:t>
            </a:r>
            <a:endParaRPr sz="1200">
              <a:sym typeface="Calibri"/>
            </a:endParaRPr>
          </a:p>
        </p:txBody>
      </p:sp>
      <p:pic>
        <p:nvPicPr>
          <p:cNvPr id="347" name="Google Shape;347;p16" descr="Graphical user interface&#10;&#10;Description automatically generated with low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2" b="4496"/>
          <a:stretch/>
        </p:blipFill>
        <p:spPr>
          <a:xfrm>
            <a:off x="20" y="2279205"/>
            <a:ext cx="3564618" cy="4569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6"/>
          <p:cNvPicPr preferRelativeResize="0"/>
          <p:nvPr/>
        </p:nvPicPr>
        <p:blipFill rotWithShape="1">
          <a:blip r:embed="rId4">
            <a:alphaModFix/>
          </a:blip>
          <a:srcRect t="14651" r="-1" b="7492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 extrusionOk="0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49" name="Google Shape;349;p16"/>
          <p:cNvPicPr preferRelativeResize="0"/>
          <p:nvPr/>
        </p:nvPicPr>
        <p:blipFill rotWithShape="1">
          <a:blip r:embed="rId5">
            <a:alphaModFix/>
          </a:blip>
          <a:srcRect l="23605" r="5209" b="2"/>
          <a:stretch/>
        </p:blipFill>
        <p:spPr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 extrusionOk="0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50" name="Google Shape;350;p16"/>
          <p:cNvPicPr preferRelativeResize="0"/>
          <p:nvPr/>
        </p:nvPicPr>
        <p:blipFill rotWithShape="1">
          <a:blip r:embed="rId6">
            <a:alphaModFix/>
          </a:blip>
          <a:srcRect t="2980" r="3" b="13363"/>
          <a:stretch/>
        </p:blipFill>
        <p:spPr>
          <a:xfrm>
            <a:off x="8918761" y="-4331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 extrusionOk="0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51" name="Google Shape;351;p16"/>
          <p:cNvSpPr txBox="1"/>
          <p:nvPr/>
        </p:nvSpPr>
        <p:spPr>
          <a:xfrm>
            <a:off x="9277564" y="4859676"/>
            <a:ext cx="20959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1040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434148" y="427533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37743" y="2817628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435950" y="546812"/>
                  <a:ext cx="1613755" cy="1506939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100" b="1">
                      <a:solidFill>
                        <a:schemeClr val="tx1"/>
                      </a:solidFill>
                      <a:cs typeface="Calibri"/>
                    </a:rPr>
                    <a:t>Leadership Commitment</a:t>
                  </a:r>
                  <a:endParaRPr lang="en-GB" sz="1100" b="1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  <a:p>
                  <a:pPr algn="ctr"/>
                  <a:r>
                    <a:rPr lang="en-GB" sz="1100" b="1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100" b="1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758888" y="4447100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105522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8859652" y="1271753"/>
            <a:ext cx="3025944" cy="4915037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cs typeface="Arial"/>
              </a:rPr>
              <a:t>Research Findings</a:t>
            </a:r>
          </a:p>
          <a:p>
            <a:r>
              <a:rPr lang="en-GB" sz="2400">
                <a:solidFill>
                  <a:schemeClr val="tx1"/>
                </a:solidFill>
                <a:cs typeface="Arial"/>
              </a:rPr>
              <a:t>School sustainability strategies are most effective when schools are:</a:t>
            </a:r>
          </a:p>
          <a:p>
            <a:endParaRPr lang="en-GB" sz="2400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 'driven by moral purpose' </a:t>
            </a:r>
          </a:p>
          <a:p>
            <a:endParaRPr lang="en-GB" sz="2400" b="1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authentic and creative</a:t>
            </a:r>
          </a:p>
        </p:txBody>
      </p:sp>
      <p:pic>
        <p:nvPicPr>
          <p:cNvPr id="22" name="Picture 21" descr="OCOW Logo Long.PNG">
            <a:extLst>
              <a:ext uri="{FF2B5EF4-FFF2-40B4-BE49-F238E27FC236}">
                <a16:creationId xmlns:a16="http://schemas.microsoft.com/office/drawing/2014/main" id="{B664F5D6-47CB-DDEC-63B4-B074B9D38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81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Earth to COP | #COP26 | Climate Action">
            <a:hlinkClick r:id="" action="ppaction://media"/>
            <a:extLst>
              <a:ext uri="{FF2B5EF4-FFF2-40B4-BE49-F238E27FC236}">
                <a16:creationId xmlns:a16="http://schemas.microsoft.com/office/drawing/2014/main" id="{D933445A-5238-48A2-1112-688A13C078A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0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C46D9-D2FE-4123-ACF9-D659CE908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22437"/>
          </a:xfrm>
        </p:spPr>
        <p:txBody>
          <a:bodyPr/>
          <a:lstStyle/>
          <a:p>
            <a:r>
              <a:rPr lang="en-GB"/>
              <a:t>Roles and responsibilities</a:t>
            </a:r>
          </a:p>
        </p:txBody>
      </p:sp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205A7FA-E469-55F0-9F06-5D2E1EBB1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sp>
        <p:nvSpPr>
          <p:cNvPr id="7" name="Google Shape;101;p1">
            <a:extLst>
              <a:ext uri="{FF2B5EF4-FFF2-40B4-BE49-F238E27FC236}">
                <a16:creationId xmlns:a16="http://schemas.microsoft.com/office/drawing/2014/main" id="{FE862A97-8C62-02E0-D311-DF5338FA9126}"/>
              </a:ext>
            </a:extLst>
          </p:cNvPr>
          <p:cNvSpPr txBox="1">
            <a:spLocks/>
          </p:cNvSpPr>
          <p:nvPr/>
        </p:nvSpPr>
        <p:spPr>
          <a:xfrm>
            <a:off x="-48491" y="-252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0263"/>
              <a:buFont typeface="Calibri"/>
              <a:buNone/>
            </a:pPr>
            <a:br>
              <a:rPr lang="en-GB" sz="3600" b="1" dirty="0">
                <a:latin typeface="+mn-lt"/>
              </a:rPr>
            </a:br>
            <a:r>
              <a:rPr lang="en-GB" sz="2800" dirty="0">
                <a:latin typeface="+mn-lt"/>
              </a:rPr>
              <a:t>Roles and Responsibilities</a:t>
            </a:r>
            <a:endParaRPr lang="en-GB" sz="24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14FC785-4321-0816-2C88-B26615D970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445371"/>
              </p:ext>
            </p:extLst>
          </p:nvPr>
        </p:nvGraphicFramePr>
        <p:xfrm>
          <a:off x="43132" y="1476242"/>
          <a:ext cx="12114425" cy="5306321"/>
        </p:xfrm>
        <a:graphic>
          <a:graphicData uri="http://schemas.openxmlformats.org/drawingml/2006/table">
            <a:tbl>
              <a:tblPr firstRow="1" bandRow="1">
                <a:tableStyleId>{78B3D7A5-DB34-429B-8979-EA91C25A67FA}</a:tableStyleId>
              </a:tblPr>
              <a:tblGrid>
                <a:gridCol w="4038142">
                  <a:extLst>
                    <a:ext uri="{9D8B030D-6E8A-4147-A177-3AD203B41FA5}">
                      <a16:colId xmlns:a16="http://schemas.microsoft.com/office/drawing/2014/main" val="4147859649"/>
                    </a:ext>
                  </a:extLst>
                </a:gridCol>
                <a:gridCol w="4326203">
                  <a:extLst>
                    <a:ext uri="{9D8B030D-6E8A-4147-A177-3AD203B41FA5}">
                      <a16:colId xmlns:a16="http://schemas.microsoft.com/office/drawing/2014/main" val="756539176"/>
                    </a:ext>
                  </a:extLst>
                </a:gridCol>
                <a:gridCol w="3750080">
                  <a:extLst>
                    <a:ext uri="{9D8B030D-6E8A-4147-A177-3AD203B41FA5}">
                      <a16:colId xmlns:a16="http://schemas.microsoft.com/office/drawing/2014/main" val="2362542317"/>
                    </a:ext>
                  </a:extLst>
                </a:gridCol>
              </a:tblGrid>
              <a:tr h="424021"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Headteacher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Senior Programme Lead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Lead Governor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0512626"/>
                  </a:ext>
                </a:extLst>
              </a:tr>
              <a:tr h="4882300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Leading the vision and strategy 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Establishing termly working group for whole school action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Facilitating curriculum development opportunities and CPD opportunities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Ensuring completion and monitoring of OSOW Framework and Climate Action Plan</a:t>
                      </a:r>
                    </a:p>
                    <a:p>
                      <a:endParaRPr lang="en-GB" sz="150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Supporting vision and strategy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Leading on curriculum development strategy (linking to whole school action)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Undergoing training in:</a:t>
                      </a:r>
                    </a:p>
                    <a:p>
                      <a:pPr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GB" sz="16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Climate Change/Carbon Literacy</a:t>
                      </a:r>
                    </a:p>
                    <a:p>
                      <a:pPr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GB" sz="16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Supporting eco-anxiety</a:t>
                      </a:r>
                    </a:p>
                    <a:p>
                      <a:pPr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GB" sz="16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Climate Change curriculum structures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Training other staff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Linking with schools/organisations/initiatives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On-going liaison/joint work with hub leader and climate adviser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 noProof="0">
                          <a:solidFill>
                            <a:srgbClr val="404040"/>
                          </a:solidFill>
                          <a:latin typeface="+mn-lt"/>
                        </a:rPr>
                        <a:t>Key member of the strategy group</a:t>
                      </a:r>
                      <a:endParaRPr lang="en-GB" sz="1600" b="0" i="0" u="none" strike="noStrike" cap="none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 noProof="0">
                          <a:solidFill>
                            <a:srgbClr val="404040"/>
                          </a:solidFill>
                          <a:latin typeface="+mn-lt"/>
                        </a:rPr>
                        <a:t>Ensures OSOW/sustainability is key FGB item and on committee agendas</a:t>
                      </a:r>
                      <a:endParaRPr lang="en-GB" sz="1600">
                        <a:latin typeface="+mn-lt"/>
                      </a:endParaRPr>
                    </a:p>
                    <a:p>
                      <a:pPr marL="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i="0" u="none" strike="noStrike" cap="none" noProof="0">
                          <a:solidFill>
                            <a:srgbClr val="404040"/>
                          </a:solidFill>
                          <a:latin typeface="+mn-lt"/>
                        </a:rPr>
                        <a:t>Monitoring and evaluation:</a:t>
                      </a:r>
                      <a:endParaRPr lang="en-GB" sz="1600">
                        <a:latin typeface="+mn-lt"/>
                      </a:endParaRPr>
                    </a:p>
                    <a:p>
                      <a:pPr marL="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 noProof="0">
                          <a:solidFill>
                            <a:srgbClr val="404040"/>
                          </a:solidFill>
                          <a:latin typeface="+mn-lt"/>
                        </a:rPr>
                        <a:t>Communication of and engagement with OSOW programme</a:t>
                      </a:r>
                      <a:endParaRPr lang="en-GB" sz="1600">
                        <a:latin typeface="+mn-lt"/>
                      </a:endParaRPr>
                    </a:p>
                    <a:p>
                      <a:pPr marL="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 noProof="0">
                          <a:solidFill>
                            <a:srgbClr val="404040"/>
                          </a:solidFill>
                          <a:latin typeface="+mn-lt"/>
                        </a:rPr>
                        <a:t>Vision and OSOW planning</a:t>
                      </a:r>
                    </a:p>
                    <a:p>
                      <a:pPr marL="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 noProof="0">
                          <a:solidFill>
                            <a:srgbClr val="404040"/>
                          </a:solidFill>
                          <a:latin typeface="+mn-lt"/>
                        </a:rPr>
                        <a:t>Impact of OSOW plan</a:t>
                      </a:r>
                      <a:endParaRPr lang="en-GB" sz="1600">
                        <a:latin typeface="+mn-lt"/>
                      </a:endParaRPr>
                    </a:p>
                    <a:p>
                      <a:pPr marL="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 noProof="0">
                          <a:solidFill>
                            <a:srgbClr val="404040"/>
                          </a:solidFill>
                          <a:latin typeface="+mn-lt"/>
                        </a:rPr>
                        <a:t> Implementation + impact of Climate Action Plan</a:t>
                      </a:r>
                      <a:endParaRPr lang="en-GB" sz="1600">
                        <a:latin typeface="+mn-lt"/>
                      </a:endParaRPr>
                    </a:p>
                    <a:p>
                      <a:pPr marL="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 noProof="0">
                          <a:solidFill>
                            <a:srgbClr val="404040"/>
                          </a:solidFill>
                          <a:latin typeface="+mn-lt"/>
                        </a:rPr>
                        <a:t>Curriculum improvement and impact</a:t>
                      </a:r>
                      <a:endParaRPr lang="en-GB" sz="16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543862"/>
                  </a:ext>
                </a:extLst>
              </a:tr>
            </a:tbl>
          </a:graphicData>
        </a:graphic>
      </p:graphicFrame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4C9A4B11-0453-22D5-8A43-4CBD16AEE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854" y="6218575"/>
            <a:ext cx="895216" cy="5639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8A0B25-03DB-9428-B065-BD5A09D71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2003" y="6196037"/>
            <a:ext cx="928487" cy="586526"/>
          </a:xfrm>
          <a:prstGeom prst="rect">
            <a:avLst/>
          </a:prstGeom>
        </p:spPr>
      </p:pic>
      <p:pic>
        <p:nvPicPr>
          <p:cNvPr id="6" name="Picture 5" descr="OCOW Logo Long.PNG">
            <a:extLst>
              <a:ext uri="{FF2B5EF4-FFF2-40B4-BE49-F238E27FC236}">
                <a16:creationId xmlns:a16="http://schemas.microsoft.com/office/drawing/2014/main" id="{23E9EB7C-1E75-64FD-3D35-81528578A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95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434148" y="427533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37743" y="2817628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758888" y="4447100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105522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8772685" y="1109543"/>
            <a:ext cx="3169716" cy="5330038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cs typeface="Arial"/>
              </a:rPr>
              <a:t>Research Findings</a:t>
            </a:r>
          </a:p>
          <a:p>
            <a:r>
              <a:rPr lang="en-GB" sz="2400">
                <a:solidFill>
                  <a:schemeClr val="tx1"/>
                </a:solidFill>
                <a:cs typeface="Arial"/>
              </a:rPr>
              <a:t>School sustainability strategies are most effective when schools are committed to:</a:t>
            </a:r>
          </a:p>
          <a:p>
            <a:endParaRPr lang="en-GB" sz="2400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staff </a:t>
            </a:r>
            <a:r>
              <a:rPr lang="en-GB" sz="2200" b="1">
                <a:solidFill>
                  <a:schemeClr val="tx1"/>
                </a:solidFill>
                <a:cs typeface="Arial"/>
              </a:rPr>
              <a:t>development</a:t>
            </a:r>
            <a:endParaRPr lang="en-GB" sz="2200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endParaRPr lang="en-GB" sz="2200" b="1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induction</a:t>
            </a:r>
            <a:endParaRPr lang="en-GB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endParaRPr lang="en-GB" sz="2400" b="1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succession planning</a:t>
            </a:r>
          </a:p>
        </p:txBody>
      </p:sp>
      <p:pic>
        <p:nvPicPr>
          <p:cNvPr id="22" name="Picture 21" descr="OCOW Logo Long.PNG">
            <a:extLst>
              <a:ext uri="{FF2B5EF4-FFF2-40B4-BE49-F238E27FC236}">
                <a16:creationId xmlns:a16="http://schemas.microsoft.com/office/drawing/2014/main" id="{205A812F-6566-5A7E-6A86-2D4BB8A14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1700" y="7073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26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836" name="Google Shape;836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837" name="Google Shape;837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" y="-179441"/>
            <a:ext cx="11020704" cy="731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41" descr="Education, Science and Culture | United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88361" y="5521678"/>
            <a:ext cx="2278945" cy="13179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8F35D0-CA4D-19B5-583A-5FF708C61A6B}"/>
              </a:ext>
            </a:extLst>
          </p:cNvPr>
          <p:cNvSpPr txBox="1"/>
          <p:nvPr/>
        </p:nvSpPr>
        <p:spPr>
          <a:xfrm>
            <a:off x="10840720" y="1026159"/>
            <a:ext cx="1076960" cy="1384995"/>
          </a:xfrm>
          <a:prstGeom prst="rect">
            <a:avLst/>
          </a:prstGeom>
          <a:solidFill>
            <a:srgbClr val="E49EF7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Is this needed?  could it just be mentioned?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823F909-6BD4-CB4B-790B-23A979867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426FD2AB-88B0-BDA2-4348-C593AB459C19}"/>
              </a:ext>
            </a:extLst>
          </p:cNvPr>
          <p:cNvSpPr txBox="1"/>
          <p:nvPr/>
        </p:nvSpPr>
        <p:spPr>
          <a:xfrm>
            <a:off x="143714" y="1347088"/>
            <a:ext cx="12096776" cy="44627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Year 1</a:t>
            </a:r>
          </a:p>
          <a:p>
            <a:endParaRPr lang="en-GB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Year 2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ED8364D-D437-16A4-5667-E7C6B49D7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1050" y="185816"/>
            <a:ext cx="3486150" cy="990444"/>
          </a:xfrm>
          <a:prstGeom prst="rect">
            <a:avLst/>
          </a:prstGeom>
        </p:spPr>
      </p:pic>
      <p:sp>
        <p:nvSpPr>
          <p:cNvPr id="8" name="Google Shape;101;p1">
            <a:extLst>
              <a:ext uri="{FF2B5EF4-FFF2-40B4-BE49-F238E27FC236}">
                <a16:creationId xmlns:a16="http://schemas.microsoft.com/office/drawing/2014/main" id="{31B796EE-A57A-C861-4580-31B329400F0E}"/>
              </a:ext>
            </a:extLst>
          </p:cNvPr>
          <p:cNvSpPr txBox="1">
            <a:spLocks/>
          </p:cNvSpPr>
          <p:nvPr/>
        </p:nvSpPr>
        <p:spPr>
          <a:xfrm>
            <a:off x="-48491" y="7670"/>
            <a:ext cx="12288981" cy="13394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GB"/>
              <a:t> </a:t>
            </a:r>
            <a:r>
              <a:rPr lang="en-GB" sz="3600" b="1"/>
              <a:t>Our Schools, Our World </a:t>
            </a:r>
          </a:p>
          <a:p>
            <a:pPr>
              <a:lnSpc>
                <a:spcPct val="90000"/>
              </a:lnSpc>
              <a:buSzPts val="4400"/>
            </a:pPr>
            <a:r>
              <a:rPr lang="en-GB" sz="2800"/>
              <a:t> CPD framework/schedule</a:t>
            </a:r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8E5B548-01D1-3B40-0534-7738331582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293507"/>
              </p:ext>
            </p:extLst>
          </p:nvPr>
        </p:nvGraphicFramePr>
        <p:xfrm>
          <a:off x="273049" y="1910410"/>
          <a:ext cx="11424580" cy="2286000"/>
        </p:xfrm>
        <a:graphic>
          <a:graphicData uri="http://schemas.openxmlformats.org/drawingml/2006/table">
            <a:tbl>
              <a:tblPr firstRow="1" bandRow="1">
                <a:tableStyleId>{27D79DBA-90DA-4C6E-A75F-2542FDFE2968}</a:tableStyleId>
              </a:tblPr>
              <a:tblGrid>
                <a:gridCol w="5712290">
                  <a:extLst>
                    <a:ext uri="{9D8B030D-6E8A-4147-A177-3AD203B41FA5}">
                      <a16:colId xmlns:a16="http://schemas.microsoft.com/office/drawing/2014/main" val="3804141399"/>
                    </a:ext>
                  </a:extLst>
                </a:gridCol>
                <a:gridCol w="5712290">
                  <a:extLst>
                    <a:ext uri="{9D8B030D-6E8A-4147-A177-3AD203B41FA5}">
                      <a16:colId xmlns:a16="http://schemas.microsoft.com/office/drawing/2014/main" val="2462989691"/>
                    </a:ext>
                  </a:extLst>
                </a:gridCol>
              </a:tblGrid>
              <a:tr h="417598">
                <a:tc>
                  <a:txBody>
                    <a:bodyPr/>
                    <a:lstStyle/>
                    <a:p>
                      <a:r>
                        <a:rPr lang="en-GB" sz="2000"/>
                        <a:t>Climate Science</a:t>
                      </a:r>
                    </a:p>
                    <a:p>
                      <a:r>
                        <a:rPr lang="en-GB" sz="2000"/>
                        <a:t>Establish 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INSET 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09935"/>
                  </a:ext>
                </a:extLst>
              </a:tr>
              <a:tr h="255601">
                <a:tc>
                  <a:txBody>
                    <a:bodyPr/>
                    <a:lstStyle/>
                    <a:p>
                      <a:r>
                        <a:rPr lang="en-GB" sz="2000"/>
                        <a:t>Supporting Eco Anxiety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1 x staff meeting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475893"/>
                  </a:ext>
                </a:extLst>
              </a:tr>
              <a:tr h="255601">
                <a:tc>
                  <a:txBody>
                    <a:bodyPr/>
                    <a:lstStyle/>
                    <a:p>
                      <a:r>
                        <a:rPr lang="en-GB" sz="2000"/>
                        <a:t>Mapping Conceptual Milestone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2 x staff meetings (over 2 terms)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8817233"/>
                  </a:ext>
                </a:extLst>
              </a:tr>
              <a:tr h="255601">
                <a:tc>
                  <a:txBody>
                    <a:bodyPr/>
                    <a:lstStyle/>
                    <a:p>
                      <a:r>
                        <a:rPr lang="en-GB" sz="2000"/>
                        <a:t>Greening the Present Curriculum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1 x staff </a:t>
                      </a:r>
                      <a:r>
                        <a:rPr lang="en-GB" sz="2000" err="1"/>
                        <a:t>merting</a:t>
                      </a:r>
                      <a:r>
                        <a:rPr lang="en-GB" sz="2000"/>
                        <a:t> (for 3 terms)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413717"/>
                  </a:ext>
                </a:extLst>
              </a:tr>
              <a:tr h="255601">
                <a:tc>
                  <a:txBody>
                    <a:bodyPr/>
                    <a:lstStyle/>
                    <a:p>
                      <a:r>
                        <a:rPr lang="en-GB" sz="2000"/>
                        <a:t>Creating Assembly Programme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Plan through network and website resources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84157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7B8980F-5F6C-A1E1-E026-59B8D5277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023619"/>
              </p:ext>
            </p:extLst>
          </p:nvPr>
        </p:nvGraphicFramePr>
        <p:xfrm>
          <a:off x="273049" y="4920943"/>
          <a:ext cx="11424580" cy="1212228"/>
        </p:xfrm>
        <a:graphic>
          <a:graphicData uri="http://schemas.openxmlformats.org/drawingml/2006/table">
            <a:tbl>
              <a:tblPr firstRow="1" bandRow="1">
                <a:tableStyleId>{27D79DBA-90DA-4C6E-A75F-2542FDFE2968}</a:tableStyleId>
              </a:tblPr>
              <a:tblGrid>
                <a:gridCol w="5712290">
                  <a:extLst>
                    <a:ext uri="{9D8B030D-6E8A-4147-A177-3AD203B41FA5}">
                      <a16:colId xmlns:a16="http://schemas.microsoft.com/office/drawing/2014/main" val="3856132564"/>
                    </a:ext>
                  </a:extLst>
                </a:gridCol>
                <a:gridCol w="5712290">
                  <a:extLst>
                    <a:ext uri="{9D8B030D-6E8A-4147-A177-3AD203B41FA5}">
                      <a16:colId xmlns:a16="http://schemas.microsoft.com/office/drawing/2014/main" val="173248201"/>
                    </a:ext>
                  </a:extLst>
                </a:gridCol>
              </a:tblGrid>
              <a:tr h="728890">
                <a:tc>
                  <a:txBody>
                    <a:bodyPr/>
                    <a:lstStyle/>
                    <a:p>
                      <a:r>
                        <a:rPr lang="en-GB" sz="2000"/>
                        <a:t>Review Success of Curriculum (based on assessment)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1 x staff meeting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954398"/>
                  </a:ext>
                </a:extLst>
              </a:tr>
              <a:tr h="483338">
                <a:tc>
                  <a:txBody>
                    <a:bodyPr/>
                    <a:lstStyle/>
                    <a:p>
                      <a:r>
                        <a:rPr lang="en-GB" sz="2000"/>
                        <a:t>Outdoor Learning Practice and Planning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2x staff meetings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460294"/>
                  </a:ext>
                </a:extLst>
              </a:tr>
            </a:tbl>
          </a:graphicData>
        </a:graphic>
      </p:graphicFrame>
      <p:pic>
        <p:nvPicPr>
          <p:cNvPr id="10" name="Picture 9" descr="OCOW Logo Long.PNG">
            <a:extLst>
              <a:ext uri="{FF2B5EF4-FFF2-40B4-BE49-F238E27FC236}">
                <a16:creationId xmlns:a16="http://schemas.microsoft.com/office/drawing/2014/main" id="{3BA17267-CAF7-750C-3062-B8CF5F2BF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90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53B26A8-1542-8B70-6D9C-C819E6D45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050" y="185816"/>
            <a:ext cx="3486150" cy="990444"/>
          </a:xfrm>
          <a:prstGeom prst="rect">
            <a:avLst/>
          </a:prstGeom>
        </p:spPr>
      </p:pic>
      <p:sp>
        <p:nvSpPr>
          <p:cNvPr id="8" name="Google Shape;101;p1">
            <a:extLst>
              <a:ext uri="{FF2B5EF4-FFF2-40B4-BE49-F238E27FC236}">
                <a16:creationId xmlns:a16="http://schemas.microsoft.com/office/drawing/2014/main" id="{C3CDD305-978E-03CA-3F0C-5C83FECBE8E5}"/>
              </a:ext>
            </a:extLst>
          </p:cNvPr>
          <p:cNvSpPr txBox="1">
            <a:spLocks/>
          </p:cNvSpPr>
          <p:nvPr/>
        </p:nvSpPr>
        <p:spPr>
          <a:xfrm>
            <a:off x="-48491" y="7670"/>
            <a:ext cx="12288981" cy="13394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4400"/>
            </a:pPr>
            <a:endParaRPr lang="en-GB" sz="3600" b="1"/>
          </a:p>
          <a:p>
            <a:pPr>
              <a:lnSpc>
                <a:spcPct val="90000"/>
              </a:lnSpc>
              <a:buSzPts val="4400"/>
            </a:pPr>
            <a:r>
              <a:rPr lang="en-GB" sz="2800" dirty="0"/>
              <a:t> CPD framework/schedule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0D87F9A-FFE3-9E3C-A4B7-4AA196F8D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378065"/>
              </p:ext>
            </p:extLst>
          </p:nvPr>
        </p:nvGraphicFramePr>
        <p:xfrm>
          <a:off x="345688" y="1525234"/>
          <a:ext cx="11541512" cy="5120829"/>
        </p:xfrm>
        <a:graphic>
          <a:graphicData uri="http://schemas.openxmlformats.org/drawingml/2006/table">
            <a:tbl>
              <a:tblPr bandRow="1">
                <a:tableStyleId>{78B3D7A5-DB34-429B-8979-EA91C25A67FA}</a:tableStyleId>
              </a:tblPr>
              <a:tblGrid>
                <a:gridCol w="1623028">
                  <a:extLst>
                    <a:ext uri="{9D8B030D-6E8A-4147-A177-3AD203B41FA5}">
                      <a16:colId xmlns:a16="http://schemas.microsoft.com/office/drawing/2014/main" val="3486078386"/>
                    </a:ext>
                  </a:extLst>
                </a:gridCol>
                <a:gridCol w="2874879">
                  <a:extLst>
                    <a:ext uri="{9D8B030D-6E8A-4147-A177-3AD203B41FA5}">
                      <a16:colId xmlns:a16="http://schemas.microsoft.com/office/drawing/2014/main" val="1515766847"/>
                    </a:ext>
                  </a:extLst>
                </a:gridCol>
                <a:gridCol w="1486050">
                  <a:extLst>
                    <a:ext uri="{9D8B030D-6E8A-4147-A177-3AD203B41FA5}">
                      <a16:colId xmlns:a16="http://schemas.microsoft.com/office/drawing/2014/main" val="4089765508"/>
                    </a:ext>
                  </a:extLst>
                </a:gridCol>
                <a:gridCol w="1597153">
                  <a:extLst>
                    <a:ext uri="{9D8B030D-6E8A-4147-A177-3AD203B41FA5}">
                      <a16:colId xmlns:a16="http://schemas.microsoft.com/office/drawing/2014/main" val="3340488760"/>
                    </a:ext>
                  </a:extLst>
                </a:gridCol>
                <a:gridCol w="3960402">
                  <a:extLst>
                    <a:ext uri="{9D8B030D-6E8A-4147-A177-3AD203B41FA5}">
                      <a16:colId xmlns:a16="http://schemas.microsoft.com/office/drawing/2014/main" val="3814738426"/>
                    </a:ext>
                  </a:extLst>
                </a:gridCol>
              </a:tblGrid>
              <a:tr h="523877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Suggested 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Time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Training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When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To whom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Resources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189679"/>
                  </a:ext>
                </a:extLst>
              </a:tr>
              <a:tr h="523877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1 </a:t>
                      </a:r>
                      <a:endParaRPr lang="en-GB" sz="1600" b="0">
                        <a:solidFill>
                          <a:schemeClr val="tx1"/>
                        </a:solidFill>
                        <a:effectLst/>
                        <a:latin typeface="Segoe UI"/>
                      </a:endParaRPr>
                    </a:p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term 1</a:t>
                      </a:r>
                      <a:endParaRPr lang="en-GB" sz="1600" b="0">
                        <a:solidFill>
                          <a:schemeClr val="tx1"/>
                        </a:solidFill>
                        <a:effectLst/>
                        <a:latin typeface="Segoe UI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Climate Basics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INSET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All school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 u="sng" strike="noStrike">
                          <a:solidFill>
                            <a:srgbClr val="0563C1"/>
                          </a:solidFill>
                          <a:effectLst/>
                          <a:latin typeface="Aptos"/>
                          <a:hlinkClick r:id="rId4"/>
                        </a:rPr>
                        <a:t>‘Great Big Lesson for Climate &amp; Nature’ - video</a:t>
                      </a:r>
                      <a:r>
                        <a:rPr lang="en-GB" sz="1600">
                          <a:effectLst/>
                          <a:latin typeface="Aptos"/>
                        </a:rPr>
                        <a:t> in training section of website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848352"/>
                  </a:ext>
                </a:extLst>
              </a:tr>
              <a:tr h="726845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1 </a:t>
                      </a:r>
                      <a:endParaRPr lang="en-US" sz="1600"/>
                    </a:p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term 1 or 2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How to talk to young people about climate change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INSET / 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 and TAs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 u="sng" strike="noStrike">
                          <a:solidFill>
                            <a:srgbClr val="0563C1"/>
                          </a:solidFill>
                          <a:effectLst/>
                          <a:latin typeface="Aptos"/>
                          <a:hlinkClick r:id="rId4"/>
                        </a:rPr>
                        <a:t>ThoughtBox video</a:t>
                      </a:r>
                      <a:r>
                        <a:rPr lang="en-GB" sz="1600">
                          <a:effectLst/>
                          <a:latin typeface="Aptos"/>
                        </a:rPr>
                        <a:t> in training section of website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484643"/>
                  </a:ext>
                </a:extLst>
              </a:tr>
              <a:tr h="523877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1  </a:t>
                      </a:r>
                      <a:endParaRPr lang="en-US" sz="1600"/>
                    </a:p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term 2 or 3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Curriculum Development </a:t>
                      </a:r>
                      <a:endParaRPr lang="en-GB" sz="1600">
                        <a:effectLst/>
                        <a:latin typeface="Aptos"/>
                      </a:endParaRPr>
                    </a:p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‘Conceptual milestones’ X2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 u="sng" strike="noStrike">
                          <a:solidFill>
                            <a:srgbClr val="0563C1"/>
                          </a:solidFill>
                          <a:effectLst/>
                          <a:latin typeface="Aptos"/>
                          <a:hlinkClick r:id="rId5"/>
                        </a:rPr>
                        <a:t>Conceptual Milestones document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575118"/>
                  </a:ext>
                </a:extLst>
              </a:tr>
              <a:tr h="523877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1  </a:t>
                      </a:r>
                      <a:endParaRPr lang="en-US" sz="1600"/>
                    </a:p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term 2 or 3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Curriculum Development</a:t>
                      </a:r>
                      <a:endParaRPr lang="en-GB" sz="1600">
                        <a:effectLst/>
                        <a:latin typeface="Aptos"/>
                      </a:endParaRPr>
                    </a:p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‘Greening the Curriculum’ 1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 u="sng" strike="noStrike">
                          <a:solidFill>
                            <a:srgbClr val="0563C1"/>
                          </a:solidFill>
                          <a:effectLst/>
                          <a:latin typeface="Aptos"/>
                          <a:hlinkClick r:id="rId6"/>
                        </a:rPr>
                        <a:t>Greening the curriculum documents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86330"/>
                  </a:ext>
                </a:extLst>
              </a:tr>
              <a:tr h="523877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Subsequent term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‘Greening the Curriculum’ 2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 u="sng" strike="noStrike">
                          <a:solidFill>
                            <a:srgbClr val="0563C1"/>
                          </a:solidFill>
                          <a:effectLst/>
                          <a:latin typeface="Aptos"/>
                          <a:hlinkClick r:id="rId6"/>
                        </a:rPr>
                        <a:t>Greening the curriculum documents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051479"/>
                  </a:ext>
                </a:extLst>
              </a:tr>
              <a:tr h="523877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Subsequent term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‘Greening the Curriculum’ 3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 u="sng" strike="noStrike">
                          <a:solidFill>
                            <a:srgbClr val="0563C1"/>
                          </a:solidFill>
                          <a:effectLst/>
                          <a:latin typeface="Aptos"/>
                          <a:hlinkClick r:id="rId6"/>
                        </a:rPr>
                        <a:t>Greening the curriculum documents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30885"/>
                  </a:ext>
                </a:extLst>
              </a:tr>
              <a:tr h="523877">
                <a:tc>
                  <a:txBody>
                    <a:bodyPr/>
                    <a:lstStyle/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2 </a:t>
                      </a:r>
                    </a:p>
                  </a:txBody>
                  <a:tcPr marL="68580" marR="68580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1">
                          <a:effectLst/>
                          <a:latin typeface="Aptos"/>
                        </a:rPr>
                        <a:t>Reviewing success of initial curriculum</a:t>
                      </a:r>
                    </a:p>
                  </a:txBody>
                  <a:tcPr marL="68580" marR="68580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>
                          <a:effectLst/>
                          <a:latin typeface="Aptos"/>
                        </a:rPr>
                        <a:t>Staff meeting</a:t>
                      </a:r>
                    </a:p>
                  </a:txBody>
                  <a:tcPr marL="68580" marR="68580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 staff</a:t>
                      </a:r>
                    </a:p>
                  </a:txBody>
                  <a:tcPr marL="68580" marR="68580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u="none" strike="noStrike">
                          <a:solidFill>
                            <a:srgbClr val="0563C1"/>
                          </a:solidFill>
                          <a:effectLst/>
                          <a:latin typeface="Aptos"/>
                        </a:rPr>
                        <a:t>Use of assessment resources</a:t>
                      </a:r>
                    </a:p>
                  </a:txBody>
                  <a:tcPr marL="68580" marR="68580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776928"/>
                  </a:ext>
                </a:extLst>
              </a:tr>
              <a:tr h="726845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2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Outdoor Learning</a:t>
                      </a:r>
                      <a:endParaRPr lang="en-GB" sz="1600">
                        <a:effectLst/>
                        <a:latin typeface="Aptos"/>
                      </a:endParaRPr>
                    </a:p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Practical techniques and planning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Outdoor learning resources on OSOW website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948705"/>
                  </a:ext>
                </a:extLst>
              </a:tr>
            </a:tbl>
          </a:graphicData>
        </a:graphic>
      </p:graphicFrame>
      <p:pic>
        <p:nvPicPr>
          <p:cNvPr id="3" name="Picture 2" descr="OCOW Logo Long.PNG">
            <a:extLst>
              <a:ext uri="{FF2B5EF4-FFF2-40B4-BE49-F238E27FC236}">
                <a16:creationId xmlns:a16="http://schemas.microsoft.com/office/drawing/2014/main" id="{874E3D80-A99A-3B15-9202-732D972DD6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52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379064" y="482617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08192" y="2827408"/>
                  <a:ext cx="1249325" cy="1267046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758888" y="4447100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105522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8969877" y="1360910"/>
            <a:ext cx="3066435" cy="4761109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latin typeface="Calibri"/>
                <a:cs typeface="Arial"/>
              </a:rPr>
              <a:t>Research Findings</a:t>
            </a:r>
          </a:p>
          <a:p>
            <a:pPr algn="ctr"/>
            <a:endParaRPr lang="en-GB" sz="2400" b="1">
              <a:solidFill>
                <a:schemeClr val="tx1"/>
              </a:solidFill>
              <a:latin typeface="Calibri"/>
              <a:cs typeface="Arial"/>
            </a:endParaRPr>
          </a:p>
          <a:p>
            <a:r>
              <a:rPr lang="en-GB" sz="2400">
                <a:solidFill>
                  <a:schemeClr val="tx1"/>
                </a:solidFill>
                <a:latin typeface="Calibri"/>
                <a:cs typeface="Arial"/>
              </a:rPr>
              <a:t>School sustainability strategies are most effective when schools:</a:t>
            </a:r>
          </a:p>
          <a:p>
            <a:endParaRPr lang="en-GB" sz="2400">
              <a:solidFill>
                <a:schemeClr val="tx1"/>
              </a:solidFill>
              <a:latin typeface="Calibri"/>
              <a:cs typeface="Calibri"/>
            </a:endParaRPr>
          </a:p>
          <a:p>
            <a:pPr marL="342900" indent="-342900">
              <a:buChar char="•"/>
            </a:pPr>
            <a:r>
              <a:rPr lang="en-US" sz="2400" b="1">
                <a:solidFill>
                  <a:schemeClr val="tx1"/>
                </a:solidFill>
                <a:latin typeface="Calibri"/>
                <a:cs typeface="Calibri"/>
              </a:rPr>
              <a:t>develop a strong culture and shared vision for a better world</a:t>
            </a:r>
            <a:endParaRPr lang="en-GB" sz="2400" b="1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n-US" sz="2400" b="1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2" name="Picture 21" descr="OCOW Logo Long.PNG">
            <a:extLst>
              <a:ext uri="{FF2B5EF4-FFF2-40B4-BE49-F238E27FC236}">
                <a16:creationId xmlns:a16="http://schemas.microsoft.com/office/drawing/2014/main" id="{65BB6105-1740-E23F-40F0-B5FB39D98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61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8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000"/>
              <a:t>Bringing People With You - Culture</a:t>
            </a:r>
            <a:endParaRPr sz="3000"/>
          </a:p>
        </p:txBody>
      </p:sp>
      <p:sp>
        <p:nvSpPr>
          <p:cNvPr id="393" name="Google Shape;393;p18"/>
          <p:cNvSpPr txBox="1"/>
          <p:nvPr/>
        </p:nvSpPr>
        <p:spPr>
          <a:xfrm>
            <a:off x="890975" y="1536966"/>
            <a:ext cx="5296146" cy="5566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228600" marR="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Passion and commitment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Training and knowledge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Shared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vision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Clear communication of vision and plans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Pupil voice central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Clear roles and expectations – personal and professional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PM structures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Collective impact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Organic developments as well as planned improvements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Regular celebration of impact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9755A12A-CF20-703E-F400-D44E5B273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379064" y="482617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08192" y="2827408"/>
                  <a:ext cx="1249325" cy="1267046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758888" y="4447100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105522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8880616" y="1291147"/>
            <a:ext cx="3078669" cy="4622977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latin typeface="Calibri"/>
                <a:cs typeface="Arial"/>
              </a:rPr>
              <a:t>Research Findings</a:t>
            </a:r>
          </a:p>
          <a:p>
            <a:pPr algn="ctr"/>
            <a:endParaRPr lang="en-GB" sz="2400" b="1">
              <a:solidFill>
                <a:schemeClr val="tx1"/>
              </a:solidFill>
              <a:latin typeface="Calibri"/>
              <a:cs typeface="Arial"/>
            </a:endParaRPr>
          </a:p>
          <a:p>
            <a:r>
              <a:rPr lang="en-GB" sz="2400">
                <a:solidFill>
                  <a:schemeClr val="tx1"/>
                </a:solidFill>
                <a:latin typeface="Calibri"/>
                <a:cs typeface="Arial"/>
              </a:rPr>
              <a:t>School sustainability strategies are most effective when schools:</a:t>
            </a:r>
            <a:endParaRPr lang="en-GB" sz="240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n-US" sz="2400" b="1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Char char="•"/>
            </a:pPr>
            <a:r>
              <a:rPr lang="en-US" sz="2400" b="1">
                <a:solidFill>
                  <a:schemeClr val="tx1"/>
                </a:solidFill>
                <a:latin typeface="Calibri"/>
                <a:cs typeface="Calibri"/>
              </a:rPr>
              <a:t>challenge and focus on solutions </a:t>
            </a:r>
            <a:endParaRPr lang="en-US" sz="2400" b="1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2" name="Picture 21" descr="OCOW Logo Long.PNG">
            <a:extLst>
              <a:ext uri="{FF2B5EF4-FFF2-40B4-BE49-F238E27FC236}">
                <a16:creationId xmlns:a16="http://schemas.microsoft.com/office/drawing/2014/main" id="{CA1ECB6D-08BD-FDAE-B4C9-F48B2901B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6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28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br>
              <a:rPr lang="en-US" sz="3600" b="1" dirty="0"/>
            </a:br>
            <a:r>
              <a:rPr lang="en-US" sz="3600" b="1" dirty="0"/>
              <a:t>  </a:t>
            </a:r>
            <a:r>
              <a:rPr lang="en-US" sz="3600" dirty="0"/>
              <a:t>Our Mantra!</a:t>
            </a:r>
            <a:endParaRPr sz="3600" dirty="0"/>
          </a:p>
        </p:txBody>
      </p:sp>
      <p:sp>
        <p:nvSpPr>
          <p:cNvPr id="580" name="Google Shape;580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grpSp>
        <p:nvGrpSpPr>
          <p:cNvPr id="581" name="Google Shape;581;p28"/>
          <p:cNvGrpSpPr/>
          <p:nvPr/>
        </p:nvGrpSpPr>
        <p:grpSpPr>
          <a:xfrm>
            <a:off x="1431899" y="1435706"/>
            <a:ext cx="9434362" cy="4543492"/>
            <a:chOff x="727552" y="0"/>
            <a:chExt cx="9434362" cy="4543492"/>
          </a:xfrm>
        </p:grpSpPr>
        <p:sp>
          <p:nvSpPr>
            <p:cNvPr id="582" name="Google Shape;582;p28"/>
            <p:cNvSpPr/>
            <p:nvPr/>
          </p:nvSpPr>
          <p:spPr>
            <a:xfrm>
              <a:off x="868627" y="186141"/>
              <a:ext cx="4254891" cy="31655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8"/>
            <p:cNvSpPr/>
            <p:nvPr/>
          </p:nvSpPr>
          <p:spPr>
            <a:xfrm>
              <a:off x="727552" y="3823492"/>
              <a:ext cx="432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8"/>
            <p:cNvSpPr txBox="1"/>
            <p:nvPr/>
          </p:nvSpPr>
          <p:spPr>
            <a:xfrm>
              <a:off x="727552" y="3823492"/>
              <a:ext cx="432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/>
                <a:buNone/>
              </a:pPr>
              <a:r>
                <a:rPr lang="en-US" sz="4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Is it green?</a:t>
              </a:r>
              <a:endParaRPr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28"/>
            <p:cNvSpPr/>
            <p:nvPr/>
          </p:nvSpPr>
          <p:spPr>
            <a:xfrm>
              <a:off x="6046872" y="0"/>
              <a:ext cx="3869881" cy="3610338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8"/>
            <p:cNvSpPr/>
            <p:nvPr/>
          </p:nvSpPr>
          <p:spPr>
            <a:xfrm>
              <a:off x="5841914" y="3743762"/>
              <a:ext cx="432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8"/>
            <p:cNvSpPr txBox="1"/>
            <p:nvPr/>
          </p:nvSpPr>
          <p:spPr>
            <a:xfrm>
              <a:off x="5841914" y="3743762"/>
              <a:ext cx="432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/>
                <a:buNone/>
              </a:pPr>
              <a:r>
                <a:rPr lang="en-US" sz="4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Could it be greener?</a:t>
              </a:r>
              <a:endParaRPr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327CAE55-7131-FA12-2593-1500F80F5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434148" y="427533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37743" y="2817628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758888" y="4447100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105522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2D3DC9-0EE7-2C1A-4129-F052E4C50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682" y="218360"/>
            <a:ext cx="3206151" cy="96186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8915669" y="1657680"/>
            <a:ext cx="2994350" cy="4203377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latin typeface="Calibri"/>
                <a:cs typeface="Arial"/>
              </a:rPr>
              <a:t>Research Findings</a:t>
            </a:r>
          </a:p>
          <a:p>
            <a:pPr algn="ctr"/>
            <a:endParaRPr lang="en-GB" sz="2400">
              <a:solidFill>
                <a:schemeClr val="tx1"/>
              </a:solidFill>
              <a:latin typeface="Calibri"/>
              <a:cs typeface="Arial"/>
            </a:endParaRPr>
          </a:p>
          <a:p>
            <a:r>
              <a:rPr lang="en-GB" sz="2400">
                <a:solidFill>
                  <a:schemeClr val="tx1"/>
                </a:solidFill>
                <a:latin typeface="Calibri"/>
                <a:cs typeface="Arial"/>
              </a:rPr>
              <a:t>School sustainability strategies are most effective when :</a:t>
            </a:r>
            <a:endParaRPr lang="en-GB" sz="240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n-GB" sz="2400">
              <a:solidFill>
                <a:schemeClr val="tx1"/>
              </a:solidFill>
              <a:latin typeface="Calibri"/>
              <a:cs typeface="Arial"/>
            </a:endParaRPr>
          </a:p>
          <a:p>
            <a:pPr marL="342900" indent="-342900">
              <a:buChar char="•"/>
            </a:pPr>
            <a:r>
              <a:rPr lang="en-US" sz="2400" b="1">
                <a:solidFill>
                  <a:schemeClr val="tx1"/>
                </a:solidFill>
                <a:latin typeface="Calibri"/>
                <a:cs typeface="Calibri"/>
              </a:rPr>
              <a:t>stakeholder voice is enabled and empowered</a:t>
            </a:r>
          </a:p>
          <a:p>
            <a:pPr marL="342900" indent="-342900">
              <a:buChar char="•"/>
            </a:pPr>
            <a:endParaRPr lang="en-US" sz="2400" b="1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2" name="Picture 21" descr="OCOW Logo Long.PNG">
            <a:extLst>
              <a:ext uri="{FF2B5EF4-FFF2-40B4-BE49-F238E27FC236}">
                <a16:creationId xmlns:a16="http://schemas.microsoft.com/office/drawing/2014/main" id="{EA7EBE40-55DE-A41B-BC17-4A1F31199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75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198927" cy="1339418"/>
          </a:xfrm>
          <a:solidFill>
            <a:srgbClr val="009C64"/>
          </a:solidFill>
        </p:spPr>
        <p:txBody>
          <a:bodyPr/>
          <a:lstStyle/>
          <a:p>
            <a:br>
              <a:rPr lang="en-US" sz="3600" b="1" dirty="0">
                <a:latin typeface="+mn-lt"/>
                <a:cs typeface="Calibri Light"/>
              </a:rPr>
            </a:br>
            <a:r>
              <a:rPr lang="en-US" sz="3600" b="1" dirty="0">
                <a:latin typeface="+mn-lt"/>
                <a:cs typeface="Calibri Light"/>
              </a:rPr>
              <a:t> </a:t>
            </a:r>
            <a:r>
              <a:rPr lang="en-US" sz="3600" dirty="0">
                <a:latin typeface="+mn-lt"/>
                <a:cs typeface="Calibri Light"/>
              </a:rPr>
              <a:t>Climate Basics</a:t>
            </a:r>
            <a:endParaRPr lang="en-US" sz="3600" dirty="0">
              <a:latin typeface="+mn-lt"/>
              <a:ea typeface="Calibri Light"/>
              <a:cs typeface="Calibri Ligh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73FB95-CC45-79B2-A4BF-F06E6E3D9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70" y="1972290"/>
            <a:ext cx="6370122" cy="3069760"/>
          </a:xfrm>
        </p:spPr>
        <p:txBody>
          <a:bodyPr>
            <a:normAutofit fontScale="92500"/>
          </a:bodyPr>
          <a:lstStyle/>
          <a:p>
            <a:r>
              <a:rPr lang="en-US" sz="3200"/>
              <a:t>Lots of different levels of experience and knowledge within this room </a:t>
            </a:r>
          </a:p>
          <a:p>
            <a:endParaRPr lang="en-US" sz="3200"/>
          </a:p>
          <a:p>
            <a:r>
              <a:rPr lang="en-US" sz="3200"/>
              <a:t>With those around you - Discuss the climate knowledge of your whole staff and pupils</a:t>
            </a:r>
          </a:p>
        </p:txBody>
      </p:sp>
      <p:pic>
        <p:nvPicPr>
          <p:cNvPr id="4" name="Content Placeholder 7" descr="A blue and white striped background&#10;&#10;Description automatically generated">
            <a:extLst>
              <a:ext uri="{FF2B5EF4-FFF2-40B4-BE49-F238E27FC236}">
                <a16:creationId xmlns:a16="http://schemas.microsoft.com/office/drawing/2014/main" id="{9F08663E-9224-6AC3-248D-6283C0400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" y="5890667"/>
            <a:ext cx="12187396" cy="6857916"/>
          </a:xfrm>
          <a:prstGeom prst="rect">
            <a:avLst/>
          </a:prstGeom>
        </p:spPr>
      </p:pic>
      <p:pic>
        <p:nvPicPr>
          <p:cNvPr id="4100" name="Picture 4" descr="Post - It Note Art Gallery | Carnegie-Stout Public Library">
            <a:extLst>
              <a:ext uri="{FF2B5EF4-FFF2-40B4-BE49-F238E27FC236}">
                <a16:creationId xmlns:a16="http://schemas.microsoft.com/office/drawing/2014/main" id="{2EB4EC41-C742-9D8E-2882-8842EA61B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52597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OCOW Logo Long.PNG">
            <a:extLst>
              <a:ext uri="{FF2B5EF4-FFF2-40B4-BE49-F238E27FC236}">
                <a16:creationId xmlns:a16="http://schemas.microsoft.com/office/drawing/2014/main" id="{58CB1F75-9140-D054-9548-16F885EFF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09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0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 </a:t>
            </a:r>
            <a:br>
              <a:rPr lang="en-US" sz="3600" b="1" dirty="0"/>
            </a:br>
            <a:r>
              <a:rPr lang="en-US" sz="3600" dirty="0"/>
              <a:t>  Pupil Voice</a:t>
            </a:r>
            <a:endParaRPr sz="3600" dirty="0"/>
          </a:p>
        </p:txBody>
      </p:sp>
      <p:sp>
        <p:nvSpPr>
          <p:cNvPr id="416" name="Google Shape;416;p20"/>
          <p:cNvSpPr txBox="1"/>
          <p:nvPr/>
        </p:nvSpPr>
        <p:spPr>
          <a:xfrm>
            <a:off x="838200" y="1690688"/>
            <a:ext cx="6906491" cy="5585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Understanding the issues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Surveys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Identifying priorities and solutions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Representation on groups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Class/school/family action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Curriculum development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Family influencer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Assemblies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35121DE0-1178-D2A4-A100-0C0B131A9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9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br>
              <a:rPr lang="en-US" sz="3600" b="1" dirty="0"/>
            </a:br>
            <a:r>
              <a:rPr lang="en-US" sz="3600" b="1" dirty="0"/>
              <a:t>  </a:t>
            </a:r>
            <a:r>
              <a:rPr lang="en-US" sz="3600" dirty="0"/>
              <a:t>Engaging Families</a:t>
            </a:r>
            <a:endParaRPr sz="3600" dirty="0"/>
          </a:p>
        </p:txBody>
      </p:sp>
      <p:sp>
        <p:nvSpPr>
          <p:cNvPr id="405" name="Google Shape;405;p19"/>
          <p:cNvSpPr txBox="1"/>
          <p:nvPr/>
        </p:nvSpPr>
        <p:spPr>
          <a:xfrm>
            <a:off x="771358" y="1268538"/>
            <a:ext cx="6906491" cy="5585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Launch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Regularly sharing plans/targets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Sharing curriculum aims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Skills audit/engagement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Regular joint activities/pledges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Speakers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Representation on key groups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PTA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Tours of school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Website/twitter</a:t>
            </a:r>
            <a:endParaRPr/>
          </a:p>
        </p:txBody>
      </p:sp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50E765F6-22C6-813E-3B90-FFBCBF509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434148" y="427533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37743" y="2817628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758888" y="4447100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105522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8904647" y="1481381"/>
            <a:ext cx="2958108" cy="4242510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cs typeface="Arial"/>
              </a:rPr>
              <a:t>Research Findings</a:t>
            </a:r>
          </a:p>
          <a:p>
            <a:pPr algn="ctr"/>
            <a:endParaRPr lang="en-GB" sz="2400" b="1">
              <a:solidFill>
                <a:schemeClr val="tx1"/>
              </a:solidFill>
              <a:cs typeface="Arial"/>
            </a:endParaRPr>
          </a:p>
          <a:p>
            <a:r>
              <a:rPr lang="en-GB" sz="2400">
                <a:solidFill>
                  <a:schemeClr val="tx1"/>
                </a:solidFill>
                <a:cs typeface="Arial"/>
              </a:rPr>
              <a:t>School sustainability strategies are most effective when schools:</a:t>
            </a:r>
          </a:p>
          <a:p>
            <a:endParaRPr lang="en-GB" sz="2400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>
                <a:solidFill>
                  <a:schemeClr val="tx1"/>
                </a:solidFill>
                <a:cs typeface="Arial"/>
              </a:rPr>
              <a:t>integrate rather than layer</a:t>
            </a:r>
            <a:endParaRPr lang="en-GB" sz="2400" b="1">
              <a:solidFill>
                <a:schemeClr val="tx1"/>
              </a:solidFill>
              <a:cs typeface="Arial"/>
            </a:endParaRPr>
          </a:p>
        </p:txBody>
      </p:sp>
      <p:pic>
        <p:nvPicPr>
          <p:cNvPr id="22" name="Picture 21" descr="OCOW Logo Long.PNG">
            <a:extLst>
              <a:ext uri="{FF2B5EF4-FFF2-40B4-BE49-F238E27FC236}">
                <a16:creationId xmlns:a16="http://schemas.microsoft.com/office/drawing/2014/main" id="{86FD0F5B-EC40-41DC-CC33-F7FF71770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67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2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br>
              <a:rPr lang="en-US" sz="3600" b="1" dirty="0"/>
            </a:br>
            <a:r>
              <a:rPr lang="en-US" sz="3600" b="1" dirty="0"/>
              <a:t> </a:t>
            </a:r>
            <a:r>
              <a:rPr lang="en-US" sz="3600" dirty="0"/>
              <a:t> </a:t>
            </a:r>
            <a:r>
              <a:rPr lang="en-US" sz="3000" dirty="0"/>
              <a:t>School Values and Learning Attitudes</a:t>
            </a:r>
            <a:endParaRPr sz="3000" dirty="0"/>
          </a:p>
        </p:txBody>
      </p:sp>
      <p:pic>
        <p:nvPicPr>
          <p:cNvPr id="463" name="Google Shape;463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29191" y="1825625"/>
            <a:ext cx="7333618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1F857EF4-1799-225B-6676-872C7F0F9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864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B1609C5-95FA-2B7A-2F49-5C1EE8A94387}"/>
              </a:ext>
            </a:extLst>
          </p:cNvPr>
          <p:cNvGraphicFramePr/>
          <p:nvPr/>
        </p:nvGraphicFramePr>
        <p:xfrm>
          <a:off x="1316971" y="1047200"/>
          <a:ext cx="10034424" cy="5702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627" name="Oval 5626">
            <a:extLst>
              <a:ext uri="{FF2B5EF4-FFF2-40B4-BE49-F238E27FC236}">
                <a16:creationId xmlns:a16="http://schemas.microsoft.com/office/drawing/2014/main" id="{E4C2E99E-9D85-72DD-CA73-DEFD31901A69}"/>
              </a:ext>
            </a:extLst>
          </p:cNvPr>
          <p:cNvSpPr/>
          <p:nvPr/>
        </p:nvSpPr>
        <p:spPr>
          <a:xfrm>
            <a:off x="5200650" y="2905125"/>
            <a:ext cx="2381250" cy="23526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/>
              <a:t>Climate Change Curriculum </a:t>
            </a:r>
            <a:r>
              <a:rPr lang="en-GB"/>
              <a:t> </a:t>
            </a:r>
            <a:r>
              <a:rPr lang="en-GB" sz="1400"/>
              <a:t>zones of provision and influence</a:t>
            </a:r>
          </a:p>
        </p:txBody>
      </p:sp>
      <p:sp>
        <p:nvSpPr>
          <p:cNvPr id="5628" name="Arrow: Right 5627">
            <a:extLst>
              <a:ext uri="{FF2B5EF4-FFF2-40B4-BE49-F238E27FC236}">
                <a16:creationId xmlns:a16="http://schemas.microsoft.com/office/drawing/2014/main" id="{3FC5882B-EAE2-192F-FFEB-4AA2A8900408}"/>
              </a:ext>
            </a:extLst>
          </p:cNvPr>
          <p:cNvSpPr/>
          <p:nvPr/>
        </p:nvSpPr>
        <p:spPr>
          <a:xfrm>
            <a:off x="329104" y="3314699"/>
            <a:ext cx="2286000" cy="10382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Pupil voice</a:t>
            </a:r>
          </a:p>
        </p:txBody>
      </p:sp>
      <p:sp>
        <p:nvSpPr>
          <p:cNvPr id="6188" name="Arrow: Right 6187">
            <a:extLst>
              <a:ext uri="{FF2B5EF4-FFF2-40B4-BE49-F238E27FC236}">
                <a16:creationId xmlns:a16="http://schemas.microsoft.com/office/drawing/2014/main" id="{BBEBAD3F-BA48-0454-7128-CAB6DBFD2DAC}"/>
              </a:ext>
            </a:extLst>
          </p:cNvPr>
          <p:cNvSpPr/>
          <p:nvPr/>
        </p:nvSpPr>
        <p:spPr>
          <a:xfrm rot="10800000">
            <a:off x="9747165" y="3251337"/>
            <a:ext cx="2286000" cy="10382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A9639EC-F84A-7508-3CA8-13B6DDEF7EE1}"/>
              </a:ext>
            </a:extLst>
          </p:cNvPr>
          <p:cNvSpPr txBox="1"/>
          <p:nvPr/>
        </p:nvSpPr>
        <p:spPr>
          <a:xfrm>
            <a:off x="10112937" y="3511477"/>
            <a:ext cx="200572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Staff / community voice</a:t>
            </a:r>
          </a:p>
        </p:txBody>
      </p:sp>
      <p:sp>
        <p:nvSpPr>
          <p:cNvPr id="7" name="Google Shape;101;p1">
            <a:extLst>
              <a:ext uri="{FF2B5EF4-FFF2-40B4-BE49-F238E27FC236}">
                <a16:creationId xmlns:a16="http://schemas.microsoft.com/office/drawing/2014/main" id="{E606FF3B-D35C-35EB-A0C8-009350F05506}"/>
              </a:ext>
            </a:extLst>
          </p:cNvPr>
          <p:cNvSpPr txBox="1">
            <a:spLocks/>
          </p:cNvSpPr>
          <p:nvPr/>
        </p:nvSpPr>
        <p:spPr>
          <a:xfrm>
            <a:off x="-866" y="-1855"/>
            <a:ext cx="12193731" cy="1044143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4400"/>
              <a:buFont typeface="Play"/>
              <a:buNone/>
            </a:pPr>
            <a:b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200" dirty="0">
                <a:latin typeface="Calibri"/>
                <a:cs typeface="Calibri"/>
              </a:rPr>
              <a:t>Curriculum Development - Zones</a:t>
            </a:r>
            <a:endParaRPr lang="en-GB" sz="3600" dirty="0">
              <a:latin typeface="Calibri"/>
              <a:cs typeface="Calibri"/>
            </a:endParaRPr>
          </a:p>
        </p:txBody>
      </p:sp>
      <p:pic>
        <p:nvPicPr>
          <p:cNvPr id="6176" name="Picture 6175" descr="OCOW Logo Long.PNG">
            <a:extLst>
              <a:ext uri="{FF2B5EF4-FFF2-40B4-BE49-F238E27FC236}">
                <a16:creationId xmlns:a16="http://schemas.microsoft.com/office/drawing/2014/main" id="{32895676-B308-4FA8-CF68-869A118709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8225" y="2374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471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0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 </a:t>
            </a:r>
            <a:br>
              <a:rPr lang="en-US" sz="3600" b="1" dirty="0"/>
            </a:br>
            <a:r>
              <a:rPr lang="en-US" sz="3600" b="1" dirty="0"/>
              <a:t>  Overarching Themes</a:t>
            </a:r>
            <a:endParaRPr sz="3600" dirty="0"/>
          </a:p>
        </p:txBody>
      </p:sp>
      <p:sp>
        <p:nvSpPr>
          <p:cNvPr id="634" name="Google Shape;634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635" name="Google Shape;635;p30" descr="Graphical user interface, webs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277" y="1664076"/>
            <a:ext cx="11217891" cy="519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B7C37C4C-C65F-8751-1006-6CEA68A29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223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56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 </a:t>
            </a:r>
            <a:br>
              <a:rPr lang="en-US" sz="3600" b="1" dirty="0"/>
            </a:br>
            <a:r>
              <a:rPr lang="en-US" sz="3600" b="1" dirty="0"/>
              <a:t>  </a:t>
            </a:r>
            <a:r>
              <a:rPr lang="en-US" sz="3600" dirty="0"/>
              <a:t>Conceptual Milestones</a:t>
            </a:r>
            <a:endParaRPr sz="36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242FC72-0657-817E-137E-8BB155802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067750"/>
              </p:ext>
            </p:extLst>
          </p:nvPr>
        </p:nvGraphicFramePr>
        <p:xfrm>
          <a:off x="976191" y="1508069"/>
          <a:ext cx="9149116" cy="5140760"/>
        </p:xfrm>
        <a:graphic>
          <a:graphicData uri="http://schemas.openxmlformats.org/drawingml/2006/table">
            <a:tbl>
              <a:tblPr firstRow="1" firstCol="1" bandRow="1"/>
              <a:tblGrid>
                <a:gridCol w="4574558">
                  <a:extLst>
                    <a:ext uri="{9D8B030D-6E8A-4147-A177-3AD203B41FA5}">
                      <a16:colId xmlns:a16="http://schemas.microsoft.com/office/drawing/2014/main" val="2686849081"/>
                    </a:ext>
                  </a:extLst>
                </a:gridCol>
                <a:gridCol w="4574558">
                  <a:extLst>
                    <a:ext uri="{9D8B030D-6E8A-4147-A177-3AD203B41FA5}">
                      <a16:colId xmlns:a16="http://schemas.microsoft.com/office/drawing/2014/main" val="88836077"/>
                    </a:ext>
                  </a:extLst>
                </a:gridCol>
              </a:tblGrid>
              <a:tr h="23866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End of Year 2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965316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Key Concepts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Year Group/Term/Subject/Assembly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930366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Local/national/global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039598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Weather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0345562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Climate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4157369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Environment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8223369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Global warming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417165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Monoculture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0986383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Biodiversity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736393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Extinction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243250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Rewilding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8138173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Wood wide web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3829222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Conservation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5612713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Energy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4154616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Waste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596269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Consumption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515252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Pollution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0182773"/>
                  </a:ext>
                </a:extLst>
              </a:tr>
              <a:tr h="23866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By end of Year 4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602026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Key Concepts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Year Group/Term/Subject/Assembly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568887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Climate change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479868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Atmosphere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373400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Greenhouse effect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2641013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Greenhouse gas emissions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1352938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Carbon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3607245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Carbon emissions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0669794"/>
                  </a:ext>
                </a:extLst>
              </a:tr>
            </a:tbl>
          </a:graphicData>
        </a:graphic>
      </p:graphicFrame>
      <p:pic>
        <p:nvPicPr>
          <p:cNvPr id="5" name="Picture 4" descr="OCOW Logo Long.PNG">
            <a:extLst>
              <a:ext uri="{FF2B5EF4-FFF2-40B4-BE49-F238E27FC236}">
                <a16:creationId xmlns:a16="http://schemas.microsoft.com/office/drawing/2014/main" id="{858F31F4-5D43-59D4-E09C-E2BC8B8AB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376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>
          <a:extLst>
            <a:ext uri="{FF2B5EF4-FFF2-40B4-BE49-F238E27FC236}">
              <a16:creationId xmlns:a16="http://schemas.microsoft.com/office/drawing/2014/main" id="{E1B3A6F6-10A6-7D64-212D-0931226C8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56">
            <a:extLst>
              <a:ext uri="{FF2B5EF4-FFF2-40B4-BE49-F238E27FC236}">
                <a16:creationId xmlns:a16="http://schemas.microsoft.com/office/drawing/2014/main" id="{AB06E7EC-F7BF-DC1F-DE34-9CCA4C8BE3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Conceptual Milestones</a:t>
            </a:r>
            <a:endParaRPr sz="3600"/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33DB916-B3B7-37AA-D904-40FE1790D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sp>
        <p:nvSpPr>
          <p:cNvPr id="8" name="Google Shape;101;p1">
            <a:extLst>
              <a:ext uri="{FF2B5EF4-FFF2-40B4-BE49-F238E27FC236}">
                <a16:creationId xmlns:a16="http://schemas.microsoft.com/office/drawing/2014/main" id="{70A71691-0745-AF2B-3CA1-580CA4C0A008}"/>
              </a:ext>
            </a:extLst>
          </p:cNvPr>
          <p:cNvSpPr txBox="1">
            <a:spLocks/>
          </p:cNvSpPr>
          <p:nvPr/>
        </p:nvSpPr>
        <p:spPr>
          <a:xfrm>
            <a:off x="-48491" y="-252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ct val="130263"/>
            </a:pPr>
            <a:br>
              <a:rPr lang="en-GB" sz="3600" b="1" dirty="0">
                <a:latin typeface="+mn-lt"/>
              </a:rPr>
            </a:br>
            <a:r>
              <a:rPr lang="en-GB" sz="2800" dirty="0">
                <a:latin typeface="+mn-lt"/>
              </a:rPr>
              <a:t>Greening the Curriculum  </a:t>
            </a:r>
            <a:endParaRPr lang="en-GB" sz="2400" dirty="0"/>
          </a:p>
        </p:txBody>
      </p:sp>
      <p:pic>
        <p:nvPicPr>
          <p:cNvPr id="5" name="Picture 4" descr="A diagram of history with green circles and white text&#10;&#10;AI-generated content may be incorrect.">
            <a:extLst>
              <a:ext uri="{FF2B5EF4-FFF2-40B4-BE49-F238E27FC236}">
                <a16:creationId xmlns:a16="http://schemas.microsoft.com/office/drawing/2014/main" id="{F0EC78B0-19DD-5D7E-52F2-7678F5554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024" y="1571724"/>
            <a:ext cx="9112914" cy="5045756"/>
          </a:xfrm>
          <a:prstGeom prst="rect">
            <a:avLst/>
          </a:prstGeom>
        </p:spPr>
      </p:pic>
      <p:pic>
        <p:nvPicPr>
          <p:cNvPr id="3" name="Picture 2" descr="OCOW Logo Long.PNG">
            <a:extLst>
              <a:ext uri="{FF2B5EF4-FFF2-40B4-BE49-F238E27FC236}">
                <a16:creationId xmlns:a16="http://schemas.microsoft.com/office/drawing/2014/main" id="{13570ED4-A090-ACF3-DE31-7EFB958FE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812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97FD01-1C56-973E-C0C8-E3E8B3D52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78" name="Google Shape;1078;p5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079" name="Google Shape;1079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4328" y="1378097"/>
            <a:ext cx="9443341" cy="5473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38A359A-82CE-9376-DA6A-893E386A7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sp>
        <p:nvSpPr>
          <p:cNvPr id="6" name="Google Shape;101;p1">
            <a:extLst>
              <a:ext uri="{FF2B5EF4-FFF2-40B4-BE49-F238E27FC236}">
                <a16:creationId xmlns:a16="http://schemas.microsoft.com/office/drawing/2014/main" id="{508257E6-701C-6CA4-B390-14588B5E8762}"/>
              </a:ext>
            </a:extLst>
          </p:cNvPr>
          <p:cNvSpPr txBox="1">
            <a:spLocks/>
          </p:cNvSpPr>
          <p:nvPr/>
        </p:nvSpPr>
        <p:spPr>
          <a:xfrm>
            <a:off x="-48491" y="-252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0263"/>
              <a:buFont typeface="Calibri"/>
              <a:buNone/>
            </a:pPr>
            <a:r>
              <a:rPr lang="en-GB" sz="2800" dirty="0">
                <a:latin typeface="+mn-lt"/>
              </a:rPr>
              <a:t>Progression in Skills and Knowledge </a:t>
            </a:r>
            <a:endParaRPr lang="en-GB" sz="2400" dirty="0"/>
          </a:p>
        </p:txBody>
      </p:sp>
      <p:pic>
        <p:nvPicPr>
          <p:cNvPr id="8" name="Picture 7" descr="OCOW Logo Long.PNG">
            <a:extLst>
              <a:ext uri="{FF2B5EF4-FFF2-40B4-BE49-F238E27FC236}">
                <a16:creationId xmlns:a16="http://schemas.microsoft.com/office/drawing/2014/main" id="{9B95416C-8C65-F28E-B593-6CC439365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022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59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 </a:t>
            </a:r>
            <a:br>
              <a:rPr lang="en-US" sz="3600" b="1" dirty="0"/>
            </a:br>
            <a:r>
              <a:rPr lang="en-US" sz="3600" b="1" dirty="0"/>
              <a:t>  </a:t>
            </a:r>
            <a:r>
              <a:rPr lang="en-US" sz="3600" dirty="0"/>
              <a:t>Additional Resources</a:t>
            </a:r>
            <a:endParaRPr sz="3600" dirty="0"/>
          </a:p>
        </p:txBody>
      </p:sp>
      <p:sp>
        <p:nvSpPr>
          <p:cNvPr id="1090" name="Google Shape;1090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graphicFrame>
        <p:nvGraphicFramePr>
          <p:cNvPr id="1091" name="Google Shape;1091;p59"/>
          <p:cNvGraphicFramePr/>
          <p:nvPr>
            <p:extLst>
              <p:ext uri="{D42A27DB-BD31-4B8C-83A1-F6EECF244321}">
                <p14:modId xmlns:p14="http://schemas.microsoft.com/office/powerpoint/2010/main" val="3709806861"/>
              </p:ext>
            </p:extLst>
          </p:nvPr>
        </p:nvGraphicFramePr>
        <p:xfrm>
          <a:off x="395750" y="1307458"/>
          <a:ext cx="11483625" cy="5460855"/>
        </p:xfrm>
        <a:graphic>
          <a:graphicData uri="http://schemas.openxmlformats.org/drawingml/2006/table">
            <a:tbl>
              <a:tblPr>
                <a:noFill/>
                <a:tableStyleId>{27D79DBA-90DA-4C6E-A75F-2542FDFE2968}</a:tableStyleId>
              </a:tblPr>
              <a:tblGrid>
                <a:gridCol w="2798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4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535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Biodiversity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35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Autumn 24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Assembly Concepts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Diversity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8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Assembly Knowledge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66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AutoNum type="arabicPeriod"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Celebration of our natural world - What is biodiversity and why is it important?</a:t>
                      </a:r>
                      <a:endParaRPr/>
                    </a:p>
                    <a:p>
                      <a:pPr marL="0" marR="0" lvl="0" indent="-666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AutoNum type="arabicPeriod"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Ecosystems and trophic cascade</a:t>
                      </a:r>
                      <a:endParaRPr/>
                    </a:p>
                    <a:p>
                      <a:pPr marL="0" marR="0" lvl="0" indent="-666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AutoNum type="arabicPeriod"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Our local ecosystem - Our Living Coast</a:t>
                      </a:r>
                      <a:endParaRPr/>
                    </a:p>
                    <a:p>
                      <a:pPr marL="0" marR="0" lvl="0" indent="-666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AutoNum type="arabicPeriod"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 days wild in June</a:t>
                      </a:r>
                      <a:endParaRPr/>
                    </a:p>
                    <a:p>
                      <a:pPr marL="0" marR="0" lvl="0" indent="-666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AutoNum type="arabicPeriod"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Human impact on biodiversity</a:t>
                      </a:r>
                      <a:endParaRPr/>
                    </a:p>
                    <a:p>
                      <a:pPr marL="0" marR="0" lvl="0" indent="-666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AutoNum type="arabicPeriod"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school environment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 Sustainable Development Goals 14 and 15 – Protect life on land and in water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 sz="1050" u="none" strike="noStrike" cap="none"/>
                      </a:br>
                      <a:br>
                        <a:rPr lang="en-US" sz="1050" u="none" strike="noStrike" cap="none"/>
                      </a:br>
                      <a:endParaRPr sz="1050" u="none" strike="noStrike" cap="none"/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2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Key concepts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What is biodiversity and what is its value?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Ecosystems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Life in our biosphere - living coast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Impact of actions on biodiversity and ability of planet to adjust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4768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Class/School action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sng" strike="noStrike" cap="none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https://www.rspb.org.uk/globalassets/downloads/documents/positions/education/top-tips-for-schools-to-engage-with-biodiversity.pdf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On-going help with biodiversity areas – development of specific infant playground area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Development of use of pond and forest garden – more planting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School growing projects – plant trees 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Composting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 days Wild June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 u="none" strike="noStrike" cap="none"/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6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Family Commitment/ Pledge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 sz="1050" u="none" strike="noStrike" cap="none"/>
                      </a:br>
                      <a:br>
                        <a:rPr lang="en-US" sz="1050" u="none" strike="noStrike" cap="none"/>
                      </a:br>
                      <a:br>
                        <a:rPr lang="en-US" sz="1050" u="none" strike="noStrike" cap="none"/>
                      </a:br>
                      <a:br>
                        <a:rPr lang="en-US" sz="1050" u="none" strike="noStrike" cap="none"/>
                      </a:br>
                      <a:endParaRPr sz="1050" u="none" strike="noStrike" cap="none"/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How can we encourage biodiversity at home – flats/houses –guides provided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Challenge – learn the names of the trees in our </a:t>
                      </a:r>
                      <a:r>
                        <a:rPr lang="en-US" sz="1050" b="0" i="0" u="none" strike="noStrike" cap="none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neighbourhood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Community celebration – Me and my plants. Photos + names of plants we love at home or on the way to school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What can you find in a </a:t>
                      </a:r>
                      <a:r>
                        <a:rPr lang="en-US" sz="1050" b="0" i="0" u="none" strike="noStrike" cap="none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metre</a:t>
                      </a: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squared of grass? Competition – types of plants/insects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 days wild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037AE32B-B8BE-FD82-B304-32407B7A6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Google Shape;101;p1">
            <a:extLst>
              <a:ext uri="{FF2B5EF4-FFF2-40B4-BE49-F238E27FC236}">
                <a16:creationId xmlns:a16="http://schemas.microsoft.com/office/drawing/2014/main" id="{5C8FB7C3-469D-3148-97F8-4A84B479D028}"/>
              </a:ext>
            </a:extLst>
          </p:cNvPr>
          <p:cNvSpPr txBox="1">
            <a:spLocks/>
          </p:cNvSpPr>
          <p:nvPr/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4400"/>
              <a:buFont typeface="Play"/>
              <a:buNone/>
            </a:pP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chemeClr val="dk1"/>
              </a:buClr>
              <a:buSzPts val="4400"/>
              <a:buFont typeface="Play"/>
              <a:buNone/>
            </a:pPr>
            <a:r>
              <a:rPr lang="en-GB" sz="3600" dirty="0"/>
              <a:t>Climate Change Basics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90BA4D-205D-6AEC-C9CF-6B81BB957B26}"/>
              </a:ext>
            </a:extLst>
          </p:cNvPr>
          <p:cNvSpPr txBox="1"/>
          <p:nvPr/>
        </p:nvSpPr>
        <p:spPr>
          <a:xfrm>
            <a:off x="121405" y="1897316"/>
            <a:ext cx="135073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/>
              <a:t>Human Activity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8210B8-AFD7-F41B-D13E-6BDC5E5350A8}"/>
              </a:ext>
            </a:extLst>
          </p:cNvPr>
          <p:cNvSpPr txBox="1"/>
          <p:nvPr/>
        </p:nvSpPr>
        <p:spPr>
          <a:xfrm>
            <a:off x="5180652" y="1892637"/>
            <a:ext cx="1948324" cy="71741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/>
              <a:t>Climate Consequences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E7DCC9-FA92-92C3-3227-DA2006FA9DD3}"/>
              </a:ext>
            </a:extLst>
          </p:cNvPr>
          <p:cNvSpPr txBox="1"/>
          <p:nvPr/>
        </p:nvSpPr>
        <p:spPr>
          <a:xfrm>
            <a:off x="8844106" y="1880606"/>
            <a:ext cx="135073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/>
              <a:t>Impact on Humans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835FB1-CFC3-C467-CFFF-D13660977CBA}"/>
              </a:ext>
            </a:extLst>
          </p:cNvPr>
          <p:cNvSpPr txBox="1"/>
          <p:nvPr/>
        </p:nvSpPr>
        <p:spPr>
          <a:xfrm>
            <a:off x="7352975" y="1878290"/>
            <a:ext cx="135073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/>
              <a:t>Impact on the Planet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52A15E-05EC-EC27-1C61-C4E5463C641F}"/>
              </a:ext>
            </a:extLst>
          </p:cNvPr>
          <p:cNvSpPr txBox="1"/>
          <p:nvPr/>
        </p:nvSpPr>
        <p:spPr>
          <a:xfrm>
            <a:off x="10287612" y="1878290"/>
            <a:ext cx="1764232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/>
              <a:t>Impact on Biodiversity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F3B481-8A25-FE5D-5A65-E1D307554B2B}"/>
              </a:ext>
            </a:extLst>
          </p:cNvPr>
          <p:cNvSpPr txBox="1"/>
          <p:nvPr/>
        </p:nvSpPr>
        <p:spPr>
          <a:xfrm>
            <a:off x="1579573" y="1898405"/>
            <a:ext cx="1660464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/>
              <a:t>Greenhouse Gases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F6D57E-1F88-D949-57AA-321A185F0437}"/>
              </a:ext>
            </a:extLst>
          </p:cNvPr>
          <p:cNvCxnSpPr/>
          <p:nvPr/>
        </p:nvCxnSpPr>
        <p:spPr>
          <a:xfrm>
            <a:off x="3351264" y="1755058"/>
            <a:ext cx="0" cy="4616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76481E5-FAA0-FBF5-9715-717D152E884A}"/>
              </a:ext>
            </a:extLst>
          </p:cNvPr>
          <p:cNvSpPr txBox="1"/>
          <p:nvPr/>
        </p:nvSpPr>
        <p:spPr>
          <a:xfrm>
            <a:off x="795867" y="1507067"/>
            <a:ext cx="2556917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CAUSE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6DE2A8-5917-809E-8E0B-E28F52D5D932}"/>
              </a:ext>
            </a:extLst>
          </p:cNvPr>
          <p:cNvSpPr txBox="1"/>
          <p:nvPr/>
        </p:nvSpPr>
        <p:spPr>
          <a:xfrm>
            <a:off x="6149968" y="1524000"/>
            <a:ext cx="2556917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CONSEQUENCE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7AD8C5-9879-4145-B702-7CF90427E2AA}"/>
              </a:ext>
            </a:extLst>
          </p:cNvPr>
          <p:cNvSpPr txBox="1"/>
          <p:nvPr/>
        </p:nvSpPr>
        <p:spPr>
          <a:xfrm>
            <a:off x="9394745" y="6185036"/>
            <a:ext cx="2556917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SOLUTIONS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51F12D-943B-9A2D-50F7-A99747E5D37C}"/>
              </a:ext>
            </a:extLst>
          </p:cNvPr>
          <p:cNvSpPr txBox="1"/>
          <p:nvPr/>
        </p:nvSpPr>
        <p:spPr>
          <a:xfrm>
            <a:off x="3473951" y="1896958"/>
            <a:ext cx="1531714" cy="646331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Greenhouse Effect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104D70-8A04-51FC-4377-7BCFB353C9C5}"/>
              </a:ext>
            </a:extLst>
          </p:cNvPr>
          <p:cNvCxnSpPr>
            <a:cxnSpLocks/>
          </p:cNvCxnSpPr>
          <p:nvPr/>
        </p:nvCxnSpPr>
        <p:spPr>
          <a:xfrm>
            <a:off x="5056238" y="1764583"/>
            <a:ext cx="0" cy="4616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OCOW Logo Long.PNG">
            <a:extLst>
              <a:ext uri="{FF2B5EF4-FFF2-40B4-BE49-F238E27FC236}">
                <a16:creationId xmlns:a16="http://schemas.microsoft.com/office/drawing/2014/main" id="{997F40CD-3D82-080C-CE9F-9D0672D30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423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4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br>
              <a:rPr lang="en-US" sz="3600" b="1" dirty="0"/>
            </a:br>
            <a:r>
              <a:rPr lang="en-US" sz="3600" b="1" dirty="0"/>
              <a:t>  </a:t>
            </a:r>
            <a:r>
              <a:rPr lang="en-US" sz="3000" dirty="0"/>
              <a:t>Sustainable Development Goals</a:t>
            </a:r>
            <a:endParaRPr sz="3000" dirty="0"/>
          </a:p>
        </p:txBody>
      </p:sp>
      <p:pic>
        <p:nvPicPr>
          <p:cNvPr id="486" name="Google Shape;48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3129" y="691356"/>
            <a:ext cx="8572500" cy="661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7365D874-7485-B200-1D4F-3E0C8E378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D7BC6069-15A8-CDB1-7925-B1A3E79E781A}"/>
              </a:ext>
            </a:extLst>
          </p:cNvPr>
          <p:cNvSpPr/>
          <p:nvPr/>
        </p:nvSpPr>
        <p:spPr>
          <a:xfrm>
            <a:off x="3289719" y="2048870"/>
            <a:ext cx="1157133" cy="1205573"/>
          </a:xfrm>
          <a:prstGeom prst="ellipse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434148" y="363268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37743" y="2817628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  <a:ln>
                  <a:solidFill>
                    <a:srgbClr val="E49EF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832334" y="4364474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286921"/>
            <a:ext cx="1578034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/>
              <a:t>Nature Connection</a:t>
            </a:r>
          </a:p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/>
              <a:t>Audits and Action</a:t>
            </a:r>
            <a:endParaRPr lang="en-GB" sz="14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8913757" y="1286600"/>
            <a:ext cx="2985493" cy="4946478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cs typeface="Arial"/>
              </a:rPr>
              <a:t>Research Findings</a:t>
            </a:r>
          </a:p>
          <a:p>
            <a:pPr algn="ctr"/>
            <a:endParaRPr lang="en-GB" sz="2400" b="1">
              <a:solidFill>
                <a:schemeClr val="tx1"/>
              </a:solidFill>
              <a:cs typeface="Arial"/>
            </a:endParaRPr>
          </a:p>
          <a:p>
            <a:r>
              <a:rPr lang="en-GB" sz="2400">
                <a:solidFill>
                  <a:schemeClr val="tx1"/>
                </a:solidFill>
                <a:cs typeface="Arial"/>
              </a:rPr>
              <a:t>School sustainability strategies are most effective when schools:</a:t>
            </a:r>
          </a:p>
          <a:p>
            <a:endParaRPr lang="en-GB" sz="2400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fully recognise the benefits of nature connection</a:t>
            </a:r>
          </a:p>
        </p:txBody>
      </p:sp>
      <p:pic>
        <p:nvPicPr>
          <p:cNvPr id="22" name="Picture 21" descr="OCOW Logo Long.PNG">
            <a:extLst>
              <a:ext uri="{FF2B5EF4-FFF2-40B4-BE49-F238E27FC236}">
                <a16:creationId xmlns:a16="http://schemas.microsoft.com/office/drawing/2014/main" id="{84BB7921-388E-AFA4-EC62-5CFCBAF35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90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40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0263"/>
              <a:buFont typeface="Calibri"/>
              <a:buNone/>
            </a:pPr>
            <a:r>
              <a:rPr lang="en-US" dirty="0"/>
              <a:t> </a:t>
            </a:r>
            <a:r>
              <a:rPr lang="en-US" sz="3350" dirty="0"/>
              <a:t>Research Into The Impact of Environmental </a:t>
            </a:r>
            <a:endParaRPr sz="335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0263"/>
              <a:buFont typeface="Calibri"/>
              <a:buNone/>
            </a:pPr>
            <a:r>
              <a:rPr lang="en-US" sz="3350" dirty="0"/>
              <a:t>and Sustainability Education</a:t>
            </a:r>
            <a:endParaRPr sz="3350"/>
          </a:p>
        </p:txBody>
      </p:sp>
      <p:grpSp>
        <p:nvGrpSpPr>
          <p:cNvPr id="809" name="Google Shape;809;p40"/>
          <p:cNvGrpSpPr/>
          <p:nvPr/>
        </p:nvGrpSpPr>
        <p:grpSpPr>
          <a:xfrm>
            <a:off x="307647" y="2208877"/>
            <a:ext cx="11236035" cy="3396940"/>
            <a:chOff x="3293" y="477198"/>
            <a:chExt cx="11236035" cy="3396940"/>
          </a:xfrm>
        </p:grpSpPr>
        <p:sp>
          <p:nvSpPr>
            <p:cNvPr id="810" name="Google Shape;810;p40"/>
            <p:cNvSpPr/>
            <p:nvPr/>
          </p:nvSpPr>
          <p:spPr>
            <a:xfrm>
              <a:off x="3293" y="477198"/>
              <a:ext cx="2613031" cy="1567818"/>
            </a:xfrm>
            <a:prstGeom prst="rect">
              <a:avLst/>
            </a:prstGeom>
            <a:solidFill>
              <a:srgbClr val="92D0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11" name="Google Shape;811;p40"/>
            <p:cNvSpPr txBox="1"/>
            <p:nvPr/>
          </p:nvSpPr>
          <p:spPr>
            <a:xfrm>
              <a:off x="3293" y="477198"/>
              <a:ext cx="2613031" cy="156781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>
                  <a:latin typeface="Calibri"/>
                  <a:ea typeface="Calibri"/>
                  <a:cs typeface="Calibri"/>
                  <a:sym typeface="Calibri"/>
                </a:rPr>
                <a:t>Greater well-being</a:t>
              </a:r>
              <a:endParaRPr sz="20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40"/>
            <p:cNvSpPr/>
            <p:nvPr/>
          </p:nvSpPr>
          <p:spPr>
            <a:xfrm>
              <a:off x="2877628" y="477198"/>
              <a:ext cx="2613031" cy="1567818"/>
            </a:xfrm>
            <a:prstGeom prst="rect">
              <a:avLst/>
            </a:prstGeom>
            <a:solidFill>
              <a:srgbClr val="92D0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13" name="Google Shape;813;p40"/>
            <p:cNvSpPr txBox="1"/>
            <p:nvPr/>
          </p:nvSpPr>
          <p:spPr>
            <a:xfrm>
              <a:off x="2877628" y="477198"/>
              <a:ext cx="2613031" cy="156781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>
                  <a:latin typeface="Calibri"/>
                  <a:ea typeface="Calibri"/>
                  <a:cs typeface="Calibri"/>
                  <a:sym typeface="Calibri"/>
                </a:rPr>
                <a:t>Increased social engagement and positive environmental behaviours</a:t>
              </a:r>
              <a:endParaRPr sz="20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40"/>
            <p:cNvSpPr/>
            <p:nvPr/>
          </p:nvSpPr>
          <p:spPr>
            <a:xfrm>
              <a:off x="5751963" y="477198"/>
              <a:ext cx="2613031" cy="1567818"/>
            </a:xfrm>
            <a:prstGeom prst="rect">
              <a:avLst/>
            </a:prstGeom>
            <a:solidFill>
              <a:srgbClr val="92D0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15" name="Google Shape;815;p40"/>
            <p:cNvSpPr txBox="1"/>
            <p:nvPr/>
          </p:nvSpPr>
          <p:spPr>
            <a:xfrm>
              <a:off x="5751963" y="477198"/>
              <a:ext cx="2613031" cy="156781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>
                  <a:latin typeface="Calibri"/>
                  <a:ea typeface="Calibri"/>
                  <a:cs typeface="Calibri"/>
                  <a:sym typeface="Calibri"/>
                </a:rPr>
                <a:t>Higher levels of concentration and resilience</a:t>
              </a:r>
              <a:endParaRPr sz="20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40"/>
            <p:cNvSpPr/>
            <p:nvPr/>
          </p:nvSpPr>
          <p:spPr>
            <a:xfrm>
              <a:off x="8626297" y="477198"/>
              <a:ext cx="2613031" cy="1567818"/>
            </a:xfrm>
            <a:prstGeom prst="rect">
              <a:avLst/>
            </a:prstGeom>
            <a:solidFill>
              <a:srgbClr val="92D0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17" name="Google Shape;817;p40"/>
            <p:cNvSpPr txBox="1"/>
            <p:nvPr/>
          </p:nvSpPr>
          <p:spPr>
            <a:xfrm>
              <a:off x="8626297" y="477198"/>
              <a:ext cx="2613031" cy="156781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>
                  <a:latin typeface="Calibri"/>
                  <a:ea typeface="Calibri"/>
                  <a:cs typeface="Calibri"/>
                  <a:sym typeface="Calibri"/>
                </a:rPr>
                <a:t>Enhancing critical thinking skills and problem solving skills</a:t>
              </a:r>
              <a:endParaRPr sz="20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40"/>
            <p:cNvSpPr/>
            <p:nvPr/>
          </p:nvSpPr>
          <p:spPr>
            <a:xfrm>
              <a:off x="3293" y="2306320"/>
              <a:ext cx="2613031" cy="1567818"/>
            </a:xfrm>
            <a:prstGeom prst="rect">
              <a:avLst/>
            </a:prstGeom>
            <a:solidFill>
              <a:srgbClr val="92D0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19" name="Google Shape;819;p40"/>
            <p:cNvSpPr txBox="1"/>
            <p:nvPr/>
          </p:nvSpPr>
          <p:spPr>
            <a:xfrm>
              <a:off x="3293" y="2306320"/>
              <a:ext cx="2613031" cy="156781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>
                  <a:latin typeface="Calibri"/>
                  <a:ea typeface="Calibri"/>
                  <a:cs typeface="Calibri"/>
                  <a:sym typeface="Calibri"/>
                </a:rPr>
                <a:t>Effective teamwork skills</a:t>
              </a:r>
              <a:endParaRPr sz="20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2877628" y="2306320"/>
              <a:ext cx="2613031" cy="1567818"/>
            </a:xfrm>
            <a:prstGeom prst="rect">
              <a:avLst/>
            </a:prstGeom>
            <a:solidFill>
              <a:srgbClr val="92D0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21" name="Google Shape;821;p40"/>
            <p:cNvSpPr txBox="1"/>
            <p:nvPr/>
          </p:nvSpPr>
          <p:spPr>
            <a:xfrm>
              <a:off x="2877628" y="2306320"/>
              <a:ext cx="2613031" cy="156781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>
                  <a:latin typeface="Calibri"/>
                  <a:ea typeface="Calibri"/>
                  <a:cs typeface="Calibri"/>
                  <a:sym typeface="Calibri"/>
                </a:rPr>
                <a:t>Personal growth and life skills including confidence, autonomy, and leadership</a:t>
              </a:r>
              <a:endParaRPr sz="20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5751963" y="2306320"/>
              <a:ext cx="2613031" cy="1567818"/>
            </a:xfrm>
            <a:prstGeom prst="rect">
              <a:avLst/>
            </a:prstGeom>
            <a:solidFill>
              <a:srgbClr val="92D0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23" name="Google Shape;823;p40"/>
            <p:cNvSpPr txBox="1"/>
            <p:nvPr/>
          </p:nvSpPr>
          <p:spPr>
            <a:xfrm>
              <a:off x="5751963" y="2306320"/>
              <a:ext cx="2613031" cy="156781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>
                  <a:latin typeface="Calibri"/>
                  <a:ea typeface="Calibri"/>
                  <a:cs typeface="Calibri"/>
                  <a:sym typeface="Calibri"/>
                </a:rPr>
                <a:t>More effective acquisition of STEM skills due to purposeful/meaningful context</a:t>
              </a:r>
              <a:endParaRPr sz="20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40"/>
            <p:cNvSpPr/>
            <p:nvPr/>
          </p:nvSpPr>
          <p:spPr>
            <a:xfrm>
              <a:off x="8626297" y="2306320"/>
              <a:ext cx="2613031" cy="1567818"/>
            </a:xfrm>
            <a:prstGeom prst="rect">
              <a:avLst/>
            </a:prstGeom>
            <a:solidFill>
              <a:srgbClr val="92D0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25" name="Google Shape;825;p40"/>
            <p:cNvSpPr txBox="1"/>
            <p:nvPr/>
          </p:nvSpPr>
          <p:spPr>
            <a:xfrm>
              <a:off x="8626297" y="2306320"/>
              <a:ext cx="2613031" cy="156781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>
                  <a:latin typeface="Calibri"/>
                  <a:ea typeface="Calibri"/>
                  <a:cs typeface="Calibri"/>
                  <a:sym typeface="Calibri"/>
                </a:rPr>
                <a:t>Development of Green Career skills</a:t>
              </a:r>
              <a:endParaRPr sz="20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779D06BA-3DCE-8DF3-2B63-5EC3CE7E9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D7BC6069-15A8-CDB1-7925-B1A3E79E781A}"/>
              </a:ext>
            </a:extLst>
          </p:cNvPr>
          <p:cNvSpPr/>
          <p:nvPr/>
        </p:nvSpPr>
        <p:spPr>
          <a:xfrm>
            <a:off x="3289719" y="2048870"/>
            <a:ext cx="1157133" cy="1205573"/>
          </a:xfrm>
          <a:prstGeom prst="ellipse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434148" y="363268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37743" y="2817628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832334" y="4364474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050438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8902134" y="1447575"/>
            <a:ext cx="3040254" cy="4623588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cs typeface="Arial"/>
              </a:rPr>
              <a:t>Research Findings</a:t>
            </a:r>
          </a:p>
          <a:p>
            <a:pPr algn="ctr"/>
            <a:endParaRPr lang="en-GB" sz="2400" b="1">
              <a:solidFill>
                <a:schemeClr val="tx1"/>
              </a:solidFill>
              <a:cs typeface="Arial"/>
            </a:endParaRPr>
          </a:p>
          <a:p>
            <a:r>
              <a:rPr lang="en-GB" sz="2400">
                <a:solidFill>
                  <a:schemeClr val="tx1"/>
                </a:solidFill>
                <a:cs typeface="Arial"/>
              </a:rPr>
              <a:t>School sustainability strategies are most effective when schools:</a:t>
            </a:r>
          </a:p>
          <a:p>
            <a:endParaRPr lang="en-GB" sz="2400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think </a:t>
            </a:r>
            <a:r>
              <a:rPr lang="en-GB" sz="2000" b="1">
                <a:solidFill>
                  <a:schemeClr val="tx1"/>
                </a:solidFill>
                <a:cs typeface="Arial"/>
              </a:rPr>
              <a:t>systematically</a:t>
            </a:r>
            <a:r>
              <a:rPr lang="en-GB" sz="2400" b="1">
                <a:solidFill>
                  <a:schemeClr val="tx1"/>
                </a:solidFill>
                <a:cs typeface="Arial"/>
              </a:rPr>
              <a:t> and as 'systems thinkers'  </a:t>
            </a:r>
          </a:p>
        </p:txBody>
      </p:sp>
      <p:pic>
        <p:nvPicPr>
          <p:cNvPr id="22" name="Picture 21" descr="OCOW Logo Long.PNG">
            <a:extLst>
              <a:ext uri="{FF2B5EF4-FFF2-40B4-BE49-F238E27FC236}">
                <a16:creationId xmlns:a16="http://schemas.microsoft.com/office/drawing/2014/main" id="{5BBE90E7-A60F-1C1B-9527-DC3584CE1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142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2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 </a:t>
            </a:r>
            <a:br>
              <a:rPr lang="en-US" sz="3600" b="1" dirty="0"/>
            </a:br>
            <a:r>
              <a:rPr lang="en-US" sz="3600" dirty="0"/>
              <a:t>Audits</a:t>
            </a:r>
            <a:endParaRPr sz="3600" dirty="0"/>
          </a:p>
        </p:txBody>
      </p:sp>
      <p:sp>
        <p:nvSpPr>
          <p:cNvPr id="680" name="Google Shape;680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681" name="Google Shape;68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031" y="1520219"/>
            <a:ext cx="11607800" cy="5166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09F7A3AB-295C-D8B4-EE81-6E4099837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1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ct val="146666"/>
            </a:pPr>
            <a:r>
              <a:rPr lang="en-US" dirty="0"/>
              <a:t> </a:t>
            </a:r>
            <a:br>
              <a:rPr lang="en-US" sz="3600" b="1" dirty="0"/>
            </a:br>
            <a:r>
              <a:rPr lang="en-US" sz="3000" dirty="0"/>
              <a:t>A Systematic Approach to School Operational Action Areas</a:t>
            </a:r>
          </a:p>
        </p:txBody>
      </p:sp>
      <p:grpSp>
        <p:nvGrpSpPr>
          <p:cNvPr id="647" name="Google Shape;647;p31"/>
          <p:cNvGrpSpPr/>
          <p:nvPr/>
        </p:nvGrpSpPr>
        <p:grpSpPr>
          <a:xfrm>
            <a:off x="2863780" y="1424122"/>
            <a:ext cx="5767754" cy="5361140"/>
            <a:chOff x="2086635" y="1203059"/>
            <a:chExt cx="5318440" cy="5361140"/>
          </a:xfrm>
        </p:grpSpPr>
        <p:sp>
          <p:nvSpPr>
            <p:cNvPr id="648" name="Google Shape;648;p31"/>
            <p:cNvSpPr/>
            <p:nvPr/>
          </p:nvSpPr>
          <p:spPr>
            <a:xfrm>
              <a:off x="3231444" y="2360897"/>
              <a:ext cx="2987937" cy="3033165"/>
            </a:xfrm>
            <a:prstGeom prst="ellipse">
              <a:avLst/>
            </a:prstGeom>
            <a:solidFill>
              <a:srgbClr val="92D05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31"/>
            <p:cNvSpPr txBox="1"/>
            <p:nvPr/>
          </p:nvSpPr>
          <p:spPr>
            <a:xfrm>
              <a:off x="3531575" y="2876174"/>
              <a:ext cx="2388034" cy="1938992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Captaincy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Curriculum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Campus action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Community Culture</a:t>
              </a:r>
              <a:endParaRPr/>
            </a:p>
          </p:txBody>
        </p:sp>
        <p:sp>
          <p:nvSpPr>
            <p:cNvPr id="650" name="Google Shape;650;p31"/>
            <p:cNvSpPr/>
            <p:nvPr/>
          </p:nvSpPr>
          <p:spPr>
            <a:xfrm>
              <a:off x="5371628" y="5208445"/>
              <a:ext cx="986331" cy="1023600"/>
            </a:xfrm>
            <a:prstGeom prst="ellipse">
              <a:avLst/>
            </a:prstGeom>
            <a:solidFill>
              <a:srgbClr val="F6EB14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31"/>
            <p:cNvSpPr/>
            <p:nvPr/>
          </p:nvSpPr>
          <p:spPr>
            <a:xfrm>
              <a:off x="6299704" y="4114291"/>
              <a:ext cx="986331" cy="1023600"/>
            </a:xfrm>
            <a:prstGeom prst="ellipse">
              <a:avLst/>
            </a:prstGeom>
            <a:solidFill>
              <a:srgbClr val="CCCC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31"/>
            <p:cNvSpPr/>
            <p:nvPr/>
          </p:nvSpPr>
          <p:spPr>
            <a:xfrm>
              <a:off x="6358319" y="2854059"/>
              <a:ext cx="986331" cy="1023600"/>
            </a:xfrm>
            <a:prstGeom prst="ellipse">
              <a:avLst/>
            </a:prstGeom>
            <a:solidFill>
              <a:srgbClr val="F6EB14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31"/>
            <p:cNvSpPr/>
            <p:nvPr/>
          </p:nvSpPr>
          <p:spPr>
            <a:xfrm>
              <a:off x="5654935" y="1691521"/>
              <a:ext cx="986331" cy="1023600"/>
            </a:xfrm>
            <a:prstGeom prst="ellipse">
              <a:avLst/>
            </a:prstGeom>
            <a:solidFill>
              <a:srgbClr val="CCCC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31"/>
            <p:cNvSpPr/>
            <p:nvPr/>
          </p:nvSpPr>
          <p:spPr>
            <a:xfrm>
              <a:off x="4355627" y="1203059"/>
              <a:ext cx="986331" cy="1023600"/>
            </a:xfrm>
            <a:prstGeom prst="ellipse">
              <a:avLst/>
            </a:prstGeom>
            <a:solidFill>
              <a:srgbClr val="F6EB14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31"/>
            <p:cNvSpPr/>
            <p:nvPr/>
          </p:nvSpPr>
          <p:spPr>
            <a:xfrm>
              <a:off x="3046551" y="1505906"/>
              <a:ext cx="986331" cy="1023600"/>
            </a:xfrm>
            <a:prstGeom prst="ellipse">
              <a:avLst/>
            </a:prstGeom>
            <a:solidFill>
              <a:srgbClr val="CCCC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31"/>
            <p:cNvSpPr/>
            <p:nvPr/>
          </p:nvSpPr>
          <p:spPr>
            <a:xfrm>
              <a:off x="2245473" y="2609829"/>
              <a:ext cx="986331" cy="1023600"/>
            </a:xfrm>
            <a:prstGeom prst="ellipse">
              <a:avLst/>
            </a:prstGeom>
            <a:solidFill>
              <a:srgbClr val="F6EB14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31"/>
            <p:cNvSpPr/>
            <p:nvPr/>
          </p:nvSpPr>
          <p:spPr>
            <a:xfrm>
              <a:off x="2157551" y="3909137"/>
              <a:ext cx="986331" cy="1023600"/>
            </a:xfrm>
            <a:prstGeom prst="ellipse">
              <a:avLst/>
            </a:prstGeom>
            <a:solidFill>
              <a:srgbClr val="CCCC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31"/>
            <p:cNvSpPr/>
            <p:nvPr/>
          </p:nvSpPr>
          <p:spPr>
            <a:xfrm>
              <a:off x="2802320" y="5061906"/>
              <a:ext cx="986331" cy="1023600"/>
            </a:xfrm>
            <a:prstGeom prst="ellipse">
              <a:avLst/>
            </a:prstGeom>
            <a:solidFill>
              <a:srgbClr val="F6EB14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31"/>
            <p:cNvSpPr/>
            <p:nvPr/>
          </p:nvSpPr>
          <p:spPr>
            <a:xfrm>
              <a:off x="4033243" y="5540599"/>
              <a:ext cx="986331" cy="1023600"/>
            </a:xfrm>
            <a:prstGeom prst="ellipse">
              <a:avLst/>
            </a:prstGeom>
            <a:solidFill>
              <a:srgbClr val="CCCC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31"/>
            <p:cNvSpPr txBox="1"/>
            <p:nvPr/>
          </p:nvSpPr>
          <p:spPr>
            <a:xfrm>
              <a:off x="4298462" y="1494692"/>
              <a:ext cx="1103922" cy="4616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Environmental education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31"/>
            <p:cNvSpPr txBox="1"/>
            <p:nvPr/>
          </p:nvSpPr>
          <p:spPr>
            <a:xfrm>
              <a:off x="5597769" y="2071076"/>
              <a:ext cx="1103922" cy="276999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Biodiversity</a:t>
              </a:r>
              <a:endParaRPr/>
            </a:p>
          </p:txBody>
        </p:sp>
        <p:sp>
          <p:nvSpPr>
            <p:cNvPr id="662" name="Google Shape;662;p31"/>
            <p:cNvSpPr txBox="1"/>
            <p:nvPr/>
          </p:nvSpPr>
          <p:spPr>
            <a:xfrm>
              <a:off x="6301153" y="3047999"/>
              <a:ext cx="1103922" cy="646331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Procurement and third parties</a:t>
              </a:r>
              <a:endParaRPr/>
            </a:p>
          </p:txBody>
        </p:sp>
        <p:sp>
          <p:nvSpPr>
            <p:cNvPr id="663" name="Google Shape;663;p31"/>
            <p:cNvSpPr txBox="1"/>
            <p:nvPr/>
          </p:nvSpPr>
          <p:spPr>
            <a:xfrm>
              <a:off x="6223000" y="4425461"/>
              <a:ext cx="1103922" cy="4616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Food and catering</a:t>
              </a:r>
              <a:endParaRPr/>
            </a:p>
          </p:txBody>
        </p:sp>
        <p:sp>
          <p:nvSpPr>
            <p:cNvPr id="664" name="Google Shape;664;p31"/>
            <p:cNvSpPr txBox="1"/>
            <p:nvPr/>
          </p:nvSpPr>
          <p:spPr>
            <a:xfrm>
              <a:off x="5314461" y="5392614"/>
              <a:ext cx="1103922" cy="646331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Energy and carbon management</a:t>
              </a:r>
              <a:endParaRPr/>
            </a:p>
          </p:txBody>
        </p:sp>
        <p:sp>
          <p:nvSpPr>
            <p:cNvPr id="665" name="Google Shape;665;p31"/>
            <p:cNvSpPr txBox="1"/>
            <p:nvPr/>
          </p:nvSpPr>
          <p:spPr>
            <a:xfrm>
              <a:off x="3976077" y="5773615"/>
              <a:ext cx="1103922" cy="4616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Community engagement</a:t>
              </a:r>
              <a:endParaRPr/>
            </a:p>
          </p:txBody>
        </p:sp>
        <p:sp>
          <p:nvSpPr>
            <p:cNvPr id="666" name="Google Shape;666;p31"/>
            <p:cNvSpPr txBox="1"/>
            <p:nvPr/>
          </p:nvSpPr>
          <p:spPr>
            <a:xfrm>
              <a:off x="2735384" y="5314460"/>
              <a:ext cx="1103922" cy="4616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Building and construction</a:t>
              </a:r>
              <a:endParaRPr/>
            </a:p>
          </p:txBody>
        </p:sp>
        <p:sp>
          <p:nvSpPr>
            <p:cNvPr id="667" name="Google Shape;667;p31"/>
            <p:cNvSpPr txBox="1"/>
            <p:nvPr/>
          </p:nvSpPr>
          <p:spPr>
            <a:xfrm>
              <a:off x="2086635" y="4172521"/>
              <a:ext cx="1103922" cy="4616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Waste management</a:t>
              </a:r>
              <a:endParaRPr/>
            </a:p>
          </p:txBody>
        </p:sp>
        <p:sp>
          <p:nvSpPr>
            <p:cNvPr id="668" name="Google Shape;668;p31"/>
            <p:cNvSpPr txBox="1"/>
            <p:nvPr/>
          </p:nvSpPr>
          <p:spPr>
            <a:xfrm>
              <a:off x="2178538" y="2911230"/>
              <a:ext cx="1103922" cy="4616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Water management</a:t>
              </a:r>
              <a:endParaRPr/>
            </a:p>
          </p:txBody>
        </p:sp>
        <p:sp>
          <p:nvSpPr>
            <p:cNvPr id="669" name="Google Shape;669;p31"/>
            <p:cNvSpPr txBox="1"/>
            <p:nvPr/>
          </p:nvSpPr>
          <p:spPr>
            <a:xfrm>
              <a:off x="2989385" y="1787769"/>
              <a:ext cx="1103922" cy="4616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Travel and transport</a:t>
              </a:r>
              <a:endParaRPr/>
            </a:p>
          </p:txBody>
        </p:sp>
      </p:grpSp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6A70D394-2101-76B8-CE07-BCF8973D2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33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 </a:t>
            </a:r>
            <a:br>
              <a:rPr lang="en-US" sz="3600" b="1" dirty="0"/>
            </a:br>
            <a:r>
              <a:rPr lang="en-US" sz="3600" b="1" dirty="0"/>
              <a:t>  </a:t>
            </a:r>
            <a:r>
              <a:rPr lang="en-US" sz="3600" dirty="0"/>
              <a:t>Systems Thinking </a:t>
            </a:r>
            <a:r>
              <a:rPr lang="en-US" sz="3600" dirty="0" err="1"/>
              <a:t>Organisation</a:t>
            </a:r>
            <a:endParaRPr sz="3600" dirty="0" err="1"/>
          </a:p>
        </p:txBody>
      </p:sp>
      <p:sp>
        <p:nvSpPr>
          <p:cNvPr id="692" name="Google Shape;692;p33"/>
          <p:cNvSpPr txBox="1"/>
          <p:nvPr/>
        </p:nvSpPr>
        <p:spPr>
          <a:xfrm>
            <a:off x="838200" y="1601640"/>
            <a:ext cx="7268923" cy="5585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Continual awareness of: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impact globally as well as locally of all our decisions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 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social,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environmental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circular economy approach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understanding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that healthy systems generate healthy decisions and healthy actions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BA88CF6F-2624-03DE-FF5B-AA62FDC96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434148" y="427533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37743" y="2817628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758888" y="4447100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105522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8904647" y="1516352"/>
            <a:ext cx="3040254" cy="4351344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cs typeface="Arial"/>
              </a:rPr>
              <a:t>Research Findings</a:t>
            </a:r>
          </a:p>
          <a:p>
            <a:pPr algn="ctr"/>
            <a:endParaRPr lang="en-GB" sz="2400" b="1">
              <a:solidFill>
                <a:schemeClr val="tx1"/>
              </a:solidFill>
              <a:cs typeface="Arial"/>
            </a:endParaRPr>
          </a:p>
          <a:p>
            <a:r>
              <a:rPr lang="en-GB" sz="2400">
                <a:solidFill>
                  <a:schemeClr val="tx1"/>
                </a:solidFill>
                <a:cs typeface="Arial"/>
              </a:rPr>
              <a:t>School sustainability strategies are most effective when schools are:</a:t>
            </a:r>
          </a:p>
          <a:p>
            <a:endParaRPr lang="en-GB" sz="2400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reveals the power of collectivism</a:t>
            </a:r>
          </a:p>
        </p:txBody>
      </p:sp>
      <p:pic>
        <p:nvPicPr>
          <p:cNvPr id="22" name="Picture 21" descr="OCOW Logo Long.PNG">
            <a:extLst>
              <a:ext uri="{FF2B5EF4-FFF2-40B4-BE49-F238E27FC236}">
                <a16:creationId xmlns:a16="http://schemas.microsoft.com/office/drawing/2014/main" id="{603C2BC4-BE01-79E0-C034-C7ABA1F32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83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6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br>
              <a:rPr lang="en-US" sz="3600" b="1" dirty="0"/>
            </a:br>
            <a:r>
              <a:rPr lang="en-US" sz="3600" b="1" dirty="0"/>
              <a:t> </a:t>
            </a:r>
            <a:r>
              <a:rPr lang="en-US" sz="3000" dirty="0"/>
              <a:t> Collectivism</a:t>
            </a:r>
            <a:endParaRPr sz="3000" dirty="0"/>
          </a:p>
        </p:txBody>
      </p:sp>
      <p:pic>
        <p:nvPicPr>
          <p:cNvPr id="533" name="Google Shape;53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5722" y="1520219"/>
            <a:ext cx="9150889" cy="4730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A6891DFB-C912-9670-4901-BA6691785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434148" y="427533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E49EF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37743" y="2817628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758888" y="4447100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105522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8932829" y="1726960"/>
            <a:ext cx="2985493" cy="4064818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cs typeface="Arial"/>
              </a:rPr>
              <a:t>Research Findings</a:t>
            </a:r>
          </a:p>
          <a:p>
            <a:pPr algn="ctr"/>
            <a:endParaRPr lang="en-GB" sz="2400" b="1">
              <a:solidFill>
                <a:schemeClr val="tx1"/>
              </a:solidFill>
              <a:cs typeface="Arial"/>
            </a:endParaRPr>
          </a:p>
          <a:p>
            <a:r>
              <a:rPr lang="en-GB" sz="2400">
                <a:solidFill>
                  <a:schemeClr val="tx1"/>
                </a:solidFill>
                <a:cs typeface="Arial"/>
              </a:rPr>
              <a:t>School sustainability strategies are most effective when schools are:</a:t>
            </a:r>
          </a:p>
          <a:p>
            <a:endParaRPr lang="en-GB" sz="2400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focused on well-being  </a:t>
            </a:r>
          </a:p>
        </p:txBody>
      </p:sp>
      <p:pic>
        <p:nvPicPr>
          <p:cNvPr id="22" name="Picture 21" descr="OCOW Logo Long.PNG">
            <a:extLst>
              <a:ext uri="{FF2B5EF4-FFF2-40B4-BE49-F238E27FC236}">
                <a16:creationId xmlns:a16="http://schemas.microsoft.com/office/drawing/2014/main" id="{FA6E4FF3-A73C-7869-06F1-98EB132D6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68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590BA4D-205D-6AEC-C9CF-6B81BB957B26}"/>
              </a:ext>
            </a:extLst>
          </p:cNvPr>
          <p:cNvSpPr txBox="1"/>
          <p:nvPr/>
        </p:nvSpPr>
        <p:spPr>
          <a:xfrm>
            <a:off x="441799" y="382623"/>
            <a:ext cx="1350738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/>
              <a:t>Human Activity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8210B8-AFD7-F41B-D13E-6BDC5E5350A8}"/>
              </a:ext>
            </a:extLst>
          </p:cNvPr>
          <p:cNvSpPr txBox="1"/>
          <p:nvPr/>
        </p:nvSpPr>
        <p:spPr>
          <a:xfrm>
            <a:off x="5454119" y="372958"/>
            <a:ext cx="182807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/>
              <a:t>Climate Consequences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E7DCC9-FA92-92C3-3227-DA2006FA9DD3}"/>
              </a:ext>
            </a:extLst>
          </p:cNvPr>
          <p:cNvSpPr txBox="1"/>
          <p:nvPr/>
        </p:nvSpPr>
        <p:spPr>
          <a:xfrm>
            <a:off x="8987023" y="375826"/>
            <a:ext cx="1350739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/>
              <a:t>Impact on Humans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835FB1-CFC3-C467-CFFF-D13660977CBA}"/>
              </a:ext>
            </a:extLst>
          </p:cNvPr>
          <p:cNvSpPr txBox="1"/>
          <p:nvPr/>
        </p:nvSpPr>
        <p:spPr>
          <a:xfrm>
            <a:off x="7436351" y="372958"/>
            <a:ext cx="1350739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/>
              <a:t>Impact on the Planet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52A15E-05EC-EC27-1C61-C4E5463C641F}"/>
              </a:ext>
            </a:extLst>
          </p:cNvPr>
          <p:cNvSpPr txBox="1"/>
          <p:nvPr/>
        </p:nvSpPr>
        <p:spPr>
          <a:xfrm>
            <a:off x="10499595" y="385351"/>
            <a:ext cx="1350739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/>
              <a:t>Impact on Biodiversity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F3B481-8A25-FE5D-5A65-E1D307554B2B}"/>
              </a:ext>
            </a:extLst>
          </p:cNvPr>
          <p:cNvSpPr txBox="1"/>
          <p:nvPr/>
        </p:nvSpPr>
        <p:spPr>
          <a:xfrm>
            <a:off x="1981955" y="373098"/>
            <a:ext cx="147456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/>
              <a:t>Greenhouse Gases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F6D57E-1F88-D949-57AA-321A185F0437}"/>
              </a:ext>
            </a:extLst>
          </p:cNvPr>
          <p:cNvCxnSpPr>
            <a:cxnSpLocks/>
          </p:cNvCxnSpPr>
          <p:nvPr/>
        </p:nvCxnSpPr>
        <p:spPr>
          <a:xfrm>
            <a:off x="3628078" y="426048"/>
            <a:ext cx="0" cy="5797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76481E5-FAA0-FBF5-9715-717D152E884A}"/>
              </a:ext>
            </a:extLst>
          </p:cNvPr>
          <p:cNvSpPr txBox="1"/>
          <p:nvPr/>
        </p:nvSpPr>
        <p:spPr>
          <a:xfrm>
            <a:off x="431809" y="10090"/>
            <a:ext cx="2556917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CAUSE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6DE2A8-5917-809E-8E0B-E28F52D5D932}"/>
              </a:ext>
            </a:extLst>
          </p:cNvPr>
          <p:cNvSpPr txBox="1"/>
          <p:nvPr/>
        </p:nvSpPr>
        <p:spPr>
          <a:xfrm>
            <a:off x="6438726" y="285"/>
            <a:ext cx="2556917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CONSEQUENCE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7AD8C5-9879-4145-B702-7CF90427E2AA}"/>
              </a:ext>
            </a:extLst>
          </p:cNvPr>
          <p:cNvSpPr txBox="1"/>
          <p:nvPr/>
        </p:nvSpPr>
        <p:spPr>
          <a:xfrm>
            <a:off x="9394745" y="6185036"/>
            <a:ext cx="2556917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SOLUTIONS ?</a:t>
            </a:r>
          </a:p>
        </p:txBody>
      </p:sp>
      <p:pic>
        <p:nvPicPr>
          <p:cNvPr id="4098" name="Picture 2" descr="Air pollution from fossil fuels costs ...">
            <a:extLst>
              <a:ext uri="{FF2B5EF4-FFF2-40B4-BE49-F238E27FC236}">
                <a16:creationId xmlns:a16="http://schemas.microsoft.com/office/drawing/2014/main" id="{616F4C50-E2B8-82B1-8719-D307C1CA4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9" y="1401487"/>
            <a:ext cx="891816" cy="59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10A2E1-BB51-F76A-AA26-B4006C2F7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525" y="3706602"/>
            <a:ext cx="891816" cy="645798"/>
          </a:xfrm>
          <a:prstGeom prst="rect">
            <a:avLst/>
          </a:prstGeom>
        </p:spPr>
      </p:pic>
      <p:pic>
        <p:nvPicPr>
          <p:cNvPr id="4100" name="Picture 4" descr="Agriculture Subsidies Can Fight Climate ...">
            <a:extLst>
              <a:ext uri="{FF2B5EF4-FFF2-40B4-BE49-F238E27FC236}">
                <a16:creationId xmlns:a16="http://schemas.microsoft.com/office/drawing/2014/main" id="{1CE348C4-A950-E485-BB6D-1A2031FAE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60" y="2796223"/>
            <a:ext cx="955465" cy="57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oods - Wikipedia">
            <a:extLst>
              <a:ext uri="{FF2B5EF4-FFF2-40B4-BE49-F238E27FC236}">
                <a16:creationId xmlns:a16="http://schemas.microsoft.com/office/drawing/2014/main" id="{D2BE3ABC-CC26-3F30-BECE-8B912CC38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9" y="4664957"/>
            <a:ext cx="866218" cy="6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ethane in Power Transformers: Fault ...">
            <a:extLst>
              <a:ext uri="{FF2B5EF4-FFF2-40B4-BE49-F238E27FC236}">
                <a16:creationId xmlns:a16="http://schemas.microsoft.com/office/drawing/2014/main" id="{F90D5C2E-880C-27D3-48AB-6945F7043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422" y="3429002"/>
            <a:ext cx="735644" cy="81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7B20695-25EE-D4F4-46B1-496EED7C83F8}"/>
              </a:ext>
            </a:extLst>
          </p:cNvPr>
          <p:cNvCxnSpPr>
            <a:cxnSpLocks/>
          </p:cNvCxnSpPr>
          <p:nvPr/>
        </p:nvCxnSpPr>
        <p:spPr>
          <a:xfrm>
            <a:off x="1358510" y="3369502"/>
            <a:ext cx="356396" cy="2967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62F4CB3-3FF0-E245-521A-33651FDD669A}"/>
              </a:ext>
            </a:extLst>
          </p:cNvPr>
          <p:cNvCxnSpPr>
            <a:stCxn id="3" idx="3"/>
          </p:cNvCxnSpPr>
          <p:nvPr/>
        </p:nvCxnSpPr>
        <p:spPr>
          <a:xfrm flipV="1">
            <a:off x="1983341" y="3923417"/>
            <a:ext cx="561081" cy="1060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6" name="Picture 10" descr="Understanding Greenhouse gases, Sources ...">
            <a:extLst>
              <a:ext uri="{FF2B5EF4-FFF2-40B4-BE49-F238E27FC236}">
                <a16:creationId xmlns:a16="http://schemas.microsoft.com/office/drawing/2014/main" id="{BDB46E7A-7E5A-71E8-91FC-C4819071A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186" y="1236931"/>
            <a:ext cx="958582" cy="64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345D85E-9D82-F8D9-A10D-251609E267C7}"/>
              </a:ext>
            </a:extLst>
          </p:cNvPr>
          <p:cNvCxnSpPr>
            <a:cxnSpLocks/>
          </p:cNvCxnSpPr>
          <p:nvPr/>
        </p:nvCxnSpPr>
        <p:spPr>
          <a:xfrm flipV="1">
            <a:off x="3318166" y="1916886"/>
            <a:ext cx="866333" cy="16773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610550C-AE36-FC9D-3085-B07802F56B8F}"/>
              </a:ext>
            </a:extLst>
          </p:cNvPr>
          <p:cNvCxnSpPr>
            <a:cxnSpLocks/>
          </p:cNvCxnSpPr>
          <p:nvPr/>
        </p:nvCxnSpPr>
        <p:spPr>
          <a:xfrm>
            <a:off x="5275903" y="426048"/>
            <a:ext cx="0" cy="5797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86C124-D615-2EAB-0955-EE061D13186E}"/>
              </a:ext>
            </a:extLst>
          </p:cNvPr>
          <p:cNvSpPr txBox="1"/>
          <p:nvPr/>
        </p:nvSpPr>
        <p:spPr>
          <a:xfrm>
            <a:off x="3673976" y="372958"/>
            <a:ext cx="1474564" cy="646331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Greenhouse Effect</a:t>
            </a:r>
          </a:p>
        </p:txBody>
      </p:sp>
      <p:pic>
        <p:nvPicPr>
          <p:cNvPr id="6" name="Picture 5" descr="Temperature record (1 AD – present ...">
            <a:extLst>
              <a:ext uri="{FF2B5EF4-FFF2-40B4-BE49-F238E27FC236}">
                <a16:creationId xmlns:a16="http://schemas.microsoft.com/office/drawing/2014/main" id="{36E928E0-D6EB-0C6C-FB26-886C2771F6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4763" y="2752725"/>
            <a:ext cx="952500" cy="54292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3BBBD6-0E65-F6A3-588C-0968FEE332E8}"/>
              </a:ext>
            </a:extLst>
          </p:cNvPr>
          <p:cNvCxnSpPr>
            <a:cxnSpLocks/>
          </p:cNvCxnSpPr>
          <p:nvPr/>
        </p:nvCxnSpPr>
        <p:spPr>
          <a:xfrm flipH="1">
            <a:off x="4277972" y="1991151"/>
            <a:ext cx="894" cy="7606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5D4748F-A617-8B97-136C-0062637E2671}"/>
              </a:ext>
            </a:extLst>
          </p:cNvPr>
          <p:cNvCxnSpPr>
            <a:cxnSpLocks/>
          </p:cNvCxnSpPr>
          <p:nvPr/>
        </p:nvCxnSpPr>
        <p:spPr>
          <a:xfrm flipV="1">
            <a:off x="4726541" y="1437391"/>
            <a:ext cx="1142106" cy="1544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1BA290-F288-D22C-E351-C249B2AEBFB4}"/>
              </a:ext>
            </a:extLst>
          </p:cNvPr>
          <p:cNvCxnSpPr>
            <a:cxnSpLocks/>
          </p:cNvCxnSpPr>
          <p:nvPr/>
        </p:nvCxnSpPr>
        <p:spPr>
          <a:xfrm flipV="1">
            <a:off x="4707491" y="2342265"/>
            <a:ext cx="1170681" cy="7633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4B4519C-579E-7229-AD2C-31515A1534D3}"/>
              </a:ext>
            </a:extLst>
          </p:cNvPr>
          <p:cNvCxnSpPr>
            <a:cxnSpLocks/>
          </p:cNvCxnSpPr>
          <p:nvPr/>
        </p:nvCxnSpPr>
        <p:spPr>
          <a:xfrm flipV="1">
            <a:off x="4688441" y="3161415"/>
            <a:ext cx="1294506" cy="489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3963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8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br>
              <a:rPr lang="en-US" sz="3600" b="1" dirty="0"/>
            </a:br>
            <a:r>
              <a:rPr lang="en-US" sz="3600" b="1" dirty="0"/>
              <a:t>  </a:t>
            </a:r>
            <a:r>
              <a:rPr lang="en-US" sz="3600" dirty="0"/>
              <a:t>Addressing Modern Disconnect</a:t>
            </a:r>
            <a:endParaRPr sz="3600" dirty="0"/>
          </a:p>
        </p:txBody>
      </p:sp>
      <p:pic>
        <p:nvPicPr>
          <p:cNvPr id="763" name="Google Shape;76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413" y="1825625"/>
            <a:ext cx="3739211" cy="38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3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117592" y="1690714"/>
            <a:ext cx="6529454" cy="435133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65" name="Google Shape;765;p38"/>
          <p:cNvSpPr/>
          <p:nvPr/>
        </p:nvSpPr>
        <p:spPr>
          <a:xfrm>
            <a:off x="5117592" y="3272080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6" name="Google Shape;766;p38" descr="ThoughtBox Education - Global Learning N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53690" y="5700083"/>
            <a:ext cx="2231187" cy="97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67B435DA-D474-0A98-7413-AF7D196838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39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 </a:t>
            </a:r>
            <a:br>
              <a:rPr lang="en-US" sz="3600" b="1" dirty="0"/>
            </a:br>
            <a:r>
              <a:rPr lang="en-US" sz="3600" b="1" dirty="0"/>
              <a:t>  </a:t>
            </a:r>
            <a:r>
              <a:rPr lang="en-US" sz="3600" dirty="0"/>
              <a:t>5 Ways to Wellbeing - MIND</a:t>
            </a:r>
            <a:endParaRPr lang="en-US" sz="3600"/>
          </a:p>
        </p:txBody>
      </p:sp>
      <p:grpSp>
        <p:nvGrpSpPr>
          <p:cNvPr id="777" name="Google Shape;777;p39"/>
          <p:cNvGrpSpPr/>
          <p:nvPr/>
        </p:nvGrpSpPr>
        <p:grpSpPr>
          <a:xfrm>
            <a:off x="966000" y="2921294"/>
            <a:ext cx="10260000" cy="2160000"/>
            <a:chOff x="127800" y="1095669"/>
            <a:chExt cx="10260000" cy="2160000"/>
          </a:xfrm>
        </p:grpSpPr>
        <p:sp>
          <p:nvSpPr>
            <p:cNvPr id="778" name="Google Shape;778;p39"/>
            <p:cNvSpPr/>
            <p:nvPr/>
          </p:nvSpPr>
          <p:spPr>
            <a:xfrm>
              <a:off x="478800" y="1095669"/>
              <a:ext cx="1098000" cy="1098000"/>
            </a:xfrm>
            <a:prstGeom prst="ellipse">
              <a:avLst/>
            </a:prstGeom>
            <a:gradFill>
              <a:gsLst>
                <a:gs pos="0">
                  <a:srgbClr val="F7F7F7"/>
                </a:gs>
                <a:gs pos="50000">
                  <a:srgbClr val="F2F2F2"/>
                </a:gs>
                <a:gs pos="100000">
                  <a:srgbClr val="D5D5D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9"/>
            <p:cNvSpPr/>
            <p:nvPr/>
          </p:nvSpPr>
          <p:spPr>
            <a:xfrm>
              <a:off x="712800" y="1329669"/>
              <a:ext cx="630000" cy="6300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9"/>
            <p:cNvSpPr/>
            <p:nvPr/>
          </p:nvSpPr>
          <p:spPr>
            <a:xfrm>
              <a:off x="127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9"/>
            <p:cNvSpPr txBox="1"/>
            <p:nvPr/>
          </p:nvSpPr>
          <p:spPr>
            <a:xfrm>
              <a:off x="127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lang="en-US" sz="2300" b="1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r>
                <a:rPr lang="en-US" sz="2300" b="1" i="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ONNECT</a:t>
              </a:r>
              <a:endParaRPr sz="23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2593800" y="1095669"/>
              <a:ext cx="1098000" cy="1098000"/>
            </a:xfrm>
            <a:prstGeom prst="ellipse">
              <a:avLst/>
            </a:prstGeom>
            <a:gradFill>
              <a:gsLst>
                <a:gs pos="0">
                  <a:srgbClr val="F7F7F7"/>
                </a:gs>
                <a:gs pos="50000">
                  <a:srgbClr val="F2F2F2"/>
                </a:gs>
                <a:gs pos="100000">
                  <a:srgbClr val="D5D5D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2827800" y="1329668"/>
              <a:ext cx="630000" cy="6300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2242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9"/>
            <p:cNvSpPr txBox="1"/>
            <p:nvPr/>
          </p:nvSpPr>
          <p:spPr>
            <a:xfrm>
              <a:off x="2242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lang="en-US" sz="2300" b="1" i="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BE ACTIVE</a:t>
              </a:r>
              <a:endParaRPr sz="23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39"/>
            <p:cNvSpPr/>
            <p:nvPr/>
          </p:nvSpPr>
          <p:spPr>
            <a:xfrm>
              <a:off x="4708800" y="1095669"/>
              <a:ext cx="1098000" cy="1098000"/>
            </a:xfrm>
            <a:prstGeom prst="ellipse">
              <a:avLst/>
            </a:prstGeom>
            <a:gradFill>
              <a:gsLst>
                <a:gs pos="0">
                  <a:srgbClr val="F7F7F7"/>
                </a:gs>
                <a:gs pos="50000">
                  <a:srgbClr val="F2F2F2"/>
                </a:gs>
                <a:gs pos="100000">
                  <a:srgbClr val="D5D5D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9"/>
            <p:cNvSpPr/>
            <p:nvPr/>
          </p:nvSpPr>
          <p:spPr>
            <a:xfrm>
              <a:off x="4942800" y="1329668"/>
              <a:ext cx="630000" cy="6300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9"/>
            <p:cNvSpPr/>
            <p:nvPr/>
          </p:nvSpPr>
          <p:spPr>
            <a:xfrm>
              <a:off x="4357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9"/>
            <p:cNvSpPr txBox="1"/>
            <p:nvPr/>
          </p:nvSpPr>
          <p:spPr>
            <a:xfrm>
              <a:off x="4357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lang="en-US" sz="2300" b="1" i="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TAKE NOTICE</a:t>
              </a:r>
              <a:endParaRPr sz="23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39"/>
            <p:cNvSpPr/>
            <p:nvPr/>
          </p:nvSpPr>
          <p:spPr>
            <a:xfrm>
              <a:off x="6823800" y="1095669"/>
              <a:ext cx="1098000" cy="1098000"/>
            </a:xfrm>
            <a:prstGeom prst="ellipse">
              <a:avLst/>
            </a:prstGeom>
            <a:gradFill>
              <a:gsLst>
                <a:gs pos="0">
                  <a:srgbClr val="F7F7F7"/>
                </a:gs>
                <a:gs pos="50000">
                  <a:srgbClr val="F2F2F2"/>
                </a:gs>
                <a:gs pos="100000">
                  <a:srgbClr val="D5D5D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7057800" y="1329668"/>
              <a:ext cx="630000" cy="6300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6472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9"/>
            <p:cNvSpPr txBox="1"/>
            <p:nvPr/>
          </p:nvSpPr>
          <p:spPr>
            <a:xfrm>
              <a:off x="6472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lang="en-US" sz="2300" b="1" i="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KEEP LEARNING</a:t>
              </a:r>
              <a:endParaRPr sz="23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8938800" y="1095669"/>
              <a:ext cx="1098000" cy="1098000"/>
            </a:xfrm>
            <a:prstGeom prst="ellipse">
              <a:avLst/>
            </a:prstGeom>
            <a:gradFill>
              <a:gsLst>
                <a:gs pos="0">
                  <a:srgbClr val="F7F7F7"/>
                </a:gs>
                <a:gs pos="50000">
                  <a:srgbClr val="F2F2F2"/>
                </a:gs>
                <a:gs pos="100000">
                  <a:srgbClr val="D5D5D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9172800" y="1329668"/>
              <a:ext cx="630000" cy="63000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8587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9"/>
            <p:cNvSpPr txBox="1"/>
            <p:nvPr/>
          </p:nvSpPr>
          <p:spPr>
            <a:xfrm>
              <a:off x="8587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lang="en-US" sz="2300" b="1" i="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GIVE</a:t>
              </a:r>
              <a:endParaRPr sz="23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823AC468-9222-3917-CBDE-F184E1828B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434148" y="427533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solidFill>
                    <a:srgbClr val="E49EF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37743" y="2817628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758888" y="4447100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105522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8932829" y="1513890"/>
            <a:ext cx="2985493" cy="4177491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cs typeface="Arial"/>
              </a:rPr>
              <a:t>Research Findings</a:t>
            </a:r>
          </a:p>
          <a:p>
            <a:pPr algn="ctr"/>
            <a:endParaRPr lang="en-GB" sz="2400" b="1">
              <a:solidFill>
                <a:schemeClr val="tx1"/>
              </a:solidFill>
              <a:cs typeface="Arial"/>
            </a:endParaRPr>
          </a:p>
          <a:p>
            <a:r>
              <a:rPr lang="en-GB" sz="2400">
                <a:solidFill>
                  <a:schemeClr val="tx1"/>
                </a:solidFill>
                <a:cs typeface="Arial"/>
              </a:rPr>
              <a:t>School sustainability strategies are most effective when schools are:</a:t>
            </a:r>
          </a:p>
          <a:p>
            <a:endParaRPr lang="en-GB" sz="2400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builds on social capital</a:t>
            </a:r>
          </a:p>
        </p:txBody>
      </p:sp>
      <p:pic>
        <p:nvPicPr>
          <p:cNvPr id="22" name="Picture 21" descr="OCOW Logo Long.PNG">
            <a:extLst>
              <a:ext uri="{FF2B5EF4-FFF2-40B4-BE49-F238E27FC236}">
                <a16:creationId xmlns:a16="http://schemas.microsoft.com/office/drawing/2014/main" id="{F20A172D-9F95-B39A-C3BA-03A892919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766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8FFE71-7CAA-B8AC-97BE-797DF86E831A}"/>
              </a:ext>
            </a:extLst>
          </p:cNvPr>
          <p:cNvSpPr txBox="1"/>
          <p:nvPr/>
        </p:nvSpPr>
        <p:spPr>
          <a:xfrm>
            <a:off x="801414" y="1813034"/>
            <a:ext cx="10510344" cy="1292662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latin typeface="Calibri" panose="020F0502020204030204" pitchFamily="34" charset="0"/>
                <a:cs typeface="Calibri" panose="020F0502020204030204" pitchFamily="34" charset="0"/>
              </a:rPr>
              <a:t>Curriculum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3200">
                <a:latin typeface="Calibri" panose="020F0502020204030204" pitchFamily="34" charset="0"/>
                <a:cs typeface="Calibri" panose="020F0502020204030204" pitchFamily="34" charset="0"/>
              </a:rPr>
              <a:t>Concepts, Greening, Nature Connection</a:t>
            </a:r>
          </a:p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2DFB3C-C2C1-AF6E-2DC3-34B50FEB1F50}"/>
              </a:ext>
            </a:extLst>
          </p:cNvPr>
          <p:cNvSpPr txBox="1"/>
          <p:nvPr/>
        </p:nvSpPr>
        <p:spPr>
          <a:xfrm>
            <a:off x="840828" y="4821620"/>
            <a:ext cx="10510344" cy="1292662"/>
          </a:xfrm>
          <a:prstGeom prst="rect">
            <a:avLst/>
          </a:prstGeom>
          <a:solidFill>
            <a:srgbClr val="F4E73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latin typeface="Calibri" panose="020F0502020204030204" pitchFamily="34" charset="0"/>
                <a:cs typeface="Calibri" panose="020F0502020204030204" pitchFamily="34" charset="0"/>
              </a:rPr>
              <a:t>School Operations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3200">
                <a:latin typeface="Calibri" panose="020F0502020204030204" pitchFamily="34" charset="0"/>
                <a:cs typeface="Calibri" panose="020F0502020204030204" pitchFamily="34" charset="0"/>
              </a:rPr>
              <a:t>Working towards Zero Carbon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D12F52-8463-88B0-66FD-062F32119955}"/>
              </a:ext>
            </a:extLst>
          </p:cNvPr>
          <p:cNvSpPr txBox="1"/>
          <p:nvPr/>
        </p:nvSpPr>
        <p:spPr>
          <a:xfrm>
            <a:off x="797695" y="3310757"/>
            <a:ext cx="1587707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1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E10BB8-A465-D15D-BF15-E3398D5EB265}"/>
              </a:ext>
            </a:extLst>
          </p:cNvPr>
          <p:cNvSpPr txBox="1"/>
          <p:nvPr/>
        </p:nvSpPr>
        <p:spPr>
          <a:xfrm>
            <a:off x="2653861" y="3310757"/>
            <a:ext cx="1602084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2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A65D17-64F9-720A-D644-CFD69AE58DDF}"/>
              </a:ext>
            </a:extLst>
          </p:cNvPr>
          <p:cNvSpPr txBox="1"/>
          <p:nvPr/>
        </p:nvSpPr>
        <p:spPr>
          <a:xfrm>
            <a:off x="4493171" y="3310756"/>
            <a:ext cx="1599604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3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04A79E-2DAB-874D-C00F-C0E27468E5AA}"/>
              </a:ext>
            </a:extLst>
          </p:cNvPr>
          <p:cNvSpPr txBox="1"/>
          <p:nvPr/>
        </p:nvSpPr>
        <p:spPr>
          <a:xfrm>
            <a:off x="6293066" y="3310756"/>
            <a:ext cx="1528961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4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B8B829-6DB1-4905-72B3-E0159E508CED}"/>
              </a:ext>
            </a:extLst>
          </p:cNvPr>
          <p:cNvSpPr txBox="1"/>
          <p:nvPr/>
        </p:nvSpPr>
        <p:spPr>
          <a:xfrm>
            <a:off x="8022318" y="3310757"/>
            <a:ext cx="1602084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5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3662FB-292D-DED8-B499-40A4DED76843}"/>
              </a:ext>
            </a:extLst>
          </p:cNvPr>
          <p:cNvSpPr txBox="1"/>
          <p:nvPr/>
        </p:nvSpPr>
        <p:spPr>
          <a:xfrm>
            <a:off x="9824692" y="3310757"/>
            <a:ext cx="1526479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6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B15E1C6-FB7F-E513-C88C-AF5B2A5EE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AF2B5AD-4464-0A1B-D319-C7EDA652C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Google Shape;101;p1">
            <a:extLst>
              <a:ext uri="{FF2B5EF4-FFF2-40B4-BE49-F238E27FC236}">
                <a16:creationId xmlns:a16="http://schemas.microsoft.com/office/drawing/2014/main" id="{FBF1A146-A35E-9B35-C903-7AF52FD1C185}"/>
              </a:ext>
            </a:extLst>
          </p:cNvPr>
          <p:cNvSpPr txBox="1">
            <a:spLocks/>
          </p:cNvSpPr>
          <p:nvPr/>
        </p:nvSpPr>
        <p:spPr>
          <a:xfrm>
            <a:off x="-48491" y="-252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0263"/>
              <a:buFont typeface="Calibri"/>
              <a:buNone/>
            </a:pPr>
            <a:b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800" dirty="0">
                <a:latin typeface="Calibri"/>
                <a:cs typeface="Calibri"/>
              </a:rPr>
              <a:t>2 Year Rolling Programme</a:t>
            </a:r>
            <a:endParaRPr lang="en-GB" sz="2400" dirty="0">
              <a:latin typeface="Calibri"/>
              <a:cs typeface="Calibri"/>
            </a:endParaRPr>
          </a:p>
        </p:txBody>
      </p:sp>
      <p:pic>
        <p:nvPicPr>
          <p:cNvPr id="3" name="Picture 2" descr="OCOW Logo Long.PNG">
            <a:extLst>
              <a:ext uri="{FF2B5EF4-FFF2-40B4-BE49-F238E27FC236}">
                <a16:creationId xmlns:a16="http://schemas.microsoft.com/office/drawing/2014/main" id="{08E03EFE-BF1D-F978-8EDD-4CC54A550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062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Google Shape;887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009" y="681788"/>
            <a:ext cx="10806594" cy="6607275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44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 </a:t>
            </a:r>
            <a:r>
              <a:rPr lang="en-US" sz="3600" b="1" dirty="0"/>
              <a:t>  </a:t>
            </a:r>
            <a:r>
              <a:rPr lang="en-US" sz="3600" dirty="0"/>
              <a:t>Ensuring Effective Strategy</a:t>
            </a:r>
            <a:endParaRPr sz="3600" dirty="0"/>
          </a:p>
        </p:txBody>
      </p:sp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3024B525-9D2F-8A93-3BCC-63683E892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811" y="1019320"/>
            <a:ext cx="10336756" cy="5810005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42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 </a:t>
            </a:r>
            <a:br>
              <a:rPr lang="en-US" sz="3600" b="1" dirty="0"/>
            </a:br>
            <a:r>
              <a:rPr lang="en-US" sz="3600" b="1" dirty="0"/>
              <a:t>  </a:t>
            </a:r>
            <a:r>
              <a:rPr lang="en-US" sz="3000" dirty="0"/>
              <a:t>Teach the Future – Guiding Principles</a:t>
            </a:r>
            <a:endParaRPr sz="3000" dirty="0"/>
          </a:p>
        </p:txBody>
      </p:sp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DCD34721-93CD-EB2E-3009-EDADB8352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836" name="Google Shape;836;p4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837" name="Google Shape;837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" y="122663"/>
            <a:ext cx="11005438" cy="7017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41" descr="Education, Science and Culture | United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88361" y="5521678"/>
            <a:ext cx="2278945" cy="13179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5783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49"/>
          <p:cNvSpPr txBox="1">
            <a:spLocks noGrp="1"/>
          </p:cNvSpPr>
          <p:nvPr>
            <p:ph type="title"/>
          </p:nvPr>
        </p:nvSpPr>
        <p:spPr>
          <a:xfrm>
            <a:off x="4654295" y="4522156"/>
            <a:ext cx="5609222" cy="1363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LEADERSHIP FOR SUSTAINABILITY</a:t>
            </a:r>
            <a:r>
              <a:rPr lang="en-US"/>
              <a:t> – Strategy and Framework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6" name="Google Shape;956;p49" descr="Graphical user interface&#10;&#10;Description automatically generated with low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2" b="4496"/>
          <a:stretch/>
        </p:blipFill>
        <p:spPr>
          <a:xfrm>
            <a:off x="20" y="2279205"/>
            <a:ext cx="3564618" cy="4569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49"/>
          <p:cNvPicPr preferRelativeResize="0"/>
          <p:nvPr/>
        </p:nvPicPr>
        <p:blipFill rotWithShape="1">
          <a:blip r:embed="rId4">
            <a:alphaModFix/>
          </a:blip>
          <a:srcRect t="14651" r="-1" b="7492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 extrusionOk="0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58" name="Google Shape;958;p49"/>
          <p:cNvPicPr preferRelativeResize="0"/>
          <p:nvPr/>
        </p:nvPicPr>
        <p:blipFill rotWithShape="1">
          <a:blip r:embed="rId5">
            <a:alphaModFix/>
          </a:blip>
          <a:srcRect l="23605" r="5209" b="2"/>
          <a:stretch/>
        </p:blipFill>
        <p:spPr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 extrusionOk="0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59" name="Google Shape;959;p49"/>
          <p:cNvPicPr preferRelativeResize="0"/>
          <p:nvPr/>
        </p:nvPicPr>
        <p:blipFill rotWithShape="1">
          <a:blip r:embed="rId6">
            <a:alphaModFix/>
          </a:blip>
          <a:srcRect t="2980" r="3" b="13363"/>
          <a:stretch/>
        </p:blipFill>
        <p:spPr>
          <a:xfrm>
            <a:off x="8918761" y="-4331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 extrusionOk="0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960" name="Google Shape;960;p49"/>
          <p:cNvSpPr txBox="1"/>
          <p:nvPr/>
        </p:nvSpPr>
        <p:spPr>
          <a:xfrm>
            <a:off x="9277564" y="4859676"/>
            <a:ext cx="20959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8FFE71-7CAA-B8AC-97BE-797DF86E831A}"/>
              </a:ext>
            </a:extLst>
          </p:cNvPr>
          <p:cNvSpPr txBox="1"/>
          <p:nvPr/>
        </p:nvSpPr>
        <p:spPr>
          <a:xfrm>
            <a:off x="801414" y="1813034"/>
            <a:ext cx="10510344" cy="1292662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latin typeface="Calibri" panose="020F0502020204030204" pitchFamily="34" charset="0"/>
                <a:cs typeface="Calibri" panose="020F0502020204030204" pitchFamily="34" charset="0"/>
              </a:rPr>
              <a:t>Curriculum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3200">
                <a:latin typeface="Calibri" panose="020F0502020204030204" pitchFamily="34" charset="0"/>
                <a:cs typeface="Calibri" panose="020F0502020204030204" pitchFamily="34" charset="0"/>
              </a:rPr>
              <a:t>Concepts, Greening, Nature Connection</a:t>
            </a:r>
          </a:p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2DFB3C-C2C1-AF6E-2DC3-34B50FEB1F50}"/>
              </a:ext>
            </a:extLst>
          </p:cNvPr>
          <p:cNvSpPr txBox="1"/>
          <p:nvPr/>
        </p:nvSpPr>
        <p:spPr>
          <a:xfrm>
            <a:off x="840828" y="4821620"/>
            <a:ext cx="10510344" cy="1292662"/>
          </a:xfrm>
          <a:prstGeom prst="rect">
            <a:avLst/>
          </a:prstGeom>
          <a:solidFill>
            <a:srgbClr val="F4E73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latin typeface="Calibri" panose="020F0502020204030204" pitchFamily="34" charset="0"/>
                <a:cs typeface="Calibri" panose="020F0502020204030204" pitchFamily="34" charset="0"/>
              </a:rPr>
              <a:t>School Operations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3200">
                <a:latin typeface="Calibri" panose="020F0502020204030204" pitchFamily="34" charset="0"/>
                <a:cs typeface="Calibri" panose="020F0502020204030204" pitchFamily="34" charset="0"/>
              </a:rPr>
              <a:t>Working towards Zero Carbon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D12F52-8463-88B0-66FD-062F32119955}"/>
              </a:ext>
            </a:extLst>
          </p:cNvPr>
          <p:cNvSpPr txBox="1"/>
          <p:nvPr/>
        </p:nvSpPr>
        <p:spPr>
          <a:xfrm>
            <a:off x="797695" y="3310757"/>
            <a:ext cx="1587707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1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E10BB8-A465-D15D-BF15-E3398D5EB265}"/>
              </a:ext>
            </a:extLst>
          </p:cNvPr>
          <p:cNvSpPr txBox="1"/>
          <p:nvPr/>
        </p:nvSpPr>
        <p:spPr>
          <a:xfrm>
            <a:off x="2653861" y="3310757"/>
            <a:ext cx="1602084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2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A65D17-64F9-720A-D644-CFD69AE58DDF}"/>
              </a:ext>
            </a:extLst>
          </p:cNvPr>
          <p:cNvSpPr txBox="1"/>
          <p:nvPr/>
        </p:nvSpPr>
        <p:spPr>
          <a:xfrm>
            <a:off x="4493171" y="3310756"/>
            <a:ext cx="1599604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3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04A79E-2DAB-874D-C00F-C0E27468E5AA}"/>
              </a:ext>
            </a:extLst>
          </p:cNvPr>
          <p:cNvSpPr txBox="1"/>
          <p:nvPr/>
        </p:nvSpPr>
        <p:spPr>
          <a:xfrm>
            <a:off x="6293066" y="3310756"/>
            <a:ext cx="1528961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4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B8B829-6DB1-4905-72B3-E0159E508CED}"/>
              </a:ext>
            </a:extLst>
          </p:cNvPr>
          <p:cNvSpPr txBox="1"/>
          <p:nvPr/>
        </p:nvSpPr>
        <p:spPr>
          <a:xfrm>
            <a:off x="8022318" y="3310757"/>
            <a:ext cx="1602084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5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3662FB-292D-DED8-B499-40A4DED76843}"/>
              </a:ext>
            </a:extLst>
          </p:cNvPr>
          <p:cNvSpPr txBox="1"/>
          <p:nvPr/>
        </p:nvSpPr>
        <p:spPr>
          <a:xfrm>
            <a:off x="9824692" y="3310757"/>
            <a:ext cx="1526479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6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B15E1C6-FB7F-E513-C88C-AF5B2A5EE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AF2B5AD-4464-0A1B-D319-C7EDA652C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Google Shape;101;p1">
            <a:extLst>
              <a:ext uri="{FF2B5EF4-FFF2-40B4-BE49-F238E27FC236}">
                <a16:creationId xmlns:a16="http://schemas.microsoft.com/office/drawing/2014/main" id="{FBF1A146-A35E-9B35-C903-7AF52FD1C185}"/>
              </a:ext>
            </a:extLst>
          </p:cNvPr>
          <p:cNvSpPr txBox="1">
            <a:spLocks/>
          </p:cNvSpPr>
          <p:nvPr/>
        </p:nvSpPr>
        <p:spPr>
          <a:xfrm>
            <a:off x="-48491" y="-252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0263"/>
              <a:buFont typeface="Calibri"/>
              <a:buNone/>
            </a:pPr>
            <a:b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800" dirty="0">
                <a:latin typeface="Calibri"/>
                <a:cs typeface="Calibri"/>
              </a:rPr>
              <a:t>2 Year Rolling Programme</a:t>
            </a:r>
            <a:endParaRPr lang="en-GB" sz="2400" dirty="0">
              <a:latin typeface="Calibri"/>
              <a:cs typeface="Calibri"/>
            </a:endParaRPr>
          </a:p>
        </p:txBody>
      </p:sp>
      <p:pic>
        <p:nvPicPr>
          <p:cNvPr id="3" name="Picture 2" descr="OCOW Logo Long.PNG">
            <a:extLst>
              <a:ext uri="{FF2B5EF4-FFF2-40B4-BE49-F238E27FC236}">
                <a16:creationId xmlns:a16="http://schemas.microsoft.com/office/drawing/2014/main" id="{A18C9090-16CD-6469-99B8-E51BC2DB0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821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44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Ensuring Effective Strategy</a:t>
            </a:r>
            <a:endParaRPr sz="3600"/>
          </a:p>
        </p:txBody>
      </p:sp>
      <p:pic>
        <p:nvPicPr>
          <p:cNvPr id="3" name="Online Media 2" title="202410131119 3">
            <a:hlinkClick r:id="" action="ppaction://media"/>
            <a:extLst>
              <a:ext uri="{FF2B5EF4-FFF2-40B4-BE49-F238E27FC236}">
                <a16:creationId xmlns:a16="http://schemas.microsoft.com/office/drawing/2014/main" id="{EBFAF2AF-7D8E-58D3-FFA3-C84361DFBFB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08598" y="1365837"/>
            <a:ext cx="9789565" cy="5521435"/>
          </a:xfrm>
          <a:prstGeom prst="rect">
            <a:avLst/>
          </a:prstGeom>
        </p:spPr>
      </p:pic>
      <p:pic>
        <p:nvPicPr>
          <p:cNvPr id="5" name="Picture 4" descr="OCOW Logo Long.PNG">
            <a:extLst>
              <a:ext uri="{FF2B5EF4-FFF2-40B4-BE49-F238E27FC236}">
                <a16:creationId xmlns:a16="http://schemas.microsoft.com/office/drawing/2014/main" id="{5294CF68-F965-F7F1-7545-85DD6EFA8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84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FA8BF-3F77-1D5E-B546-1D0BEEAC9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756" y="-152283"/>
            <a:ext cx="10515600" cy="1325563"/>
          </a:xfrm>
        </p:spPr>
        <p:txBody>
          <a:bodyPr/>
          <a:lstStyle/>
          <a:p>
            <a:r>
              <a:rPr lang="en-US"/>
              <a:t>Reasons for optimism</a:t>
            </a:r>
          </a:p>
        </p:txBody>
      </p:sp>
      <p:pic>
        <p:nvPicPr>
          <p:cNvPr id="8" name="Picture 7" descr="An aerial view of a construction site&#10;&#10;Description automatically generated">
            <a:extLst>
              <a:ext uri="{FF2B5EF4-FFF2-40B4-BE49-F238E27FC236}">
                <a16:creationId xmlns:a16="http://schemas.microsoft.com/office/drawing/2014/main" id="{5E36D28F-757A-356D-24CF-127E34A64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467" y="1356776"/>
            <a:ext cx="3753290" cy="215799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849381B-DDA3-7476-6FA7-EB7555BA0978}"/>
              </a:ext>
            </a:extLst>
          </p:cNvPr>
          <p:cNvSpPr txBox="1">
            <a:spLocks/>
          </p:cNvSpPr>
          <p:nvPr/>
        </p:nvSpPr>
        <p:spPr>
          <a:xfrm>
            <a:off x="0" y="7573"/>
            <a:ext cx="12288981" cy="1256900"/>
          </a:xfrm>
          <a:prstGeom prst="rect">
            <a:avLst/>
          </a:prstGeom>
          <a:solidFill>
            <a:srgbClr val="009C6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Calibri"/>
                <a:ea typeface="Calibri"/>
                <a:cs typeface="Calibri"/>
              </a:rPr>
              <a:t>Reasons for Optimism – nationally &amp; globally</a:t>
            </a:r>
            <a:endParaRPr lang="en-US" sz="3600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 descr="last coal-fired power plant shuts down ...">
            <a:extLst>
              <a:ext uri="{FF2B5EF4-FFF2-40B4-BE49-F238E27FC236}">
                <a16:creationId xmlns:a16="http://schemas.microsoft.com/office/drawing/2014/main" id="{FDB0E905-974A-55AB-B366-48147F511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" y="1361030"/>
            <a:ext cx="4170091" cy="2147306"/>
          </a:xfrm>
          <a:prstGeom prst="rect">
            <a:avLst/>
          </a:prstGeom>
        </p:spPr>
      </p:pic>
      <p:pic>
        <p:nvPicPr>
          <p:cNvPr id="15" name="Picture 14" descr="UK electricity from fossil fuels drops to lowest level since 1957">
            <a:extLst>
              <a:ext uri="{FF2B5EF4-FFF2-40B4-BE49-F238E27FC236}">
                <a16:creationId xmlns:a16="http://schemas.microsoft.com/office/drawing/2014/main" id="{0E8BC517-A826-BD8E-E2A2-4665EDD19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0127" y="1360332"/>
            <a:ext cx="4447479" cy="3170897"/>
          </a:xfrm>
          <a:prstGeom prst="rect">
            <a:avLst/>
          </a:prstGeom>
        </p:spPr>
      </p:pic>
      <p:pic>
        <p:nvPicPr>
          <p:cNvPr id="16" name="Picture 15" descr="Paris puts people and bicycles at the ...">
            <a:extLst>
              <a:ext uri="{FF2B5EF4-FFF2-40B4-BE49-F238E27FC236}">
                <a16:creationId xmlns:a16="http://schemas.microsoft.com/office/drawing/2014/main" id="{C928D18D-DD6E-587C-EB58-40ED0B5D9D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" y="3663292"/>
            <a:ext cx="4171253" cy="2755977"/>
          </a:xfrm>
          <a:prstGeom prst="rect">
            <a:avLst/>
          </a:prstGeom>
        </p:spPr>
      </p:pic>
      <p:pic>
        <p:nvPicPr>
          <p:cNvPr id="17" name="Picture 16" descr="30x30 target: Where does the Hotel ...">
            <a:extLst>
              <a:ext uri="{FF2B5EF4-FFF2-40B4-BE49-F238E27FC236}">
                <a16:creationId xmlns:a16="http://schemas.microsoft.com/office/drawing/2014/main" id="{B004324D-0FA6-E2C9-8C5D-18C8C5917B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2264" y="4697691"/>
            <a:ext cx="4436755" cy="2762387"/>
          </a:xfrm>
          <a:prstGeom prst="rect">
            <a:avLst/>
          </a:prstGeom>
        </p:spPr>
      </p:pic>
      <p:pic>
        <p:nvPicPr>
          <p:cNvPr id="6" name="Picture 5" descr="A diagram of a plant&#10;&#10;Description automatically generated">
            <a:extLst>
              <a:ext uri="{FF2B5EF4-FFF2-40B4-BE49-F238E27FC236}">
                <a16:creationId xmlns:a16="http://schemas.microsoft.com/office/drawing/2014/main" id="{86D93BE8-E3AF-7EBB-3F78-50D313B6A4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7563" y="3663919"/>
            <a:ext cx="3922438" cy="30204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F3DC8D-F49F-0C6D-524A-0691B07ED565}"/>
              </a:ext>
            </a:extLst>
          </p:cNvPr>
          <p:cNvSpPr txBox="1"/>
          <p:nvPr/>
        </p:nvSpPr>
        <p:spPr>
          <a:xfrm>
            <a:off x="2477596" y="847136"/>
            <a:ext cx="891147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800" dirty="0">
                <a:highlight>
                  <a:srgbClr val="FFFF00"/>
                </a:highlight>
              </a:rPr>
              <a:t>Replace with more recent slides</a:t>
            </a:r>
            <a:endParaRPr lang="en-GB" sz="4800">
              <a:highlight>
                <a:srgbClr val="FFFF00"/>
              </a:highlight>
            </a:endParaRPr>
          </a:p>
        </p:txBody>
      </p:sp>
      <p:pic>
        <p:nvPicPr>
          <p:cNvPr id="7" name="Picture 6" descr="OCOW Logo Long.PNG">
            <a:extLst>
              <a:ext uri="{FF2B5EF4-FFF2-40B4-BE49-F238E27FC236}">
                <a16:creationId xmlns:a16="http://schemas.microsoft.com/office/drawing/2014/main" id="{3B93E8F8-82C3-19EF-AF26-FE2290EBC2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56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B15E1C6-FB7F-E513-C88C-AF5B2A5EE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AF2B5AD-4464-0A1B-D319-C7EDA652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842" y="3139955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GB">
                <a:ea typeface="Calibri Light"/>
                <a:cs typeface="Calibri Light"/>
              </a:rPr>
            </a:br>
            <a:r>
              <a:rPr lang="en-GB">
                <a:ea typeface="Calibri Light"/>
                <a:cs typeface="Calibri Light"/>
              </a:rPr>
              <a:t>1. Yellow</a:t>
            </a:r>
            <a:br>
              <a:rPr lang="en-GB">
                <a:ea typeface="Calibri Light"/>
                <a:cs typeface="Calibri Light"/>
              </a:rPr>
            </a:br>
            <a:r>
              <a:rPr lang="en-GB">
                <a:ea typeface="Calibri Light"/>
                <a:cs typeface="Calibri Light"/>
              </a:rPr>
              <a:t>2. Grey</a:t>
            </a:r>
            <a:br>
              <a:rPr lang="en-GB">
                <a:ea typeface="Calibri Light"/>
                <a:cs typeface="Calibri Light"/>
              </a:rPr>
            </a:br>
            <a:r>
              <a:rPr lang="en-GB">
                <a:ea typeface="Calibri Light"/>
                <a:cs typeface="Calibri Light"/>
              </a:rPr>
              <a:t>3. Orange</a:t>
            </a:r>
            <a:br>
              <a:rPr lang="en-GB">
                <a:ea typeface="Calibri Light"/>
                <a:cs typeface="Calibri Light"/>
              </a:rPr>
            </a:br>
            <a:r>
              <a:rPr lang="en-GB">
                <a:ea typeface="Calibri Light"/>
                <a:cs typeface="Calibri Light"/>
              </a:rPr>
              <a:t>4. Green</a:t>
            </a:r>
            <a:br>
              <a:rPr lang="en-GB">
                <a:ea typeface="Calibri Light"/>
                <a:cs typeface="Calibri Light"/>
              </a:rPr>
            </a:br>
            <a:endParaRPr lang="en-GB">
              <a:ea typeface="Calibri Light"/>
              <a:cs typeface="Calibri Light"/>
            </a:endParaRPr>
          </a:p>
        </p:txBody>
      </p:sp>
      <p:sp>
        <p:nvSpPr>
          <p:cNvPr id="6" name="Google Shape;101;p1">
            <a:extLst>
              <a:ext uri="{FF2B5EF4-FFF2-40B4-BE49-F238E27FC236}">
                <a16:creationId xmlns:a16="http://schemas.microsoft.com/office/drawing/2014/main" id="{FBF1A146-A35E-9B35-C903-7AF52FD1C185}"/>
              </a:ext>
            </a:extLst>
          </p:cNvPr>
          <p:cNvSpPr txBox="1">
            <a:spLocks/>
          </p:cNvSpPr>
          <p:nvPr/>
        </p:nvSpPr>
        <p:spPr>
          <a:xfrm>
            <a:off x="-48491" y="-252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ct val="130263"/>
            </a:pPr>
            <a:endParaRPr lang="en-GB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3600" dirty="0">
                <a:latin typeface="Calibri"/>
                <a:cs typeface="Calibri"/>
              </a:rPr>
              <a:t>The Framework</a:t>
            </a:r>
            <a:b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OCOW Logo Long.PNG">
            <a:extLst>
              <a:ext uri="{FF2B5EF4-FFF2-40B4-BE49-F238E27FC236}">
                <a16:creationId xmlns:a16="http://schemas.microsoft.com/office/drawing/2014/main" id="{6F0A24B8-379D-920A-37EE-BF63A1738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189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51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 </a:t>
            </a:r>
            <a:br>
              <a:rPr lang="en-US" sz="3600" b="1" dirty="0"/>
            </a:br>
            <a:r>
              <a:rPr lang="en-US" sz="3600" b="1" dirty="0"/>
              <a:t>  </a:t>
            </a:r>
            <a:r>
              <a:rPr lang="en-US" sz="3600" dirty="0"/>
              <a:t>The Framework – Stage One</a:t>
            </a:r>
            <a:endParaRPr sz="3600" dirty="0"/>
          </a:p>
        </p:txBody>
      </p:sp>
      <p:sp>
        <p:nvSpPr>
          <p:cNvPr id="1002" name="Google Shape;1002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graphicFrame>
        <p:nvGraphicFramePr>
          <p:cNvPr id="1003" name="Google Shape;1003;p51"/>
          <p:cNvGraphicFramePr/>
          <p:nvPr>
            <p:extLst>
              <p:ext uri="{D42A27DB-BD31-4B8C-83A1-F6EECF244321}">
                <p14:modId xmlns:p14="http://schemas.microsoft.com/office/powerpoint/2010/main" val="4135133519"/>
              </p:ext>
            </p:extLst>
          </p:nvPr>
        </p:nvGraphicFramePr>
        <p:xfrm>
          <a:off x="338607" y="1623774"/>
          <a:ext cx="11517702" cy="4736325"/>
        </p:xfrm>
        <a:graphic>
          <a:graphicData uri="http://schemas.openxmlformats.org/drawingml/2006/table">
            <a:tbl>
              <a:tblPr bandRow="1">
                <a:noFill/>
                <a:tableStyleId>{78B3D7A5-DB34-429B-8979-EA91C25A67FA}</a:tableStyleId>
              </a:tblPr>
              <a:tblGrid>
                <a:gridCol w="11517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Launch with governors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Standing item in staff meeting and governors meeting agenda 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Survey school community 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41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Set up sustainability working group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Launch </a:t>
                      </a:r>
                      <a:r>
                        <a:rPr lang="en-US" sz="3200" u="none" strike="noStrike" cap="none" err="1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programme</a:t>
                      </a: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with staff 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Train staff in climate science and eco-anxiety 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Create a sustainability vision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Integrate OSOW into school SIP 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" name="Picture 1" descr="A group of people walking in a garde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6AC7E621-C1E7-AE33-503F-C58CB8AF99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992" t="24280" r="6693" b="7445"/>
          <a:stretch/>
        </p:blipFill>
        <p:spPr>
          <a:xfrm>
            <a:off x="9247692" y="5076497"/>
            <a:ext cx="2880656" cy="1693802"/>
          </a:xfrm>
          <a:prstGeom prst="rect">
            <a:avLst/>
          </a:prstGeom>
        </p:spPr>
      </p:pic>
      <p:pic>
        <p:nvPicPr>
          <p:cNvPr id="5" name="Picture 4" descr="OCOW Logo Long.PNG">
            <a:extLst>
              <a:ext uri="{FF2B5EF4-FFF2-40B4-BE49-F238E27FC236}">
                <a16:creationId xmlns:a16="http://schemas.microsoft.com/office/drawing/2014/main" id="{C5241A00-908B-0863-EEBC-69E733975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>
          <a:extLst>
            <a:ext uri="{FF2B5EF4-FFF2-40B4-BE49-F238E27FC236}">
              <a16:creationId xmlns:a16="http://schemas.microsoft.com/office/drawing/2014/main" id="{05B3F8D0-4F94-F991-B292-7998925DE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51">
            <a:extLst>
              <a:ext uri="{FF2B5EF4-FFF2-40B4-BE49-F238E27FC236}">
                <a16:creationId xmlns:a16="http://schemas.microsoft.com/office/drawing/2014/main" id="{6EF698E9-9487-A980-8134-0DA6CBB654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br>
              <a:rPr lang="en-US" sz="3600" b="1" dirty="0"/>
            </a:br>
            <a:r>
              <a:rPr lang="en-US" sz="3600" b="1" dirty="0"/>
              <a:t>  </a:t>
            </a:r>
            <a:r>
              <a:rPr lang="en-US" sz="3600" dirty="0"/>
              <a:t>The Framework – Stage Two</a:t>
            </a:r>
            <a:endParaRPr sz="3600" dirty="0"/>
          </a:p>
        </p:txBody>
      </p:sp>
      <p:sp>
        <p:nvSpPr>
          <p:cNvPr id="1002" name="Google Shape;1002;p51">
            <a:extLst>
              <a:ext uri="{FF2B5EF4-FFF2-40B4-BE49-F238E27FC236}">
                <a16:creationId xmlns:a16="http://schemas.microsoft.com/office/drawing/2014/main" id="{69384F13-1389-E515-A9C1-C1AECDF913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graphicFrame>
        <p:nvGraphicFramePr>
          <p:cNvPr id="1003" name="Google Shape;1003;p51">
            <a:extLst>
              <a:ext uri="{FF2B5EF4-FFF2-40B4-BE49-F238E27FC236}">
                <a16:creationId xmlns:a16="http://schemas.microsoft.com/office/drawing/2014/main" id="{7BB2B543-6909-47C2-2959-776125FAC9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4751004"/>
              </p:ext>
            </p:extLst>
          </p:nvPr>
        </p:nvGraphicFramePr>
        <p:xfrm>
          <a:off x="378712" y="1649579"/>
          <a:ext cx="11517702" cy="4541590"/>
        </p:xfrm>
        <a:graphic>
          <a:graphicData uri="http://schemas.openxmlformats.org/drawingml/2006/table">
            <a:tbl>
              <a:tblPr bandRow="1">
                <a:noFill/>
                <a:tableStyleId>{78B3D7A5-DB34-429B-8979-EA91C25A67FA}</a:tableStyleId>
              </a:tblPr>
              <a:tblGrid>
                <a:gridCol w="11517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‘Green’ the curriculum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cs typeface="Calibri"/>
                          <a:sym typeface="Calibri"/>
                        </a:rPr>
                        <a:t>Develop assembly </a:t>
                      </a:r>
                      <a:r>
                        <a:rPr lang="en-US" sz="3200" u="none" strike="noStrike" cap="none" err="1">
                          <a:highlight>
                            <a:srgbClr val="FFF2CC"/>
                          </a:highlight>
                          <a:latin typeface="Calibri"/>
                          <a:cs typeface="Calibri"/>
                          <a:sym typeface="Calibri"/>
                        </a:rPr>
                        <a:t>programme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Launch the OSOW </a:t>
                      </a:r>
                      <a:r>
                        <a:rPr lang="en-US" sz="3200" u="none" strike="noStrike" cap="none" err="1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programme</a:t>
                      </a: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6800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Complete carbon audits</a:t>
                      </a:r>
                    </a:p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cs typeface="Calibri"/>
                          <a:sym typeface="Calibri"/>
                        </a:rPr>
                        <a:t>Plan ‘green events’ – Switch Off Fortnight’, Arts Week etc.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Engage PTFA, families, governors 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 err="1">
                          <a:highlight>
                            <a:srgbClr val="FFF2CC"/>
                          </a:highlight>
                          <a:latin typeface="Calibri"/>
                          <a:cs typeface="Calibri"/>
                          <a:sym typeface="Calibri"/>
                        </a:rPr>
                        <a:t>Analyse</a:t>
                      </a: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cs typeface="Calibri"/>
                          <a:sym typeface="Calibri"/>
                        </a:rPr>
                        <a:t> procurement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3200"/>
                        <a:t>Add OSOW to newsletter/website/noticeboards</a:t>
                      </a:r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Picture 2" descr="A group of people walking in a garde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729A244A-23B2-DFCB-4264-0D288B6AA6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992" t="24280" r="6693" b="7445"/>
          <a:stretch/>
        </p:blipFill>
        <p:spPr>
          <a:xfrm>
            <a:off x="9247692" y="5076497"/>
            <a:ext cx="2880656" cy="1693802"/>
          </a:xfrm>
          <a:prstGeom prst="rect">
            <a:avLst/>
          </a:prstGeom>
        </p:spPr>
      </p:pic>
      <p:pic>
        <p:nvPicPr>
          <p:cNvPr id="5" name="Picture 4" descr="OCOW Logo Long.PNG">
            <a:extLst>
              <a:ext uri="{FF2B5EF4-FFF2-40B4-BE49-F238E27FC236}">
                <a16:creationId xmlns:a16="http://schemas.microsoft.com/office/drawing/2014/main" id="{A7C370B4-7B44-6877-FFF7-6610B7E48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286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>
          <a:extLst>
            <a:ext uri="{FF2B5EF4-FFF2-40B4-BE49-F238E27FC236}">
              <a16:creationId xmlns:a16="http://schemas.microsoft.com/office/drawing/2014/main" id="{6C6862A9-BB18-50DA-3137-9BACCB410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51">
            <a:extLst>
              <a:ext uri="{FF2B5EF4-FFF2-40B4-BE49-F238E27FC236}">
                <a16:creationId xmlns:a16="http://schemas.microsoft.com/office/drawing/2014/main" id="{8A245FF1-E035-543A-4C5D-17B91AF98E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br>
              <a:rPr lang="en-US" sz="3600" b="1" dirty="0"/>
            </a:br>
            <a:r>
              <a:rPr lang="en-US" sz="3600" b="1" dirty="0"/>
              <a:t>  </a:t>
            </a:r>
            <a:r>
              <a:rPr lang="en-US" sz="3600" dirty="0"/>
              <a:t>The Framework - Stage Three</a:t>
            </a:r>
            <a:endParaRPr sz="3600" dirty="0"/>
          </a:p>
        </p:txBody>
      </p:sp>
      <p:sp>
        <p:nvSpPr>
          <p:cNvPr id="1002" name="Google Shape;1002;p51">
            <a:extLst>
              <a:ext uri="{FF2B5EF4-FFF2-40B4-BE49-F238E27FC236}">
                <a16:creationId xmlns:a16="http://schemas.microsoft.com/office/drawing/2014/main" id="{FC71382A-58A6-B016-D4C3-04058069BB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graphicFrame>
        <p:nvGraphicFramePr>
          <p:cNvPr id="1003" name="Google Shape;1003;p51">
            <a:extLst>
              <a:ext uri="{FF2B5EF4-FFF2-40B4-BE49-F238E27FC236}">
                <a16:creationId xmlns:a16="http://schemas.microsoft.com/office/drawing/2014/main" id="{ECC58215-90FD-6076-6721-AA92044688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7964008"/>
              </p:ext>
            </p:extLst>
          </p:nvPr>
        </p:nvGraphicFramePr>
        <p:xfrm>
          <a:off x="378712" y="1563616"/>
          <a:ext cx="11517702" cy="4098892"/>
        </p:xfrm>
        <a:graphic>
          <a:graphicData uri="http://schemas.openxmlformats.org/drawingml/2006/table">
            <a:tbl>
              <a:tblPr bandRow="1">
                <a:noFill/>
                <a:tableStyleId>{78B3D7A5-DB34-429B-8979-EA91C25A67FA}</a:tableStyleId>
              </a:tblPr>
              <a:tblGrid>
                <a:gridCol w="11517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 for </a:t>
                      </a:r>
                      <a:r>
                        <a:rPr lang="en-US" sz="3200" u="none" strike="noStrike" cap="none" err="1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organisation</a:t>
                      </a: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/community/ business engagement</a:t>
                      </a:r>
                      <a:endParaRPr lang="en-US" sz="3200" u="none" strike="noStrike" cap="none">
                        <a:highlight>
                          <a:srgbClr val="FFF2CC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Network with other schools</a:t>
                      </a:r>
                      <a:endParaRPr lang="en-US" sz="3200" u="none" strike="noStrike" cap="none">
                        <a:highlight>
                          <a:srgbClr val="FFF2CC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 for nature connection and outdoor learning</a:t>
                      </a:r>
                      <a:endParaRPr lang="en-US" sz="3200" u="none" strike="noStrike" cap="none">
                        <a:highlight>
                          <a:srgbClr val="FFF2CC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415"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Create induction pack for new staff</a:t>
                      </a:r>
                      <a:endParaRPr lang="en-US" sz="3200" u="none" strike="noStrike" cap="none">
                        <a:highlight>
                          <a:srgbClr val="FFF2CC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Include sustainability in interviewing for new staff</a:t>
                      </a:r>
                      <a:endParaRPr lang="en-US"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Include OSOW in school presentations for new parents</a:t>
                      </a:r>
                      <a:endParaRPr lang="en-US"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Establish a </a:t>
                      </a:r>
                      <a:r>
                        <a:rPr lang="en-US" sz="3200" u="none" strike="noStrike" cap="none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programme</a:t>
                      </a: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of assessment/evaluation</a:t>
                      </a:r>
                      <a:endParaRPr lang="en-US"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Picture 2" descr="A group of people walking in a garde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0008C67-ABC9-BB58-89FF-4CCEE610DF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992" t="24280" r="6693" b="7445"/>
          <a:stretch/>
        </p:blipFill>
        <p:spPr>
          <a:xfrm>
            <a:off x="9247692" y="5076497"/>
            <a:ext cx="2880656" cy="1693802"/>
          </a:xfrm>
          <a:prstGeom prst="rect">
            <a:avLst/>
          </a:prstGeom>
        </p:spPr>
      </p:pic>
      <p:pic>
        <p:nvPicPr>
          <p:cNvPr id="5" name="Picture 4" descr="OCOW Logo Long.PNG">
            <a:extLst>
              <a:ext uri="{FF2B5EF4-FFF2-40B4-BE49-F238E27FC236}">
                <a16:creationId xmlns:a16="http://schemas.microsoft.com/office/drawing/2014/main" id="{374ADBB4-F5C5-72B8-4A4F-E92C120F1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4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>
          <a:extLst>
            <a:ext uri="{FF2B5EF4-FFF2-40B4-BE49-F238E27FC236}">
              <a16:creationId xmlns:a16="http://schemas.microsoft.com/office/drawing/2014/main" id="{0C253D45-E606-BD9D-ED3A-CEF813960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51">
            <a:extLst>
              <a:ext uri="{FF2B5EF4-FFF2-40B4-BE49-F238E27FC236}">
                <a16:creationId xmlns:a16="http://schemas.microsoft.com/office/drawing/2014/main" id="{337F5D69-56DC-FC60-071A-143CB521A2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 </a:t>
            </a:r>
            <a:br>
              <a:rPr lang="en-US" sz="3600" b="1" dirty="0"/>
            </a:br>
            <a:r>
              <a:rPr lang="en-US" sz="3600" b="1" dirty="0"/>
              <a:t>  </a:t>
            </a:r>
            <a:r>
              <a:rPr lang="en-US" sz="3600" dirty="0"/>
              <a:t>The Framework – Stage Four</a:t>
            </a:r>
            <a:endParaRPr sz="3600" dirty="0"/>
          </a:p>
        </p:txBody>
      </p:sp>
      <p:graphicFrame>
        <p:nvGraphicFramePr>
          <p:cNvPr id="1003" name="Google Shape;1003;p51">
            <a:extLst>
              <a:ext uri="{FF2B5EF4-FFF2-40B4-BE49-F238E27FC236}">
                <a16:creationId xmlns:a16="http://schemas.microsoft.com/office/drawing/2014/main" id="{9CAA46D9-E49C-D0AA-E444-C4F3835FA6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7703535"/>
              </p:ext>
            </p:extLst>
          </p:nvPr>
        </p:nvGraphicFramePr>
        <p:xfrm>
          <a:off x="378712" y="1563616"/>
          <a:ext cx="11517702" cy="3267730"/>
        </p:xfrm>
        <a:graphic>
          <a:graphicData uri="http://schemas.openxmlformats.org/drawingml/2006/table">
            <a:tbl>
              <a:tblPr bandRow="1">
                <a:noFill/>
                <a:tableStyleId>{78B3D7A5-DB34-429B-8979-EA91C25A67FA}</a:tableStyleId>
              </a:tblPr>
              <a:tblGrid>
                <a:gridCol w="11517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5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Completion of a Net Zero Route Map</a:t>
                      </a:r>
                      <a:endParaRPr lang="en-US" sz="3200" u="none" strike="noStrike" cap="none">
                        <a:highlight>
                          <a:srgbClr val="FFF2CC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Develop a nature recovery plan to increase biodiversity </a:t>
                      </a:r>
                      <a:endParaRPr lang="en-US" sz="3200" u="none" strike="noStrike" cap="none">
                        <a:highlight>
                          <a:srgbClr val="FFF2CC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Include UN Sustainable Development Goals in lesson planning</a:t>
                      </a:r>
                      <a:endParaRPr lang="en-US" sz="3200" u="none" strike="noStrike" cap="none">
                        <a:highlight>
                          <a:srgbClr val="FFF2CC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Provide opportunities for children to support campaigns locally or nationally</a:t>
                      </a:r>
                      <a:endParaRPr lang="en-US" sz="3200" u="none" strike="noStrike" cap="none">
                        <a:highlight>
                          <a:srgbClr val="FFF2CC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Site manager and SBM establish sustainability meeting schedule</a:t>
                      </a:r>
                      <a:endParaRPr lang="en-US" sz="3200" u="none" strike="noStrike" cap="none">
                        <a:highlight>
                          <a:srgbClr val="FFF2CC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 descr="A group of people walking in a garde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1C01769D-321F-E1BD-0934-A5EF77129E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992" t="24280" r="6693" b="7445"/>
          <a:stretch/>
        </p:blipFill>
        <p:spPr>
          <a:xfrm>
            <a:off x="9247692" y="5076497"/>
            <a:ext cx="2880656" cy="1693802"/>
          </a:xfrm>
          <a:prstGeom prst="rect">
            <a:avLst/>
          </a:prstGeom>
        </p:spPr>
      </p:pic>
      <p:pic>
        <p:nvPicPr>
          <p:cNvPr id="5" name="Picture 4" descr="OCOW Logo Long.PNG">
            <a:extLst>
              <a:ext uri="{FF2B5EF4-FFF2-40B4-BE49-F238E27FC236}">
                <a16:creationId xmlns:a16="http://schemas.microsoft.com/office/drawing/2014/main" id="{F3C45E6A-15FC-9FCF-3008-8440C2F136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342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56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 dirty="0"/>
              <a:t> </a:t>
            </a:r>
            <a:br>
              <a:rPr lang="en-US" sz="3600" b="1" dirty="0"/>
            </a:br>
            <a:r>
              <a:rPr lang="en-US" sz="3600" b="1" dirty="0"/>
              <a:t>  </a:t>
            </a:r>
            <a:r>
              <a:rPr lang="en-US" sz="3600" dirty="0"/>
              <a:t>Pledges </a:t>
            </a:r>
            <a:endParaRPr sz="3600" dirty="0"/>
          </a:p>
        </p:txBody>
      </p:sp>
      <p:sp>
        <p:nvSpPr>
          <p:cNvPr id="1059" name="Google Shape;1059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" name="Google Shape;1051;p55">
            <a:extLst>
              <a:ext uri="{FF2B5EF4-FFF2-40B4-BE49-F238E27FC236}">
                <a16:creationId xmlns:a16="http://schemas.microsoft.com/office/drawing/2014/main" id="{F4C23E2C-25CC-53B6-C4EE-1503C5109F7D}"/>
              </a:ext>
            </a:extLst>
          </p:cNvPr>
          <p:cNvSpPr txBox="1"/>
          <p:nvPr/>
        </p:nvSpPr>
        <p:spPr>
          <a:xfrm>
            <a:off x="216020" y="1549579"/>
            <a:ext cx="11851077" cy="507827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Brighton &amp; Hove Primary &amp; SEND School Pledges</a:t>
            </a:r>
            <a:endParaRPr lang="en-US" sz="2400" b="1" dirty="0">
              <a:solidFill>
                <a:schemeClr val="tx1"/>
              </a:solidFill>
              <a:ea typeface="Calibri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By December 2026 we pledge to: </a:t>
            </a:r>
            <a:endParaRPr lang="en-US" sz="2400" b="1" dirty="0">
              <a:solidFill>
                <a:schemeClr val="tx1"/>
              </a:solidFill>
              <a:latin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Waste: 	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Remove single use plastics from our classes, staffroom and catering    operations</a:t>
            </a:r>
            <a:endParaRPr sz="2400" dirty="0">
              <a:solidFill>
                <a:schemeClr val="tx1"/>
              </a:solidFill>
              <a:latin typeface="Calibri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Food: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	Promote a lower emissions menu, a greater	plant-based offering and a</a:t>
            </a:r>
            <a:endParaRPr lang="en-US" sz="2400" dirty="0">
              <a:solidFill>
                <a:schemeClr val="tx1"/>
              </a:solidFill>
              <a:ea typeface="Calibri"/>
              <a:sym typeface="Calibri"/>
            </a:endParaRPr>
          </a:p>
          <a:p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            significant reduction in food waste</a:t>
            </a:r>
            <a:endParaRPr sz="2400" dirty="0">
              <a:solidFill>
                <a:schemeClr val="tx1"/>
              </a:solidFill>
              <a:latin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Energy:	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Reduce carbon emissions from energy by 20%</a:t>
            </a:r>
            <a:endParaRPr sz="2400" dirty="0">
              <a:solidFill>
                <a:schemeClr val="tx1"/>
              </a:solidFill>
              <a:latin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Water: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	Reduce water use by 20%</a:t>
            </a:r>
            <a:endParaRPr sz="2400" dirty="0">
              <a:solidFill>
                <a:schemeClr val="tx1"/>
              </a:solidFill>
              <a:latin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Biodiversity: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Increase the amount of land given over to supporting biodiversity by 10%</a:t>
            </a:r>
            <a:endParaRPr sz="2400" dirty="0">
              <a:solidFill>
                <a:schemeClr val="tx1"/>
              </a:solidFill>
              <a:latin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Transport: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Reduce staff car travel to school by 20%</a:t>
            </a:r>
            <a:endParaRPr sz="2400" dirty="0">
              <a:solidFill>
                <a:schemeClr val="tx1"/>
              </a:solidFill>
              <a:latin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Leadership: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Track carbon emissions using the 'Count Your Carbon' tool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endParaRPr lang="en-US" sz="240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en-US" sz="3600" b="1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</a:p>
        </p:txBody>
      </p:sp>
      <p:pic>
        <p:nvPicPr>
          <p:cNvPr id="3" name="Picture 2" descr="OCOW Logo Long.PNG">
            <a:extLst>
              <a:ext uri="{FF2B5EF4-FFF2-40B4-BE49-F238E27FC236}">
                <a16:creationId xmlns:a16="http://schemas.microsoft.com/office/drawing/2014/main" id="{19D73210-E318-163D-3E04-A41768A1D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273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61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 </a:t>
            </a:r>
            <a:br>
              <a:rPr lang="en-US" sz="3600" b="1" dirty="0"/>
            </a:br>
            <a:r>
              <a:rPr lang="en-US" sz="3600" b="1" dirty="0"/>
              <a:t> </a:t>
            </a:r>
            <a:r>
              <a:rPr lang="en-US" sz="3200" dirty="0"/>
              <a:t>www.ourcityourworld.co.uk</a:t>
            </a:r>
            <a:r>
              <a:rPr lang="en-US" sz="3600" dirty="0"/>
              <a:t> 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4" name="Picture 3" descr="A close up of a blue butterfly wing&#10;&#10;AI-generated content may be incorrect.">
            <a:extLst>
              <a:ext uri="{FF2B5EF4-FFF2-40B4-BE49-F238E27FC236}">
                <a16:creationId xmlns:a16="http://schemas.microsoft.com/office/drawing/2014/main" id="{C51C4A54-E18B-888D-E9E3-E06DE5CFB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" y="1342708"/>
            <a:ext cx="10668000" cy="6181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3271E5-0023-E2E0-359C-D5EE4358C2D8}"/>
              </a:ext>
            </a:extLst>
          </p:cNvPr>
          <p:cNvSpPr txBox="1"/>
          <p:nvPr/>
        </p:nvSpPr>
        <p:spPr>
          <a:xfrm>
            <a:off x="7189378" y="5223080"/>
            <a:ext cx="3736975" cy="132343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 dirty="0"/>
              <a:t>Password: </a:t>
            </a:r>
            <a:endParaRPr lang="en-US" dirty="0"/>
          </a:p>
          <a:p>
            <a:r>
              <a:rPr lang="en-GB" sz="4000" dirty="0"/>
              <a:t>B&amp;Hocow2022</a:t>
            </a:r>
            <a:endParaRPr lang="en-US" dirty="0"/>
          </a:p>
        </p:txBody>
      </p:sp>
      <p:pic>
        <p:nvPicPr>
          <p:cNvPr id="12" name="Picture 11" descr="OCOW Logo Long.PNG">
            <a:extLst>
              <a:ext uri="{FF2B5EF4-FFF2-40B4-BE49-F238E27FC236}">
                <a16:creationId xmlns:a16="http://schemas.microsoft.com/office/drawing/2014/main" id="{E51C375B-9993-23A2-37A5-021FA2CD1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60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 dirty="0"/>
              <a:t> </a:t>
            </a:r>
            <a:br>
              <a:rPr lang="en-US" sz="3600" b="1" dirty="0"/>
            </a:br>
            <a:r>
              <a:rPr lang="en-US" sz="3600" b="1" dirty="0"/>
              <a:t> </a:t>
            </a:r>
            <a:r>
              <a:rPr lang="en-US" sz="3600" dirty="0"/>
              <a:t>Action Planning</a:t>
            </a:r>
            <a:endParaRPr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21321-4997-3E15-3501-CC8514956F46}"/>
              </a:ext>
            </a:extLst>
          </p:cNvPr>
          <p:cNvSpPr txBox="1"/>
          <p:nvPr/>
        </p:nvSpPr>
        <p:spPr>
          <a:xfrm>
            <a:off x="207916" y="5741649"/>
            <a:ext cx="1181155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“Process with guidance &amp; advice” document available on website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05" y="1375320"/>
            <a:ext cx="11128054" cy="4100920"/>
          </a:xfrm>
          <a:prstGeom prst="rect">
            <a:avLst/>
          </a:prstGeom>
        </p:spPr>
      </p:pic>
      <p:pic>
        <p:nvPicPr>
          <p:cNvPr id="5" name="Picture 4" descr="OCOW Logo Long.PNG">
            <a:extLst>
              <a:ext uri="{FF2B5EF4-FFF2-40B4-BE49-F238E27FC236}">
                <a16:creationId xmlns:a16="http://schemas.microsoft.com/office/drawing/2014/main" id="{1FF137F4-6338-E78E-1A87-42E4556AC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704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60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 dirty="0"/>
              <a:t> </a:t>
            </a:r>
            <a:br>
              <a:rPr lang="en-US" sz="3600" b="1" dirty="0"/>
            </a:br>
            <a:r>
              <a:rPr lang="en-US" sz="3600" b="1" dirty="0"/>
              <a:t> </a:t>
            </a:r>
            <a:r>
              <a:rPr lang="en-US" sz="3600" dirty="0"/>
              <a:t>Be the change</a:t>
            </a:r>
            <a:endParaRPr sz="3600" dirty="0"/>
          </a:p>
        </p:txBody>
      </p:sp>
      <p:pic>
        <p:nvPicPr>
          <p:cNvPr id="2" name="Online Media 1" title="How Wolves Change Rivers">
            <a:hlinkClick r:id="" action="ppaction://media"/>
            <a:extLst>
              <a:ext uri="{FF2B5EF4-FFF2-40B4-BE49-F238E27FC236}">
                <a16:creationId xmlns:a16="http://schemas.microsoft.com/office/drawing/2014/main" id="{16FDFC2D-DCAB-32A0-2964-25D7EF7E86D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99185" y="1346200"/>
            <a:ext cx="9710738" cy="5486400"/>
          </a:xfrm>
          <a:prstGeom prst="rect">
            <a:avLst/>
          </a:prstGeom>
        </p:spPr>
      </p:pic>
      <p:pic>
        <p:nvPicPr>
          <p:cNvPr id="5" name="Picture 4" descr="OCOW Logo Long.PNG">
            <a:extLst>
              <a:ext uri="{FF2B5EF4-FFF2-40B4-BE49-F238E27FC236}">
                <a16:creationId xmlns:a16="http://schemas.microsoft.com/office/drawing/2014/main" id="{FE128AD2-A739-B988-A24E-1ADE3DC79B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926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1DFB4A-7753-88C5-6A99-8598287861B3}"/>
              </a:ext>
            </a:extLst>
          </p:cNvPr>
          <p:cNvSpPr/>
          <p:nvPr/>
        </p:nvSpPr>
        <p:spPr>
          <a:xfrm>
            <a:off x="2578568" y="1609294"/>
            <a:ext cx="7449351" cy="3795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F1EF9A-F7F7-94B7-8B02-5453EEC23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719" y="1678977"/>
            <a:ext cx="3503699" cy="36331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ACD4D9-5DF6-9E7C-266A-A86BD932B7CD}"/>
              </a:ext>
            </a:extLst>
          </p:cNvPr>
          <p:cNvSpPr txBox="1"/>
          <p:nvPr/>
        </p:nvSpPr>
        <p:spPr>
          <a:xfrm>
            <a:off x="2783744" y="1678977"/>
            <a:ext cx="3772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/>
              <a:t>Sign up your school to Let’s Go Zero</a:t>
            </a:r>
          </a:p>
        </p:txBody>
      </p:sp>
      <p:pic>
        <p:nvPicPr>
          <p:cNvPr id="23" name="Picture 2" descr="UK Climate Change • Let's Go Zero">
            <a:extLst>
              <a:ext uri="{FF2B5EF4-FFF2-40B4-BE49-F238E27FC236}">
                <a16:creationId xmlns:a16="http://schemas.microsoft.com/office/drawing/2014/main" id="{870D18AF-7D2F-4EA6-874E-17959F9B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871" y="2777474"/>
            <a:ext cx="2493358" cy="143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337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D09D0-A279-D873-7A52-F3196AA0F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576517" cy="1325563"/>
          </a:xfrm>
          <a:solidFill>
            <a:srgbClr val="00C7E8"/>
          </a:solidFill>
        </p:spPr>
        <p:txBody>
          <a:bodyPr/>
          <a:lstStyle/>
          <a:p>
            <a:br>
              <a:rPr lang="en-GB" b="1" dirty="0"/>
            </a:br>
            <a:r>
              <a:rPr lang="en-GB" dirty="0"/>
              <a:t>Current NC provision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057C33-671D-0FBA-D7B8-51A0480863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05"/>
          <a:stretch/>
        </p:blipFill>
        <p:spPr>
          <a:xfrm>
            <a:off x="0" y="1361972"/>
            <a:ext cx="12243235" cy="6349335"/>
          </a:xfrm>
          <a:prstGeom prst="rect">
            <a:avLst/>
          </a:prstGeom>
        </p:spPr>
      </p:pic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37D462D4-824A-6BF7-058D-D780C1749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81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D09D0-A279-D873-7A52-F3196AA0F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576517" cy="1325563"/>
          </a:xfrm>
          <a:solidFill>
            <a:srgbClr val="00C7E8"/>
          </a:solidFill>
        </p:spPr>
        <p:txBody>
          <a:bodyPr/>
          <a:lstStyle/>
          <a:p>
            <a:br>
              <a:rPr lang="en-GB" dirty="0"/>
            </a:br>
            <a:r>
              <a:rPr lang="en-GB" dirty="0"/>
              <a:t>Our responsibility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06A877-9D24-092E-86B2-D12634B28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134" y="1450812"/>
            <a:ext cx="8898419" cy="47261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F0D814-9C97-767C-274A-ACE7297EDA21}"/>
              </a:ext>
            </a:extLst>
          </p:cNvPr>
          <p:cNvSpPr txBox="1"/>
          <p:nvPr/>
        </p:nvSpPr>
        <p:spPr>
          <a:xfrm>
            <a:off x="1367850" y="5523856"/>
            <a:ext cx="102335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>
                <a:solidFill>
                  <a:prstClr val="black"/>
                </a:solidFill>
                <a:latin typeface="Calibri" panose="020F0502020204030204"/>
              </a:rPr>
              <a:t>50% of young people</a:t>
            </a: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unsure of how they can personally help</a:t>
            </a:r>
          </a:p>
        </p:txBody>
      </p:sp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C680588E-61E7-1F3A-FA44-BEF4919C2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50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F4147-988F-03A4-D0AA-0FC3FB0D4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35"/>
            <a:ext cx="12635346" cy="1325563"/>
          </a:xfrm>
          <a:solidFill>
            <a:srgbClr val="00C7E8"/>
          </a:solidFill>
        </p:spPr>
        <p:txBody>
          <a:bodyPr>
            <a:normAutofit/>
          </a:bodyPr>
          <a:lstStyle/>
          <a:p>
            <a:r>
              <a:rPr lang="en-US" sz="4000" b="1">
                <a:latin typeface="Calibri"/>
                <a:ea typeface="Calibri"/>
                <a:cs typeface="Calibri"/>
              </a:rPr>
              <a:t>DfE requirements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B8DE28-DFB9-1884-AFBB-CB6FAE71E956}"/>
              </a:ext>
            </a:extLst>
          </p:cNvPr>
          <p:cNvSpPr txBox="1"/>
          <p:nvPr/>
        </p:nvSpPr>
        <p:spPr>
          <a:xfrm>
            <a:off x="678874" y="2740158"/>
            <a:ext cx="11956472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Segoe UI"/>
              </a:rPr>
              <a:t>By 2025:​</a:t>
            </a:r>
          </a:p>
          <a:p>
            <a:endParaRPr lang="en-US" sz="2400">
              <a:ea typeface="Calibri"/>
              <a:cs typeface="Segoe U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400">
                <a:solidFill>
                  <a:srgbClr val="0B0C0C"/>
                </a:solidFill>
              </a:rPr>
              <a:t>All</a:t>
            </a:r>
            <a:r>
              <a:rPr lang="en-US" sz="2400">
                <a:solidFill>
                  <a:srgbClr val="0B0C0C"/>
                </a:solidFill>
                <a:cs typeface="Arial"/>
              </a:rPr>
              <a:t> education settings will have nominated a sustainability lead</a:t>
            </a:r>
          </a:p>
          <a:p>
            <a:r>
              <a:rPr lang="en-US" sz="2400">
                <a:solidFill>
                  <a:srgbClr val="0B0C0C"/>
                </a:solidFill>
                <a:cs typeface="Arial"/>
              </a:rPr>
              <a:t> </a:t>
            </a:r>
            <a:r>
              <a:rPr lang="en-US" sz="2400">
                <a:cs typeface="Arial"/>
              </a:rPr>
              <a:t>​</a:t>
            </a:r>
            <a:endParaRPr lang="en-US" sz="2400">
              <a:ea typeface="Calibri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400">
                <a:solidFill>
                  <a:srgbClr val="0B0C0C"/>
                </a:solidFill>
                <a:cs typeface="Arial"/>
              </a:rPr>
              <a:t>All education settings will have put in place a climate action plan</a:t>
            </a:r>
          </a:p>
          <a:p>
            <a:endParaRPr lang="en-US" sz="2400">
              <a:solidFill>
                <a:srgbClr val="0B0C0C"/>
              </a:solidFill>
              <a:ea typeface="Calibri"/>
              <a:cs typeface="Arial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2400" b="1" err="1">
                <a:solidFill>
                  <a:srgbClr val="0B0C0C"/>
                </a:solidFill>
              </a:rPr>
              <a:t>D</a:t>
            </a:r>
            <a:r>
              <a:rPr lang="en-US" sz="2400" b="1" err="1">
                <a:solidFill>
                  <a:srgbClr val="0B0C0C"/>
                </a:solidFill>
                <a:cs typeface="Arial"/>
              </a:rPr>
              <a:t>ecarbonisation</a:t>
            </a:r>
            <a:endParaRPr lang="en-US" sz="2400" b="1">
              <a:solidFill>
                <a:srgbClr val="0B0C0C"/>
              </a:solidFill>
              <a:ea typeface="Calibri"/>
              <a:cs typeface="Arial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2400" b="1">
                <a:solidFill>
                  <a:srgbClr val="0B0C0C"/>
                </a:solidFill>
                <a:ea typeface="Calibri"/>
              </a:rPr>
              <a:t>A</a:t>
            </a:r>
            <a:r>
              <a:rPr lang="en-US" sz="2400" b="1">
                <a:solidFill>
                  <a:srgbClr val="0B0C0C"/>
                </a:solidFill>
                <a:ea typeface="Calibri"/>
                <a:cs typeface="Arial"/>
              </a:rPr>
              <a:t>daptation and Resilience</a:t>
            </a:r>
            <a:endParaRPr lang="en-US" sz="2400">
              <a:solidFill>
                <a:srgbClr val="0B0C0C"/>
              </a:solidFill>
              <a:ea typeface="Calibri"/>
              <a:cs typeface="Arial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2400" b="1">
                <a:solidFill>
                  <a:srgbClr val="0B0C0C"/>
                </a:solidFill>
                <a:ea typeface="Calibri"/>
              </a:rPr>
              <a:t>B</a:t>
            </a:r>
            <a:r>
              <a:rPr lang="en-US" sz="2400" b="1">
                <a:solidFill>
                  <a:srgbClr val="0B0C0C"/>
                </a:solidFill>
                <a:ea typeface="Calibri"/>
                <a:cs typeface="Arial"/>
              </a:rPr>
              <a:t>iodiversity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400" b="1">
                <a:solidFill>
                  <a:srgbClr val="0B0C0C"/>
                </a:solidFill>
              </a:rPr>
              <a:t>C</a:t>
            </a:r>
            <a:r>
              <a:rPr lang="en-US" sz="2400" b="1">
                <a:solidFill>
                  <a:srgbClr val="0B0C0C"/>
                </a:solidFill>
                <a:cs typeface="Arial"/>
              </a:rPr>
              <a:t>limate </a:t>
            </a:r>
            <a:r>
              <a:rPr lang="en-US" sz="2400" b="1">
                <a:solidFill>
                  <a:srgbClr val="0B0C0C"/>
                </a:solidFill>
              </a:rPr>
              <a:t>E</a:t>
            </a:r>
            <a:r>
              <a:rPr lang="en-US" sz="2400" b="1">
                <a:solidFill>
                  <a:srgbClr val="0B0C0C"/>
                </a:solidFill>
                <a:cs typeface="Arial"/>
              </a:rPr>
              <a:t>ducation and Green </a:t>
            </a:r>
            <a:r>
              <a:rPr lang="en-US" sz="2400" b="1">
                <a:solidFill>
                  <a:srgbClr val="0B0C0C"/>
                </a:solidFill>
              </a:rPr>
              <a:t>C</a:t>
            </a:r>
            <a:r>
              <a:rPr lang="en-US" sz="2400" b="1">
                <a:solidFill>
                  <a:srgbClr val="0B0C0C"/>
                </a:solidFill>
                <a:cs typeface="Arial"/>
              </a:rPr>
              <a:t>areers</a:t>
            </a:r>
            <a:endParaRPr lang="en-US" sz="2400">
              <a:solidFill>
                <a:srgbClr val="0B0C0C"/>
              </a:solidFill>
              <a:ea typeface="Calibri"/>
              <a:cs typeface="Arial"/>
            </a:endParaRPr>
          </a:p>
        </p:txBody>
      </p:sp>
      <p:pic>
        <p:nvPicPr>
          <p:cNvPr id="12" name="Content Placeholder 3" descr="carbon neutral | The Headteacher's Blog">
            <a:hlinkClick r:id="rId3"/>
            <a:extLst>
              <a:ext uri="{FF2B5EF4-FFF2-40B4-BE49-F238E27FC236}">
                <a16:creationId xmlns:a16="http://schemas.microsoft.com/office/drawing/2014/main" id="{8CBCF416-ECA2-2C3D-3F49-B8F8EAF18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0" y="1534742"/>
            <a:ext cx="4988283" cy="1909363"/>
          </a:xfrm>
        </p:spPr>
      </p:pic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7794BE0D-67F1-9D6B-9674-EF4A094EB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7425" y="165981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4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f61c5e2-b2e4-4447-8179-6bd331802de7" xsi:nil="true"/>
    <lcf76f155ced4ddcb4097134ff3c332f xmlns="3019b5fa-8b3e-4e19-b64c-2a7b8496bb4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576AE948F15B4E99F78E2A3DBDE559" ma:contentTypeVersion="11" ma:contentTypeDescription="Create a new document." ma:contentTypeScope="" ma:versionID="9c13c1ca507c65c8b923da6c47cee1d3">
  <xsd:schema xmlns:xsd="http://www.w3.org/2001/XMLSchema" xmlns:xs="http://www.w3.org/2001/XMLSchema" xmlns:p="http://schemas.microsoft.com/office/2006/metadata/properties" xmlns:ns2="3019b5fa-8b3e-4e19-b64c-2a7b8496bb4e" xmlns:ns3="df61c5e2-b2e4-4447-8179-6bd331802de7" targetNamespace="http://schemas.microsoft.com/office/2006/metadata/properties" ma:root="true" ma:fieldsID="ec4940a650fe210c18776e8aba94a42b" ns2:_="" ns3:_="">
    <xsd:import namespace="3019b5fa-8b3e-4e19-b64c-2a7b8496bb4e"/>
    <xsd:import namespace="df61c5e2-b2e4-4447-8179-6bd331802d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19b5fa-8b3e-4e19-b64c-2a7b8496bb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a14c1c7-36a5-45a5-9ee9-efc887aa7c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61c5e2-b2e4-4447-8179-6bd331802de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df3f26e-6a21-4f1a-8ca0-b2cc7c81e2f9}" ma:internalName="TaxCatchAll" ma:showField="CatchAllData" ma:web="df61c5e2-b2e4-4447-8179-6bd331802d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ACFF17-943F-422D-914E-CC1ED1ECA249}">
  <ds:schemaRefs>
    <ds:schemaRef ds:uri="3019b5fa-8b3e-4e19-b64c-2a7b8496bb4e"/>
    <ds:schemaRef ds:uri="df61c5e2-b2e4-4447-8179-6bd331802de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F7AD094-25BD-44EA-B11B-302C2A78F5A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A86795-7727-4633-B816-4715BDEB0A43}">
  <ds:schemaRefs>
    <ds:schemaRef ds:uri="3019b5fa-8b3e-4e19-b64c-2a7b8496bb4e"/>
    <ds:schemaRef ds:uri="df61c5e2-b2e4-4447-8179-6bd331802de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69</Slides>
  <Notes>63</Notes>
  <HiddenSlides>2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1" baseType="lpstr">
      <vt:lpstr>Office Theme</vt:lpstr>
      <vt:lpstr>Office Theme</vt:lpstr>
      <vt:lpstr> Our City, Our World   Aims of OCOW – Nationally  Pioneering Work</vt:lpstr>
      <vt:lpstr>PowerPoint Presentation</vt:lpstr>
      <vt:lpstr>  Climate Basics</vt:lpstr>
      <vt:lpstr>PowerPoint Presentation</vt:lpstr>
      <vt:lpstr>PowerPoint Presentation</vt:lpstr>
      <vt:lpstr>Reasons for optimism</vt:lpstr>
      <vt:lpstr> Current NC provision</vt:lpstr>
      <vt:lpstr> Our responsibility</vt:lpstr>
      <vt:lpstr>DfE requirements</vt:lpstr>
      <vt:lpstr>   Defining Sustainability</vt:lpstr>
      <vt:lpstr>   Linear Economy</vt:lpstr>
      <vt:lpstr>    Ecological Footprint</vt:lpstr>
      <vt:lpstr>   </vt:lpstr>
      <vt:lpstr>   </vt:lpstr>
      <vt:lpstr>    Circular Economy</vt:lpstr>
      <vt:lpstr>    Change Our Approach</vt:lpstr>
      <vt:lpstr>  </vt:lpstr>
      <vt:lpstr>LEADERSHIP FOR SUSTAINABILITY – excellence in practice based on a meta-analysis of research  Including: Dr David Dixon - Leadership for Sustainability 2022/Marouli, C. (2021). Sustainability education for the future? Challenges and implications for education and pedagogy in the 21st century/Mogaji, I. M., &amp; Newton, P. (2020). School leadership for sustainable development: A scoping review. Journal of Sustainable Development/Awodiji (2023) School leadership development for sustainability in the post-digital era </vt:lpstr>
      <vt:lpstr>PowerPoint Presentation</vt:lpstr>
      <vt:lpstr>Roles and responsibilities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 Our Schools, Our World   Bringing People With You - Culture</vt:lpstr>
      <vt:lpstr>PowerPoint Presentation</vt:lpstr>
      <vt:lpstr>   Our Mantra!</vt:lpstr>
      <vt:lpstr>PowerPoint Presentation</vt:lpstr>
      <vt:lpstr>    Pupil Voice</vt:lpstr>
      <vt:lpstr>   Engaging Families</vt:lpstr>
      <vt:lpstr>PowerPoint Presentation</vt:lpstr>
      <vt:lpstr>   School Values and Learning Attitudes</vt:lpstr>
      <vt:lpstr>PowerPoint Presentation</vt:lpstr>
      <vt:lpstr>    Overarching Themes</vt:lpstr>
      <vt:lpstr>    Conceptual Milestones</vt:lpstr>
      <vt:lpstr> Our Schools, Our World   Conceptual Milestones</vt:lpstr>
      <vt:lpstr>PowerPoint Presentation</vt:lpstr>
      <vt:lpstr>    Additional Resources</vt:lpstr>
      <vt:lpstr>   Sustainable Development Goals</vt:lpstr>
      <vt:lpstr>PowerPoint Presentation</vt:lpstr>
      <vt:lpstr> Research Into The Impact of Environmental  and Sustainability Education</vt:lpstr>
      <vt:lpstr>PowerPoint Presentation</vt:lpstr>
      <vt:lpstr>  Audits</vt:lpstr>
      <vt:lpstr>  A Systematic Approach to School Operational Action Areas</vt:lpstr>
      <vt:lpstr>    Systems Thinking Organisation</vt:lpstr>
      <vt:lpstr>PowerPoint Presentation</vt:lpstr>
      <vt:lpstr>   Collectivism</vt:lpstr>
      <vt:lpstr>PowerPoint Presentation</vt:lpstr>
      <vt:lpstr>   Addressing Modern Disconnect</vt:lpstr>
      <vt:lpstr>    5 Ways to Wellbeing - MIND</vt:lpstr>
      <vt:lpstr>PowerPoint Presentation</vt:lpstr>
      <vt:lpstr>PowerPoint Presentation</vt:lpstr>
      <vt:lpstr>   Ensuring Effective Strategy</vt:lpstr>
      <vt:lpstr>    Teach the Future – Guiding Principles</vt:lpstr>
      <vt:lpstr>PowerPoint Presentation</vt:lpstr>
      <vt:lpstr>LEADERSHIP FOR SUSTAINABILITY – Strategy and Framework</vt:lpstr>
      <vt:lpstr>PowerPoint Presentation</vt:lpstr>
      <vt:lpstr> Our Schools, Our World   Ensuring Effective Strategy</vt:lpstr>
      <vt:lpstr> 1. Yellow 2. Grey 3. Orange 4. Green </vt:lpstr>
      <vt:lpstr>    The Framework – Stage One</vt:lpstr>
      <vt:lpstr>   The Framework – Stage Two</vt:lpstr>
      <vt:lpstr>   The Framework - Stage Three</vt:lpstr>
      <vt:lpstr>    The Framework – Stage Four</vt:lpstr>
      <vt:lpstr>    Pledges </vt:lpstr>
      <vt:lpstr>   www.ourcityourworld.co.uk </vt:lpstr>
      <vt:lpstr>   Action Planning</vt:lpstr>
      <vt:lpstr>   Be the change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Eberstein, Katie</dc:creator>
  <cp:revision>602</cp:revision>
  <dcterms:created xsi:type="dcterms:W3CDTF">2022-05-03T09:21:45Z</dcterms:created>
  <dcterms:modified xsi:type="dcterms:W3CDTF">2025-09-01T10:32:53Z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0x01010055576AE948F15B4E99F78E2A3DBDE559</vt:lpwstr>
  </property>
  <property fmtid="{D5CDD505-2E9C-101B-9397-08002B2CF9AE}" pid="3" name="MediaServiceImageTags">
    <vt:lpwstr/>
  </property>
</Properties>
</file>