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0"/>
  </p:notesMasterIdLst>
  <p:sldIdLst>
    <p:sldId id="282" r:id="rId5"/>
    <p:sldId id="283" r:id="rId6"/>
    <p:sldId id="284" r:id="rId7"/>
    <p:sldId id="305" r:id="rId8"/>
    <p:sldId id="291" r:id="rId9"/>
    <p:sldId id="290" r:id="rId10"/>
    <p:sldId id="285" r:id="rId11"/>
    <p:sldId id="281" r:id="rId12"/>
    <p:sldId id="301" r:id="rId13"/>
    <p:sldId id="299" r:id="rId14"/>
    <p:sldId id="274" r:id="rId15"/>
    <p:sldId id="275" r:id="rId16"/>
    <p:sldId id="450" r:id="rId17"/>
    <p:sldId id="300" r:id="rId18"/>
    <p:sldId id="292" r:id="rId19"/>
    <p:sldId id="294" r:id="rId20"/>
    <p:sldId id="400" r:id="rId21"/>
    <p:sldId id="295" r:id="rId22"/>
    <p:sldId id="398" r:id="rId23"/>
    <p:sldId id="444" r:id="rId24"/>
    <p:sldId id="286" r:id="rId25"/>
    <p:sldId id="445" r:id="rId26"/>
    <p:sldId id="302" r:id="rId27"/>
    <p:sldId id="298" r:id="rId28"/>
    <p:sldId id="401" r:id="rId29"/>
    <p:sldId id="402" r:id="rId30"/>
    <p:sldId id="303" r:id="rId31"/>
    <p:sldId id="443" r:id="rId32"/>
    <p:sldId id="447" r:id="rId33"/>
    <p:sldId id="296" r:id="rId34"/>
    <p:sldId id="446" r:id="rId35"/>
    <p:sldId id="448" r:id="rId36"/>
    <p:sldId id="297" r:id="rId37"/>
    <p:sldId id="449" r:id="rId38"/>
    <p:sldId id="30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C64"/>
    <a:srgbClr val="164194"/>
    <a:srgbClr val="CDCC01"/>
    <a:srgbClr val="FFFFFF"/>
    <a:srgbClr val="F3E731"/>
    <a:srgbClr val="35BC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B5CE0D-716E-4F98-A9DC-20CA76F4B65E}" v="13" dt="2025-01-09T12:41:21.9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onabyrne" userId="S::fionabyrne_yahoo.co.uk#ext#@brightonandhovecc.onmicrosoft.com::12e31127-826c-439f-9723-34e21cc7763f" providerId="AD" clId="Web-{F872BAB9-6B6D-0772-5EAC-0D111DB6F780}"/>
    <pc:docChg chg="modSld">
      <pc:chgData name="fionabyrne" userId="S::fionabyrne_yahoo.co.uk#ext#@brightonandhovecc.onmicrosoft.com::12e31127-826c-439f-9723-34e21cc7763f" providerId="AD" clId="Web-{F872BAB9-6B6D-0772-5EAC-0D111DB6F780}" dt="2024-12-13T13:17:00.893" v="61" actId="20577"/>
      <pc:docMkLst>
        <pc:docMk/>
      </pc:docMkLst>
      <pc:sldChg chg="addSp modSp">
        <pc:chgData name="fionabyrne" userId="S::fionabyrne_yahoo.co.uk#ext#@brightonandhovecc.onmicrosoft.com::12e31127-826c-439f-9723-34e21cc7763f" providerId="AD" clId="Web-{F872BAB9-6B6D-0772-5EAC-0D111DB6F780}" dt="2024-12-13T13:17:00.893" v="61" actId="20577"/>
        <pc:sldMkLst>
          <pc:docMk/>
          <pc:sldMk cId="487297225" sldId="296"/>
        </pc:sldMkLst>
        <pc:spChg chg="add mod">
          <ac:chgData name="fionabyrne" userId="S::fionabyrne_yahoo.co.uk#ext#@brightonandhovecc.onmicrosoft.com::12e31127-826c-439f-9723-34e21cc7763f" providerId="AD" clId="Web-{F872BAB9-6B6D-0772-5EAC-0D111DB6F780}" dt="2024-12-13T13:17:00.893" v="61" actId="20577"/>
          <ac:spMkLst>
            <pc:docMk/>
            <pc:sldMk cId="487297225" sldId="296"/>
            <ac:spMk id="4" creationId="{4FC786AB-4453-B204-0F08-9C660FD5F7DA}"/>
          </ac:spMkLst>
        </pc:spChg>
      </pc:sldChg>
      <pc:sldChg chg="modSp">
        <pc:chgData name="fionabyrne" userId="S::fionabyrne_yahoo.co.uk#ext#@brightonandhovecc.onmicrosoft.com::12e31127-826c-439f-9723-34e21cc7763f" providerId="AD" clId="Web-{F872BAB9-6B6D-0772-5EAC-0D111DB6F780}" dt="2024-12-13T13:15:53.359" v="47" actId="20577"/>
        <pc:sldMkLst>
          <pc:docMk/>
          <pc:sldMk cId="4291789693" sldId="297"/>
        </pc:sldMkLst>
        <pc:spChg chg="mod">
          <ac:chgData name="fionabyrne" userId="S::fionabyrne_yahoo.co.uk#ext#@brightonandhovecc.onmicrosoft.com::12e31127-826c-439f-9723-34e21cc7763f" providerId="AD" clId="Web-{F872BAB9-6B6D-0772-5EAC-0D111DB6F780}" dt="2024-12-13T13:15:53.359" v="47" actId="20577"/>
          <ac:spMkLst>
            <pc:docMk/>
            <pc:sldMk cId="4291789693" sldId="297"/>
            <ac:spMk id="6" creationId="{3AE871BE-7772-2243-AAD2-54CE44ABA717}"/>
          </ac:spMkLst>
        </pc:spChg>
      </pc:sldChg>
      <pc:sldChg chg="addSp delSp modSp">
        <pc:chgData name="fionabyrne" userId="S::fionabyrne_yahoo.co.uk#ext#@brightonandhovecc.onmicrosoft.com::12e31127-826c-439f-9723-34e21cc7763f" providerId="AD" clId="Web-{F872BAB9-6B6D-0772-5EAC-0D111DB6F780}" dt="2024-12-13T13:14:57.716" v="31" actId="1076"/>
        <pc:sldMkLst>
          <pc:docMk/>
          <pc:sldMk cId="2758914449" sldId="304"/>
        </pc:sldMkLst>
        <pc:spChg chg="add mod">
          <ac:chgData name="fionabyrne" userId="S::fionabyrne_yahoo.co.uk#ext#@brightonandhovecc.onmicrosoft.com::12e31127-826c-439f-9723-34e21cc7763f" providerId="AD" clId="Web-{F872BAB9-6B6D-0772-5EAC-0D111DB6F780}" dt="2024-12-13T13:14:57.716" v="31" actId="1076"/>
          <ac:spMkLst>
            <pc:docMk/>
            <pc:sldMk cId="2758914449" sldId="304"/>
            <ac:spMk id="4" creationId="{079DDD9F-9F30-A6AC-739E-86164D47C9C0}"/>
          </ac:spMkLst>
        </pc:spChg>
        <pc:spChg chg="del">
          <ac:chgData name="fionabyrne" userId="S::fionabyrne_yahoo.co.uk#ext#@brightonandhovecc.onmicrosoft.com::12e31127-826c-439f-9723-34e21cc7763f" providerId="AD" clId="Web-{F872BAB9-6B6D-0772-5EAC-0D111DB6F780}" dt="2024-12-13T13:13:39.870" v="0"/>
          <ac:spMkLst>
            <pc:docMk/>
            <pc:sldMk cId="2758914449" sldId="304"/>
            <ac:spMk id="6" creationId="{3AE871BE-7772-2243-AAD2-54CE44ABA717}"/>
          </ac:spMkLst>
        </pc:spChg>
        <pc:picChg chg="add mod ord">
          <ac:chgData name="fionabyrne" userId="S::fionabyrne_yahoo.co.uk#ext#@brightonandhovecc.onmicrosoft.com::12e31127-826c-439f-9723-34e21cc7763f" providerId="AD" clId="Web-{F872BAB9-6B6D-0772-5EAC-0D111DB6F780}" dt="2024-12-13T13:13:47.042" v="2" actId="1076"/>
          <ac:picMkLst>
            <pc:docMk/>
            <pc:sldMk cId="2758914449" sldId="304"/>
            <ac:picMk id="3" creationId="{85E1E202-2E07-23AD-0474-2E05515FAE89}"/>
          </ac:picMkLst>
        </pc:picChg>
      </pc:sldChg>
    </pc:docChg>
  </pc:docChgLst>
  <pc:docChgLst>
    <pc:chgData name="Katie Eberstein" userId="S::katie.eberstein@brighton-hove.gov.uk::8552068e-af68-466d-8240-da5ec5ba8e15" providerId="AD" clId="Web-{6ED5204A-AACA-497A-98FD-B06A3FF558D3}"/>
    <pc:docChg chg="addSld modSld sldOrd">
      <pc:chgData name="Katie Eberstein" userId="S::katie.eberstein@brighton-hove.gov.uk::8552068e-af68-466d-8240-da5ec5ba8e15" providerId="AD" clId="Web-{6ED5204A-AACA-497A-98FD-B06A3FF558D3}" dt="2024-12-12T08:32:57.753" v="273" actId="20577"/>
      <pc:docMkLst>
        <pc:docMk/>
      </pc:docMkLst>
      <pc:sldChg chg="modSp">
        <pc:chgData name="Katie Eberstein" userId="S::katie.eberstein@brighton-hove.gov.uk::8552068e-af68-466d-8240-da5ec5ba8e15" providerId="AD" clId="Web-{6ED5204A-AACA-497A-98FD-B06A3FF558D3}" dt="2024-12-12T08:25:45.475" v="150" actId="20577"/>
        <pc:sldMkLst>
          <pc:docMk/>
          <pc:sldMk cId="110991941" sldId="274"/>
        </pc:sldMkLst>
        <pc:spChg chg="mod">
          <ac:chgData name="Katie Eberstein" userId="S::katie.eberstein@brighton-hove.gov.uk::8552068e-af68-466d-8240-da5ec5ba8e15" providerId="AD" clId="Web-{6ED5204A-AACA-497A-98FD-B06A3FF558D3}" dt="2024-12-12T08:25:45.475" v="150" actId="20577"/>
          <ac:spMkLst>
            <pc:docMk/>
            <pc:sldMk cId="110991941" sldId="274"/>
            <ac:spMk id="2" creationId="{55B63C31-007E-9A20-8871-D7283329D3FC}"/>
          </ac:spMkLst>
        </pc:spChg>
      </pc:sldChg>
      <pc:sldChg chg="modSp">
        <pc:chgData name="Katie Eberstein" userId="S::katie.eberstein@brighton-hove.gov.uk::8552068e-af68-466d-8240-da5ec5ba8e15" providerId="AD" clId="Web-{6ED5204A-AACA-497A-98FD-B06A3FF558D3}" dt="2024-12-12T08:32:57.753" v="273" actId="20577"/>
        <pc:sldMkLst>
          <pc:docMk/>
          <pc:sldMk cId="1074445280" sldId="275"/>
        </pc:sldMkLst>
        <pc:spChg chg="mod">
          <ac:chgData name="Katie Eberstein" userId="S::katie.eberstein@brighton-hove.gov.uk::8552068e-af68-466d-8240-da5ec5ba8e15" providerId="AD" clId="Web-{6ED5204A-AACA-497A-98FD-B06A3FF558D3}" dt="2024-12-12T08:28:18.667" v="151" actId="20577"/>
          <ac:spMkLst>
            <pc:docMk/>
            <pc:sldMk cId="1074445280" sldId="275"/>
            <ac:spMk id="2" creationId="{55B63C31-007E-9A20-8871-D7283329D3FC}"/>
          </ac:spMkLst>
        </pc:spChg>
        <pc:spChg chg="mod">
          <ac:chgData name="Katie Eberstein" userId="S::katie.eberstein@brighton-hove.gov.uk::8552068e-af68-466d-8240-da5ec5ba8e15" providerId="AD" clId="Web-{6ED5204A-AACA-497A-98FD-B06A3FF558D3}" dt="2024-12-12T08:32:57.753" v="273" actId="20577"/>
          <ac:spMkLst>
            <pc:docMk/>
            <pc:sldMk cId="1074445280" sldId="275"/>
            <ac:spMk id="6" creationId="{6EC8C49A-39B0-729E-6D7A-886D7B9B67A8}"/>
          </ac:spMkLst>
        </pc:spChg>
      </pc:sldChg>
      <pc:sldChg chg="ord">
        <pc:chgData name="Katie Eberstein" userId="S::katie.eberstein@brighton-hove.gov.uk::8552068e-af68-466d-8240-da5ec5ba8e15" providerId="AD" clId="Web-{6ED5204A-AACA-497A-98FD-B06A3FF558D3}" dt="2024-12-12T08:24:12.378" v="48"/>
        <pc:sldMkLst>
          <pc:docMk/>
          <pc:sldMk cId="818524356" sldId="281"/>
        </pc:sldMkLst>
      </pc:sldChg>
      <pc:sldChg chg="modSp">
        <pc:chgData name="Katie Eberstein" userId="S::katie.eberstein@brighton-hove.gov.uk::8552068e-af68-466d-8240-da5ec5ba8e15" providerId="AD" clId="Web-{6ED5204A-AACA-497A-98FD-B06A3FF558D3}" dt="2024-12-12T08:28:37.386" v="165" actId="20577"/>
        <pc:sldMkLst>
          <pc:docMk/>
          <pc:sldMk cId="3195471039" sldId="282"/>
        </pc:sldMkLst>
        <pc:spChg chg="mod">
          <ac:chgData name="Katie Eberstein" userId="S::katie.eberstein@brighton-hove.gov.uk::8552068e-af68-466d-8240-da5ec5ba8e15" providerId="AD" clId="Web-{6ED5204A-AACA-497A-98FD-B06A3FF558D3}" dt="2024-12-12T08:28:37.386" v="165" actId="20577"/>
          <ac:spMkLst>
            <pc:docMk/>
            <pc:sldMk cId="3195471039" sldId="282"/>
            <ac:spMk id="2" creationId="{55B63C31-007E-9A20-8871-D7283329D3FC}"/>
          </ac:spMkLst>
        </pc:spChg>
      </pc:sldChg>
      <pc:sldChg chg="modSp ord">
        <pc:chgData name="Katie Eberstein" userId="S::katie.eberstein@brighton-hove.gov.uk::8552068e-af68-466d-8240-da5ec5ba8e15" providerId="AD" clId="Web-{6ED5204A-AACA-497A-98FD-B06A3FF558D3}" dt="2024-12-12T08:29:29.075" v="198" actId="20577"/>
        <pc:sldMkLst>
          <pc:docMk/>
          <pc:sldMk cId="269289045" sldId="283"/>
        </pc:sldMkLst>
        <pc:spChg chg="mod">
          <ac:chgData name="Katie Eberstein" userId="S::katie.eberstein@brighton-hove.gov.uk::8552068e-af68-466d-8240-da5ec5ba8e15" providerId="AD" clId="Web-{6ED5204A-AACA-497A-98FD-B06A3FF558D3}" dt="2024-12-12T08:29:29.075" v="198" actId="20577"/>
          <ac:spMkLst>
            <pc:docMk/>
            <pc:sldMk cId="269289045" sldId="283"/>
            <ac:spMk id="2" creationId="{55B63C31-007E-9A20-8871-D7283329D3FC}"/>
          </ac:spMkLst>
        </pc:spChg>
      </pc:sldChg>
      <pc:sldChg chg="modSp ord">
        <pc:chgData name="Katie Eberstein" userId="S::katie.eberstein@brighton-hove.gov.uk::8552068e-af68-466d-8240-da5ec5ba8e15" providerId="AD" clId="Web-{6ED5204A-AACA-497A-98FD-B06A3FF558D3}" dt="2024-12-12T08:29:53.732" v="211" actId="20577"/>
        <pc:sldMkLst>
          <pc:docMk/>
          <pc:sldMk cId="1456697050" sldId="284"/>
        </pc:sldMkLst>
        <pc:spChg chg="mod">
          <ac:chgData name="Katie Eberstein" userId="S::katie.eberstein@brighton-hove.gov.uk::8552068e-af68-466d-8240-da5ec5ba8e15" providerId="AD" clId="Web-{6ED5204A-AACA-497A-98FD-B06A3FF558D3}" dt="2024-12-12T08:29:53.732" v="211" actId="20577"/>
          <ac:spMkLst>
            <pc:docMk/>
            <pc:sldMk cId="1456697050" sldId="284"/>
            <ac:spMk id="2" creationId="{55B63C31-007E-9A20-8871-D7283329D3FC}"/>
          </ac:spMkLst>
        </pc:spChg>
        <pc:spChg chg="mod">
          <ac:chgData name="Katie Eberstein" userId="S::katie.eberstein@brighton-hove.gov.uk::8552068e-af68-466d-8240-da5ec5ba8e15" providerId="AD" clId="Web-{6ED5204A-AACA-497A-98FD-B06A3FF558D3}" dt="2024-12-12T08:24:03.096" v="44" actId="20577"/>
          <ac:spMkLst>
            <pc:docMk/>
            <pc:sldMk cId="1456697050" sldId="284"/>
            <ac:spMk id="6" creationId="{3AE871BE-7772-2243-AAD2-54CE44ABA717}"/>
          </ac:spMkLst>
        </pc:spChg>
      </pc:sldChg>
      <pc:sldChg chg="modSp ord">
        <pc:chgData name="Katie Eberstein" userId="S::katie.eberstein@brighton-hove.gov.uk::8552068e-af68-466d-8240-da5ec5ba8e15" providerId="AD" clId="Web-{6ED5204A-AACA-497A-98FD-B06A3FF558D3}" dt="2024-12-12T08:30:28.077" v="247" actId="20577"/>
        <pc:sldMkLst>
          <pc:docMk/>
          <pc:sldMk cId="2699237442" sldId="285"/>
        </pc:sldMkLst>
        <pc:spChg chg="mod">
          <ac:chgData name="Katie Eberstein" userId="S::katie.eberstein@brighton-hove.gov.uk::8552068e-af68-466d-8240-da5ec5ba8e15" providerId="AD" clId="Web-{6ED5204A-AACA-497A-98FD-B06A3FF558D3}" dt="2024-12-12T08:30:28.077" v="247" actId="20577"/>
          <ac:spMkLst>
            <pc:docMk/>
            <pc:sldMk cId="2699237442" sldId="285"/>
            <ac:spMk id="6" creationId="{3AE871BE-7772-2243-AAD2-54CE44ABA717}"/>
          </ac:spMkLst>
        </pc:spChg>
      </pc:sldChg>
      <pc:sldChg chg="modSp ord">
        <pc:chgData name="Katie Eberstein" userId="S::katie.eberstein@brighton-hove.gov.uk::8552068e-af68-466d-8240-da5ec5ba8e15" providerId="AD" clId="Web-{6ED5204A-AACA-497A-98FD-B06A3FF558D3}" dt="2024-12-12T08:29:22.747" v="196" actId="20577"/>
        <pc:sldMkLst>
          <pc:docMk/>
          <pc:sldMk cId="595486873" sldId="286"/>
        </pc:sldMkLst>
        <pc:spChg chg="mod">
          <ac:chgData name="Katie Eberstein" userId="S::katie.eberstein@brighton-hove.gov.uk::8552068e-af68-466d-8240-da5ec5ba8e15" providerId="AD" clId="Web-{6ED5204A-AACA-497A-98FD-B06A3FF558D3}" dt="2024-12-12T08:29:22.747" v="196" actId="20577"/>
          <ac:spMkLst>
            <pc:docMk/>
            <pc:sldMk cId="595486873" sldId="286"/>
            <ac:spMk id="2" creationId="{55B63C31-007E-9A20-8871-D7283329D3FC}"/>
          </ac:spMkLst>
        </pc:spChg>
      </pc:sldChg>
      <pc:sldChg chg="modSp ord">
        <pc:chgData name="Katie Eberstein" userId="S::katie.eberstein@brighton-hove.gov.uk::8552068e-af68-466d-8240-da5ec5ba8e15" providerId="AD" clId="Web-{6ED5204A-AACA-497A-98FD-B06A3FF558D3}" dt="2024-12-12T08:25:07.130" v="129" actId="20577"/>
        <pc:sldMkLst>
          <pc:docMk/>
          <pc:sldMk cId="110550936" sldId="287"/>
        </pc:sldMkLst>
        <pc:spChg chg="mod">
          <ac:chgData name="Katie Eberstein" userId="S::katie.eberstein@brighton-hove.gov.uk::8552068e-af68-466d-8240-da5ec5ba8e15" providerId="AD" clId="Web-{6ED5204A-AACA-497A-98FD-B06A3FF558D3}" dt="2024-12-12T08:25:07.130" v="129" actId="20577"/>
          <ac:spMkLst>
            <pc:docMk/>
            <pc:sldMk cId="110550936" sldId="287"/>
            <ac:spMk id="2" creationId="{4BA4DD4A-5C70-1AE1-0196-A647C2F3C59F}"/>
          </ac:spMkLst>
        </pc:spChg>
      </pc:sldChg>
      <pc:sldChg chg="modSp ord">
        <pc:chgData name="Katie Eberstein" userId="S::katie.eberstein@brighton-hove.gov.uk::8552068e-af68-466d-8240-da5ec5ba8e15" providerId="AD" clId="Web-{6ED5204A-AACA-497A-98FD-B06A3FF558D3}" dt="2024-12-12T08:25:12.365" v="134" actId="20577"/>
        <pc:sldMkLst>
          <pc:docMk/>
          <pc:sldMk cId="4267904925" sldId="288"/>
        </pc:sldMkLst>
        <pc:spChg chg="mod">
          <ac:chgData name="Katie Eberstein" userId="S::katie.eberstein@brighton-hove.gov.uk::8552068e-af68-466d-8240-da5ec5ba8e15" providerId="AD" clId="Web-{6ED5204A-AACA-497A-98FD-B06A3FF558D3}" dt="2024-12-12T08:25:12.365" v="134" actId="20577"/>
          <ac:spMkLst>
            <pc:docMk/>
            <pc:sldMk cId="4267904925" sldId="288"/>
            <ac:spMk id="2" creationId="{E971BC5E-FDC1-3AE7-F320-A9F2C50AFED0}"/>
          </ac:spMkLst>
        </pc:spChg>
      </pc:sldChg>
      <pc:sldChg chg="modSp new ord">
        <pc:chgData name="Katie Eberstein" userId="S::katie.eberstein@brighton-hove.gov.uk::8552068e-af68-466d-8240-da5ec5ba8e15" providerId="AD" clId="Web-{6ED5204A-AACA-497A-98FD-B06A3FF558D3}" dt="2024-12-12T08:29:03.387" v="189"/>
        <pc:sldMkLst>
          <pc:docMk/>
          <pc:sldMk cId="148461554" sldId="289"/>
        </pc:sldMkLst>
        <pc:spChg chg="mod">
          <ac:chgData name="Katie Eberstein" userId="S::katie.eberstein@brighton-hove.gov.uk::8552068e-af68-466d-8240-da5ec5ba8e15" providerId="AD" clId="Web-{6ED5204A-AACA-497A-98FD-B06A3FF558D3}" dt="2024-12-12T08:29:03.309" v="188" actId="20577"/>
          <ac:spMkLst>
            <pc:docMk/>
            <pc:sldMk cId="148461554" sldId="289"/>
            <ac:spMk id="2" creationId="{B3F4FC9E-A1F5-544E-9C1D-99ADDE941326}"/>
          </ac:spMkLst>
        </pc:spChg>
      </pc:sldChg>
      <pc:sldChg chg="modSp add replId">
        <pc:chgData name="Katie Eberstein" userId="S::katie.eberstein@brighton-hove.gov.uk::8552068e-af68-466d-8240-da5ec5ba8e15" providerId="AD" clId="Web-{6ED5204A-AACA-497A-98FD-B06A3FF558D3}" dt="2024-12-12T08:30:14.436" v="218" actId="20577"/>
        <pc:sldMkLst>
          <pc:docMk/>
          <pc:sldMk cId="3902755401" sldId="290"/>
        </pc:sldMkLst>
        <pc:spChg chg="mod">
          <ac:chgData name="Katie Eberstein" userId="S::katie.eberstein@brighton-hove.gov.uk::8552068e-af68-466d-8240-da5ec5ba8e15" providerId="AD" clId="Web-{6ED5204A-AACA-497A-98FD-B06A3FF558D3}" dt="2024-12-12T08:30:14.436" v="218" actId="20577"/>
          <ac:spMkLst>
            <pc:docMk/>
            <pc:sldMk cId="3902755401" sldId="290"/>
            <ac:spMk id="2" creationId="{55B63C31-007E-9A20-8871-D7283329D3FC}"/>
          </ac:spMkLst>
        </pc:spChg>
      </pc:sldChg>
      <pc:sldChg chg="modSp add replId">
        <pc:chgData name="Katie Eberstein" userId="S::katie.eberstein@brighton-hove.gov.uk::8552068e-af68-466d-8240-da5ec5ba8e15" providerId="AD" clId="Web-{6ED5204A-AACA-497A-98FD-B06A3FF558D3}" dt="2024-12-12T08:30:07.139" v="217" actId="20577"/>
        <pc:sldMkLst>
          <pc:docMk/>
          <pc:sldMk cId="84906314" sldId="291"/>
        </pc:sldMkLst>
        <pc:spChg chg="mod">
          <ac:chgData name="Katie Eberstein" userId="S::katie.eberstein@brighton-hove.gov.uk::8552068e-af68-466d-8240-da5ec5ba8e15" providerId="AD" clId="Web-{6ED5204A-AACA-497A-98FD-B06A3FF558D3}" dt="2024-12-12T08:30:07.139" v="217" actId="20577"/>
          <ac:spMkLst>
            <pc:docMk/>
            <pc:sldMk cId="84906314" sldId="291"/>
            <ac:spMk id="2" creationId="{55B63C31-007E-9A20-8871-D7283329D3FC}"/>
          </ac:spMkLst>
        </pc:spChg>
      </pc:sldChg>
    </pc:docChg>
  </pc:docChgLst>
  <pc:docChgLst>
    <pc:chgData clId="Web-{6ED5204A-AACA-497A-98FD-B06A3FF558D3}"/>
    <pc:docChg chg="modSld">
      <pc:chgData name="" userId="" providerId="" clId="Web-{6ED5204A-AACA-497A-98FD-B06A3FF558D3}" dt="2024-12-12T08:23:23.111" v="2" actId="20577"/>
      <pc:docMkLst>
        <pc:docMk/>
      </pc:docMkLst>
      <pc:sldChg chg="modSp">
        <pc:chgData name="" userId="" providerId="" clId="Web-{6ED5204A-AACA-497A-98FD-B06A3FF558D3}" dt="2024-12-12T08:23:23.111" v="2" actId="20577"/>
        <pc:sldMkLst>
          <pc:docMk/>
          <pc:sldMk cId="3195471039" sldId="282"/>
        </pc:sldMkLst>
        <pc:spChg chg="mod">
          <ac:chgData name="" userId="" providerId="" clId="Web-{6ED5204A-AACA-497A-98FD-B06A3FF558D3}" dt="2024-12-12T08:23:23.111" v="2" actId="20577"/>
          <ac:spMkLst>
            <pc:docMk/>
            <pc:sldMk cId="3195471039" sldId="282"/>
            <ac:spMk id="2" creationId="{55B63C31-007E-9A20-8871-D7283329D3FC}"/>
          </ac:spMkLst>
        </pc:spChg>
      </pc:sldChg>
    </pc:docChg>
  </pc:docChgLst>
  <pc:docChgLst>
    <pc:chgData name="Katie Eberstein" userId="S::katie.eberstein@brighton-hove.gov.uk::8552068e-af68-466d-8240-da5ec5ba8e15" providerId="AD" clId="Web-{9EB5CE0D-716E-4F98-A9DC-20CA76F4B65E}"/>
    <pc:docChg chg="modSld">
      <pc:chgData name="Katie Eberstein" userId="S::katie.eberstein@brighton-hove.gov.uk::8552068e-af68-466d-8240-da5ec5ba8e15" providerId="AD" clId="Web-{9EB5CE0D-716E-4F98-A9DC-20CA76F4B65E}" dt="2025-01-09T12:41:19.496" v="11" actId="20577"/>
      <pc:docMkLst>
        <pc:docMk/>
      </pc:docMkLst>
      <pc:sldChg chg="modSp">
        <pc:chgData name="Katie Eberstein" userId="S::katie.eberstein@brighton-hove.gov.uk::8552068e-af68-466d-8240-da5ec5ba8e15" providerId="AD" clId="Web-{9EB5CE0D-716E-4F98-A9DC-20CA76F4B65E}" dt="2025-01-09T12:41:19.496" v="11" actId="20577"/>
        <pc:sldMkLst>
          <pc:docMk/>
          <pc:sldMk cId="2006109636" sldId="401"/>
        </pc:sldMkLst>
        <pc:spChg chg="mod">
          <ac:chgData name="Katie Eberstein" userId="S::katie.eberstein@brighton-hove.gov.uk::8552068e-af68-466d-8240-da5ec5ba8e15" providerId="AD" clId="Web-{9EB5CE0D-716E-4F98-A9DC-20CA76F4B65E}" dt="2025-01-09T12:41:19.496" v="11" actId="20577"/>
          <ac:spMkLst>
            <pc:docMk/>
            <pc:sldMk cId="2006109636" sldId="401"/>
            <ac:spMk id="4" creationId="{57EF7995-97C1-AFA2-D4FE-35C624D6AC42}"/>
          </ac:spMkLst>
        </pc:spChg>
      </pc:sldChg>
    </pc:docChg>
  </pc:docChgLst>
  <pc:docChgLst>
    <pc:chgData name="fionabyrne" userId="S::fionabyrne_yahoo.co.uk#ext#@brightonandhovecc.onmicrosoft.com::12e31127-826c-439f-9723-34e21cc7763f" providerId="AD" clId="Web-{D9B80B2F-D087-D151-58FA-34FE1E8CAC18}"/>
    <pc:docChg chg="addSld delSld modSld sldOrd">
      <pc:chgData name="fionabyrne" userId="S::fionabyrne_yahoo.co.uk#ext#@brightonandhovecc.onmicrosoft.com::12e31127-826c-439f-9723-34e21cc7763f" providerId="AD" clId="Web-{D9B80B2F-D087-D151-58FA-34FE1E8CAC18}" dt="2024-12-13T13:12:37.046" v="461"/>
      <pc:docMkLst>
        <pc:docMk/>
      </pc:docMkLst>
      <pc:sldChg chg="modSp">
        <pc:chgData name="fionabyrne" userId="S::fionabyrne_yahoo.co.uk#ext#@brightonandhovecc.onmicrosoft.com::12e31127-826c-439f-9723-34e21cc7763f" providerId="AD" clId="Web-{D9B80B2F-D087-D151-58FA-34FE1E8CAC18}" dt="2024-12-13T13:02:46.650" v="339" actId="1076"/>
        <pc:sldMkLst>
          <pc:docMk/>
          <pc:sldMk cId="3334110009" sldId="276"/>
        </pc:sldMkLst>
        <pc:spChg chg="mod">
          <ac:chgData name="fionabyrne" userId="S::fionabyrne_yahoo.co.uk#ext#@brightonandhovecc.onmicrosoft.com::12e31127-826c-439f-9723-34e21cc7763f" providerId="AD" clId="Web-{D9B80B2F-D087-D151-58FA-34FE1E8CAC18}" dt="2024-12-13T13:02:44.135" v="338" actId="20577"/>
          <ac:spMkLst>
            <pc:docMk/>
            <pc:sldMk cId="3334110009" sldId="276"/>
            <ac:spMk id="4" creationId="{57EF7995-97C1-AFA2-D4FE-35C624D6AC42}"/>
          </ac:spMkLst>
        </pc:spChg>
        <pc:picChg chg="mod">
          <ac:chgData name="fionabyrne" userId="S::fionabyrne_yahoo.co.uk#ext#@brightonandhovecc.onmicrosoft.com::12e31127-826c-439f-9723-34e21cc7763f" providerId="AD" clId="Web-{D9B80B2F-D087-D151-58FA-34FE1E8CAC18}" dt="2024-12-13T13:02:46.650" v="339" actId="1076"/>
          <ac:picMkLst>
            <pc:docMk/>
            <pc:sldMk cId="3334110009" sldId="276"/>
            <ac:picMk id="3" creationId="{786923B0-137C-B473-C346-C1DD5EE43AEA}"/>
          </ac:picMkLst>
        </pc:picChg>
      </pc:sldChg>
      <pc:sldChg chg="modSp">
        <pc:chgData name="fionabyrne" userId="S::fionabyrne_yahoo.co.uk#ext#@brightonandhovecc.onmicrosoft.com::12e31127-826c-439f-9723-34e21cc7763f" providerId="AD" clId="Web-{D9B80B2F-D087-D151-58FA-34FE1E8CAC18}" dt="2024-12-13T12:00:41.567" v="0" actId="20577"/>
        <pc:sldMkLst>
          <pc:docMk/>
          <pc:sldMk cId="818524356" sldId="281"/>
        </pc:sldMkLst>
        <pc:spChg chg="mod">
          <ac:chgData name="fionabyrne" userId="S::fionabyrne_yahoo.co.uk#ext#@brightonandhovecc.onmicrosoft.com::12e31127-826c-439f-9723-34e21cc7763f" providerId="AD" clId="Web-{D9B80B2F-D087-D151-58FA-34FE1E8CAC18}" dt="2024-12-13T12:00:41.567" v="0" actId="20577"/>
          <ac:spMkLst>
            <pc:docMk/>
            <pc:sldMk cId="818524356" sldId="281"/>
            <ac:spMk id="4" creationId="{06A93661-6151-7C6B-0174-76087E82B5B1}"/>
          </ac:spMkLst>
        </pc:spChg>
      </pc:sldChg>
      <pc:sldChg chg="addSp modSp">
        <pc:chgData name="fionabyrne" userId="S::fionabyrne_yahoo.co.uk#ext#@brightonandhovecc.onmicrosoft.com::12e31127-826c-439f-9723-34e21cc7763f" providerId="AD" clId="Web-{D9B80B2F-D087-D151-58FA-34FE1E8CAC18}" dt="2024-12-13T12:06:03.391" v="39" actId="1076"/>
        <pc:sldMkLst>
          <pc:docMk/>
          <pc:sldMk cId="269289045" sldId="283"/>
        </pc:sldMkLst>
        <pc:spChg chg="add mod">
          <ac:chgData name="fionabyrne" userId="S::fionabyrne_yahoo.co.uk#ext#@brightonandhovecc.onmicrosoft.com::12e31127-826c-439f-9723-34e21cc7763f" providerId="AD" clId="Web-{D9B80B2F-D087-D151-58FA-34FE1E8CAC18}" dt="2024-12-13T12:06:03.391" v="39" actId="1076"/>
          <ac:spMkLst>
            <pc:docMk/>
            <pc:sldMk cId="269289045" sldId="283"/>
            <ac:spMk id="3" creationId="{0CAD8DF3-9B2D-6BAD-B9CD-0034A6DD3D6B}"/>
          </ac:spMkLst>
        </pc:spChg>
        <pc:picChg chg="mod">
          <ac:chgData name="fionabyrne" userId="S::fionabyrne_yahoo.co.uk#ext#@brightonandhovecc.onmicrosoft.com::12e31127-826c-439f-9723-34e21cc7763f" providerId="AD" clId="Web-{D9B80B2F-D087-D151-58FA-34FE1E8CAC18}" dt="2024-12-13T12:05:00.936" v="30" actId="1076"/>
          <ac:picMkLst>
            <pc:docMk/>
            <pc:sldMk cId="269289045" sldId="283"/>
            <ac:picMk id="8" creationId="{92F2387C-79FA-1866-6CB7-198ED42E75BF}"/>
          </ac:picMkLst>
        </pc:picChg>
      </pc:sldChg>
      <pc:sldChg chg="modSp">
        <pc:chgData name="fionabyrne" userId="S::fionabyrne_yahoo.co.uk#ext#@brightonandhovecc.onmicrosoft.com::12e31127-826c-439f-9723-34e21cc7763f" providerId="AD" clId="Web-{D9B80B2F-D087-D151-58FA-34FE1E8CAC18}" dt="2024-12-13T12:09:45.633" v="115" actId="20577"/>
        <pc:sldMkLst>
          <pc:docMk/>
          <pc:sldMk cId="1456697050" sldId="284"/>
        </pc:sldMkLst>
        <pc:spChg chg="mod">
          <ac:chgData name="fionabyrne" userId="S::fionabyrne_yahoo.co.uk#ext#@brightonandhovecc.onmicrosoft.com::12e31127-826c-439f-9723-34e21cc7763f" providerId="AD" clId="Web-{D9B80B2F-D087-D151-58FA-34FE1E8CAC18}" dt="2024-12-13T12:09:45.633" v="115" actId="20577"/>
          <ac:spMkLst>
            <pc:docMk/>
            <pc:sldMk cId="1456697050" sldId="284"/>
            <ac:spMk id="6" creationId="{3AE871BE-7772-2243-AAD2-54CE44ABA717}"/>
          </ac:spMkLst>
        </pc:spChg>
      </pc:sldChg>
      <pc:sldChg chg="modSp">
        <pc:chgData name="fionabyrne" userId="S::fionabyrne_yahoo.co.uk#ext#@brightonandhovecc.onmicrosoft.com::12e31127-826c-439f-9723-34e21cc7763f" providerId="AD" clId="Web-{D9B80B2F-D087-D151-58FA-34FE1E8CAC18}" dt="2024-12-13T12:12:52.452" v="164" actId="20577"/>
        <pc:sldMkLst>
          <pc:docMk/>
          <pc:sldMk cId="2699237442" sldId="285"/>
        </pc:sldMkLst>
        <pc:spChg chg="mod">
          <ac:chgData name="fionabyrne" userId="S::fionabyrne_yahoo.co.uk#ext#@brightonandhovecc.onmicrosoft.com::12e31127-826c-439f-9723-34e21cc7763f" providerId="AD" clId="Web-{D9B80B2F-D087-D151-58FA-34FE1E8CAC18}" dt="2024-12-13T12:12:52.452" v="164" actId="20577"/>
          <ac:spMkLst>
            <pc:docMk/>
            <pc:sldMk cId="2699237442" sldId="285"/>
            <ac:spMk id="6" creationId="{3AE871BE-7772-2243-AAD2-54CE44ABA717}"/>
          </ac:spMkLst>
        </pc:spChg>
      </pc:sldChg>
      <pc:sldChg chg="del">
        <pc:chgData name="fionabyrne" userId="S::fionabyrne_yahoo.co.uk#ext#@brightonandhovecc.onmicrosoft.com::12e31127-826c-439f-9723-34e21cc7763f" providerId="AD" clId="Web-{D9B80B2F-D087-D151-58FA-34FE1E8CAC18}" dt="2024-12-13T12:09:52.211" v="116"/>
        <pc:sldMkLst>
          <pc:docMk/>
          <pc:sldMk cId="148461554" sldId="289"/>
        </pc:sldMkLst>
      </pc:sldChg>
      <pc:sldChg chg="addSp modSp ord modNotes">
        <pc:chgData name="fionabyrne" userId="S::fionabyrne_yahoo.co.uk#ext#@brightonandhovecc.onmicrosoft.com::12e31127-826c-439f-9723-34e21cc7763f" providerId="AD" clId="Web-{D9B80B2F-D087-D151-58FA-34FE1E8CAC18}" dt="2024-12-13T12:12:02.185" v="152" actId="20577"/>
        <pc:sldMkLst>
          <pc:docMk/>
          <pc:sldMk cId="3902755401" sldId="290"/>
        </pc:sldMkLst>
        <pc:spChg chg="add mod">
          <ac:chgData name="fionabyrne" userId="S::fionabyrne_yahoo.co.uk#ext#@brightonandhovecc.onmicrosoft.com::12e31127-826c-439f-9723-34e21cc7763f" providerId="AD" clId="Web-{D9B80B2F-D087-D151-58FA-34FE1E8CAC18}" dt="2024-12-13T12:08:40.678" v="102" actId="1076"/>
          <ac:spMkLst>
            <pc:docMk/>
            <pc:sldMk cId="3902755401" sldId="290"/>
            <ac:spMk id="3" creationId="{CFD45307-F0C1-9B58-9B51-15646CE8EC58}"/>
          </ac:spMkLst>
        </pc:spChg>
        <pc:spChg chg="add mod">
          <ac:chgData name="fionabyrne" userId="S::fionabyrne_yahoo.co.uk#ext#@brightonandhovecc.onmicrosoft.com::12e31127-826c-439f-9723-34e21cc7763f" providerId="AD" clId="Web-{D9B80B2F-D087-D151-58FA-34FE1E8CAC18}" dt="2024-12-13T12:08:33.568" v="101" actId="1076"/>
          <ac:spMkLst>
            <pc:docMk/>
            <pc:sldMk cId="3902755401" sldId="290"/>
            <ac:spMk id="4" creationId="{116A01C4-09E8-2789-8677-331A64DA59BD}"/>
          </ac:spMkLst>
        </pc:spChg>
        <pc:spChg chg="mod">
          <ac:chgData name="fionabyrne" userId="S::fionabyrne_yahoo.co.uk#ext#@brightonandhovecc.onmicrosoft.com::12e31127-826c-439f-9723-34e21cc7763f" providerId="AD" clId="Web-{D9B80B2F-D087-D151-58FA-34FE1E8CAC18}" dt="2024-12-13T12:12:02.185" v="152" actId="20577"/>
          <ac:spMkLst>
            <pc:docMk/>
            <pc:sldMk cId="3902755401" sldId="290"/>
            <ac:spMk id="6" creationId="{3AE871BE-7772-2243-AAD2-54CE44ABA717}"/>
          </ac:spMkLst>
        </pc:spChg>
        <pc:spChg chg="add mod">
          <ac:chgData name="fionabyrne" userId="S::fionabyrne_yahoo.co.uk#ext#@brightonandhovecc.onmicrosoft.com::12e31127-826c-439f-9723-34e21cc7763f" providerId="AD" clId="Web-{D9B80B2F-D087-D151-58FA-34FE1E8CAC18}" dt="2024-12-13T12:08:45.162" v="103" actId="1076"/>
          <ac:spMkLst>
            <pc:docMk/>
            <pc:sldMk cId="3902755401" sldId="290"/>
            <ac:spMk id="7" creationId="{EBACB15E-1DF8-4202-37C2-528495254654}"/>
          </ac:spMkLst>
        </pc:spChg>
        <pc:spChg chg="add mod">
          <ac:chgData name="fionabyrne" userId="S::fionabyrne_yahoo.co.uk#ext#@brightonandhovecc.onmicrosoft.com::12e31127-826c-439f-9723-34e21cc7763f" providerId="AD" clId="Web-{D9B80B2F-D087-D151-58FA-34FE1E8CAC18}" dt="2024-12-13T12:08:49.256" v="104" actId="1076"/>
          <ac:spMkLst>
            <pc:docMk/>
            <pc:sldMk cId="3902755401" sldId="290"/>
            <ac:spMk id="8" creationId="{B614AA12-1608-2F5F-53A4-6D7DC0D61066}"/>
          </ac:spMkLst>
        </pc:spChg>
      </pc:sldChg>
      <pc:sldChg chg="modSp">
        <pc:chgData name="fionabyrne" userId="S::fionabyrne_yahoo.co.uk#ext#@brightonandhovecc.onmicrosoft.com::12e31127-826c-439f-9723-34e21cc7763f" providerId="AD" clId="Web-{D9B80B2F-D087-D151-58FA-34FE1E8CAC18}" dt="2024-12-13T12:30:39.161" v="241" actId="20577"/>
        <pc:sldMkLst>
          <pc:docMk/>
          <pc:sldMk cId="856782761" sldId="295"/>
        </pc:sldMkLst>
        <pc:spChg chg="mod">
          <ac:chgData name="fionabyrne" userId="S::fionabyrne_yahoo.co.uk#ext#@brightonandhovecc.onmicrosoft.com::12e31127-826c-439f-9723-34e21cc7763f" providerId="AD" clId="Web-{D9B80B2F-D087-D151-58FA-34FE1E8CAC18}" dt="2024-12-13T12:30:39.161" v="241" actId="20577"/>
          <ac:spMkLst>
            <pc:docMk/>
            <pc:sldMk cId="856782761" sldId="295"/>
            <ac:spMk id="6" creationId="{804DF29F-4C80-082C-81E0-D4A2199464FE}"/>
          </ac:spMkLst>
        </pc:spChg>
      </pc:sldChg>
      <pc:sldChg chg="addSp modSp">
        <pc:chgData name="fionabyrne" userId="S::fionabyrne_yahoo.co.uk#ext#@brightonandhovecc.onmicrosoft.com::12e31127-826c-439f-9723-34e21cc7763f" providerId="AD" clId="Web-{D9B80B2F-D087-D151-58FA-34FE1E8CAC18}" dt="2024-12-13T13:12:26.343" v="460" actId="14100"/>
        <pc:sldMkLst>
          <pc:docMk/>
          <pc:sldMk cId="487297225" sldId="296"/>
        </pc:sldMkLst>
        <pc:spChg chg="add mod">
          <ac:chgData name="fionabyrne" userId="S::fionabyrne_yahoo.co.uk#ext#@brightonandhovecc.onmicrosoft.com::12e31127-826c-439f-9723-34e21cc7763f" providerId="AD" clId="Web-{D9B80B2F-D087-D151-58FA-34FE1E8CAC18}" dt="2024-12-13T13:12:01.123" v="459" actId="1076"/>
          <ac:spMkLst>
            <pc:docMk/>
            <pc:sldMk cId="487297225" sldId="296"/>
            <ac:spMk id="3" creationId="{F7E468EC-7D01-1B61-D59E-7C304B118985}"/>
          </ac:spMkLst>
        </pc:spChg>
        <pc:spChg chg="mod">
          <ac:chgData name="fionabyrne" userId="S::fionabyrne_yahoo.co.uk#ext#@brightonandhovecc.onmicrosoft.com::12e31127-826c-439f-9723-34e21cc7763f" providerId="AD" clId="Web-{D9B80B2F-D087-D151-58FA-34FE1E8CAC18}" dt="2024-12-13T13:12:26.343" v="460" actId="14100"/>
          <ac:spMkLst>
            <pc:docMk/>
            <pc:sldMk cId="487297225" sldId="296"/>
            <ac:spMk id="6" creationId="{D2F58025-7486-DFD8-0EE0-8692F336E1C9}"/>
          </ac:spMkLst>
        </pc:spChg>
      </pc:sldChg>
      <pc:sldChg chg="addSp delSp modSp modNotes">
        <pc:chgData name="fionabyrne" userId="S::fionabyrne_yahoo.co.uk#ext#@brightonandhovecc.onmicrosoft.com::12e31127-826c-439f-9723-34e21cc7763f" providerId="AD" clId="Web-{D9B80B2F-D087-D151-58FA-34FE1E8CAC18}" dt="2024-12-13T13:11:08.918" v="441"/>
        <pc:sldMkLst>
          <pc:docMk/>
          <pc:sldMk cId="1851754676" sldId="298"/>
        </pc:sldMkLst>
        <pc:spChg chg="del mod">
          <ac:chgData name="fionabyrne" userId="S::fionabyrne_yahoo.co.uk#ext#@brightonandhovecc.onmicrosoft.com::12e31127-826c-439f-9723-34e21cc7763f" providerId="AD" clId="Web-{D9B80B2F-D087-D151-58FA-34FE1E8CAC18}" dt="2024-12-13T12:42:28.998" v="247"/>
          <ac:spMkLst>
            <pc:docMk/>
            <pc:sldMk cId="1851754676" sldId="298"/>
            <ac:spMk id="3" creationId="{54744BA0-49A7-A3E8-8878-C502C1E67940}"/>
          </ac:spMkLst>
        </pc:spChg>
        <pc:spChg chg="mod">
          <ac:chgData name="fionabyrne" userId="S::fionabyrne_yahoo.co.uk#ext#@brightonandhovecc.onmicrosoft.com::12e31127-826c-439f-9723-34e21cc7763f" providerId="AD" clId="Web-{D9B80B2F-D087-D151-58FA-34FE1E8CAC18}" dt="2024-12-13T12:52:25.801" v="269" actId="1076"/>
          <ac:spMkLst>
            <pc:docMk/>
            <pc:sldMk cId="1851754676" sldId="298"/>
            <ac:spMk id="6" creationId="{68A48509-E2D5-02E6-5EF1-C74F198A09E4}"/>
          </ac:spMkLst>
        </pc:spChg>
        <pc:spChg chg="del">
          <ac:chgData name="fionabyrne" userId="S::fionabyrne_yahoo.co.uk#ext#@brightonandhovecc.onmicrosoft.com::12e31127-826c-439f-9723-34e21cc7763f" providerId="AD" clId="Web-{D9B80B2F-D087-D151-58FA-34FE1E8CAC18}" dt="2024-12-13T12:43:41.017" v="263"/>
          <ac:spMkLst>
            <pc:docMk/>
            <pc:sldMk cId="1851754676" sldId="298"/>
            <ac:spMk id="7" creationId="{8FD9AFBD-6F17-C264-EF81-5887D7F90069}"/>
          </ac:spMkLst>
        </pc:spChg>
        <pc:spChg chg="del mod">
          <ac:chgData name="fionabyrne" userId="S::fionabyrne_yahoo.co.uk#ext#@brightonandhovecc.onmicrosoft.com::12e31127-826c-439f-9723-34e21cc7763f" providerId="AD" clId="Web-{D9B80B2F-D087-D151-58FA-34FE1E8CAC18}" dt="2024-12-13T12:54:06.851" v="286"/>
          <ac:spMkLst>
            <pc:docMk/>
            <pc:sldMk cId="1851754676" sldId="298"/>
            <ac:spMk id="8" creationId="{64E87A32-DF30-14F3-910D-95A2A3F4E15A}"/>
          </ac:spMkLst>
        </pc:spChg>
        <pc:picChg chg="add mod">
          <ac:chgData name="fionabyrne" userId="S::fionabyrne_yahoo.co.uk#ext#@brightonandhovecc.onmicrosoft.com::12e31127-826c-439f-9723-34e21cc7763f" providerId="AD" clId="Web-{D9B80B2F-D087-D151-58FA-34FE1E8CAC18}" dt="2024-12-13T12:53:37.209" v="280" actId="1076"/>
          <ac:picMkLst>
            <pc:docMk/>
            <pc:sldMk cId="1851754676" sldId="298"/>
            <ac:picMk id="9" creationId="{EF487EEC-47E9-8248-0E5E-DBBC385D6B99}"/>
          </ac:picMkLst>
        </pc:picChg>
        <pc:picChg chg="add mod">
          <ac:chgData name="fionabyrne" userId="S::fionabyrne_yahoo.co.uk#ext#@brightonandhovecc.onmicrosoft.com::12e31127-826c-439f-9723-34e21cc7763f" providerId="AD" clId="Web-{D9B80B2F-D087-D151-58FA-34FE1E8CAC18}" dt="2024-12-13T12:52:52.942" v="273" actId="1076"/>
          <ac:picMkLst>
            <pc:docMk/>
            <pc:sldMk cId="1851754676" sldId="298"/>
            <ac:picMk id="10" creationId="{32440FBB-2C5B-D4A8-856A-36527E7C645F}"/>
          </ac:picMkLst>
        </pc:picChg>
        <pc:picChg chg="add del mod">
          <ac:chgData name="fionabyrne" userId="S::fionabyrne_yahoo.co.uk#ext#@brightonandhovecc.onmicrosoft.com::12e31127-826c-439f-9723-34e21cc7763f" providerId="AD" clId="Web-{D9B80B2F-D087-D151-58FA-34FE1E8CAC18}" dt="2024-12-13T12:54:02.273" v="285"/>
          <ac:picMkLst>
            <pc:docMk/>
            <pc:sldMk cId="1851754676" sldId="298"/>
            <ac:picMk id="11" creationId="{976F31E6-680A-D191-BB9F-9CC123897DFA}"/>
          </ac:picMkLst>
        </pc:picChg>
        <pc:picChg chg="add mod">
          <ac:chgData name="fionabyrne" userId="S::fionabyrne_yahoo.co.uk#ext#@brightonandhovecc.onmicrosoft.com::12e31127-826c-439f-9723-34e21cc7763f" providerId="AD" clId="Web-{D9B80B2F-D087-D151-58FA-34FE1E8CAC18}" dt="2024-12-13T13:01:54.305" v="322" actId="14100"/>
          <ac:picMkLst>
            <pc:docMk/>
            <pc:sldMk cId="1851754676" sldId="298"/>
            <ac:picMk id="12" creationId="{4D21B347-FAAD-B4D4-CA2F-943ABE87FA44}"/>
          </ac:picMkLst>
        </pc:picChg>
      </pc:sldChg>
      <pc:sldChg chg="modSp modNotes">
        <pc:chgData name="fionabyrne" userId="S::fionabyrne_yahoo.co.uk#ext#@brightonandhovecc.onmicrosoft.com::12e31127-826c-439f-9723-34e21cc7763f" providerId="AD" clId="Web-{D9B80B2F-D087-D151-58FA-34FE1E8CAC18}" dt="2024-12-13T12:17:41.681" v="217"/>
        <pc:sldMkLst>
          <pc:docMk/>
          <pc:sldMk cId="2098464399" sldId="300"/>
        </pc:sldMkLst>
        <pc:spChg chg="mod">
          <ac:chgData name="fionabyrne" userId="S::fionabyrne_yahoo.co.uk#ext#@brightonandhovecc.onmicrosoft.com::12e31127-826c-439f-9723-34e21cc7763f" providerId="AD" clId="Web-{D9B80B2F-D087-D151-58FA-34FE1E8CAC18}" dt="2024-12-13T12:17:24.634" v="216" actId="20577"/>
          <ac:spMkLst>
            <pc:docMk/>
            <pc:sldMk cId="2098464399" sldId="300"/>
            <ac:spMk id="6" creationId="{6EC8C49A-39B0-729E-6D7A-886D7B9B67A8}"/>
          </ac:spMkLst>
        </pc:spChg>
      </pc:sldChg>
      <pc:sldChg chg="addSp modSp add replId">
        <pc:chgData name="fionabyrne" userId="S::fionabyrne_yahoo.co.uk#ext#@brightonandhovecc.onmicrosoft.com::12e31127-826c-439f-9723-34e21cc7763f" providerId="AD" clId="Web-{D9B80B2F-D087-D151-58FA-34FE1E8CAC18}" dt="2024-12-13T12:15:21.457" v="193" actId="20577"/>
        <pc:sldMkLst>
          <pc:docMk/>
          <pc:sldMk cId="1159362774" sldId="301"/>
        </pc:sldMkLst>
        <pc:spChg chg="mod">
          <ac:chgData name="fionabyrne" userId="S::fionabyrne_yahoo.co.uk#ext#@brightonandhovecc.onmicrosoft.com::12e31127-826c-439f-9723-34e21cc7763f" providerId="AD" clId="Web-{D9B80B2F-D087-D151-58FA-34FE1E8CAC18}" dt="2024-12-13T12:15:21.457" v="193" actId="20577"/>
          <ac:spMkLst>
            <pc:docMk/>
            <pc:sldMk cId="1159362774" sldId="301"/>
            <ac:spMk id="6" creationId="{3AE871BE-7772-2243-AAD2-54CE44ABA717}"/>
          </ac:spMkLst>
        </pc:spChg>
        <pc:picChg chg="add mod">
          <ac:chgData name="fionabyrne" userId="S::fionabyrne_yahoo.co.uk#ext#@brightonandhovecc.onmicrosoft.com::12e31127-826c-439f-9723-34e21cc7763f" providerId="AD" clId="Web-{D9B80B2F-D087-D151-58FA-34FE1E8CAC18}" dt="2024-12-13T12:15:14.692" v="192" actId="1076"/>
          <ac:picMkLst>
            <pc:docMk/>
            <pc:sldMk cId="1159362774" sldId="301"/>
            <ac:picMk id="3" creationId="{F8EBFB9C-89B5-8DFB-5E9F-1406A15A9532}"/>
          </ac:picMkLst>
        </pc:picChg>
      </pc:sldChg>
      <pc:sldChg chg="new del">
        <pc:chgData name="fionabyrne" userId="S::fionabyrne_yahoo.co.uk#ext#@brightonandhovecc.onmicrosoft.com::12e31127-826c-439f-9723-34e21cc7763f" providerId="AD" clId="Web-{D9B80B2F-D087-D151-58FA-34FE1E8CAC18}" dt="2024-12-13T12:06:26.485" v="41"/>
        <pc:sldMkLst>
          <pc:docMk/>
          <pc:sldMk cId="2293986821" sldId="301"/>
        </pc:sldMkLst>
      </pc:sldChg>
      <pc:sldChg chg="addSp delSp modSp add replId">
        <pc:chgData name="fionabyrne" userId="S::fionabyrne_yahoo.co.uk#ext#@brightonandhovecc.onmicrosoft.com::12e31127-826c-439f-9723-34e21cc7763f" providerId="AD" clId="Web-{D9B80B2F-D087-D151-58FA-34FE1E8CAC18}" dt="2024-12-13T13:02:09.727" v="323"/>
        <pc:sldMkLst>
          <pc:docMk/>
          <pc:sldMk cId="3367664117" sldId="302"/>
        </pc:sldMkLst>
        <pc:spChg chg="del">
          <ac:chgData name="fionabyrne" userId="S::fionabyrne_yahoo.co.uk#ext#@brightonandhovecc.onmicrosoft.com::12e31127-826c-439f-9723-34e21cc7763f" providerId="AD" clId="Web-{D9B80B2F-D087-D151-58FA-34FE1E8CAC18}" dt="2024-12-13T12:42:33.702" v="250"/>
          <ac:spMkLst>
            <pc:docMk/>
            <pc:sldMk cId="3367664117" sldId="302"/>
            <ac:spMk id="3" creationId="{54744BA0-49A7-A3E8-8878-C502C1E67940}"/>
          </ac:spMkLst>
        </pc:spChg>
        <pc:spChg chg="del mod">
          <ac:chgData name="fionabyrne" userId="S::fionabyrne_yahoo.co.uk#ext#@brightonandhovecc.onmicrosoft.com::12e31127-826c-439f-9723-34e21cc7763f" providerId="AD" clId="Web-{D9B80B2F-D087-D151-58FA-34FE1E8CAC18}" dt="2024-12-13T12:43:12.156" v="259"/>
          <ac:spMkLst>
            <pc:docMk/>
            <pc:sldMk cId="3367664117" sldId="302"/>
            <ac:spMk id="4" creationId="{57EF7995-97C1-AFA2-D4FE-35C624D6AC42}"/>
          </ac:spMkLst>
        </pc:spChg>
        <pc:spChg chg="del mod">
          <ac:chgData name="fionabyrne" userId="S::fionabyrne_yahoo.co.uk#ext#@brightonandhovecc.onmicrosoft.com::12e31127-826c-439f-9723-34e21cc7763f" providerId="AD" clId="Web-{D9B80B2F-D087-D151-58FA-34FE1E8CAC18}" dt="2024-12-13T12:43:04.375" v="257"/>
          <ac:spMkLst>
            <pc:docMk/>
            <pc:sldMk cId="3367664117" sldId="302"/>
            <ac:spMk id="6" creationId="{68A48509-E2D5-02E6-5EF1-C74F198A09E4}"/>
          </ac:spMkLst>
        </pc:spChg>
        <pc:spChg chg="mod">
          <ac:chgData name="fionabyrne" userId="S::fionabyrne_yahoo.co.uk#ext#@brightonandhovecc.onmicrosoft.com::12e31127-826c-439f-9723-34e21cc7763f" providerId="AD" clId="Web-{D9B80B2F-D087-D151-58FA-34FE1E8CAC18}" dt="2024-12-13T12:58:20.266" v="317" actId="1076"/>
          <ac:spMkLst>
            <pc:docMk/>
            <pc:sldMk cId="3367664117" sldId="302"/>
            <ac:spMk id="7" creationId="{8FD9AFBD-6F17-C264-EF81-5887D7F90069}"/>
          </ac:spMkLst>
        </pc:spChg>
        <pc:spChg chg="mod">
          <ac:chgData name="fionabyrne" userId="S::fionabyrne_yahoo.co.uk#ext#@brightonandhovecc.onmicrosoft.com::12e31127-826c-439f-9723-34e21cc7763f" providerId="AD" clId="Web-{D9B80B2F-D087-D151-58FA-34FE1E8CAC18}" dt="2024-12-13T12:54:23.180" v="288" actId="1076"/>
          <ac:spMkLst>
            <pc:docMk/>
            <pc:sldMk cId="3367664117" sldId="302"/>
            <ac:spMk id="8" creationId="{64E87A32-DF30-14F3-910D-95A2A3F4E15A}"/>
          </ac:spMkLst>
        </pc:spChg>
        <pc:spChg chg="add mod">
          <ac:chgData name="fionabyrne" userId="S::fionabyrne_yahoo.co.uk#ext#@brightonandhovecc.onmicrosoft.com::12e31127-826c-439f-9723-34e21cc7763f" providerId="AD" clId="Web-{D9B80B2F-D087-D151-58FA-34FE1E8CAC18}" dt="2024-12-13T12:58:30.329" v="318" actId="1076"/>
          <ac:spMkLst>
            <pc:docMk/>
            <pc:sldMk cId="3367664117" sldId="302"/>
            <ac:spMk id="9" creationId="{0020ECFF-780E-5646-0EAD-F3DE60144444}"/>
          </ac:spMkLst>
        </pc:spChg>
        <pc:picChg chg="add mod">
          <ac:chgData name="fionabyrne" userId="S::fionabyrne_yahoo.co.uk#ext#@brightonandhovecc.onmicrosoft.com::12e31127-826c-439f-9723-34e21cc7763f" providerId="AD" clId="Web-{D9B80B2F-D087-D151-58FA-34FE1E8CAC18}" dt="2024-12-13T12:55:04.556" v="296" actId="1076"/>
          <ac:picMkLst>
            <pc:docMk/>
            <pc:sldMk cId="3367664117" sldId="302"/>
            <ac:picMk id="11" creationId="{2268CEFC-E3D6-625E-7CE2-E16C528502A3}"/>
          </ac:picMkLst>
        </pc:picChg>
        <pc:picChg chg="add mod">
          <ac:chgData name="fionabyrne" userId="S::fionabyrne_yahoo.co.uk#ext#@brightonandhovecc.onmicrosoft.com::12e31127-826c-439f-9723-34e21cc7763f" providerId="AD" clId="Web-{D9B80B2F-D087-D151-58FA-34FE1E8CAC18}" dt="2024-12-13T12:58:00.359" v="312" actId="1076"/>
          <ac:picMkLst>
            <pc:docMk/>
            <pc:sldMk cId="3367664117" sldId="302"/>
            <ac:picMk id="12" creationId="{5EC4D1C8-7759-BBF5-9691-3FC161DD9DFF}"/>
          </ac:picMkLst>
        </pc:picChg>
        <pc:picChg chg="add del mod">
          <ac:chgData name="fionabyrne" userId="S::fionabyrne_yahoo.co.uk#ext#@brightonandhovecc.onmicrosoft.com::12e31127-826c-439f-9723-34e21cc7763f" providerId="AD" clId="Web-{D9B80B2F-D087-D151-58FA-34FE1E8CAC18}" dt="2024-12-13T13:02:09.727" v="323"/>
          <ac:picMkLst>
            <pc:docMk/>
            <pc:sldMk cId="3367664117" sldId="302"/>
            <ac:picMk id="13" creationId="{6C649B5E-C962-4624-E9A4-5369757D102F}"/>
          </ac:picMkLst>
        </pc:picChg>
        <pc:picChg chg="add mod">
          <ac:chgData name="fionabyrne" userId="S::fionabyrne_yahoo.co.uk#ext#@brightonandhovecc.onmicrosoft.com::12e31127-826c-439f-9723-34e21cc7763f" providerId="AD" clId="Web-{D9B80B2F-D087-D151-58FA-34FE1E8CAC18}" dt="2024-12-13T12:58:16.828" v="316" actId="14100"/>
          <ac:picMkLst>
            <pc:docMk/>
            <pc:sldMk cId="3367664117" sldId="302"/>
            <ac:picMk id="14" creationId="{7D9C3DA2-ECB4-C1E1-10F2-2427947E62E6}"/>
          </ac:picMkLst>
        </pc:picChg>
      </pc:sldChg>
      <pc:sldChg chg="addSp delSp modSp add replId">
        <pc:chgData name="fionabyrne" userId="S::fionabyrne_yahoo.co.uk#ext#@brightonandhovecc.onmicrosoft.com::12e31127-826c-439f-9723-34e21cc7763f" providerId="AD" clId="Web-{D9B80B2F-D087-D151-58FA-34FE1E8CAC18}" dt="2024-12-13T13:04:53.624" v="379" actId="20577"/>
        <pc:sldMkLst>
          <pc:docMk/>
          <pc:sldMk cId="2355863780" sldId="303"/>
        </pc:sldMkLst>
        <pc:spChg chg="add mod">
          <ac:chgData name="fionabyrne" userId="S::fionabyrne_yahoo.co.uk#ext#@brightonandhovecc.onmicrosoft.com::12e31127-826c-439f-9723-34e21cc7763f" providerId="AD" clId="Web-{D9B80B2F-D087-D151-58FA-34FE1E8CAC18}" dt="2024-12-13T13:04:53.624" v="379" actId="20577"/>
          <ac:spMkLst>
            <pc:docMk/>
            <pc:sldMk cId="2355863780" sldId="303"/>
            <ac:spMk id="3" creationId="{60427230-752B-767B-BD13-4C503E76A06E}"/>
          </ac:spMkLst>
        </pc:spChg>
        <pc:spChg chg="del">
          <ac:chgData name="fionabyrne" userId="S::fionabyrne_yahoo.co.uk#ext#@brightonandhovecc.onmicrosoft.com::12e31127-826c-439f-9723-34e21cc7763f" providerId="AD" clId="Web-{D9B80B2F-D087-D151-58FA-34FE1E8CAC18}" dt="2024-12-13T13:03:53.965" v="343"/>
          <ac:spMkLst>
            <pc:docMk/>
            <pc:sldMk cId="2355863780" sldId="303"/>
            <ac:spMk id="7" creationId="{8FD9AFBD-6F17-C264-EF81-5887D7F90069}"/>
          </ac:spMkLst>
        </pc:spChg>
        <pc:spChg chg="del">
          <ac:chgData name="fionabyrne" userId="S::fionabyrne_yahoo.co.uk#ext#@brightonandhovecc.onmicrosoft.com::12e31127-826c-439f-9723-34e21cc7763f" providerId="AD" clId="Web-{D9B80B2F-D087-D151-58FA-34FE1E8CAC18}" dt="2024-12-13T13:04:00.872" v="344"/>
          <ac:spMkLst>
            <pc:docMk/>
            <pc:sldMk cId="2355863780" sldId="303"/>
            <ac:spMk id="8" creationId="{64E87A32-DF30-14F3-910D-95A2A3F4E15A}"/>
          </ac:spMkLst>
        </pc:spChg>
        <pc:spChg chg="del">
          <ac:chgData name="fionabyrne" userId="S::fionabyrne_yahoo.co.uk#ext#@brightonandhovecc.onmicrosoft.com::12e31127-826c-439f-9723-34e21cc7763f" providerId="AD" clId="Web-{D9B80B2F-D087-D151-58FA-34FE1E8CAC18}" dt="2024-12-13T13:03:50.778" v="342"/>
          <ac:spMkLst>
            <pc:docMk/>
            <pc:sldMk cId="2355863780" sldId="303"/>
            <ac:spMk id="9" creationId="{0020ECFF-780E-5646-0EAD-F3DE60144444}"/>
          </ac:spMkLst>
        </pc:spChg>
        <pc:picChg chg="del">
          <ac:chgData name="fionabyrne" userId="S::fionabyrne_yahoo.co.uk#ext#@brightonandhovecc.onmicrosoft.com::12e31127-826c-439f-9723-34e21cc7763f" providerId="AD" clId="Web-{D9B80B2F-D087-D151-58FA-34FE1E8CAC18}" dt="2024-12-13T13:03:46.152" v="341"/>
          <ac:picMkLst>
            <pc:docMk/>
            <pc:sldMk cId="2355863780" sldId="303"/>
            <ac:picMk id="12" creationId="{5EC4D1C8-7759-BBF5-9691-3FC161DD9DFF}"/>
          </ac:picMkLst>
        </pc:picChg>
        <pc:picChg chg="mod">
          <ac:chgData name="fionabyrne" userId="S::fionabyrne_yahoo.co.uk#ext#@brightonandhovecc.onmicrosoft.com::12e31127-826c-439f-9723-34e21cc7763f" providerId="AD" clId="Web-{D9B80B2F-D087-D151-58FA-34FE1E8CAC18}" dt="2024-12-13T13:04:33.623" v="374" actId="1076"/>
          <ac:picMkLst>
            <pc:docMk/>
            <pc:sldMk cId="2355863780" sldId="303"/>
            <ac:picMk id="14" creationId="{7D9C3DA2-ECB4-C1E1-10F2-2427947E62E6}"/>
          </ac:picMkLst>
        </pc:picChg>
      </pc:sldChg>
      <pc:sldChg chg="add replId">
        <pc:chgData name="fionabyrne" userId="S::fionabyrne_yahoo.co.uk#ext#@brightonandhovecc.onmicrosoft.com::12e31127-826c-439f-9723-34e21cc7763f" providerId="AD" clId="Web-{D9B80B2F-D087-D151-58FA-34FE1E8CAC18}" dt="2024-12-13T13:12:37.046" v="461"/>
        <pc:sldMkLst>
          <pc:docMk/>
          <pc:sldMk cId="2758914449" sldId="304"/>
        </pc:sldMkLst>
      </pc:sldChg>
    </pc:docChg>
  </pc:docChgLst>
  <pc:docChgLst>
    <pc:chgData name="Katie Eberstein" userId="S::katie.eberstein@brighton-hove.gov.uk::8552068e-af68-466d-8240-da5ec5ba8e15" providerId="AD" clId="Web-{C2B41BC3-5483-48EE-A5E5-88F9BD58DFD0}"/>
    <pc:docChg chg="addSld delSld modSld sldOrd">
      <pc:chgData name="Katie Eberstein" userId="S::katie.eberstein@brighton-hove.gov.uk::8552068e-af68-466d-8240-da5ec5ba8e15" providerId="AD" clId="Web-{C2B41BC3-5483-48EE-A5E5-88F9BD58DFD0}" dt="2025-01-05T14:41:33.466" v="536"/>
      <pc:docMkLst>
        <pc:docMk/>
      </pc:docMkLst>
      <pc:sldChg chg="modSp">
        <pc:chgData name="Katie Eberstein" userId="S::katie.eberstein@brighton-hove.gov.uk::8552068e-af68-466d-8240-da5ec5ba8e15" providerId="AD" clId="Web-{C2B41BC3-5483-48EE-A5E5-88F9BD58DFD0}" dt="2025-01-05T14:35:36.835" v="447" actId="1076"/>
        <pc:sldMkLst>
          <pc:docMk/>
          <pc:sldMk cId="110991941" sldId="274"/>
        </pc:sldMkLst>
        <pc:spChg chg="mod">
          <ac:chgData name="Katie Eberstein" userId="S::katie.eberstein@brighton-hove.gov.uk::8552068e-af68-466d-8240-da5ec5ba8e15" providerId="AD" clId="Web-{C2B41BC3-5483-48EE-A5E5-88F9BD58DFD0}" dt="2025-01-05T14:35:36.835" v="447" actId="1076"/>
          <ac:spMkLst>
            <pc:docMk/>
            <pc:sldMk cId="110991941" sldId="274"/>
            <ac:spMk id="7" creationId="{215E96FB-F13F-7B49-ABBE-23E7A5815DF1}"/>
          </ac:spMkLst>
        </pc:spChg>
        <pc:picChg chg="mod">
          <ac:chgData name="Katie Eberstein" userId="S::katie.eberstein@brighton-hove.gov.uk::8552068e-af68-466d-8240-da5ec5ba8e15" providerId="AD" clId="Web-{C2B41BC3-5483-48EE-A5E5-88F9BD58DFD0}" dt="2025-01-05T14:35:33.476" v="446" actId="1076"/>
          <ac:picMkLst>
            <pc:docMk/>
            <pc:sldMk cId="110991941" sldId="274"/>
            <ac:picMk id="3" creationId="{048150F9-AFC9-F4CA-24FD-3BD9D7074A80}"/>
          </ac:picMkLst>
        </pc:picChg>
      </pc:sldChg>
      <pc:sldChg chg="addSp modSp modNotes">
        <pc:chgData name="Katie Eberstein" userId="S::katie.eberstein@brighton-hove.gov.uk::8552068e-af68-466d-8240-da5ec5ba8e15" providerId="AD" clId="Web-{C2B41BC3-5483-48EE-A5E5-88F9BD58DFD0}" dt="2025-01-05T14:39:08.629" v="473" actId="1076"/>
        <pc:sldMkLst>
          <pc:docMk/>
          <pc:sldMk cId="1074445280" sldId="275"/>
        </pc:sldMkLst>
        <pc:spChg chg="mod">
          <ac:chgData name="Katie Eberstein" userId="S::katie.eberstein@brighton-hove.gov.uk::8552068e-af68-466d-8240-da5ec5ba8e15" providerId="AD" clId="Web-{C2B41BC3-5483-48EE-A5E5-88F9BD58DFD0}" dt="2025-01-05T14:36:04.884" v="449" actId="14100"/>
          <ac:spMkLst>
            <pc:docMk/>
            <pc:sldMk cId="1074445280" sldId="275"/>
            <ac:spMk id="6" creationId="{6EC8C49A-39B0-729E-6D7A-886D7B9B67A8}"/>
          </ac:spMkLst>
        </pc:spChg>
        <pc:picChg chg="add mod">
          <ac:chgData name="Katie Eberstein" userId="S::katie.eberstein@brighton-hove.gov.uk::8552068e-af68-466d-8240-da5ec5ba8e15" providerId="AD" clId="Web-{C2B41BC3-5483-48EE-A5E5-88F9BD58DFD0}" dt="2025-01-05T14:37:02.903" v="461" actId="14100"/>
          <ac:picMkLst>
            <pc:docMk/>
            <pc:sldMk cId="1074445280" sldId="275"/>
            <ac:picMk id="3" creationId="{3466BDAF-232F-1145-9924-070BD87C3E49}"/>
          </ac:picMkLst>
        </pc:picChg>
        <pc:picChg chg="mod">
          <ac:chgData name="Katie Eberstein" userId="S::katie.eberstein@brighton-hove.gov.uk::8552068e-af68-466d-8240-da5ec5ba8e15" providerId="AD" clId="Web-{C2B41BC3-5483-48EE-A5E5-88F9BD58DFD0}" dt="2025-01-05T14:36:19.572" v="455" actId="1076"/>
          <ac:picMkLst>
            <pc:docMk/>
            <pc:sldMk cId="1074445280" sldId="275"/>
            <ac:picMk id="4" creationId="{D3851937-0B21-2EF1-017D-81CE36AF9728}"/>
          </ac:picMkLst>
        </pc:picChg>
        <pc:picChg chg="mod">
          <ac:chgData name="Katie Eberstein" userId="S::katie.eberstein@brighton-hove.gov.uk::8552068e-af68-466d-8240-da5ec5ba8e15" providerId="AD" clId="Web-{C2B41BC3-5483-48EE-A5E5-88F9BD58DFD0}" dt="2025-01-05T14:37:27.295" v="463" actId="1076"/>
          <ac:picMkLst>
            <pc:docMk/>
            <pc:sldMk cId="1074445280" sldId="275"/>
            <ac:picMk id="7" creationId="{09337DDA-9204-6087-F13B-FEF763DDCCAF}"/>
          </ac:picMkLst>
        </pc:picChg>
        <pc:picChg chg="mod">
          <ac:chgData name="Katie Eberstein" userId="S::katie.eberstein@brighton-hove.gov.uk::8552068e-af68-466d-8240-da5ec5ba8e15" providerId="AD" clId="Web-{C2B41BC3-5483-48EE-A5E5-88F9BD58DFD0}" dt="2025-01-05T14:36:11.697" v="452" actId="1076"/>
          <ac:picMkLst>
            <pc:docMk/>
            <pc:sldMk cId="1074445280" sldId="275"/>
            <ac:picMk id="8" creationId="{F6BD2ADF-35AC-0C77-9F65-C6A303941393}"/>
          </ac:picMkLst>
        </pc:picChg>
        <pc:picChg chg="mod">
          <ac:chgData name="Katie Eberstein" userId="S::katie.eberstein@brighton-hove.gov.uk::8552068e-af68-466d-8240-da5ec5ba8e15" providerId="AD" clId="Web-{C2B41BC3-5483-48EE-A5E5-88F9BD58DFD0}" dt="2025-01-05T14:39:08.629" v="473" actId="1076"/>
          <ac:picMkLst>
            <pc:docMk/>
            <pc:sldMk cId="1074445280" sldId="275"/>
            <ac:picMk id="9" creationId="{1555AE1A-ABA6-7148-904F-FFCD2B60B6C0}"/>
          </ac:picMkLst>
        </pc:picChg>
        <pc:picChg chg="add mod">
          <ac:chgData name="Katie Eberstein" userId="S::katie.eberstein@brighton-hove.gov.uk::8552068e-af68-466d-8240-da5ec5ba8e15" providerId="AD" clId="Web-{C2B41BC3-5483-48EE-A5E5-88F9BD58DFD0}" dt="2025-01-05T14:37:32.905" v="465" actId="14100"/>
          <ac:picMkLst>
            <pc:docMk/>
            <pc:sldMk cId="1074445280" sldId="275"/>
            <ac:picMk id="10" creationId="{CD966C55-9F81-F38D-38AA-EBF319AF7F3B}"/>
          </ac:picMkLst>
        </pc:picChg>
        <pc:picChg chg="add mod">
          <ac:chgData name="Katie Eberstein" userId="S::katie.eberstein@brighton-hove.gov.uk::8552068e-af68-466d-8240-da5ec5ba8e15" providerId="AD" clId="Web-{C2B41BC3-5483-48EE-A5E5-88F9BD58DFD0}" dt="2025-01-05T14:39:04.691" v="472" actId="14100"/>
          <ac:picMkLst>
            <pc:docMk/>
            <pc:sldMk cId="1074445280" sldId="275"/>
            <ac:picMk id="11" creationId="{BFC9E69C-E959-E528-00D1-102DD5939B2E}"/>
          </ac:picMkLst>
        </pc:picChg>
      </pc:sldChg>
      <pc:sldChg chg="modSp ord modNotes">
        <pc:chgData name="Katie Eberstein" userId="S::katie.eberstein@brighton-hove.gov.uk::8552068e-af68-466d-8240-da5ec5ba8e15" providerId="AD" clId="Web-{C2B41BC3-5483-48EE-A5E5-88F9BD58DFD0}" dt="2025-01-05T14:27:20.056" v="358"/>
        <pc:sldMkLst>
          <pc:docMk/>
          <pc:sldMk cId="818524356" sldId="281"/>
        </pc:sldMkLst>
        <pc:spChg chg="mod">
          <ac:chgData name="Katie Eberstein" userId="S::katie.eberstein@brighton-hove.gov.uk::8552068e-af68-466d-8240-da5ec5ba8e15" providerId="AD" clId="Web-{C2B41BC3-5483-48EE-A5E5-88F9BD58DFD0}" dt="2025-01-05T14:26:47.679" v="311" actId="14100"/>
          <ac:spMkLst>
            <pc:docMk/>
            <pc:sldMk cId="818524356" sldId="281"/>
            <ac:spMk id="4" creationId="{06A93661-6151-7C6B-0174-76087E82B5B1}"/>
          </ac:spMkLst>
        </pc:spChg>
        <pc:picChg chg="mod">
          <ac:chgData name="Katie Eberstein" userId="S::katie.eberstein@brighton-hove.gov.uk::8552068e-af68-466d-8240-da5ec5ba8e15" providerId="AD" clId="Web-{C2B41BC3-5483-48EE-A5E5-88F9BD58DFD0}" dt="2025-01-05T14:26:39.210" v="309" actId="14100"/>
          <ac:picMkLst>
            <pc:docMk/>
            <pc:sldMk cId="818524356" sldId="281"/>
            <ac:picMk id="3" creationId="{00F3BA92-08AD-93CE-C5CF-3466466F8AAD}"/>
          </ac:picMkLst>
        </pc:picChg>
      </pc:sldChg>
      <pc:sldChg chg="addSp modSp">
        <pc:chgData name="Katie Eberstein" userId="S::katie.eberstein@brighton-hove.gov.uk::8552068e-af68-466d-8240-da5ec5ba8e15" providerId="AD" clId="Web-{C2B41BC3-5483-48EE-A5E5-88F9BD58DFD0}" dt="2025-01-05T14:25:22.939" v="300" actId="20577"/>
        <pc:sldMkLst>
          <pc:docMk/>
          <pc:sldMk cId="269289045" sldId="283"/>
        </pc:sldMkLst>
        <pc:spChg chg="mod">
          <ac:chgData name="Katie Eberstein" userId="S::katie.eberstein@brighton-hove.gov.uk::8552068e-af68-466d-8240-da5ec5ba8e15" providerId="AD" clId="Web-{C2B41BC3-5483-48EE-A5E5-88F9BD58DFD0}" dt="2025-01-05T14:25:22.939" v="300" actId="20577"/>
          <ac:spMkLst>
            <pc:docMk/>
            <pc:sldMk cId="269289045" sldId="283"/>
            <ac:spMk id="2" creationId="{55B63C31-007E-9A20-8871-D7283329D3FC}"/>
          </ac:spMkLst>
        </pc:spChg>
        <pc:spChg chg="mod">
          <ac:chgData name="Katie Eberstein" userId="S::katie.eberstein@brighton-hove.gov.uk::8552068e-af68-466d-8240-da5ec5ba8e15" providerId="AD" clId="Web-{C2B41BC3-5483-48EE-A5E5-88F9BD58DFD0}" dt="2025-01-05T14:25:16.236" v="298" actId="1076"/>
          <ac:spMkLst>
            <pc:docMk/>
            <pc:sldMk cId="269289045" sldId="283"/>
            <ac:spMk id="3" creationId="{0CAD8DF3-9B2D-6BAD-B9CD-0034A6DD3D6B}"/>
          </ac:spMkLst>
        </pc:spChg>
        <pc:spChg chg="add mod">
          <ac:chgData name="Katie Eberstein" userId="S::katie.eberstein@brighton-hove.gov.uk::8552068e-af68-466d-8240-da5ec5ba8e15" providerId="AD" clId="Web-{C2B41BC3-5483-48EE-A5E5-88F9BD58DFD0}" dt="2025-01-05T14:24:54.797" v="295"/>
          <ac:spMkLst>
            <pc:docMk/>
            <pc:sldMk cId="269289045" sldId="283"/>
            <ac:spMk id="4" creationId="{F371D2E0-C35C-16CE-9ADE-46F765FA4621}"/>
          </ac:spMkLst>
        </pc:spChg>
        <pc:picChg chg="mod">
          <ac:chgData name="Katie Eberstein" userId="S::katie.eberstein@brighton-hove.gov.uk::8552068e-af68-466d-8240-da5ec5ba8e15" providerId="AD" clId="Web-{C2B41BC3-5483-48EE-A5E5-88F9BD58DFD0}" dt="2025-01-05T14:25:04.251" v="297" actId="1076"/>
          <ac:picMkLst>
            <pc:docMk/>
            <pc:sldMk cId="269289045" sldId="283"/>
            <ac:picMk id="8" creationId="{92F2387C-79FA-1866-6CB7-198ED42E75BF}"/>
          </ac:picMkLst>
        </pc:picChg>
      </pc:sldChg>
      <pc:sldChg chg="modSp">
        <pc:chgData name="Katie Eberstein" userId="S::katie.eberstein@brighton-hove.gov.uk::8552068e-af68-466d-8240-da5ec5ba8e15" providerId="AD" clId="Web-{C2B41BC3-5483-48EE-A5E5-88F9BD58DFD0}" dt="2025-01-05T14:10:23.907" v="32" actId="20577"/>
        <pc:sldMkLst>
          <pc:docMk/>
          <pc:sldMk cId="1456697050" sldId="284"/>
        </pc:sldMkLst>
        <pc:spChg chg="mod">
          <ac:chgData name="Katie Eberstein" userId="S::katie.eberstein@brighton-hove.gov.uk::8552068e-af68-466d-8240-da5ec5ba8e15" providerId="AD" clId="Web-{C2B41BC3-5483-48EE-A5E5-88F9BD58DFD0}" dt="2025-01-05T14:10:23.907" v="32" actId="20577"/>
          <ac:spMkLst>
            <pc:docMk/>
            <pc:sldMk cId="1456697050" sldId="284"/>
            <ac:spMk id="2" creationId="{55B63C31-007E-9A20-8871-D7283329D3FC}"/>
          </ac:spMkLst>
        </pc:spChg>
        <pc:spChg chg="mod">
          <ac:chgData name="Katie Eberstein" userId="S::katie.eberstein@brighton-hove.gov.uk::8552068e-af68-466d-8240-da5ec5ba8e15" providerId="AD" clId="Web-{C2B41BC3-5483-48EE-A5E5-88F9BD58DFD0}" dt="2025-01-05T14:09:50.749" v="15" actId="20577"/>
          <ac:spMkLst>
            <pc:docMk/>
            <pc:sldMk cId="1456697050" sldId="284"/>
            <ac:spMk id="6" creationId="{3AE871BE-7772-2243-AAD2-54CE44ABA717}"/>
          </ac:spMkLst>
        </pc:spChg>
      </pc:sldChg>
      <pc:sldChg chg="addSp modSp">
        <pc:chgData name="Katie Eberstein" userId="S::katie.eberstein@brighton-hove.gov.uk::8552068e-af68-466d-8240-da5ec5ba8e15" providerId="AD" clId="Web-{C2B41BC3-5483-48EE-A5E5-88F9BD58DFD0}" dt="2025-01-05T14:21:01.077" v="198" actId="20577"/>
        <pc:sldMkLst>
          <pc:docMk/>
          <pc:sldMk cId="2699237442" sldId="285"/>
        </pc:sldMkLst>
        <pc:spChg chg="add mod">
          <ac:chgData name="Katie Eberstein" userId="S::katie.eberstein@brighton-hove.gov.uk::8552068e-af68-466d-8240-da5ec5ba8e15" providerId="AD" clId="Web-{C2B41BC3-5483-48EE-A5E5-88F9BD58DFD0}" dt="2025-01-05T14:19:31.727" v="156"/>
          <ac:spMkLst>
            <pc:docMk/>
            <pc:sldMk cId="2699237442" sldId="285"/>
            <ac:spMk id="3" creationId="{CDE1CEC9-6C61-F82E-F31A-D2B75EA7C51C}"/>
          </ac:spMkLst>
        </pc:spChg>
        <pc:spChg chg="add mod">
          <ac:chgData name="Katie Eberstein" userId="S::katie.eberstein@brighton-hove.gov.uk::8552068e-af68-466d-8240-da5ec5ba8e15" providerId="AD" clId="Web-{C2B41BC3-5483-48EE-A5E5-88F9BD58DFD0}" dt="2025-01-05T14:19:43.181" v="158"/>
          <ac:spMkLst>
            <pc:docMk/>
            <pc:sldMk cId="2699237442" sldId="285"/>
            <ac:spMk id="4" creationId="{FB564B62-3F09-96A1-8C8F-730D4FC9C8E3}"/>
          </ac:spMkLst>
        </pc:spChg>
        <pc:spChg chg="mod">
          <ac:chgData name="Katie Eberstein" userId="S::katie.eberstein@brighton-hove.gov.uk::8552068e-af68-466d-8240-da5ec5ba8e15" providerId="AD" clId="Web-{C2B41BC3-5483-48EE-A5E5-88F9BD58DFD0}" dt="2025-01-05T14:21:01.077" v="198" actId="20577"/>
          <ac:spMkLst>
            <pc:docMk/>
            <pc:sldMk cId="2699237442" sldId="285"/>
            <ac:spMk id="6" creationId="{3AE871BE-7772-2243-AAD2-54CE44ABA717}"/>
          </ac:spMkLst>
        </pc:spChg>
        <pc:spChg chg="add mod">
          <ac:chgData name="Katie Eberstein" userId="S::katie.eberstein@brighton-hove.gov.uk::8552068e-af68-466d-8240-da5ec5ba8e15" providerId="AD" clId="Web-{C2B41BC3-5483-48EE-A5E5-88F9BD58DFD0}" dt="2025-01-05T14:19:37.540" v="157"/>
          <ac:spMkLst>
            <pc:docMk/>
            <pc:sldMk cId="2699237442" sldId="285"/>
            <ac:spMk id="7" creationId="{71C0E325-13EF-1318-24C7-75A057CEDDCF}"/>
          </ac:spMkLst>
        </pc:spChg>
        <pc:spChg chg="add mod">
          <ac:chgData name="Katie Eberstein" userId="S::katie.eberstein@brighton-hove.gov.uk::8552068e-af68-466d-8240-da5ec5ba8e15" providerId="AD" clId="Web-{C2B41BC3-5483-48EE-A5E5-88F9BD58DFD0}" dt="2025-01-05T14:19:48.541" v="159"/>
          <ac:spMkLst>
            <pc:docMk/>
            <pc:sldMk cId="2699237442" sldId="285"/>
            <ac:spMk id="8" creationId="{5254EB34-10AD-9B7F-CAAA-3F8D570ADA32}"/>
          </ac:spMkLst>
        </pc:spChg>
      </pc:sldChg>
      <pc:sldChg chg="addSp delSp modSp modNotes">
        <pc:chgData name="Katie Eberstein" userId="S::katie.eberstein@brighton-hove.gov.uk::8552068e-af68-466d-8240-da5ec5ba8e15" providerId="AD" clId="Web-{C2B41BC3-5483-48EE-A5E5-88F9BD58DFD0}" dt="2025-01-05T14:32:12.808" v="392" actId="14100"/>
        <pc:sldMkLst>
          <pc:docMk/>
          <pc:sldMk cId="3902755401" sldId="290"/>
        </pc:sldMkLst>
        <pc:spChg chg="mod">
          <ac:chgData name="Katie Eberstein" userId="S::katie.eberstein@brighton-hove.gov.uk::8552068e-af68-466d-8240-da5ec5ba8e15" providerId="AD" clId="Web-{C2B41BC3-5483-48EE-A5E5-88F9BD58DFD0}" dt="2025-01-05T14:12:30.071" v="63" actId="20577"/>
          <ac:spMkLst>
            <pc:docMk/>
            <pc:sldMk cId="3902755401" sldId="290"/>
            <ac:spMk id="2" creationId="{55B63C31-007E-9A20-8871-D7283329D3FC}"/>
          </ac:spMkLst>
        </pc:spChg>
        <pc:spChg chg="del">
          <ac:chgData name="Katie Eberstein" userId="S::katie.eberstein@brighton-hove.gov.uk::8552068e-af68-466d-8240-da5ec5ba8e15" providerId="AD" clId="Web-{C2B41BC3-5483-48EE-A5E5-88F9BD58DFD0}" dt="2025-01-05T14:16:01.819" v="103"/>
          <ac:spMkLst>
            <pc:docMk/>
            <pc:sldMk cId="3902755401" sldId="290"/>
            <ac:spMk id="3" creationId="{CFD45307-F0C1-9B58-9B51-15646CE8EC58}"/>
          </ac:spMkLst>
        </pc:spChg>
        <pc:spChg chg="del">
          <ac:chgData name="Katie Eberstein" userId="S::katie.eberstein@brighton-hove.gov.uk::8552068e-af68-466d-8240-da5ec5ba8e15" providerId="AD" clId="Web-{C2B41BC3-5483-48EE-A5E5-88F9BD58DFD0}" dt="2025-01-05T14:16:00.022" v="102"/>
          <ac:spMkLst>
            <pc:docMk/>
            <pc:sldMk cId="3902755401" sldId="290"/>
            <ac:spMk id="4" creationId="{116A01C4-09E8-2789-8677-331A64DA59BD}"/>
          </ac:spMkLst>
        </pc:spChg>
        <pc:spChg chg="mod">
          <ac:chgData name="Katie Eberstein" userId="S::katie.eberstein@brighton-hove.gov.uk::8552068e-af68-466d-8240-da5ec5ba8e15" providerId="AD" clId="Web-{C2B41BC3-5483-48EE-A5E5-88F9BD58DFD0}" dt="2025-01-05T14:25:34.940" v="302" actId="20577"/>
          <ac:spMkLst>
            <pc:docMk/>
            <pc:sldMk cId="3902755401" sldId="290"/>
            <ac:spMk id="6" creationId="{3AE871BE-7772-2243-AAD2-54CE44ABA717}"/>
          </ac:spMkLst>
        </pc:spChg>
        <pc:spChg chg="del">
          <ac:chgData name="Katie Eberstein" userId="S::katie.eberstein@brighton-hove.gov.uk::8552068e-af68-466d-8240-da5ec5ba8e15" providerId="AD" clId="Web-{C2B41BC3-5483-48EE-A5E5-88F9BD58DFD0}" dt="2025-01-05T14:15:56.022" v="100"/>
          <ac:spMkLst>
            <pc:docMk/>
            <pc:sldMk cId="3902755401" sldId="290"/>
            <ac:spMk id="7" creationId="{EBACB15E-1DF8-4202-37C2-528495254654}"/>
          </ac:spMkLst>
        </pc:spChg>
        <pc:spChg chg="del">
          <ac:chgData name="Katie Eberstein" userId="S::katie.eberstein@brighton-hove.gov.uk::8552068e-af68-466d-8240-da5ec5ba8e15" providerId="AD" clId="Web-{C2B41BC3-5483-48EE-A5E5-88F9BD58DFD0}" dt="2025-01-05T14:15:58.053" v="101"/>
          <ac:spMkLst>
            <pc:docMk/>
            <pc:sldMk cId="3902755401" sldId="290"/>
            <ac:spMk id="8" creationId="{B614AA12-1608-2F5F-53A4-6D7DC0D61066}"/>
          </ac:spMkLst>
        </pc:spChg>
        <pc:spChg chg="add del mod">
          <ac:chgData name="Katie Eberstein" userId="S::katie.eberstein@brighton-hove.gov.uk::8552068e-af68-466d-8240-da5ec5ba8e15" providerId="AD" clId="Web-{C2B41BC3-5483-48EE-A5E5-88F9BD58DFD0}" dt="2025-01-05T14:25:36.784" v="303"/>
          <ac:spMkLst>
            <pc:docMk/>
            <pc:sldMk cId="3902755401" sldId="290"/>
            <ac:spMk id="9" creationId="{67AAA201-CE6E-1B26-BFDF-16389C225808}"/>
          </ac:spMkLst>
        </pc:spChg>
        <pc:spChg chg="add del mod">
          <ac:chgData name="Katie Eberstein" userId="S::katie.eberstein@brighton-hove.gov.uk::8552068e-af68-466d-8240-da5ec5ba8e15" providerId="AD" clId="Web-{C2B41BC3-5483-48EE-A5E5-88F9BD58DFD0}" dt="2025-01-05T14:25:40.690" v="306"/>
          <ac:spMkLst>
            <pc:docMk/>
            <pc:sldMk cId="3902755401" sldId="290"/>
            <ac:spMk id="10" creationId="{885A1CBF-5B76-47D1-47FD-F207585C81C0}"/>
          </ac:spMkLst>
        </pc:spChg>
        <pc:spChg chg="add del mod">
          <ac:chgData name="Katie Eberstein" userId="S::katie.eberstein@brighton-hove.gov.uk::8552068e-af68-466d-8240-da5ec5ba8e15" providerId="AD" clId="Web-{C2B41BC3-5483-48EE-A5E5-88F9BD58DFD0}" dt="2025-01-05T14:25:38.565" v="305"/>
          <ac:spMkLst>
            <pc:docMk/>
            <pc:sldMk cId="3902755401" sldId="290"/>
            <ac:spMk id="11" creationId="{2561A606-C6B9-EA69-4148-EE5321B0531C}"/>
          </ac:spMkLst>
        </pc:spChg>
        <pc:picChg chg="add mod">
          <ac:chgData name="Katie Eberstein" userId="S::katie.eberstein@brighton-hove.gov.uk::8552068e-af68-466d-8240-da5ec5ba8e15" providerId="AD" clId="Web-{C2B41BC3-5483-48EE-A5E5-88F9BD58DFD0}" dt="2025-01-05T14:27:41.963" v="359"/>
          <ac:picMkLst>
            <pc:docMk/>
            <pc:sldMk cId="3902755401" sldId="290"/>
            <ac:picMk id="12" creationId="{6E3D8DFC-76EC-23AF-B137-3F8EEB2F4924}"/>
          </ac:picMkLst>
        </pc:picChg>
        <pc:picChg chg="add mod">
          <ac:chgData name="Katie Eberstein" userId="S::katie.eberstein@brighton-hove.gov.uk::8552068e-af68-466d-8240-da5ec5ba8e15" providerId="AD" clId="Web-{C2B41BC3-5483-48EE-A5E5-88F9BD58DFD0}" dt="2025-01-05T14:31:49.134" v="385" actId="1076"/>
          <ac:picMkLst>
            <pc:docMk/>
            <pc:sldMk cId="3902755401" sldId="290"/>
            <ac:picMk id="13" creationId="{039B52C6-134D-17B5-1C0F-5F0FC3979FFE}"/>
          </ac:picMkLst>
        </pc:picChg>
        <pc:picChg chg="add mod">
          <ac:chgData name="Katie Eberstein" userId="S::katie.eberstein@brighton-hove.gov.uk::8552068e-af68-466d-8240-da5ec5ba8e15" providerId="AD" clId="Web-{C2B41BC3-5483-48EE-A5E5-88F9BD58DFD0}" dt="2025-01-05T14:29:21.985" v="370" actId="1076"/>
          <ac:picMkLst>
            <pc:docMk/>
            <pc:sldMk cId="3902755401" sldId="290"/>
            <ac:picMk id="14" creationId="{468AC680-FAA5-C493-09FF-78AD97F24F88}"/>
          </ac:picMkLst>
        </pc:picChg>
        <pc:picChg chg="add mod">
          <ac:chgData name="Katie Eberstein" userId="S::katie.eberstein@brighton-hove.gov.uk::8552068e-af68-466d-8240-da5ec5ba8e15" providerId="AD" clId="Web-{C2B41BC3-5483-48EE-A5E5-88F9BD58DFD0}" dt="2025-01-05T14:29:12.953" v="366" actId="1076"/>
          <ac:picMkLst>
            <pc:docMk/>
            <pc:sldMk cId="3902755401" sldId="290"/>
            <ac:picMk id="15" creationId="{0521CC9B-FCF8-E4A7-075F-F6BC90A41B14}"/>
          </ac:picMkLst>
        </pc:picChg>
        <pc:picChg chg="add mod">
          <ac:chgData name="Katie Eberstein" userId="S::katie.eberstein@brighton-hove.gov.uk::8552068e-af68-466d-8240-da5ec5ba8e15" providerId="AD" clId="Web-{C2B41BC3-5483-48EE-A5E5-88F9BD58DFD0}" dt="2025-01-05T14:31:46.915" v="384" actId="1076"/>
          <ac:picMkLst>
            <pc:docMk/>
            <pc:sldMk cId="3902755401" sldId="290"/>
            <ac:picMk id="16" creationId="{216A773E-BAA4-3B6F-918A-C35A1013770E}"/>
          </ac:picMkLst>
        </pc:picChg>
        <pc:picChg chg="add mod">
          <ac:chgData name="Katie Eberstein" userId="S::katie.eberstein@brighton-hove.gov.uk::8552068e-af68-466d-8240-da5ec5ba8e15" providerId="AD" clId="Web-{C2B41BC3-5483-48EE-A5E5-88F9BD58DFD0}" dt="2025-01-05T14:29:46.189" v="373" actId="14100"/>
          <ac:picMkLst>
            <pc:docMk/>
            <pc:sldMk cId="3902755401" sldId="290"/>
            <ac:picMk id="17" creationId="{A559C33B-967A-097B-91B6-B3D3E17E3834}"/>
          </ac:picMkLst>
        </pc:picChg>
        <pc:picChg chg="add mod">
          <ac:chgData name="Katie Eberstein" userId="S::katie.eberstein@brighton-hove.gov.uk::8552068e-af68-466d-8240-da5ec5ba8e15" providerId="AD" clId="Web-{C2B41BC3-5483-48EE-A5E5-88F9BD58DFD0}" dt="2025-01-05T14:32:05.026" v="390" actId="1076"/>
          <ac:picMkLst>
            <pc:docMk/>
            <pc:sldMk cId="3902755401" sldId="290"/>
            <ac:picMk id="18" creationId="{4C60F609-061E-AC9D-8C8D-F3A04E822882}"/>
          </ac:picMkLst>
        </pc:picChg>
        <pc:picChg chg="add mod">
          <ac:chgData name="Katie Eberstein" userId="S::katie.eberstein@brighton-hove.gov.uk::8552068e-af68-466d-8240-da5ec5ba8e15" providerId="AD" clId="Web-{C2B41BC3-5483-48EE-A5E5-88F9BD58DFD0}" dt="2025-01-05T14:30:42.443" v="378" actId="1076"/>
          <ac:picMkLst>
            <pc:docMk/>
            <pc:sldMk cId="3902755401" sldId="290"/>
            <ac:picMk id="19" creationId="{6402FED5-AFB1-E851-8050-3F264A66CC4B}"/>
          </ac:picMkLst>
        </pc:picChg>
        <pc:picChg chg="add mod">
          <ac:chgData name="Katie Eberstein" userId="S::katie.eberstein@brighton-hove.gov.uk::8552068e-af68-466d-8240-da5ec5ba8e15" providerId="AD" clId="Web-{C2B41BC3-5483-48EE-A5E5-88F9BD58DFD0}" dt="2025-01-05T14:32:12.808" v="392" actId="14100"/>
          <ac:picMkLst>
            <pc:docMk/>
            <pc:sldMk cId="3902755401" sldId="290"/>
            <ac:picMk id="20" creationId="{7AFDB714-14FC-0F5B-B7D0-C592D8EEB55A}"/>
          </ac:picMkLst>
        </pc:picChg>
      </pc:sldChg>
      <pc:sldChg chg="modSp">
        <pc:chgData name="Katie Eberstein" userId="S::katie.eberstein@brighton-hove.gov.uk::8552068e-af68-466d-8240-da5ec5ba8e15" providerId="AD" clId="Web-{C2B41BC3-5483-48EE-A5E5-88F9BD58DFD0}" dt="2025-01-05T14:11:09.394" v="56" actId="20577"/>
        <pc:sldMkLst>
          <pc:docMk/>
          <pc:sldMk cId="84906314" sldId="291"/>
        </pc:sldMkLst>
        <pc:spChg chg="mod">
          <ac:chgData name="Katie Eberstein" userId="S::katie.eberstein@brighton-hove.gov.uk::8552068e-af68-466d-8240-da5ec5ba8e15" providerId="AD" clId="Web-{C2B41BC3-5483-48EE-A5E5-88F9BD58DFD0}" dt="2025-01-05T14:10:43.783" v="44" actId="20577"/>
          <ac:spMkLst>
            <pc:docMk/>
            <pc:sldMk cId="84906314" sldId="291"/>
            <ac:spMk id="2" creationId="{55B63C31-007E-9A20-8871-D7283329D3FC}"/>
          </ac:spMkLst>
        </pc:spChg>
        <pc:spChg chg="mod">
          <ac:chgData name="Katie Eberstein" userId="S::katie.eberstein@brighton-hove.gov.uk::8552068e-af68-466d-8240-da5ec5ba8e15" providerId="AD" clId="Web-{C2B41BC3-5483-48EE-A5E5-88F9BD58DFD0}" dt="2025-01-05T14:11:09.394" v="56" actId="20577"/>
          <ac:spMkLst>
            <pc:docMk/>
            <pc:sldMk cId="84906314" sldId="291"/>
            <ac:spMk id="6" creationId="{3AE871BE-7772-2243-AAD2-54CE44ABA717}"/>
          </ac:spMkLst>
        </pc:spChg>
      </pc:sldChg>
      <pc:sldChg chg="addSp delSp modSp">
        <pc:chgData name="Katie Eberstein" userId="S::katie.eberstein@brighton-hove.gov.uk::8552068e-af68-466d-8240-da5ec5ba8e15" providerId="AD" clId="Web-{C2B41BC3-5483-48EE-A5E5-88F9BD58DFD0}" dt="2025-01-05T14:41:33.466" v="536"/>
        <pc:sldMkLst>
          <pc:docMk/>
          <pc:sldMk cId="2087548422" sldId="292"/>
        </pc:sldMkLst>
        <pc:spChg chg="del">
          <ac:chgData name="Katie Eberstein" userId="S::katie.eberstein@brighton-hove.gov.uk::8552068e-af68-466d-8240-da5ec5ba8e15" providerId="AD" clId="Web-{C2B41BC3-5483-48EE-A5E5-88F9BD58DFD0}" dt="2025-01-05T14:41:33.466" v="536"/>
          <ac:spMkLst>
            <pc:docMk/>
            <pc:sldMk cId="2087548422" sldId="292"/>
            <ac:spMk id="4" creationId="{42A65761-9C4B-003E-FC6F-E53E712CC864}"/>
          </ac:spMkLst>
        </pc:spChg>
        <pc:spChg chg="add mod">
          <ac:chgData name="Katie Eberstein" userId="S::katie.eberstein@brighton-hove.gov.uk::8552068e-af68-466d-8240-da5ec5ba8e15" providerId="AD" clId="Web-{C2B41BC3-5483-48EE-A5E5-88F9BD58DFD0}" dt="2025-01-05T14:41:19.918" v="535" actId="20577"/>
          <ac:spMkLst>
            <pc:docMk/>
            <pc:sldMk cId="2087548422" sldId="292"/>
            <ac:spMk id="7" creationId="{5F561897-A314-3E36-8EB6-E78A56159DD2}"/>
          </ac:spMkLst>
        </pc:spChg>
        <pc:picChg chg="del">
          <ac:chgData name="Katie Eberstein" userId="S::katie.eberstein@brighton-hove.gov.uk::8552068e-af68-466d-8240-da5ec5ba8e15" providerId="AD" clId="Web-{C2B41BC3-5483-48EE-A5E5-88F9BD58DFD0}" dt="2025-01-05T14:40:48.307" v="483"/>
          <ac:picMkLst>
            <pc:docMk/>
            <pc:sldMk cId="2087548422" sldId="292"/>
            <ac:picMk id="3" creationId="{7D27AC58-E685-7C9D-BAA2-2F4C6750DE93}"/>
          </ac:picMkLst>
        </pc:picChg>
      </pc:sldChg>
      <pc:sldChg chg="modSp">
        <pc:chgData name="Katie Eberstein" userId="S::katie.eberstein@brighton-hove.gov.uk::8552068e-af68-466d-8240-da5ec5ba8e15" providerId="AD" clId="Web-{C2B41BC3-5483-48EE-A5E5-88F9BD58DFD0}" dt="2025-01-05T14:40:24.540" v="482" actId="20577"/>
        <pc:sldMkLst>
          <pc:docMk/>
          <pc:sldMk cId="4049058057" sldId="294"/>
        </pc:sldMkLst>
        <pc:spChg chg="mod">
          <ac:chgData name="Katie Eberstein" userId="S::katie.eberstein@brighton-hove.gov.uk::8552068e-af68-466d-8240-da5ec5ba8e15" providerId="AD" clId="Web-{C2B41BC3-5483-48EE-A5E5-88F9BD58DFD0}" dt="2025-01-05T14:40:24.540" v="482" actId="20577"/>
          <ac:spMkLst>
            <pc:docMk/>
            <pc:sldMk cId="4049058057" sldId="294"/>
            <ac:spMk id="2" creationId="{55B63C31-007E-9A20-8871-D7283329D3FC}"/>
          </ac:spMkLst>
        </pc:spChg>
      </pc:sldChg>
      <pc:sldChg chg="addSp modSp">
        <pc:chgData name="Katie Eberstein" userId="S::katie.eberstein@brighton-hove.gov.uk::8552068e-af68-466d-8240-da5ec5ba8e15" providerId="AD" clId="Web-{C2B41BC3-5483-48EE-A5E5-88F9BD58DFD0}" dt="2025-01-05T14:34:22.128" v="421" actId="1076"/>
        <pc:sldMkLst>
          <pc:docMk/>
          <pc:sldMk cId="991724844" sldId="299"/>
        </pc:sldMkLst>
        <pc:spChg chg="add mod">
          <ac:chgData name="Katie Eberstein" userId="S::katie.eberstein@brighton-hove.gov.uk::8552068e-af68-466d-8240-da5ec5ba8e15" providerId="AD" clId="Web-{C2B41BC3-5483-48EE-A5E5-88F9BD58DFD0}" dt="2025-01-05T14:34:00.423" v="415" actId="1076"/>
          <ac:spMkLst>
            <pc:docMk/>
            <pc:sldMk cId="991724844" sldId="299"/>
            <ac:spMk id="4" creationId="{69DE61B1-966D-F25A-7556-569D131A8E37}"/>
          </ac:spMkLst>
        </pc:spChg>
        <pc:spChg chg="mod">
          <ac:chgData name="Katie Eberstein" userId="S::katie.eberstein@brighton-hove.gov.uk::8552068e-af68-466d-8240-da5ec5ba8e15" providerId="AD" clId="Web-{C2B41BC3-5483-48EE-A5E5-88F9BD58DFD0}" dt="2025-01-05T14:34:22.128" v="421" actId="1076"/>
          <ac:spMkLst>
            <pc:docMk/>
            <pc:sldMk cId="991724844" sldId="299"/>
            <ac:spMk id="6" creationId="{6EC8C49A-39B0-729E-6D7A-886D7B9B67A8}"/>
          </ac:spMkLst>
        </pc:spChg>
        <pc:spChg chg="add mod">
          <ac:chgData name="Katie Eberstein" userId="S::katie.eberstein@brighton-hove.gov.uk::8552068e-af68-466d-8240-da5ec5ba8e15" providerId="AD" clId="Web-{C2B41BC3-5483-48EE-A5E5-88F9BD58DFD0}" dt="2025-01-05T14:34:06.877" v="417" actId="1076"/>
          <ac:spMkLst>
            <pc:docMk/>
            <pc:sldMk cId="991724844" sldId="299"/>
            <ac:spMk id="8" creationId="{FA4F3F03-4386-0B2C-C532-DF9CA295EF07}"/>
          </ac:spMkLst>
        </pc:spChg>
        <pc:spChg chg="add mod">
          <ac:chgData name="Katie Eberstein" userId="S::katie.eberstein@brighton-hove.gov.uk::8552068e-af68-466d-8240-da5ec5ba8e15" providerId="AD" clId="Web-{C2B41BC3-5483-48EE-A5E5-88F9BD58DFD0}" dt="2025-01-05T14:34:18.331" v="420" actId="1076"/>
          <ac:spMkLst>
            <pc:docMk/>
            <pc:sldMk cId="991724844" sldId="299"/>
            <ac:spMk id="10" creationId="{4158B8C7-D3E3-4DE3-0400-2B33598BA209}"/>
          </ac:spMkLst>
        </pc:spChg>
        <pc:spChg chg="add mod">
          <ac:chgData name="Katie Eberstein" userId="S::katie.eberstein@brighton-hove.gov.uk::8552068e-af68-466d-8240-da5ec5ba8e15" providerId="AD" clId="Web-{C2B41BC3-5483-48EE-A5E5-88F9BD58DFD0}" dt="2025-01-05T14:34:15.612" v="419" actId="1076"/>
          <ac:spMkLst>
            <pc:docMk/>
            <pc:sldMk cId="991724844" sldId="299"/>
            <ac:spMk id="12" creationId="{FB325E8F-7D65-40D3-789D-94203BC8C598}"/>
          </ac:spMkLst>
        </pc:spChg>
      </pc:sldChg>
      <pc:sldChg chg="modSp">
        <pc:chgData name="Katie Eberstein" userId="S::katie.eberstein@brighton-hove.gov.uk::8552068e-af68-466d-8240-da5ec5ba8e15" providerId="AD" clId="Web-{C2B41BC3-5483-48EE-A5E5-88F9BD58DFD0}" dt="2025-01-05T14:39:49.335" v="480"/>
        <pc:sldMkLst>
          <pc:docMk/>
          <pc:sldMk cId="2098464399" sldId="300"/>
        </pc:sldMkLst>
        <pc:spChg chg="mod">
          <ac:chgData name="Katie Eberstein" userId="S::katie.eberstein@brighton-hove.gov.uk::8552068e-af68-466d-8240-da5ec5ba8e15" providerId="AD" clId="Web-{C2B41BC3-5483-48EE-A5E5-88F9BD58DFD0}" dt="2025-01-05T14:39:49.335" v="480"/>
          <ac:spMkLst>
            <pc:docMk/>
            <pc:sldMk cId="2098464399" sldId="300"/>
            <ac:spMk id="6" creationId="{6EC8C49A-39B0-729E-6D7A-886D7B9B67A8}"/>
          </ac:spMkLst>
        </pc:spChg>
      </pc:sldChg>
      <pc:sldChg chg="modSp add replId">
        <pc:chgData name="Katie Eberstein" userId="S::katie.eberstein@brighton-hove.gov.uk::8552068e-af68-466d-8240-da5ec5ba8e15" providerId="AD" clId="Web-{C2B41BC3-5483-48EE-A5E5-88F9BD58DFD0}" dt="2025-01-05T14:10:31.017" v="38" actId="20577"/>
        <pc:sldMkLst>
          <pc:docMk/>
          <pc:sldMk cId="343188113" sldId="305"/>
        </pc:sldMkLst>
        <pc:spChg chg="mod">
          <ac:chgData name="Katie Eberstein" userId="S::katie.eberstein@brighton-hove.gov.uk::8552068e-af68-466d-8240-da5ec5ba8e15" providerId="AD" clId="Web-{C2B41BC3-5483-48EE-A5E5-88F9BD58DFD0}" dt="2025-01-05T14:10:31.017" v="38" actId="20577"/>
          <ac:spMkLst>
            <pc:docMk/>
            <pc:sldMk cId="343188113" sldId="305"/>
            <ac:spMk id="2" creationId="{55B63C31-007E-9A20-8871-D7283329D3FC}"/>
          </ac:spMkLst>
        </pc:spChg>
        <pc:spChg chg="mod">
          <ac:chgData name="Katie Eberstein" userId="S::katie.eberstein@brighton-hove.gov.uk::8552068e-af68-466d-8240-da5ec5ba8e15" providerId="AD" clId="Web-{C2B41BC3-5483-48EE-A5E5-88F9BD58DFD0}" dt="2025-01-05T14:10:10.047" v="22" actId="20577"/>
          <ac:spMkLst>
            <pc:docMk/>
            <pc:sldMk cId="343188113" sldId="305"/>
            <ac:spMk id="6" creationId="{3AE871BE-7772-2243-AAD2-54CE44ABA717}"/>
          </ac:spMkLst>
        </pc:spChg>
      </pc:sldChg>
      <pc:sldChg chg="add del replId">
        <pc:chgData name="Katie Eberstein" userId="S::katie.eberstein@brighton-hove.gov.uk::8552068e-af68-466d-8240-da5ec5ba8e15" providerId="AD" clId="Web-{C2B41BC3-5483-48EE-A5E5-88F9BD58DFD0}" dt="2025-01-05T14:33:55.298" v="414"/>
        <pc:sldMkLst>
          <pc:docMk/>
          <pc:sldMk cId="4182771331" sldId="306"/>
        </pc:sldMkLst>
      </pc:sldChg>
    </pc:docChg>
  </pc:docChgLst>
  <pc:docChgLst>
    <pc:chgData name="fionabyrne" userId="S::fionabyrne_yahoo.co.uk#ext#@brightonandhovecc.onmicrosoft.com::12e31127-826c-439f-9723-34e21cc7763f" providerId="AD" clId="Web-{532DBDD3-70EE-B171-06A1-74038590D0B8}"/>
    <pc:docChg chg="addSld delSld modSld sldOrd">
      <pc:chgData name="fionabyrne" userId="S::fionabyrne_yahoo.co.uk#ext#@brightonandhovecc.onmicrosoft.com::12e31127-826c-439f-9723-34e21cc7763f" providerId="AD" clId="Web-{532DBDD3-70EE-B171-06A1-74038590D0B8}" dt="2024-12-12T16:49:24.615" v="1409"/>
      <pc:docMkLst>
        <pc:docMk/>
      </pc:docMkLst>
      <pc:sldChg chg="addSp delSp modSp modNotes">
        <pc:chgData name="fionabyrne" userId="S::fionabyrne_yahoo.co.uk#ext#@brightonandhovecc.onmicrosoft.com::12e31127-826c-439f-9723-34e21cc7763f" providerId="AD" clId="Web-{532DBDD3-70EE-B171-06A1-74038590D0B8}" dt="2024-12-12T16:00:23.963" v="822" actId="14100"/>
        <pc:sldMkLst>
          <pc:docMk/>
          <pc:sldMk cId="110991941" sldId="274"/>
        </pc:sldMkLst>
        <pc:spChg chg="add mod">
          <ac:chgData name="fionabyrne" userId="S::fionabyrne_yahoo.co.uk#ext#@brightonandhovecc.onmicrosoft.com::12e31127-826c-439f-9723-34e21cc7763f" providerId="AD" clId="Web-{532DBDD3-70EE-B171-06A1-74038590D0B8}" dt="2024-12-12T16:00:15.822" v="821" actId="20577"/>
          <ac:spMkLst>
            <pc:docMk/>
            <pc:sldMk cId="110991941" sldId="274"/>
            <ac:spMk id="7" creationId="{215E96FB-F13F-7B49-ABBE-23E7A5815DF1}"/>
          </ac:spMkLst>
        </pc:spChg>
        <pc:picChg chg="mod">
          <ac:chgData name="fionabyrne" userId="S::fionabyrne_yahoo.co.uk#ext#@brightonandhovecc.onmicrosoft.com::12e31127-826c-439f-9723-34e21cc7763f" providerId="AD" clId="Web-{532DBDD3-70EE-B171-06A1-74038590D0B8}" dt="2024-12-12T16:00:23.963" v="822" actId="14100"/>
          <ac:picMkLst>
            <pc:docMk/>
            <pc:sldMk cId="110991941" sldId="274"/>
            <ac:picMk id="3" creationId="{048150F9-AFC9-F4CA-24FD-3BD9D7074A80}"/>
          </ac:picMkLst>
        </pc:picChg>
        <pc:picChg chg="add del">
          <ac:chgData name="fionabyrne" userId="S::fionabyrne_yahoo.co.uk#ext#@brightonandhovecc.onmicrosoft.com::12e31127-826c-439f-9723-34e21cc7763f" providerId="AD" clId="Web-{532DBDD3-70EE-B171-06A1-74038590D0B8}" dt="2024-12-12T15:46:25.073" v="559"/>
          <ac:picMkLst>
            <pc:docMk/>
            <pc:sldMk cId="110991941" sldId="274"/>
            <ac:picMk id="6" creationId="{DB5B77D8-F7C6-94E7-673A-45A7CCF0E437}"/>
          </ac:picMkLst>
        </pc:picChg>
      </pc:sldChg>
      <pc:sldChg chg="addSp delSp modSp modNotes">
        <pc:chgData name="fionabyrne" userId="S::fionabyrne_yahoo.co.uk#ext#@brightonandhovecc.onmicrosoft.com::12e31127-826c-439f-9723-34e21cc7763f" providerId="AD" clId="Web-{532DBDD3-70EE-B171-06A1-74038590D0B8}" dt="2024-12-12T16:40:54.409" v="1300" actId="1076"/>
        <pc:sldMkLst>
          <pc:docMk/>
          <pc:sldMk cId="1074445280" sldId="275"/>
        </pc:sldMkLst>
        <pc:spChg chg="add del mod">
          <ac:chgData name="fionabyrne" userId="S::fionabyrne_yahoo.co.uk#ext#@brightonandhovecc.onmicrosoft.com::12e31127-826c-439f-9723-34e21cc7763f" providerId="AD" clId="Web-{532DBDD3-70EE-B171-06A1-74038590D0B8}" dt="2024-12-12T16:38:42.404" v="1277"/>
          <ac:spMkLst>
            <pc:docMk/>
            <pc:sldMk cId="1074445280" sldId="275"/>
            <ac:spMk id="3" creationId="{B0953FBF-3833-E1EA-BE3A-B9C9AABD1DB5}"/>
          </ac:spMkLst>
        </pc:spChg>
        <pc:spChg chg="mod">
          <ac:chgData name="fionabyrne" userId="S::fionabyrne_yahoo.co.uk#ext#@brightonandhovecc.onmicrosoft.com::12e31127-826c-439f-9723-34e21cc7763f" providerId="AD" clId="Web-{532DBDD3-70EE-B171-06A1-74038590D0B8}" dt="2024-12-12T16:24:22.108" v="1225" actId="14100"/>
          <ac:spMkLst>
            <pc:docMk/>
            <pc:sldMk cId="1074445280" sldId="275"/>
            <ac:spMk id="6" creationId="{6EC8C49A-39B0-729E-6D7A-886D7B9B67A8}"/>
          </ac:spMkLst>
        </pc:spChg>
        <pc:picChg chg="add mod">
          <ac:chgData name="fionabyrne" userId="S::fionabyrne_yahoo.co.uk#ext#@brightonandhovecc.onmicrosoft.com::12e31127-826c-439f-9723-34e21cc7763f" providerId="AD" clId="Web-{532DBDD3-70EE-B171-06A1-74038590D0B8}" dt="2024-12-12T16:40:44.565" v="1296" actId="1076"/>
          <ac:picMkLst>
            <pc:docMk/>
            <pc:sldMk cId="1074445280" sldId="275"/>
            <ac:picMk id="4" creationId="{D3851937-0B21-2EF1-017D-81CE36AF9728}"/>
          </ac:picMkLst>
        </pc:picChg>
        <pc:picChg chg="add mod">
          <ac:chgData name="fionabyrne" userId="S::fionabyrne_yahoo.co.uk#ext#@brightonandhovecc.onmicrosoft.com::12e31127-826c-439f-9723-34e21cc7763f" providerId="AD" clId="Web-{532DBDD3-70EE-B171-06A1-74038590D0B8}" dt="2024-12-12T16:40:54.409" v="1300" actId="1076"/>
          <ac:picMkLst>
            <pc:docMk/>
            <pc:sldMk cId="1074445280" sldId="275"/>
            <ac:picMk id="7" creationId="{09337DDA-9204-6087-F13B-FEF763DDCCAF}"/>
          </ac:picMkLst>
        </pc:picChg>
        <pc:picChg chg="add mod">
          <ac:chgData name="fionabyrne" userId="S::fionabyrne_yahoo.co.uk#ext#@brightonandhovecc.onmicrosoft.com::12e31127-826c-439f-9723-34e21cc7763f" providerId="AD" clId="Web-{532DBDD3-70EE-B171-06A1-74038590D0B8}" dt="2024-12-12T16:40:42.721" v="1295" actId="1076"/>
          <ac:picMkLst>
            <pc:docMk/>
            <pc:sldMk cId="1074445280" sldId="275"/>
            <ac:picMk id="8" creationId="{F6BD2ADF-35AC-0C77-9F65-C6A303941393}"/>
          </ac:picMkLst>
        </pc:picChg>
        <pc:picChg chg="add mod">
          <ac:chgData name="fionabyrne" userId="S::fionabyrne_yahoo.co.uk#ext#@brightonandhovecc.onmicrosoft.com::12e31127-826c-439f-9723-34e21cc7763f" providerId="AD" clId="Web-{532DBDD3-70EE-B171-06A1-74038590D0B8}" dt="2024-12-12T16:40:48.987" v="1298" actId="1076"/>
          <ac:picMkLst>
            <pc:docMk/>
            <pc:sldMk cId="1074445280" sldId="275"/>
            <ac:picMk id="9" creationId="{1555AE1A-ABA6-7148-904F-FFCD2B60B6C0}"/>
          </ac:picMkLst>
        </pc:picChg>
      </pc:sldChg>
      <pc:sldChg chg="addSp modSp">
        <pc:chgData name="fionabyrne" userId="S::fionabyrne_yahoo.co.uk#ext#@brightonandhovecc.onmicrosoft.com::12e31127-826c-439f-9723-34e21cc7763f" providerId="AD" clId="Web-{532DBDD3-70EE-B171-06A1-74038590D0B8}" dt="2024-12-12T15:11:39.358" v="39" actId="20577"/>
        <pc:sldMkLst>
          <pc:docMk/>
          <pc:sldMk cId="3334110009" sldId="276"/>
        </pc:sldMkLst>
        <pc:spChg chg="mod">
          <ac:chgData name="fionabyrne" userId="S::fionabyrne_yahoo.co.uk#ext#@brightonandhovecc.onmicrosoft.com::12e31127-826c-439f-9723-34e21cc7763f" providerId="AD" clId="Web-{532DBDD3-70EE-B171-06A1-74038590D0B8}" dt="2024-12-12T15:11:39.358" v="39" actId="20577"/>
          <ac:spMkLst>
            <pc:docMk/>
            <pc:sldMk cId="3334110009" sldId="276"/>
            <ac:spMk id="4" creationId="{57EF7995-97C1-AFA2-D4FE-35C624D6AC42}"/>
          </ac:spMkLst>
        </pc:spChg>
        <pc:picChg chg="add mod">
          <ac:chgData name="fionabyrne" userId="S::fionabyrne_yahoo.co.uk#ext#@brightonandhovecc.onmicrosoft.com::12e31127-826c-439f-9723-34e21cc7763f" providerId="AD" clId="Web-{532DBDD3-70EE-B171-06A1-74038590D0B8}" dt="2024-12-12T15:11:35.139" v="35" actId="1076"/>
          <ac:picMkLst>
            <pc:docMk/>
            <pc:sldMk cId="3334110009" sldId="276"/>
            <ac:picMk id="3" creationId="{786923B0-137C-B473-C346-C1DD5EE43AEA}"/>
          </ac:picMkLst>
        </pc:picChg>
      </pc:sldChg>
      <pc:sldChg chg="addSp modSp modNotes">
        <pc:chgData name="fionabyrne" userId="S::fionabyrne_yahoo.co.uk#ext#@brightonandhovecc.onmicrosoft.com::12e31127-826c-439f-9723-34e21cc7763f" providerId="AD" clId="Web-{532DBDD3-70EE-B171-06A1-74038590D0B8}" dt="2024-12-12T15:22:41.350" v="403" actId="20577"/>
        <pc:sldMkLst>
          <pc:docMk/>
          <pc:sldMk cId="818524356" sldId="281"/>
        </pc:sldMkLst>
        <pc:spChg chg="add mod">
          <ac:chgData name="fionabyrne" userId="S::fionabyrne_yahoo.co.uk#ext#@brightonandhovecc.onmicrosoft.com::12e31127-826c-439f-9723-34e21cc7763f" providerId="AD" clId="Web-{532DBDD3-70EE-B171-06A1-74038590D0B8}" dt="2024-12-12T15:22:41.350" v="403" actId="20577"/>
          <ac:spMkLst>
            <pc:docMk/>
            <pc:sldMk cId="818524356" sldId="281"/>
            <ac:spMk id="4" creationId="{06A93661-6151-7C6B-0174-76087E82B5B1}"/>
          </ac:spMkLst>
        </pc:spChg>
        <pc:picChg chg="mod">
          <ac:chgData name="fionabyrne" userId="S::fionabyrne_yahoo.co.uk#ext#@brightonandhovecc.onmicrosoft.com::12e31127-826c-439f-9723-34e21cc7763f" providerId="AD" clId="Web-{532DBDD3-70EE-B171-06A1-74038590D0B8}" dt="2024-12-12T15:21:13.472" v="356" actId="1076"/>
          <ac:picMkLst>
            <pc:docMk/>
            <pc:sldMk cId="818524356" sldId="281"/>
            <ac:picMk id="3" creationId="{00F3BA92-08AD-93CE-C5CF-3466466F8AAD}"/>
          </ac:picMkLst>
        </pc:picChg>
      </pc:sldChg>
      <pc:sldChg chg="ord">
        <pc:chgData name="fionabyrne" userId="S::fionabyrne_yahoo.co.uk#ext#@brightonandhovecc.onmicrosoft.com::12e31127-826c-439f-9723-34e21cc7763f" providerId="AD" clId="Web-{532DBDD3-70EE-B171-06A1-74038590D0B8}" dt="2024-12-12T15:19:34.109" v="354"/>
        <pc:sldMkLst>
          <pc:docMk/>
          <pc:sldMk cId="3195471039" sldId="282"/>
        </pc:sldMkLst>
      </pc:sldChg>
      <pc:sldChg chg="modSp">
        <pc:chgData name="fionabyrne" userId="S::fionabyrne_yahoo.co.uk#ext#@brightonandhovecc.onmicrosoft.com::12e31127-826c-439f-9723-34e21cc7763f" providerId="AD" clId="Web-{532DBDD3-70EE-B171-06A1-74038590D0B8}" dt="2024-12-12T15:13:12.861" v="110" actId="20577"/>
        <pc:sldMkLst>
          <pc:docMk/>
          <pc:sldMk cId="1456697050" sldId="284"/>
        </pc:sldMkLst>
        <pc:spChg chg="mod">
          <ac:chgData name="fionabyrne" userId="S::fionabyrne_yahoo.co.uk#ext#@brightonandhovecc.onmicrosoft.com::12e31127-826c-439f-9723-34e21cc7763f" providerId="AD" clId="Web-{532DBDD3-70EE-B171-06A1-74038590D0B8}" dt="2024-12-12T15:13:12.861" v="110" actId="20577"/>
          <ac:spMkLst>
            <pc:docMk/>
            <pc:sldMk cId="1456697050" sldId="284"/>
            <ac:spMk id="2" creationId="{55B63C31-007E-9A20-8871-D7283329D3FC}"/>
          </ac:spMkLst>
        </pc:spChg>
        <pc:spChg chg="mod">
          <ac:chgData name="fionabyrne" userId="S::fionabyrne_yahoo.co.uk#ext#@brightonandhovecc.onmicrosoft.com::12e31127-826c-439f-9723-34e21cc7763f" providerId="AD" clId="Web-{532DBDD3-70EE-B171-06A1-74038590D0B8}" dt="2024-12-12T15:12:42.501" v="88" actId="20577"/>
          <ac:spMkLst>
            <pc:docMk/>
            <pc:sldMk cId="1456697050" sldId="284"/>
            <ac:spMk id="6" creationId="{3AE871BE-7772-2243-AAD2-54CE44ABA717}"/>
          </ac:spMkLst>
        </pc:spChg>
      </pc:sldChg>
      <pc:sldChg chg="modSp">
        <pc:chgData name="fionabyrne" userId="S::fionabyrne_yahoo.co.uk#ext#@brightonandhovecc.onmicrosoft.com::12e31127-826c-439f-9723-34e21cc7763f" providerId="AD" clId="Web-{532DBDD3-70EE-B171-06A1-74038590D0B8}" dt="2024-12-12T15:45:20.899" v="555" actId="20577"/>
        <pc:sldMkLst>
          <pc:docMk/>
          <pc:sldMk cId="2699237442" sldId="285"/>
        </pc:sldMkLst>
        <pc:spChg chg="mod">
          <ac:chgData name="fionabyrne" userId="S::fionabyrne_yahoo.co.uk#ext#@brightonandhovecc.onmicrosoft.com::12e31127-826c-439f-9723-34e21cc7763f" providerId="AD" clId="Web-{532DBDD3-70EE-B171-06A1-74038590D0B8}" dt="2024-12-12T15:45:20.899" v="555" actId="20577"/>
          <ac:spMkLst>
            <pc:docMk/>
            <pc:sldMk cId="2699237442" sldId="285"/>
            <ac:spMk id="6" creationId="{3AE871BE-7772-2243-AAD2-54CE44ABA717}"/>
          </ac:spMkLst>
        </pc:spChg>
      </pc:sldChg>
      <pc:sldChg chg="modSp del">
        <pc:chgData name="fionabyrne" userId="S::fionabyrne_yahoo.co.uk#ext#@brightonandhovecc.onmicrosoft.com::12e31127-826c-439f-9723-34e21cc7763f" providerId="AD" clId="Web-{532DBDD3-70EE-B171-06A1-74038590D0B8}" dt="2024-12-12T15:12:05.202" v="40"/>
        <pc:sldMkLst>
          <pc:docMk/>
          <pc:sldMk cId="595486873" sldId="286"/>
        </pc:sldMkLst>
        <pc:picChg chg="mod">
          <ac:chgData name="fionabyrne" userId="S::fionabyrne_yahoo.co.uk#ext#@brightonandhovecc.onmicrosoft.com::12e31127-826c-439f-9723-34e21cc7763f" providerId="AD" clId="Web-{532DBDD3-70EE-B171-06A1-74038590D0B8}" dt="2024-12-12T15:02:15.869" v="0" actId="1076"/>
          <ac:picMkLst>
            <pc:docMk/>
            <pc:sldMk cId="595486873" sldId="286"/>
            <ac:picMk id="3" creationId="{20CC1869-0F68-8F26-CE3C-738C174E3379}"/>
          </ac:picMkLst>
        </pc:picChg>
      </pc:sldChg>
      <pc:sldChg chg="del">
        <pc:chgData name="fionabyrne" userId="S::fionabyrne_yahoo.co.uk#ext#@brightonandhovecc.onmicrosoft.com::12e31127-826c-439f-9723-34e21cc7763f" providerId="AD" clId="Web-{532DBDD3-70EE-B171-06A1-74038590D0B8}" dt="2024-12-12T16:49:24.615" v="1409"/>
        <pc:sldMkLst>
          <pc:docMk/>
          <pc:sldMk cId="110550936" sldId="287"/>
        </pc:sldMkLst>
      </pc:sldChg>
      <pc:sldChg chg="del">
        <pc:chgData name="fionabyrne" userId="S::fionabyrne_yahoo.co.uk#ext#@brightonandhovecc.onmicrosoft.com::12e31127-826c-439f-9723-34e21cc7763f" providerId="AD" clId="Web-{532DBDD3-70EE-B171-06A1-74038590D0B8}" dt="2024-12-12T16:49:22.224" v="1408"/>
        <pc:sldMkLst>
          <pc:docMk/>
          <pc:sldMk cId="4267904925" sldId="288"/>
        </pc:sldMkLst>
      </pc:sldChg>
      <pc:sldChg chg="modSp ord modNotes">
        <pc:chgData name="fionabyrne" userId="S::fionabyrne_yahoo.co.uk#ext#@brightonandhovecc.onmicrosoft.com::12e31127-826c-439f-9723-34e21cc7763f" providerId="AD" clId="Web-{532DBDD3-70EE-B171-06A1-74038590D0B8}" dt="2024-12-12T16:48:58.739" v="1407"/>
        <pc:sldMkLst>
          <pc:docMk/>
          <pc:sldMk cId="3902755401" sldId="290"/>
        </pc:sldMkLst>
        <pc:spChg chg="mod">
          <ac:chgData name="fionabyrne" userId="S::fionabyrne_yahoo.co.uk#ext#@brightonandhovecc.onmicrosoft.com::12e31127-826c-439f-9723-34e21cc7763f" providerId="AD" clId="Web-{532DBDD3-70EE-B171-06A1-74038590D0B8}" dt="2024-12-12T15:15:00.693" v="176" actId="20577"/>
          <ac:spMkLst>
            <pc:docMk/>
            <pc:sldMk cId="3902755401" sldId="290"/>
            <ac:spMk id="2" creationId="{55B63C31-007E-9A20-8871-D7283329D3FC}"/>
          </ac:spMkLst>
        </pc:spChg>
        <pc:spChg chg="mod">
          <ac:chgData name="fionabyrne" userId="S::fionabyrne_yahoo.co.uk#ext#@brightonandhovecc.onmicrosoft.com::12e31127-826c-439f-9723-34e21cc7763f" providerId="AD" clId="Web-{532DBDD3-70EE-B171-06A1-74038590D0B8}" dt="2024-12-12T15:23:50.759" v="406" actId="20577"/>
          <ac:spMkLst>
            <pc:docMk/>
            <pc:sldMk cId="3902755401" sldId="290"/>
            <ac:spMk id="6" creationId="{3AE871BE-7772-2243-AAD2-54CE44ABA717}"/>
          </ac:spMkLst>
        </pc:spChg>
      </pc:sldChg>
      <pc:sldChg chg="modSp">
        <pc:chgData name="fionabyrne" userId="S::fionabyrne_yahoo.co.uk#ext#@brightonandhovecc.onmicrosoft.com::12e31127-826c-439f-9723-34e21cc7763f" providerId="AD" clId="Web-{532DBDD3-70EE-B171-06A1-74038590D0B8}" dt="2024-12-12T15:14:04.254" v="152" actId="20577"/>
        <pc:sldMkLst>
          <pc:docMk/>
          <pc:sldMk cId="84906314" sldId="291"/>
        </pc:sldMkLst>
        <pc:spChg chg="mod">
          <ac:chgData name="fionabyrne" userId="S::fionabyrne_yahoo.co.uk#ext#@brightonandhovecc.onmicrosoft.com::12e31127-826c-439f-9723-34e21cc7763f" providerId="AD" clId="Web-{532DBDD3-70EE-B171-06A1-74038590D0B8}" dt="2024-12-12T15:13:44.128" v="133" actId="20577"/>
          <ac:spMkLst>
            <pc:docMk/>
            <pc:sldMk cId="84906314" sldId="291"/>
            <ac:spMk id="2" creationId="{55B63C31-007E-9A20-8871-D7283329D3FC}"/>
          </ac:spMkLst>
        </pc:spChg>
        <pc:spChg chg="mod">
          <ac:chgData name="fionabyrne" userId="S::fionabyrne_yahoo.co.uk#ext#@brightonandhovecc.onmicrosoft.com::12e31127-826c-439f-9723-34e21cc7763f" providerId="AD" clId="Web-{532DBDD3-70EE-B171-06A1-74038590D0B8}" dt="2024-12-12T15:14:04.254" v="152" actId="20577"/>
          <ac:spMkLst>
            <pc:docMk/>
            <pc:sldMk cId="84906314" sldId="291"/>
            <ac:spMk id="6" creationId="{3AE871BE-7772-2243-AAD2-54CE44ABA717}"/>
          </ac:spMkLst>
        </pc:spChg>
      </pc:sldChg>
      <pc:sldChg chg="addSp modSp modNotes">
        <pc:chgData name="fionabyrne" userId="S::fionabyrne_yahoo.co.uk#ext#@brightonandhovecc.onmicrosoft.com::12e31127-826c-439f-9723-34e21cc7763f" providerId="AD" clId="Web-{532DBDD3-70EE-B171-06A1-74038590D0B8}" dt="2024-12-12T16:18:51.581" v="1061"/>
        <pc:sldMkLst>
          <pc:docMk/>
          <pc:sldMk cId="2087548422" sldId="292"/>
        </pc:sldMkLst>
        <pc:spChg chg="add mod">
          <ac:chgData name="fionabyrne" userId="S::fionabyrne_yahoo.co.uk#ext#@brightonandhovecc.onmicrosoft.com::12e31127-826c-439f-9723-34e21cc7763f" providerId="AD" clId="Web-{532DBDD3-70EE-B171-06A1-74038590D0B8}" dt="2024-12-12T16:10:51.048" v="918" actId="20577"/>
          <ac:spMkLst>
            <pc:docMk/>
            <pc:sldMk cId="2087548422" sldId="292"/>
            <ac:spMk id="4" creationId="{42A65761-9C4B-003E-FC6F-E53E712CC864}"/>
          </ac:spMkLst>
        </pc:spChg>
        <pc:picChg chg="mod">
          <ac:chgData name="fionabyrne" userId="S::fionabyrne_yahoo.co.uk#ext#@brightonandhovecc.onmicrosoft.com::12e31127-826c-439f-9723-34e21cc7763f" providerId="AD" clId="Web-{532DBDD3-70EE-B171-06A1-74038590D0B8}" dt="2024-12-12T16:10:07.218" v="891" actId="1076"/>
          <ac:picMkLst>
            <pc:docMk/>
            <pc:sldMk cId="2087548422" sldId="292"/>
            <ac:picMk id="3" creationId="{7D27AC58-E685-7C9D-BAA2-2F4C6750DE93}"/>
          </ac:picMkLst>
        </pc:picChg>
      </pc:sldChg>
      <pc:sldChg chg="addSp modSp modNotes">
        <pc:chgData name="fionabyrne" userId="S::fionabyrne_yahoo.co.uk#ext#@brightonandhovecc.onmicrosoft.com::12e31127-826c-439f-9723-34e21cc7763f" providerId="AD" clId="Web-{532DBDD3-70EE-B171-06A1-74038590D0B8}" dt="2024-12-12T16:18:13.407" v="1044"/>
        <pc:sldMkLst>
          <pc:docMk/>
          <pc:sldMk cId="4049058057" sldId="294"/>
        </pc:sldMkLst>
        <pc:spChg chg="mod">
          <ac:chgData name="fionabyrne" userId="S::fionabyrne_yahoo.co.uk#ext#@brightonandhovecc.onmicrosoft.com::12e31127-826c-439f-9723-34e21cc7763f" providerId="AD" clId="Web-{532DBDD3-70EE-B171-06A1-74038590D0B8}" dt="2024-12-12T16:12:34.005" v="919" actId="20577"/>
          <ac:spMkLst>
            <pc:docMk/>
            <pc:sldMk cId="4049058057" sldId="294"/>
            <ac:spMk id="2" creationId="{55B63C31-007E-9A20-8871-D7283329D3FC}"/>
          </ac:spMkLst>
        </pc:spChg>
        <pc:spChg chg="mod">
          <ac:chgData name="fionabyrne" userId="S::fionabyrne_yahoo.co.uk#ext#@brightonandhovecc.onmicrosoft.com::12e31127-826c-439f-9723-34e21cc7763f" providerId="AD" clId="Web-{532DBDD3-70EE-B171-06A1-74038590D0B8}" dt="2024-12-12T16:13:56.351" v="941" actId="20577"/>
          <ac:spMkLst>
            <pc:docMk/>
            <pc:sldMk cId="4049058057" sldId="294"/>
            <ac:spMk id="6" creationId="{252BECAD-CE62-669C-F284-C2335ABAC817}"/>
          </ac:spMkLst>
        </pc:spChg>
        <pc:picChg chg="add mod">
          <ac:chgData name="fionabyrne" userId="S::fionabyrne_yahoo.co.uk#ext#@brightonandhovecc.onmicrosoft.com::12e31127-826c-439f-9723-34e21cc7763f" providerId="AD" clId="Web-{532DBDD3-70EE-B171-06A1-74038590D0B8}" dt="2024-12-12T16:16:45.920" v="957" actId="14100"/>
          <ac:picMkLst>
            <pc:docMk/>
            <pc:sldMk cId="4049058057" sldId="294"/>
            <ac:picMk id="3" creationId="{EB4BA6BF-C368-607B-A8D6-B6FA862D33D2}"/>
          </ac:picMkLst>
        </pc:picChg>
        <pc:picChg chg="add mod">
          <ac:chgData name="fionabyrne" userId="S::fionabyrne_yahoo.co.uk#ext#@brightonandhovecc.onmicrosoft.com::12e31127-826c-439f-9723-34e21cc7763f" providerId="AD" clId="Web-{532DBDD3-70EE-B171-06A1-74038590D0B8}" dt="2024-12-12T16:16:40.670" v="955" actId="1076"/>
          <ac:picMkLst>
            <pc:docMk/>
            <pc:sldMk cId="4049058057" sldId="294"/>
            <ac:picMk id="4" creationId="{DAC7D3FC-3475-CCDD-8776-7BDBEECD0977}"/>
          </ac:picMkLst>
        </pc:picChg>
      </pc:sldChg>
      <pc:sldChg chg="addSp modSp add replId">
        <pc:chgData name="fionabyrne" userId="S::fionabyrne_yahoo.co.uk#ext#@brightonandhovecc.onmicrosoft.com::12e31127-826c-439f-9723-34e21cc7763f" providerId="AD" clId="Web-{532DBDD3-70EE-B171-06A1-74038590D0B8}" dt="2024-12-12T16:08:38.105" v="889" actId="20577"/>
        <pc:sldMkLst>
          <pc:docMk/>
          <pc:sldMk cId="1851754676" sldId="298"/>
        </pc:sldMkLst>
        <pc:spChg chg="add mod">
          <ac:chgData name="fionabyrne" userId="S::fionabyrne_yahoo.co.uk#ext#@brightonandhovecc.onmicrosoft.com::12e31127-826c-439f-9723-34e21cc7763f" providerId="AD" clId="Web-{532DBDD3-70EE-B171-06A1-74038590D0B8}" dt="2024-12-12T16:08:38.105" v="889" actId="20577"/>
          <ac:spMkLst>
            <pc:docMk/>
            <pc:sldMk cId="1851754676" sldId="298"/>
            <ac:spMk id="3" creationId="{54744BA0-49A7-A3E8-8878-C502C1E67940}"/>
          </ac:spMkLst>
        </pc:spChg>
        <pc:spChg chg="mod">
          <ac:chgData name="fionabyrne" userId="S::fionabyrne_yahoo.co.uk#ext#@brightonandhovecc.onmicrosoft.com::12e31127-826c-439f-9723-34e21cc7763f" providerId="AD" clId="Web-{532DBDD3-70EE-B171-06A1-74038590D0B8}" dt="2024-12-12T16:05:39.818" v="833" actId="20577"/>
          <ac:spMkLst>
            <pc:docMk/>
            <pc:sldMk cId="1851754676" sldId="298"/>
            <ac:spMk id="4" creationId="{57EF7995-97C1-AFA2-D4FE-35C624D6AC42}"/>
          </ac:spMkLst>
        </pc:spChg>
        <pc:spChg chg="add mod">
          <ac:chgData name="fionabyrne" userId="S::fionabyrne_yahoo.co.uk#ext#@brightonandhovecc.onmicrosoft.com::12e31127-826c-439f-9723-34e21cc7763f" providerId="AD" clId="Web-{532DBDD3-70EE-B171-06A1-74038590D0B8}" dt="2024-12-12T16:07:25.931" v="868" actId="20577"/>
          <ac:spMkLst>
            <pc:docMk/>
            <pc:sldMk cId="1851754676" sldId="298"/>
            <ac:spMk id="6" creationId="{68A48509-E2D5-02E6-5EF1-C74F198A09E4}"/>
          </ac:spMkLst>
        </pc:spChg>
        <pc:spChg chg="add mod">
          <ac:chgData name="fionabyrne" userId="S::fionabyrne_yahoo.co.uk#ext#@brightonandhovecc.onmicrosoft.com::12e31127-826c-439f-9723-34e21cc7763f" providerId="AD" clId="Web-{532DBDD3-70EE-B171-06A1-74038590D0B8}" dt="2024-12-12T16:08:01.698" v="879" actId="20577"/>
          <ac:spMkLst>
            <pc:docMk/>
            <pc:sldMk cId="1851754676" sldId="298"/>
            <ac:spMk id="7" creationId="{8FD9AFBD-6F17-C264-EF81-5887D7F90069}"/>
          </ac:spMkLst>
        </pc:spChg>
        <pc:spChg chg="add mod">
          <ac:chgData name="fionabyrne" userId="S::fionabyrne_yahoo.co.uk#ext#@brightonandhovecc.onmicrosoft.com::12e31127-826c-439f-9723-34e21cc7763f" providerId="AD" clId="Web-{532DBDD3-70EE-B171-06A1-74038590D0B8}" dt="2024-12-12T16:08:22.996" v="888" actId="20577"/>
          <ac:spMkLst>
            <pc:docMk/>
            <pc:sldMk cId="1851754676" sldId="298"/>
            <ac:spMk id="8" creationId="{64E87A32-DF30-14F3-910D-95A2A3F4E15A}"/>
          </ac:spMkLst>
        </pc:spChg>
      </pc:sldChg>
      <pc:sldChg chg="new del">
        <pc:chgData name="fionabyrne" userId="S::fionabyrne_yahoo.co.uk#ext#@brightonandhovecc.onmicrosoft.com::12e31127-826c-439f-9723-34e21cc7763f" providerId="AD" clId="Web-{532DBDD3-70EE-B171-06A1-74038590D0B8}" dt="2024-12-12T15:09:05.571" v="4"/>
        <pc:sldMkLst>
          <pc:docMk/>
          <pc:sldMk cId="2120913047" sldId="298"/>
        </pc:sldMkLst>
      </pc:sldChg>
      <pc:sldChg chg="new del">
        <pc:chgData name="fionabyrne" userId="S::fionabyrne_yahoo.co.uk#ext#@brightonandhovecc.onmicrosoft.com::12e31127-826c-439f-9723-34e21cc7763f" providerId="AD" clId="Web-{532DBDD3-70EE-B171-06A1-74038590D0B8}" dt="2024-12-12T15:09:03.555" v="3"/>
        <pc:sldMkLst>
          <pc:docMk/>
          <pc:sldMk cId="680547823" sldId="299"/>
        </pc:sldMkLst>
      </pc:sldChg>
      <pc:sldChg chg="modSp add ord replId">
        <pc:chgData name="fionabyrne" userId="S::fionabyrne_yahoo.co.uk#ext#@brightonandhovecc.onmicrosoft.com::12e31127-826c-439f-9723-34e21cc7763f" providerId="AD" clId="Web-{532DBDD3-70EE-B171-06A1-74038590D0B8}" dt="2024-12-12T15:47:22.028" v="581" actId="20577"/>
        <pc:sldMkLst>
          <pc:docMk/>
          <pc:sldMk cId="991724844" sldId="299"/>
        </pc:sldMkLst>
        <pc:spChg chg="mod">
          <ac:chgData name="fionabyrne" userId="S::fionabyrne_yahoo.co.uk#ext#@brightonandhovecc.onmicrosoft.com::12e31127-826c-439f-9723-34e21cc7763f" providerId="AD" clId="Web-{532DBDD3-70EE-B171-06A1-74038590D0B8}" dt="2024-12-12T15:47:22.028" v="581" actId="20577"/>
          <ac:spMkLst>
            <pc:docMk/>
            <pc:sldMk cId="991724844" sldId="299"/>
            <ac:spMk id="6" creationId="{6EC8C49A-39B0-729E-6D7A-886D7B9B67A8}"/>
          </ac:spMkLst>
        </pc:spChg>
      </pc:sldChg>
      <pc:sldChg chg="delSp modSp add replId">
        <pc:chgData name="fionabyrne" userId="S::fionabyrne_yahoo.co.uk#ext#@brightonandhovecc.onmicrosoft.com::12e31127-826c-439f-9723-34e21cc7763f" providerId="AD" clId="Web-{532DBDD3-70EE-B171-06A1-74038590D0B8}" dt="2024-12-12T16:44:26.245" v="1355" actId="20577"/>
        <pc:sldMkLst>
          <pc:docMk/>
          <pc:sldMk cId="2098464399" sldId="300"/>
        </pc:sldMkLst>
        <pc:spChg chg="mod">
          <ac:chgData name="fionabyrne" userId="S::fionabyrne_yahoo.co.uk#ext#@brightonandhovecc.onmicrosoft.com::12e31127-826c-439f-9723-34e21cc7763f" providerId="AD" clId="Web-{532DBDD3-70EE-B171-06A1-74038590D0B8}" dt="2024-12-12T16:44:26.245" v="1355" actId="20577"/>
          <ac:spMkLst>
            <pc:docMk/>
            <pc:sldMk cId="2098464399" sldId="300"/>
            <ac:spMk id="6" creationId="{6EC8C49A-39B0-729E-6D7A-886D7B9B67A8}"/>
          </ac:spMkLst>
        </pc:spChg>
        <pc:picChg chg="del">
          <ac:chgData name="fionabyrne" userId="S::fionabyrne_yahoo.co.uk#ext#@brightonandhovecc.onmicrosoft.com::12e31127-826c-439f-9723-34e21cc7763f" providerId="AD" clId="Web-{532DBDD3-70EE-B171-06A1-74038590D0B8}" dt="2024-12-12T16:43:03.148" v="1302"/>
          <ac:picMkLst>
            <pc:docMk/>
            <pc:sldMk cId="2098464399" sldId="300"/>
            <ac:picMk id="4" creationId="{D3851937-0B21-2EF1-017D-81CE36AF9728}"/>
          </ac:picMkLst>
        </pc:picChg>
        <pc:picChg chg="del">
          <ac:chgData name="fionabyrne" userId="S::fionabyrne_yahoo.co.uk#ext#@brightonandhovecc.onmicrosoft.com::12e31127-826c-439f-9723-34e21cc7763f" providerId="AD" clId="Web-{532DBDD3-70EE-B171-06A1-74038590D0B8}" dt="2024-12-12T16:43:07.898" v="1305"/>
          <ac:picMkLst>
            <pc:docMk/>
            <pc:sldMk cId="2098464399" sldId="300"/>
            <ac:picMk id="7" creationId="{09337DDA-9204-6087-F13B-FEF763DDCCAF}"/>
          </ac:picMkLst>
        </pc:picChg>
        <pc:picChg chg="del">
          <ac:chgData name="fionabyrne" userId="S::fionabyrne_yahoo.co.uk#ext#@brightonandhovecc.onmicrosoft.com::12e31127-826c-439f-9723-34e21cc7763f" providerId="AD" clId="Web-{532DBDD3-70EE-B171-06A1-74038590D0B8}" dt="2024-12-12T16:43:04.742" v="1303"/>
          <ac:picMkLst>
            <pc:docMk/>
            <pc:sldMk cId="2098464399" sldId="300"/>
            <ac:picMk id="8" creationId="{F6BD2ADF-35AC-0C77-9F65-C6A303941393}"/>
          </ac:picMkLst>
        </pc:picChg>
        <pc:picChg chg="del">
          <ac:chgData name="fionabyrne" userId="S::fionabyrne_yahoo.co.uk#ext#@brightonandhovecc.onmicrosoft.com::12e31127-826c-439f-9723-34e21cc7763f" providerId="AD" clId="Web-{532DBDD3-70EE-B171-06A1-74038590D0B8}" dt="2024-12-12T16:43:06.289" v="1304"/>
          <ac:picMkLst>
            <pc:docMk/>
            <pc:sldMk cId="2098464399" sldId="300"/>
            <ac:picMk id="9" creationId="{1555AE1A-ABA6-7148-904F-FFCD2B60B6C0}"/>
          </ac:picMkLst>
        </pc:picChg>
      </pc:sldChg>
    </pc:docChg>
  </pc:docChgLst>
  <pc:docChgLst>
    <pc:chgData name="Katie Eberstein" userId="S::katie.eberstein@brighton-hove.gov.uk::8552068e-af68-466d-8240-da5ec5ba8e15" providerId="AD" clId="Web-{060D8EAE-D722-2C68-F623-4E2937CDE943}"/>
    <pc:docChg chg="addSld delSld modSld sldOrd">
      <pc:chgData name="Katie Eberstein" userId="S::katie.eberstein@brighton-hove.gov.uk::8552068e-af68-466d-8240-da5ec5ba8e15" providerId="AD" clId="Web-{060D8EAE-D722-2C68-F623-4E2937CDE943}" dt="2024-07-09T08:56:30.626" v="156"/>
      <pc:docMkLst>
        <pc:docMk/>
      </pc:docMkLst>
      <pc:sldChg chg="del">
        <pc:chgData name="Katie Eberstein" userId="S::katie.eberstein@brighton-hove.gov.uk::8552068e-af68-466d-8240-da5ec5ba8e15" providerId="AD" clId="Web-{060D8EAE-D722-2C68-F623-4E2937CDE943}" dt="2024-07-09T08:24:55.512" v="20"/>
        <pc:sldMkLst>
          <pc:docMk/>
          <pc:sldMk cId="110991941" sldId="274"/>
        </pc:sldMkLst>
      </pc:sldChg>
      <pc:sldChg chg="del">
        <pc:chgData name="Katie Eberstein" userId="S::katie.eberstein@brighton-hove.gov.uk::8552068e-af68-466d-8240-da5ec5ba8e15" providerId="AD" clId="Web-{060D8EAE-D722-2C68-F623-4E2937CDE943}" dt="2024-07-09T08:24:55.512" v="19"/>
        <pc:sldMkLst>
          <pc:docMk/>
          <pc:sldMk cId="2087548422" sldId="275"/>
        </pc:sldMkLst>
      </pc:sldChg>
      <pc:sldChg chg="del">
        <pc:chgData name="Katie Eberstein" userId="S::katie.eberstein@brighton-hove.gov.uk::8552068e-af68-466d-8240-da5ec5ba8e15" providerId="AD" clId="Web-{060D8EAE-D722-2C68-F623-4E2937CDE943}" dt="2024-07-09T08:24:55.512" v="18"/>
        <pc:sldMkLst>
          <pc:docMk/>
          <pc:sldMk cId="3334110009" sldId="276"/>
        </pc:sldMkLst>
      </pc:sldChg>
      <pc:sldChg chg="del">
        <pc:chgData name="Katie Eberstein" userId="S::katie.eberstein@brighton-hove.gov.uk::8552068e-af68-466d-8240-da5ec5ba8e15" providerId="AD" clId="Web-{060D8EAE-D722-2C68-F623-4E2937CDE943}" dt="2024-07-09T08:24:55.512" v="17"/>
        <pc:sldMkLst>
          <pc:docMk/>
          <pc:sldMk cId="3239199898" sldId="278"/>
        </pc:sldMkLst>
      </pc:sldChg>
      <pc:sldChg chg="addSp delSp modSp ord modNotes">
        <pc:chgData name="Katie Eberstein" userId="S::katie.eberstein@brighton-hove.gov.uk::8552068e-af68-466d-8240-da5ec5ba8e15" providerId="AD" clId="Web-{060D8EAE-D722-2C68-F623-4E2937CDE943}" dt="2024-07-09T08:56:30.626" v="156"/>
        <pc:sldMkLst>
          <pc:docMk/>
          <pc:sldMk cId="818524356" sldId="281"/>
        </pc:sldMkLst>
      </pc:sldChg>
      <pc:sldChg chg="addSp delSp modSp add replId modNotes">
        <pc:chgData name="Katie Eberstein" userId="S::katie.eberstein@brighton-hove.gov.uk::8552068e-af68-466d-8240-da5ec5ba8e15" providerId="AD" clId="Web-{060D8EAE-D722-2C68-F623-4E2937CDE943}" dt="2024-07-09T08:43:26.011" v="83"/>
        <pc:sldMkLst>
          <pc:docMk/>
          <pc:sldMk cId="3195471039" sldId="282"/>
        </pc:sldMkLst>
      </pc:sldChg>
      <pc:sldChg chg="del">
        <pc:chgData name="Katie Eberstein" userId="S::katie.eberstein@brighton-hove.gov.uk::8552068e-af68-466d-8240-da5ec5ba8e15" providerId="AD" clId="Web-{060D8EAE-D722-2C68-F623-4E2937CDE943}" dt="2024-07-09T08:24:55.512" v="16"/>
        <pc:sldMkLst>
          <pc:docMk/>
          <pc:sldMk cId="4291789693" sldId="282"/>
        </pc:sldMkLst>
      </pc:sldChg>
      <pc:sldChg chg="modSp add del replId">
        <pc:chgData name="Katie Eberstein" userId="S::katie.eberstein@brighton-hove.gov.uk::8552068e-af68-466d-8240-da5ec5ba8e15" providerId="AD" clId="Web-{060D8EAE-D722-2C68-F623-4E2937CDE943}" dt="2024-07-09T08:24:55.528" v="26"/>
        <pc:sldMkLst>
          <pc:docMk/>
          <pc:sldMk cId="70812592" sldId="283"/>
        </pc:sldMkLst>
      </pc:sldChg>
      <pc:sldChg chg="add replId">
        <pc:chgData name="Katie Eberstein" userId="S::katie.eberstein@brighton-hove.gov.uk::8552068e-af68-466d-8240-da5ec5ba8e15" providerId="AD" clId="Web-{060D8EAE-D722-2C68-F623-4E2937CDE943}" dt="2024-07-09T08:25:25.419" v="38"/>
        <pc:sldMkLst>
          <pc:docMk/>
          <pc:sldMk cId="269289045" sldId="283"/>
        </pc:sldMkLst>
      </pc:sldChg>
      <pc:sldChg chg="add replId">
        <pc:chgData name="Katie Eberstein" userId="S::katie.eberstein@brighton-hove.gov.uk::8552068e-af68-466d-8240-da5ec5ba8e15" providerId="AD" clId="Web-{060D8EAE-D722-2C68-F623-4E2937CDE943}" dt="2024-07-09T08:25:25.560" v="39"/>
        <pc:sldMkLst>
          <pc:docMk/>
          <pc:sldMk cId="1456697050" sldId="284"/>
        </pc:sldMkLst>
      </pc:sldChg>
      <pc:sldChg chg="modSp add del replId">
        <pc:chgData name="Katie Eberstein" userId="S::katie.eberstein@brighton-hove.gov.uk::8552068e-af68-466d-8240-da5ec5ba8e15" providerId="AD" clId="Web-{060D8EAE-D722-2C68-F623-4E2937CDE943}" dt="2024-07-09T08:24:55.528" v="25"/>
        <pc:sldMkLst>
          <pc:docMk/>
          <pc:sldMk cId="2627037215" sldId="284"/>
        </pc:sldMkLst>
      </pc:sldChg>
      <pc:sldChg chg="modSp add del replId">
        <pc:chgData name="Katie Eberstein" userId="S::katie.eberstein@brighton-hove.gov.uk::8552068e-af68-466d-8240-da5ec5ba8e15" providerId="AD" clId="Web-{060D8EAE-D722-2C68-F623-4E2937CDE943}" dt="2024-07-09T08:24:55.512" v="24"/>
        <pc:sldMkLst>
          <pc:docMk/>
          <pc:sldMk cId="931195901" sldId="285"/>
        </pc:sldMkLst>
      </pc:sldChg>
      <pc:sldChg chg="add replId">
        <pc:chgData name="Katie Eberstein" userId="S::katie.eberstein@brighton-hove.gov.uk::8552068e-af68-466d-8240-da5ec5ba8e15" providerId="AD" clId="Web-{060D8EAE-D722-2C68-F623-4E2937CDE943}" dt="2024-07-09T08:25:26.810" v="40"/>
        <pc:sldMkLst>
          <pc:docMk/>
          <pc:sldMk cId="2699237442" sldId="285"/>
        </pc:sldMkLst>
      </pc:sldChg>
      <pc:sldChg chg="addSp delSp modSp add replId modNotes">
        <pc:chgData name="Katie Eberstein" userId="S::katie.eberstein@brighton-hove.gov.uk::8552068e-af68-466d-8240-da5ec5ba8e15" providerId="AD" clId="Web-{060D8EAE-D722-2C68-F623-4E2937CDE943}" dt="2024-07-09T08:56:29.829" v="155"/>
        <pc:sldMkLst>
          <pc:docMk/>
          <pc:sldMk cId="595486873" sldId="286"/>
        </pc:sldMkLst>
      </pc:sldChg>
      <pc:sldChg chg="add del replId">
        <pc:chgData name="Katie Eberstein" userId="S::katie.eberstein@brighton-hove.gov.uk::8552068e-af68-466d-8240-da5ec5ba8e15" providerId="AD" clId="Web-{060D8EAE-D722-2C68-F623-4E2937CDE943}" dt="2024-07-09T08:24:55.512" v="23"/>
        <pc:sldMkLst>
          <pc:docMk/>
          <pc:sldMk cId="3850647781" sldId="286"/>
        </pc:sldMkLst>
      </pc:sldChg>
      <pc:sldChg chg="add del replId">
        <pc:chgData name="Katie Eberstein" userId="S::katie.eberstein@brighton-hove.gov.uk::8552068e-af68-466d-8240-da5ec5ba8e15" providerId="AD" clId="Web-{060D8EAE-D722-2C68-F623-4E2937CDE943}" dt="2024-07-09T08:24:55.512" v="22"/>
        <pc:sldMkLst>
          <pc:docMk/>
          <pc:sldMk cId="2933913581" sldId="287"/>
        </pc:sldMkLst>
      </pc:sldChg>
      <pc:sldChg chg="modSp add del replId">
        <pc:chgData name="Katie Eberstein" userId="S::katie.eberstein@brighton-hove.gov.uk::8552068e-af68-466d-8240-da5ec5ba8e15" providerId="AD" clId="Web-{060D8EAE-D722-2C68-F623-4E2937CDE943}" dt="2024-07-09T08:24:55.512" v="21"/>
        <pc:sldMkLst>
          <pc:docMk/>
          <pc:sldMk cId="3545369478" sldId="288"/>
        </pc:sldMkLst>
      </pc:sldChg>
    </pc:docChg>
  </pc:docChgLst>
  <pc:docChgLst>
    <pc:chgData name="Katie Eberstein" userId="S::katie.eberstein@brighton-hove.gov.uk::8552068e-af68-466d-8240-da5ec5ba8e15" providerId="AD" clId="Web-{0F2AD09D-E252-3A06-4CBF-DE8CFC19EA09}"/>
    <pc:docChg chg="addSld delSld modSld">
      <pc:chgData name="Katie Eberstein" userId="S::katie.eberstein@brighton-hove.gov.uk::8552068e-af68-466d-8240-da5ec5ba8e15" providerId="AD" clId="Web-{0F2AD09D-E252-3A06-4CBF-DE8CFC19EA09}" dt="2024-12-12T08:43:17.358" v="150" actId="20577"/>
      <pc:docMkLst>
        <pc:docMk/>
      </pc:docMkLst>
      <pc:sldChg chg="modSp">
        <pc:chgData name="Katie Eberstein" userId="S::katie.eberstein@brighton-hove.gov.uk::8552068e-af68-466d-8240-da5ec5ba8e15" providerId="AD" clId="Web-{0F2AD09D-E252-3A06-4CBF-DE8CFC19EA09}" dt="2024-12-12T08:42:33.746" v="126" actId="20577"/>
        <pc:sldMkLst>
          <pc:docMk/>
          <pc:sldMk cId="1074445280" sldId="275"/>
        </pc:sldMkLst>
        <pc:spChg chg="mod">
          <ac:chgData name="Katie Eberstein" userId="S::katie.eberstein@brighton-hove.gov.uk::8552068e-af68-466d-8240-da5ec5ba8e15" providerId="AD" clId="Web-{0F2AD09D-E252-3A06-4CBF-DE8CFC19EA09}" dt="2024-12-12T08:42:33.746" v="126" actId="20577"/>
          <ac:spMkLst>
            <pc:docMk/>
            <pc:sldMk cId="1074445280" sldId="275"/>
            <ac:spMk id="2" creationId="{55B63C31-007E-9A20-8871-D7283329D3FC}"/>
          </ac:spMkLst>
        </pc:spChg>
      </pc:sldChg>
      <pc:sldChg chg="addSp delSp modSp add">
        <pc:chgData name="Katie Eberstein" userId="S::katie.eberstein@brighton-hove.gov.uk::8552068e-af68-466d-8240-da5ec5ba8e15" providerId="AD" clId="Web-{0F2AD09D-E252-3A06-4CBF-DE8CFC19EA09}" dt="2024-12-12T08:42:19.526" v="124" actId="20577"/>
        <pc:sldMkLst>
          <pc:docMk/>
          <pc:sldMk cId="3334110009" sldId="276"/>
        </pc:sldMkLst>
        <pc:spChg chg="mod">
          <ac:chgData name="Katie Eberstein" userId="S::katie.eberstein@brighton-hove.gov.uk::8552068e-af68-466d-8240-da5ec5ba8e15" providerId="AD" clId="Web-{0F2AD09D-E252-3A06-4CBF-DE8CFC19EA09}" dt="2024-12-12T08:42:19.526" v="124" actId="20577"/>
          <ac:spMkLst>
            <pc:docMk/>
            <pc:sldMk cId="3334110009" sldId="276"/>
            <ac:spMk id="2" creationId="{55B63C31-007E-9A20-8871-D7283329D3FC}"/>
          </ac:spMkLst>
        </pc:spChg>
        <pc:picChg chg="add del mod">
          <ac:chgData name="Katie Eberstein" userId="S::katie.eberstein@brighton-hove.gov.uk::8552068e-af68-466d-8240-da5ec5ba8e15" providerId="AD" clId="Web-{0F2AD09D-E252-3A06-4CBF-DE8CFC19EA09}" dt="2024-12-12T08:37:25.474" v="75"/>
          <ac:picMkLst>
            <pc:docMk/>
            <pc:sldMk cId="3334110009" sldId="276"/>
            <ac:picMk id="3" creationId="{129EA563-CFA0-489E-240D-7E62598207D1}"/>
          </ac:picMkLst>
        </pc:picChg>
      </pc:sldChg>
      <pc:sldChg chg="add del">
        <pc:chgData name="Katie Eberstein" userId="S::katie.eberstein@brighton-hove.gov.uk::8552068e-af68-466d-8240-da5ec5ba8e15" providerId="AD" clId="Web-{0F2AD09D-E252-3A06-4CBF-DE8CFC19EA09}" dt="2024-12-12T08:38:13.759" v="99"/>
        <pc:sldMkLst>
          <pc:docMk/>
          <pc:sldMk cId="3239199898" sldId="278"/>
        </pc:sldMkLst>
      </pc:sldChg>
      <pc:sldChg chg="modSp">
        <pc:chgData name="Katie Eberstein" userId="S::katie.eberstein@brighton-hove.gov.uk::8552068e-af68-466d-8240-da5ec5ba8e15" providerId="AD" clId="Web-{0F2AD09D-E252-3A06-4CBF-DE8CFC19EA09}" dt="2024-12-12T08:43:00.451" v="138" actId="20577"/>
        <pc:sldMkLst>
          <pc:docMk/>
          <pc:sldMk cId="818524356" sldId="281"/>
        </pc:sldMkLst>
        <pc:spChg chg="mod">
          <ac:chgData name="Katie Eberstein" userId="S::katie.eberstein@brighton-hove.gov.uk::8552068e-af68-466d-8240-da5ec5ba8e15" providerId="AD" clId="Web-{0F2AD09D-E252-3A06-4CBF-DE8CFC19EA09}" dt="2024-12-12T08:43:00.451" v="138" actId="20577"/>
          <ac:spMkLst>
            <pc:docMk/>
            <pc:sldMk cId="818524356" sldId="281"/>
            <ac:spMk id="2" creationId="{55B63C31-007E-9A20-8871-D7283329D3FC}"/>
          </ac:spMkLst>
        </pc:spChg>
      </pc:sldChg>
      <pc:sldChg chg="modSp">
        <pc:chgData name="Katie Eberstein" userId="S::katie.eberstein@brighton-hove.gov.uk::8552068e-af68-466d-8240-da5ec5ba8e15" providerId="AD" clId="Web-{0F2AD09D-E252-3A06-4CBF-DE8CFC19EA09}" dt="2024-12-12T08:43:06.076" v="139" actId="20577"/>
        <pc:sldMkLst>
          <pc:docMk/>
          <pc:sldMk cId="3195471039" sldId="282"/>
        </pc:sldMkLst>
        <pc:spChg chg="mod">
          <ac:chgData name="Katie Eberstein" userId="S::katie.eberstein@brighton-hove.gov.uk::8552068e-af68-466d-8240-da5ec5ba8e15" providerId="AD" clId="Web-{0F2AD09D-E252-3A06-4CBF-DE8CFC19EA09}" dt="2024-12-12T08:43:06.076" v="139" actId="20577"/>
          <ac:spMkLst>
            <pc:docMk/>
            <pc:sldMk cId="3195471039" sldId="282"/>
            <ac:spMk id="2" creationId="{55B63C31-007E-9A20-8871-D7283329D3FC}"/>
          </ac:spMkLst>
        </pc:spChg>
      </pc:sldChg>
      <pc:sldChg chg="modSp">
        <pc:chgData name="Katie Eberstein" userId="S::katie.eberstein@brighton-hove.gov.uk::8552068e-af68-466d-8240-da5ec5ba8e15" providerId="AD" clId="Web-{0F2AD09D-E252-3A06-4CBF-DE8CFC19EA09}" dt="2024-12-12T08:42:39.668" v="127" actId="20577"/>
        <pc:sldMkLst>
          <pc:docMk/>
          <pc:sldMk cId="269289045" sldId="283"/>
        </pc:sldMkLst>
        <pc:spChg chg="mod">
          <ac:chgData name="Katie Eberstein" userId="S::katie.eberstein@brighton-hove.gov.uk::8552068e-af68-466d-8240-da5ec5ba8e15" providerId="AD" clId="Web-{0F2AD09D-E252-3A06-4CBF-DE8CFC19EA09}" dt="2024-12-12T08:42:39.668" v="127" actId="20577"/>
          <ac:spMkLst>
            <pc:docMk/>
            <pc:sldMk cId="269289045" sldId="283"/>
            <ac:spMk id="2" creationId="{55B63C31-007E-9A20-8871-D7283329D3FC}"/>
          </ac:spMkLst>
        </pc:spChg>
      </pc:sldChg>
      <pc:sldChg chg="modSp">
        <pc:chgData name="Katie Eberstein" userId="S::katie.eberstein@brighton-hove.gov.uk::8552068e-af68-466d-8240-da5ec5ba8e15" providerId="AD" clId="Web-{0F2AD09D-E252-3A06-4CBF-DE8CFC19EA09}" dt="2024-12-12T08:43:17.358" v="150" actId="20577"/>
        <pc:sldMkLst>
          <pc:docMk/>
          <pc:sldMk cId="148461554" sldId="289"/>
        </pc:sldMkLst>
        <pc:spChg chg="mod">
          <ac:chgData name="Katie Eberstein" userId="S::katie.eberstein@brighton-hove.gov.uk::8552068e-af68-466d-8240-da5ec5ba8e15" providerId="AD" clId="Web-{0F2AD09D-E252-3A06-4CBF-DE8CFC19EA09}" dt="2024-12-12T08:43:17.358" v="150" actId="20577"/>
          <ac:spMkLst>
            <pc:docMk/>
            <pc:sldMk cId="148461554" sldId="289"/>
            <ac:spMk id="2" creationId="{B3F4FC9E-A1F5-544E-9C1D-99ADDE941326}"/>
          </ac:spMkLst>
        </pc:spChg>
      </pc:sldChg>
      <pc:sldChg chg="addSp delSp modSp add">
        <pc:chgData name="Katie Eberstein" userId="S::katie.eberstein@brighton-hove.gov.uk::8552068e-af68-466d-8240-da5ec5ba8e15" providerId="AD" clId="Web-{0F2AD09D-E252-3A06-4CBF-DE8CFC19EA09}" dt="2024-12-12T08:36:34.627" v="33" actId="20577"/>
        <pc:sldMkLst>
          <pc:docMk/>
          <pc:sldMk cId="2087548422" sldId="292"/>
        </pc:sldMkLst>
        <pc:spChg chg="mod">
          <ac:chgData name="Katie Eberstein" userId="S::katie.eberstein@brighton-hove.gov.uk::8552068e-af68-466d-8240-da5ec5ba8e15" providerId="AD" clId="Web-{0F2AD09D-E252-3A06-4CBF-DE8CFC19EA09}" dt="2024-12-12T08:36:34.627" v="33" actId="20577"/>
          <ac:spMkLst>
            <pc:docMk/>
            <pc:sldMk cId="2087548422" sldId="292"/>
            <ac:spMk id="2" creationId="{55B63C31-007E-9A20-8871-D7283329D3FC}"/>
          </ac:spMkLst>
        </pc:spChg>
        <pc:spChg chg="del">
          <ac:chgData name="Katie Eberstein" userId="S::katie.eberstein@brighton-hove.gov.uk::8552068e-af68-466d-8240-da5ec5ba8e15" providerId="AD" clId="Web-{0F2AD09D-E252-3A06-4CBF-DE8CFC19EA09}" dt="2024-12-12T08:36:21.439" v="28"/>
          <ac:spMkLst>
            <pc:docMk/>
            <pc:sldMk cId="2087548422" sldId="292"/>
            <ac:spMk id="6" creationId="{5D73FB95-CC45-79B2-A4BF-F06E6E3D95FA}"/>
          </ac:spMkLst>
        </pc:spChg>
        <pc:picChg chg="add mod ord">
          <ac:chgData name="Katie Eberstein" userId="S::katie.eberstein@brighton-hove.gov.uk::8552068e-af68-466d-8240-da5ec5ba8e15" providerId="AD" clId="Web-{0F2AD09D-E252-3A06-4CBF-DE8CFC19EA09}" dt="2024-12-12T08:36:28.955" v="31" actId="14100"/>
          <ac:picMkLst>
            <pc:docMk/>
            <pc:sldMk cId="2087548422" sldId="292"/>
            <ac:picMk id="3" creationId="{7D27AC58-E685-7C9D-BAA2-2F4C6750DE93}"/>
          </ac:picMkLst>
        </pc:picChg>
      </pc:sldChg>
      <pc:sldChg chg="add del">
        <pc:chgData name="Katie Eberstein" userId="S::katie.eberstein@brighton-hove.gov.uk::8552068e-af68-466d-8240-da5ec5ba8e15" providerId="AD" clId="Web-{0F2AD09D-E252-3A06-4CBF-DE8CFC19EA09}" dt="2024-12-12T08:38:43.527" v="100"/>
        <pc:sldMkLst>
          <pc:docMk/>
          <pc:sldMk cId="4291789693" sldId="293"/>
        </pc:sldMkLst>
      </pc:sldChg>
      <pc:sldChg chg="addSp delSp modSp add replId">
        <pc:chgData name="Katie Eberstein" userId="S::katie.eberstein@brighton-hove.gov.uk::8552068e-af68-466d-8240-da5ec5ba8e15" providerId="AD" clId="Web-{0F2AD09D-E252-3A06-4CBF-DE8CFC19EA09}" dt="2024-12-12T08:36:57.254" v="50" actId="20577"/>
        <pc:sldMkLst>
          <pc:docMk/>
          <pc:sldMk cId="4049058057" sldId="294"/>
        </pc:sldMkLst>
        <pc:spChg chg="add mod">
          <ac:chgData name="Katie Eberstein" userId="S::katie.eberstein@brighton-hove.gov.uk::8552068e-af68-466d-8240-da5ec5ba8e15" providerId="AD" clId="Web-{0F2AD09D-E252-3A06-4CBF-DE8CFC19EA09}" dt="2024-12-12T08:36:57.254" v="50" actId="20577"/>
          <ac:spMkLst>
            <pc:docMk/>
            <pc:sldMk cId="4049058057" sldId="294"/>
            <ac:spMk id="6" creationId="{252BECAD-CE62-669C-F284-C2335ABAC817}"/>
          </ac:spMkLst>
        </pc:spChg>
        <pc:picChg chg="del">
          <ac:chgData name="Katie Eberstein" userId="S::katie.eberstein@brighton-hove.gov.uk::8552068e-af68-466d-8240-da5ec5ba8e15" providerId="AD" clId="Web-{0F2AD09D-E252-3A06-4CBF-DE8CFC19EA09}" dt="2024-12-12T08:36:46.644" v="35"/>
          <ac:picMkLst>
            <pc:docMk/>
            <pc:sldMk cId="4049058057" sldId="294"/>
            <ac:picMk id="3" creationId="{7D27AC58-E685-7C9D-BAA2-2F4C6750DE93}"/>
          </ac:picMkLst>
        </pc:picChg>
      </pc:sldChg>
      <pc:sldChg chg="addSp delSp modSp add replId">
        <pc:chgData name="Katie Eberstein" userId="S::katie.eberstein@brighton-hove.gov.uk::8552068e-af68-466d-8240-da5ec5ba8e15" providerId="AD" clId="Web-{0F2AD09D-E252-3A06-4CBF-DE8CFC19EA09}" dt="2024-12-12T08:37:10.130" v="55" actId="20577"/>
        <pc:sldMkLst>
          <pc:docMk/>
          <pc:sldMk cId="856782761" sldId="295"/>
        </pc:sldMkLst>
        <pc:spChg chg="mod">
          <ac:chgData name="Katie Eberstein" userId="S::katie.eberstein@brighton-hove.gov.uk::8552068e-af68-466d-8240-da5ec5ba8e15" providerId="AD" clId="Web-{0F2AD09D-E252-3A06-4CBF-DE8CFC19EA09}" dt="2024-12-12T08:37:10.130" v="55" actId="20577"/>
          <ac:spMkLst>
            <pc:docMk/>
            <pc:sldMk cId="856782761" sldId="295"/>
            <ac:spMk id="2" creationId="{55B63C31-007E-9A20-8871-D7283329D3FC}"/>
          </ac:spMkLst>
        </pc:spChg>
        <pc:spChg chg="add mod">
          <ac:chgData name="Katie Eberstein" userId="S::katie.eberstein@brighton-hove.gov.uk::8552068e-af68-466d-8240-da5ec5ba8e15" providerId="AD" clId="Web-{0F2AD09D-E252-3A06-4CBF-DE8CFC19EA09}" dt="2024-12-12T08:37:07.270" v="54"/>
          <ac:spMkLst>
            <pc:docMk/>
            <pc:sldMk cId="856782761" sldId="295"/>
            <ac:spMk id="6" creationId="{804DF29F-4C80-082C-81E0-D4A2199464FE}"/>
          </ac:spMkLst>
        </pc:spChg>
        <pc:picChg chg="del">
          <ac:chgData name="Katie Eberstein" userId="S::katie.eberstein@brighton-hove.gov.uk::8552068e-af68-466d-8240-da5ec5ba8e15" providerId="AD" clId="Web-{0F2AD09D-E252-3A06-4CBF-DE8CFC19EA09}" dt="2024-12-12T08:37:07.270" v="54"/>
          <ac:picMkLst>
            <pc:docMk/>
            <pc:sldMk cId="856782761" sldId="295"/>
            <ac:picMk id="3" creationId="{7D27AC58-E685-7C9D-BAA2-2F4C6750DE93}"/>
          </ac:picMkLst>
        </pc:picChg>
      </pc:sldChg>
      <pc:sldChg chg="modSp add">
        <pc:chgData name="Katie Eberstein" userId="S::katie.eberstein@brighton-hove.gov.uk::8552068e-af68-466d-8240-da5ec5ba8e15" providerId="AD" clId="Web-{0F2AD09D-E252-3A06-4CBF-DE8CFC19EA09}" dt="2024-12-12T08:38:10.978" v="98" actId="20577"/>
        <pc:sldMkLst>
          <pc:docMk/>
          <pc:sldMk cId="487297225" sldId="296"/>
        </pc:sldMkLst>
        <pc:spChg chg="mod">
          <ac:chgData name="Katie Eberstein" userId="S::katie.eberstein@brighton-hove.gov.uk::8552068e-af68-466d-8240-da5ec5ba8e15" providerId="AD" clId="Web-{0F2AD09D-E252-3A06-4CBF-DE8CFC19EA09}" dt="2024-12-12T08:38:10.978" v="98" actId="20577"/>
          <ac:spMkLst>
            <pc:docMk/>
            <pc:sldMk cId="487297225" sldId="296"/>
            <ac:spMk id="2" creationId="{55B63C31-007E-9A20-8871-D7283329D3FC}"/>
          </ac:spMkLst>
        </pc:spChg>
      </pc:sldChg>
      <pc:sldChg chg="modSp add">
        <pc:chgData name="Katie Eberstein" userId="S::katie.eberstein@brighton-hove.gov.uk::8552068e-af68-466d-8240-da5ec5ba8e15" providerId="AD" clId="Web-{0F2AD09D-E252-3A06-4CBF-DE8CFC19EA09}" dt="2024-12-12T08:41:50.852" v="121" actId="20577"/>
        <pc:sldMkLst>
          <pc:docMk/>
          <pc:sldMk cId="4291789693" sldId="297"/>
        </pc:sldMkLst>
        <pc:spChg chg="mod">
          <ac:chgData name="Katie Eberstein" userId="S::katie.eberstein@brighton-hove.gov.uk::8552068e-af68-466d-8240-da5ec5ba8e15" providerId="AD" clId="Web-{0F2AD09D-E252-3A06-4CBF-DE8CFC19EA09}" dt="2024-12-12T08:41:50.852" v="121" actId="20577"/>
          <ac:spMkLst>
            <pc:docMk/>
            <pc:sldMk cId="4291789693" sldId="297"/>
            <ac:spMk id="2" creationId="{55B63C31-007E-9A20-8871-D7283329D3FC}"/>
          </ac:spMkLst>
        </pc:spChg>
      </pc:sldChg>
    </pc:docChg>
  </pc:docChgLst>
  <pc:docChgLst>
    <pc:chgData name="fionabyrne" userId="S::fionabyrne_yahoo.co.uk#ext#@brightonandhovecc.onmicrosoft.com::12e31127-826c-439f-9723-34e21cc7763f" providerId="AD" clId="Web-{18BBD106-BD0C-5EA7-6816-CC9FF4F8F21D}"/>
    <pc:docChg chg="addSld delSld modSld">
      <pc:chgData name="fionabyrne" userId="S::fionabyrne_yahoo.co.uk#ext#@brightonandhovecc.onmicrosoft.com::12e31127-826c-439f-9723-34e21cc7763f" providerId="AD" clId="Web-{18BBD106-BD0C-5EA7-6816-CC9FF4F8F21D}" dt="2024-12-12T15:01:53.248" v="57" actId="1076"/>
      <pc:docMkLst>
        <pc:docMk/>
      </pc:docMkLst>
      <pc:sldChg chg="modSp">
        <pc:chgData name="fionabyrne" userId="S::fionabyrne_yahoo.co.uk#ext#@brightonandhovecc.onmicrosoft.com::12e31127-826c-439f-9723-34e21cc7763f" providerId="AD" clId="Web-{18BBD106-BD0C-5EA7-6816-CC9FF4F8F21D}" dt="2024-12-12T14:56:20.584" v="50" actId="20577"/>
        <pc:sldMkLst>
          <pc:docMk/>
          <pc:sldMk cId="3334110009" sldId="276"/>
        </pc:sldMkLst>
        <pc:spChg chg="mod">
          <ac:chgData name="fionabyrne" userId="S::fionabyrne_yahoo.co.uk#ext#@brightonandhovecc.onmicrosoft.com::12e31127-826c-439f-9723-34e21cc7763f" providerId="AD" clId="Web-{18BBD106-BD0C-5EA7-6816-CC9FF4F8F21D}" dt="2024-12-12T14:56:20.584" v="50" actId="20577"/>
          <ac:spMkLst>
            <pc:docMk/>
            <pc:sldMk cId="3334110009" sldId="276"/>
            <ac:spMk id="4" creationId="{57EF7995-97C1-AFA2-D4FE-35C624D6AC42}"/>
          </ac:spMkLst>
        </pc:spChg>
      </pc:sldChg>
      <pc:sldChg chg="addSp delSp modSp add del">
        <pc:chgData name="fionabyrne" userId="S::fionabyrne_yahoo.co.uk#ext#@brightonandhovecc.onmicrosoft.com::12e31127-826c-439f-9723-34e21cc7763f" providerId="AD" clId="Web-{18BBD106-BD0C-5EA7-6816-CC9FF4F8F21D}" dt="2024-12-12T15:01:53.248" v="57" actId="1076"/>
        <pc:sldMkLst>
          <pc:docMk/>
          <pc:sldMk cId="595486873" sldId="286"/>
        </pc:sldMkLst>
        <pc:spChg chg="add del mod">
          <ac:chgData name="fionabyrne" userId="S::fionabyrne_yahoo.co.uk#ext#@brightonandhovecc.onmicrosoft.com::12e31127-826c-439f-9723-34e21cc7763f" providerId="AD" clId="Web-{18BBD106-BD0C-5EA7-6816-CC9FF4F8F21D}" dt="2024-12-12T14:59:44.808" v="52"/>
          <ac:spMkLst>
            <pc:docMk/>
            <pc:sldMk cId="595486873" sldId="286"/>
            <ac:spMk id="6" creationId="{D0FF1C45-9DF0-7661-FEC1-8B53E3EF2D55}"/>
          </ac:spMkLst>
        </pc:spChg>
        <pc:picChg chg="add del mod">
          <ac:chgData name="fionabyrne" userId="S::fionabyrne_yahoo.co.uk#ext#@brightonandhovecc.onmicrosoft.com::12e31127-826c-439f-9723-34e21cc7763f" providerId="AD" clId="Web-{18BBD106-BD0C-5EA7-6816-CC9FF4F8F21D}" dt="2024-12-12T15:01:53.248" v="57" actId="1076"/>
          <ac:picMkLst>
            <pc:docMk/>
            <pc:sldMk cId="595486873" sldId="286"/>
            <ac:picMk id="3" creationId="{20CC1869-0F68-8F26-CE3C-738C174E3379}"/>
          </ac:picMkLst>
        </pc:picChg>
      </pc:sldChg>
      <pc:sldChg chg="modSp">
        <pc:chgData name="fionabyrne" userId="S::fionabyrne_yahoo.co.uk#ext#@brightonandhovecc.onmicrosoft.com::12e31127-826c-439f-9723-34e21cc7763f" providerId="AD" clId="Web-{18BBD106-BD0C-5EA7-6816-CC9FF4F8F21D}" dt="2024-12-12T14:39:40.717" v="22" actId="20577"/>
        <pc:sldMkLst>
          <pc:docMk/>
          <pc:sldMk cId="4267904925" sldId="288"/>
        </pc:sldMkLst>
        <pc:spChg chg="mod">
          <ac:chgData name="fionabyrne" userId="S::fionabyrne_yahoo.co.uk#ext#@brightonandhovecc.onmicrosoft.com::12e31127-826c-439f-9723-34e21cc7763f" providerId="AD" clId="Web-{18BBD106-BD0C-5EA7-6816-CC9FF4F8F21D}" dt="2024-12-12T14:39:40.717" v="22" actId="20577"/>
          <ac:spMkLst>
            <pc:docMk/>
            <pc:sldMk cId="4267904925" sldId="288"/>
            <ac:spMk id="2" creationId="{E971BC5E-FDC1-3AE7-F320-A9F2C50AFED0}"/>
          </ac:spMkLst>
        </pc:spChg>
      </pc:sldChg>
    </pc:docChg>
  </pc:docChgLst>
  <pc:docChgLst>
    <pc:chgData name="fionabyrne" userId="S::fionabyrne_yahoo.co.uk#ext#@brightonandhovecc.onmicrosoft.com::12e31127-826c-439f-9723-34e21cc7763f" providerId="AD" clId="Web-{D8E259A9-1DEA-95C4-699F-3745D979D763}"/>
    <pc:docChg chg="modSld">
      <pc:chgData name="fionabyrne" userId="S::fionabyrne_yahoo.co.uk#ext#@brightonandhovecc.onmicrosoft.com::12e31127-826c-439f-9723-34e21cc7763f" providerId="AD" clId="Web-{D8E259A9-1DEA-95C4-699F-3745D979D763}" dt="2024-12-15T17:48:27.528" v="18" actId="20577"/>
      <pc:docMkLst>
        <pc:docMk/>
      </pc:docMkLst>
      <pc:sldChg chg="modSp">
        <pc:chgData name="fionabyrne" userId="S::fionabyrne_yahoo.co.uk#ext#@brightonandhovecc.onmicrosoft.com::12e31127-826c-439f-9723-34e21cc7763f" providerId="AD" clId="Web-{D8E259A9-1DEA-95C4-699F-3745D979D763}" dt="2024-12-15T17:48:27.528" v="18" actId="20577"/>
        <pc:sldMkLst>
          <pc:docMk/>
          <pc:sldMk cId="487297225" sldId="296"/>
        </pc:sldMkLst>
        <pc:spChg chg="mod">
          <ac:chgData name="fionabyrne" userId="S::fionabyrne_yahoo.co.uk#ext#@brightonandhovecc.onmicrosoft.com::12e31127-826c-439f-9723-34e21cc7763f" providerId="AD" clId="Web-{D8E259A9-1DEA-95C4-699F-3745D979D763}" dt="2024-12-15T17:47:58.949" v="3" actId="20577"/>
          <ac:spMkLst>
            <pc:docMk/>
            <pc:sldMk cId="487297225" sldId="296"/>
            <ac:spMk id="4" creationId="{4FC786AB-4453-B204-0F08-9C660FD5F7DA}"/>
          </ac:spMkLst>
        </pc:spChg>
        <pc:spChg chg="mod">
          <ac:chgData name="fionabyrne" userId="S::fionabyrne_yahoo.co.uk#ext#@brightonandhovecc.onmicrosoft.com::12e31127-826c-439f-9723-34e21cc7763f" providerId="AD" clId="Web-{D8E259A9-1DEA-95C4-699F-3745D979D763}" dt="2024-12-15T17:48:27.528" v="18" actId="20577"/>
          <ac:spMkLst>
            <pc:docMk/>
            <pc:sldMk cId="487297225" sldId="296"/>
            <ac:spMk id="6" creationId="{D2F58025-7486-DFD8-0EE0-8692F336E1C9}"/>
          </ac:spMkLst>
        </pc:spChg>
      </pc:sldChg>
    </pc:docChg>
  </pc:docChgLst>
  <pc:docChgLst>
    <pc:chgData name="Katie Eberstein" userId="S::katie.eberstein@brighton-hove.gov.uk::8552068e-af68-466d-8240-da5ec5ba8e15" providerId="AD" clId="Web-{B364A4E8-A94E-CB0A-0E75-0EB351C83950}"/>
    <pc:docChg chg="addSld delSld modSld sldOrd">
      <pc:chgData name="Katie Eberstein" userId="S::katie.eberstein@brighton-hove.gov.uk::8552068e-af68-466d-8240-da5ec5ba8e15" providerId="AD" clId="Web-{B364A4E8-A94E-CB0A-0E75-0EB351C83950}" dt="2025-01-06T12:14:57.042" v="2137"/>
      <pc:docMkLst>
        <pc:docMk/>
      </pc:docMkLst>
      <pc:sldChg chg="delSp modSp del">
        <pc:chgData name="Katie Eberstein" userId="S::katie.eberstein@brighton-hove.gov.uk::8552068e-af68-466d-8240-da5ec5ba8e15" providerId="AD" clId="Web-{B364A4E8-A94E-CB0A-0E75-0EB351C83950}" dt="2025-01-05T16:20:35.268" v="1121"/>
        <pc:sldMkLst>
          <pc:docMk/>
          <pc:sldMk cId="3334110009" sldId="276"/>
        </pc:sldMkLst>
        <pc:spChg chg="mod">
          <ac:chgData name="Katie Eberstein" userId="S::katie.eberstein@brighton-hove.gov.uk::8552068e-af68-466d-8240-da5ec5ba8e15" providerId="AD" clId="Web-{B364A4E8-A94E-CB0A-0E75-0EB351C83950}" dt="2025-01-05T16:04:54.422" v="767" actId="14100"/>
          <ac:spMkLst>
            <pc:docMk/>
            <pc:sldMk cId="3334110009" sldId="276"/>
            <ac:spMk id="4" creationId="{57EF7995-97C1-AFA2-D4FE-35C624D6AC42}"/>
          </ac:spMkLst>
        </pc:spChg>
        <pc:picChg chg="del">
          <ac:chgData name="Katie Eberstein" userId="S::katie.eberstein@brighton-hove.gov.uk::8552068e-af68-466d-8240-da5ec5ba8e15" providerId="AD" clId="Web-{B364A4E8-A94E-CB0A-0E75-0EB351C83950}" dt="2025-01-05T16:05:00.641" v="768"/>
          <ac:picMkLst>
            <pc:docMk/>
            <pc:sldMk cId="3334110009" sldId="276"/>
            <ac:picMk id="3" creationId="{786923B0-137C-B473-C346-C1DD5EE43AEA}"/>
          </ac:picMkLst>
        </pc:picChg>
      </pc:sldChg>
      <pc:sldChg chg="addSp delSp modSp add ord addAnim delAnim">
        <pc:chgData name="Katie Eberstein" userId="S::katie.eberstein@brighton-hove.gov.uk::8552068e-af68-466d-8240-da5ec5ba8e15" providerId="AD" clId="Web-{B364A4E8-A94E-CB0A-0E75-0EB351C83950}" dt="2025-01-05T16:16:20.058" v="964"/>
        <pc:sldMkLst>
          <pc:docMk/>
          <pc:sldMk cId="3373266177" sldId="286"/>
        </pc:sldMkLst>
        <pc:spChg chg="mod">
          <ac:chgData name="Katie Eberstein" userId="S::katie.eberstein@brighton-hove.gov.uk::8552068e-af68-466d-8240-da5ec5ba8e15" providerId="AD" clId="Web-{B364A4E8-A94E-CB0A-0E75-0EB351C83950}" dt="2025-01-05T16:14:35.240" v="949" actId="20577"/>
          <ac:spMkLst>
            <pc:docMk/>
            <pc:sldMk cId="3373266177" sldId="286"/>
            <ac:spMk id="6" creationId="{5D73FB95-CC45-79B2-A4BF-F06E6E3D95FA}"/>
          </ac:spMkLst>
        </pc:spChg>
        <pc:spChg chg="mod">
          <ac:chgData name="Katie Eberstein" userId="S::katie.eberstein@brighton-hove.gov.uk::8552068e-af68-466d-8240-da5ec5ba8e15" providerId="AD" clId="Web-{B364A4E8-A94E-CB0A-0E75-0EB351C83950}" dt="2025-01-05T16:15:28.010" v="958" actId="1076"/>
          <ac:spMkLst>
            <pc:docMk/>
            <pc:sldMk cId="3373266177" sldId="286"/>
            <ac:spMk id="11" creationId="{9E512F69-B9F9-6EB2-1B07-8DF9E33DDE73}"/>
          </ac:spMkLst>
        </pc:spChg>
        <pc:spChg chg="del">
          <ac:chgData name="Katie Eberstein" userId="S::katie.eberstein@brighton-hove.gov.uk::8552068e-af68-466d-8240-da5ec5ba8e15" providerId="AD" clId="Web-{B364A4E8-A94E-CB0A-0E75-0EB351C83950}" dt="2025-01-05T16:14:59.790" v="955"/>
          <ac:spMkLst>
            <pc:docMk/>
            <pc:sldMk cId="3373266177" sldId="286"/>
            <ac:spMk id="13" creationId="{9D504EBC-EF53-947D-D752-C1C4AB224C08}"/>
          </ac:spMkLst>
        </pc:spChg>
        <pc:picChg chg="add mod">
          <ac:chgData name="Katie Eberstein" userId="S::katie.eberstein@brighton-hove.gov.uk::8552068e-af68-466d-8240-da5ec5ba8e15" providerId="AD" clId="Web-{B364A4E8-A94E-CB0A-0E75-0EB351C83950}" dt="2025-01-05T16:15:38.182" v="961" actId="14100"/>
          <ac:picMkLst>
            <pc:docMk/>
            <pc:sldMk cId="3373266177" sldId="286"/>
            <ac:picMk id="4" creationId="{4B57FC10-DC0C-4500-714F-27C971370C75}"/>
          </ac:picMkLst>
        </pc:picChg>
        <pc:picChg chg="del">
          <ac:chgData name="Katie Eberstein" userId="S::katie.eberstein@brighton-hove.gov.uk::8552068e-af68-466d-8240-da5ec5ba8e15" providerId="AD" clId="Web-{B364A4E8-A94E-CB0A-0E75-0EB351C83950}" dt="2025-01-05T16:14:03.848" v="927"/>
          <ac:picMkLst>
            <pc:docMk/>
            <pc:sldMk cId="3373266177" sldId="286"/>
            <ac:picMk id="7" creationId="{A7E29A6F-A159-2927-D3EA-C73F86BACAE5}"/>
          </ac:picMkLst>
        </pc:picChg>
        <pc:picChg chg="del">
          <ac:chgData name="Katie Eberstein" userId="S::katie.eberstein@brighton-hove.gov.uk::8552068e-af68-466d-8240-da5ec5ba8e15" providerId="AD" clId="Web-{B364A4E8-A94E-CB0A-0E75-0EB351C83950}" dt="2025-01-05T16:14:29.193" v="947"/>
          <ac:picMkLst>
            <pc:docMk/>
            <pc:sldMk cId="3373266177" sldId="286"/>
            <ac:picMk id="12" creationId="{DDFACA0A-FDFC-5D23-73AD-5676D78E44D7}"/>
          </ac:picMkLst>
        </pc:picChg>
      </pc:sldChg>
      <pc:sldChg chg="modSp">
        <pc:chgData name="Katie Eberstein" userId="S::katie.eberstein@brighton-hove.gov.uk::8552068e-af68-466d-8240-da5ec5ba8e15" providerId="AD" clId="Web-{B364A4E8-A94E-CB0A-0E75-0EB351C83950}" dt="2025-01-05T16:21:07.816" v="1127"/>
        <pc:sldMkLst>
          <pc:docMk/>
          <pc:sldMk cId="2087548422" sldId="292"/>
        </pc:sldMkLst>
        <pc:spChg chg="mod">
          <ac:chgData name="Katie Eberstein" userId="S::katie.eberstein@brighton-hove.gov.uk::8552068e-af68-466d-8240-da5ec5ba8e15" providerId="AD" clId="Web-{B364A4E8-A94E-CB0A-0E75-0EB351C83950}" dt="2025-01-05T16:21:07.816" v="1127"/>
          <ac:spMkLst>
            <pc:docMk/>
            <pc:sldMk cId="2087548422" sldId="292"/>
            <ac:spMk id="2" creationId="{55B63C31-007E-9A20-8871-D7283329D3FC}"/>
          </ac:spMkLst>
        </pc:spChg>
        <pc:spChg chg="mod">
          <ac:chgData name="Katie Eberstein" userId="S::katie.eberstein@brighton-hove.gov.uk::8552068e-af68-466d-8240-da5ec5ba8e15" providerId="AD" clId="Web-{B364A4E8-A94E-CB0A-0E75-0EB351C83950}" dt="2025-01-05T14:58:54.979" v="372" actId="20577"/>
          <ac:spMkLst>
            <pc:docMk/>
            <pc:sldMk cId="2087548422" sldId="292"/>
            <ac:spMk id="7" creationId="{5F561897-A314-3E36-8EB6-E78A56159DD2}"/>
          </ac:spMkLst>
        </pc:spChg>
      </pc:sldChg>
      <pc:sldChg chg="addSp delSp modSp modNotes">
        <pc:chgData name="Katie Eberstein" userId="S::katie.eberstein@brighton-hove.gov.uk::8552068e-af68-466d-8240-da5ec5ba8e15" providerId="AD" clId="Web-{B364A4E8-A94E-CB0A-0E75-0EB351C83950}" dt="2025-01-05T16:20:50.050" v="1123"/>
        <pc:sldMkLst>
          <pc:docMk/>
          <pc:sldMk cId="4049058057" sldId="294"/>
        </pc:sldMkLst>
        <pc:spChg chg="mod">
          <ac:chgData name="Katie Eberstein" userId="S::katie.eberstein@brighton-hove.gov.uk::8552068e-af68-466d-8240-da5ec5ba8e15" providerId="AD" clId="Web-{B364A4E8-A94E-CB0A-0E75-0EB351C83950}" dt="2025-01-05T16:20:50.050" v="1123"/>
          <ac:spMkLst>
            <pc:docMk/>
            <pc:sldMk cId="4049058057" sldId="294"/>
            <ac:spMk id="2" creationId="{55B63C31-007E-9A20-8871-D7283329D3FC}"/>
          </ac:spMkLst>
        </pc:spChg>
        <pc:spChg chg="mod">
          <ac:chgData name="Katie Eberstein" userId="S::katie.eberstein@brighton-hove.gov.uk::8552068e-af68-466d-8240-da5ec5ba8e15" providerId="AD" clId="Web-{B364A4E8-A94E-CB0A-0E75-0EB351C83950}" dt="2025-01-05T14:53:59.858" v="248" actId="20577"/>
          <ac:spMkLst>
            <pc:docMk/>
            <pc:sldMk cId="4049058057" sldId="294"/>
            <ac:spMk id="6" creationId="{252BECAD-CE62-669C-F284-C2335ABAC817}"/>
          </ac:spMkLst>
        </pc:spChg>
        <pc:spChg chg="add del">
          <ac:chgData name="Katie Eberstein" userId="S::katie.eberstein@brighton-hove.gov.uk::8552068e-af68-466d-8240-da5ec5ba8e15" providerId="AD" clId="Web-{B364A4E8-A94E-CB0A-0E75-0EB351C83950}" dt="2025-01-05T14:50:45.474" v="182"/>
          <ac:spMkLst>
            <pc:docMk/>
            <pc:sldMk cId="4049058057" sldId="294"/>
            <ac:spMk id="8" creationId="{EAE864DC-64FF-8A23-93F2-09EB4E185D65}"/>
          </ac:spMkLst>
        </pc:spChg>
        <pc:spChg chg="add mod">
          <ac:chgData name="Katie Eberstein" userId="S::katie.eberstein@brighton-hove.gov.uk::8552068e-af68-466d-8240-da5ec5ba8e15" providerId="AD" clId="Web-{B364A4E8-A94E-CB0A-0E75-0EB351C83950}" dt="2025-01-05T14:51:56.541" v="194" actId="20577"/>
          <ac:spMkLst>
            <pc:docMk/>
            <pc:sldMk cId="4049058057" sldId="294"/>
            <ac:spMk id="9" creationId="{78B1A5BF-34CA-1361-B361-1E805C00DC32}"/>
          </ac:spMkLst>
        </pc:spChg>
        <pc:picChg chg="del">
          <ac:chgData name="Katie Eberstein" userId="S::katie.eberstein@brighton-hove.gov.uk::8552068e-af68-466d-8240-da5ec5ba8e15" providerId="AD" clId="Web-{B364A4E8-A94E-CB0A-0E75-0EB351C83950}" dt="2025-01-05T14:46:56.168" v="54"/>
          <ac:picMkLst>
            <pc:docMk/>
            <pc:sldMk cId="4049058057" sldId="294"/>
            <ac:picMk id="3" creationId="{EB4BA6BF-C368-607B-A8D6-B6FA862D33D2}"/>
          </ac:picMkLst>
        </pc:picChg>
        <pc:picChg chg="del">
          <ac:chgData name="Katie Eberstein" userId="S::katie.eberstein@brighton-hove.gov.uk::8552068e-af68-466d-8240-da5ec5ba8e15" providerId="AD" clId="Web-{B364A4E8-A94E-CB0A-0E75-0EB351C83950}" dt="2025-01-05T14:46:57.027" v="55"/>
          <ac:picMkLst>
            <pc:docMk/>
            <pc:sldMk cId="4049058057" sldId="294"/>
            <ac:picMk id="4" creationId="{DAC7D3FC-3475-CCDD-8776-7BDBEECD0977}"/>
          </ac:picMkLst>
        </pc:picChg>
        <pc:picChg chg="add mod">
          <ac:chgData name="Katie Eberstein" userId="S::katie.eberstein@brighton-hove.gov.uk::8552068e-af68-466d-8240-da5ec5ba8e15" providerId="AD" clId="Web-{B364A4E8-A94E-CB0A-0E75-0EB351C83950}" dt="2025-01-05T14:49:16.158" v="109" actId="1076"/>
          <ac:picMkLst>
            <pc:docMk/>
            <pc:sldMk cId="4049058057" sldId="294"/>
            <ac:picMk id="7" creationId="{2E674A71-9F44-DFD3-73AF-2D3BA14620AD}"/>
          </ac:picMkLst>
        </pc:picChg>
      </pc:sldChg>
      <pc:sldChg chg="addSp delSp modSp ord">
        <pc:chgData name="Katie Eberstein" userId="S::katie.eberstein@brighton-hove.gov.uk::8552068e-af68-466d-8240-da5ec5ba8e15" providerId="AD" clId="Web-{B364A4E8-A94E-CB0A-0E75-0EB351C83950}" dt="2025-01-05T16:20:59.378" v="1125"/>
        <pc:sldMkLst>
          <pc:docMk/>
          <pc:sldMk cId="856782761" sldId="295"/>
        </pc:sldMkLst>
        <pc:spChg chg="mod">
          <ac:chgData name="Katie Eberstein" userId="S::katie.eberstein@brighton-hove.gov.uk::8552068e-af68-466d-8240-da5ec5ba8e15" providerId="AD" clId="Web-{B364A4E8-A94E-CB0A-0E75-0EB351C83950}" dt="2025-01-05T16:20:59.378" v="1125"/>
          <ac:spMkLst>
            <pc:docMk/>
            <pc:sldMk cId="856782761" sldId="295"/>
            <ac:spMk id="2" creationId="{55B63C31-007E-9A20-8871-D7283329D3FC}"/>
          </ac:spMkLst>
        </pc:spChg>
        <pc:spChg chg="del mod">
          <ac:chgData name="Katie Eberstein" userId="S::katie.eberstein@brighton-hove.gov.uk::8552068e-af68-466d-8240-da5ec5ba8e15" providerId="AD" clId="Web-{B364A4E8-A94E-CB0A-0E75-0EB351C83950}" dt="2025-01-05T14:43:15.299" v="6"/>
          <ac:spMkLst>
            <pc:docMk/>
            <pc:sldMk cId="856782761" sldId="295"/>
            <ac:spMk id="6" creationId="{804DF29F-4C80-082C-81E0-D4A2199464FE}"/>
          </ac:spMkLst>
        </pc:spChg>
        <pc:spChg chg="add mod">
          <ac:chgData name="Katie Eberstein" userId="S::katie.eberstein@brighton-hove.gov.uk::8552068e-af68-466d-8240-da5ec5ba8e15" providerId="AD" clId="Web-{B364A4E8-A94E-CB0A-0E75-0EB351C83950}" dt="2025-01-05T14:45:29.336" v="34" actId="20577"/>
          <ac:spMkLst>
            <pc:docMk/>
            <pc:sldMk cId="856782761" sldId="295"/>
            <ac:spMk id="8" creationId="{1CCEE7AF-0542-42CF-D0F8-1DF4E3187571}"/>
          </ac:spMkLst>
        </pc:spChg>
        <pc:spChg chg="add del">
          <ac:chgData name="Katie Eberstein" userId="S::katie.eberstein@brighton-hove.gov.uk::8552068e-af68-466d-8240-da5ec5ba8e15" providerId="AD" clId="Web-{B364A4E8-A94E-CB0A-0E75-0EB351C83950}" dt="2025-01-05T14:43:45.129" v="11"/>
          <ac:spMkLst>
            <pc:docMk/>
            <pc:sldMk cId="856782761" sldId="295"/>
            <ac:spMk id="10" creationId="{B2660E96-E558-E471-D8B3-A8A988274809}"/>
          </ac:spMkLst>
        </pc:spChg>
        <pc:spChg chg="add mod">
          <ac:chgData name="Katie Eberstein" userId="S::katie.eberstein@brighton-hove.gov.uk::8552068e-af68-466d-8240-da5ec5ba8e15" providerId="AD" clId="Web-{B364A4E8-A94E-CB0A-0E75-0EB351C83950}" dt="2025-01-05T14:45:34.383" v="35" actId="1076"/>
          <ac:spMkLst>
            <pc:docMk/>
            <pc:sldMk cId="856782761" sldId="295"/>
            <ac:spMk id="14" creationId="{58AC2930-FF07-7C95-AA76-B75A05FCBED8}"/>
          </ac:spMkLst>
        </pc:spChg>
        <pc:picChg chg="add mod">
          <ac:chgData name="Katie Eberstein" userId="S::katie.eberstein@brighton-hove.gov.uk::8552068e-af68-466d-8240-da5ec5ba8e15" providerId="AD" clId="Web-{B364A4E8-A94E-CB0A-0E75-0EB351C83950}" dt="2025-01-05T14:44:27.318" v="19" actId="14100"/>
          <ac:picMkLst>
            <pc:docMk/>
            <pc:sldMk cId="856782761" sldId="295"/>
            <ac:picMk id="4" creationId="{87C15363-FAFB-0AB9-874E-BE5A04977458}"/>
          </ac:picMkLst>
        </pc:picChg>
        <pc:picChg chg="add mod">
          <ac:chgData name="Katie Eberstein" userId="S::katie.eberstein@brighton-hove.gov.uk::8552068e-af68-466d-8240-da5ec5ba8e15" providerId="AD" clId="Web-{B364A4E8-A94E-CB0A-0E75-0EB351C83950}" dt="2025-01-05T14:44:13.989" v="16" actId="14100"/>
          <ac:picMkLst>
            <pc:docMk/>
            <pc:sldMk cId="856782761" sldId="295"/>
            <ac:picMk id="12" creationId="{15C3A73A-FD43-27E2-0E9B-AE5801547AEC}"/>
          </ac:picMkLst>
        </pc:picChg>
        <pc:picChg chg="add mod">
          <ac:chgData name="Katie Eberstein" userId="S::katie.eberstein@brighton-hove.gov.uk::8552068e-af68-466d-8240-da5ec5ba8e15" providerId="AD" clId="Web-{B364A4E8-A94E-CB0A-0E75-0EB351C83950}" dt="2025-01-05T14:44:52.850" v="25" actId="14100"/>
          <ac:picMkLst>
            <pc:docMk/>
            <pc:sldMk cId="856782761" sldId="295"/>
            <ac:picMk id="16" creationId="{753D6E8F-D8D0-6F7F-26F4-A930ED3C6179}"/>
          </ac:picMkLst>
        </pc:picChg>
      </pc:sldChg>
      <pc:sldChg chg="addSp delSp modSp addAnim">
        <pc:chgData name="Katie Eberstein" userId="S::katie.eberstein@brighton-hove.gov.uk::8552068e-af68-466d-8240-da5ec5ba8e15" providerId="AD" clId="Web-{B364A4E8-A94E-CB0A-0E75-0EB351C83950}" dt="2025-01-05T18:38:14.769" v="1387"/>
        <pc:sldMkLst>
          <pc:docMk/>
          <pc:sldMk cId="487297225" sldId="296"/>
        </pc:sldMkLst>
        <pc:spChg chg="mod">
          <ac:chgData name="Katie Eberstein" userId="S::katie.eberstein@brighton-hove.gov.uk::8552068e-af68-466d-8240-da5ec5ba8e15" providerId="AD" clId="Web-{B364A4E8-A94E-CB0A-0E75-0EB351C83950}" dt="2025-01-05T18:38:14.769" v="1387"/>
          <ac:spMkLst>
            <pc:docMk/>
            <pc:sldMk cId="487297225" sldId="296"/>
            <ac:spMk id="2" creationId="{55B63C31-007E-9A20-8871-D7283329D3FC}"/>
          </ac:spMkLst>
        </pc:spChg>
        <pc:spChg chg="mod">
          <ac:chgData name="Katie Eberstein" userId="S::katie.eberstein@brighton-hove.gov.uk::8552068e-af68-466d-8240-da5ec5ba8e15" providerId="AD" clId="Web-{B364A4E8-A94E-CB0A-0E75-0EB351C83950}" dt="2025-01-05T18:30:52.362" v="1305" actId="14100"/>
          <ac:spMkLst>
            <pc:docMk/>
            <pc:sldMk cId="487297225" sldId="296"/>
            <ac:spMk id="3" creationId="{F7E468EC-7D01-1B61-D59E-7C304B118985}"/>
          </ac:spMkLst>
        </pc:spChg>
        <pc:spChg chg="del">
          <ac:chgData name="Katie Eberstein" userId="S::katie.eberstein@brighton-hove.gov.uk::8552068e-af68-466d-8240-da5ec5ba8e15" providerId="AD" clId="Web-{B364A4E8-A94E-CB0A-0E75-0EB351C83950}" dt="2025-01-05T18:31:33.020" v="1311"/>
          <ac:spMkLst>
            <pc:docMk/>
            <pc:sldMk cId="487297225" sldId="296"/>
            <ac:spMk id="4" creationId="{4FC786AB-4453-B204-0F08-9C660FD5F7DA}"/>
          </ac:spMkLst>
        </pc:spChg>
        <pc:spChg chg="del">
          <ac:chgData name="Katie Eberstein" userId="S::katie.eberstein@brighton-hove.gov.uk::8552068e-af68-466d-8240-da5ec5ba8e15" providerId="AD" clId="Web-{B364A4E8-A94E-CB0A-0E75-0EB351C83950}" dt="2025-01-05T18:31:27.551" v="1309"/>
          <ac:spMkLst>
            <pc:docMk/>
            <pc:sldMk cId="487297225" sldId="296"/>
            <ac:spMk id="6" creationId="{D2F58025-7486-DFD8-0EE0-8692F336E1C9}"/>
          </ac:spMkLst>
        </pc:spChg>
        <pc:spChg chg="add del mod">
          <ac:chgData name="Katie Eberstein" userId="S::katie.eberstein@brighton-hove.gov.uk::8552068e-af68-466d-8240-da5ec5ba8e15" providerId="AD" clId="Web-{B364A4E8-A94E-CB0A-0E75-0EB351C83950}" dt="2025-01-05T18:31:31.067" v="1310"/>
          <ac:spMkLst>
            <pc:docMk/>
            <pc:sldMk cId="487297225" sldId="296"/>
            <ac:spMk id="13" creationId="{F4CC037F-5112-CE0D-442D-72D0DA306AFE}"/>
          </ac:spMkLst>
        </pc:spChg>
        <pc:spChg chg="add del">
          <ac:chgData name="Katie Eberstein" userId="S::katie.eberstein@brighton-hove.gov.uk::8552068e-af68-466d-8240-da5ec5ba8e15" providerId="AD" clId="Web-{B364A4E8-A94E-CB0A-0E75-0EB351C83950}" dt="2025-01-05T18:36:46.406" v="1355"/>
          <ac:spMkLst>
            <pc:docMk/>
            <pc:sldMk cId="487297225" sldId="296"/>
            <ac:spMk id="28" creationId="{BC4F9051-84E9-AD0E-7DDA-DF33E795D5D1}"/>
          </ac:spMkLst>
        </pc:spChg>
        <pc:spChg chg="add mod">
          <ac:chgData name="Katie Eberstein" userId="S::katie.eberstein@brighton-hove.gov.uk::8552068e-af68-466d-8240-da5ec5ba8e15" providerId="AD" clId="Web-{B364A4E8-A94E-CB0A-0E75-0EB351C83950}" dt="2025-01-05T18:37:47.080" v="1385" actId="20577"/>
          <ac:spMkLst>
            <pc:docMk/>
            <pc:sldMk cId="487297225" sldId="296"/>
            <ac:spMk id="29" creationId="{09E4DA1F-9DF2-400C-BF05-7FF2DF23FAEB}"/>
          </ac:spMkLst>
        </pc:spChg>
        <pc:picChg chg="add del mod">
          <ac:chgData name="Katie Eberstein" userId="S::katie.eberstein@brighton-hove.gov.uk::8552068e-af68-466d-8240-da5ec5ba8e15" providerId="AD" clId="Web-{B364A4E8-A94E-CB0A-0E75-0EB351C83950}" dt="2025-01-05T18:31:24.957" v="1308"/>
          <ac:picMkLst>
            <pc:docMk/>
            <pc:sldMk cId="487297225" sldId="296"/>
            <ac:picMk id="7" creationId="{6DB4876A-18A2-DC9A-CCAE-D7C1DD77B94D}"/>
          </ac:picMkLst>
        </pc:picChg>
        <pc:picChg chg="add mod">
          <ac:chgData name="Katie Eberstein" userId="S::katie.eberstein@brighton-hove.gov.uk::8552068e-af68-466d-8240-da5ec5ba8e15" providerId="AD" clId="Web-{B364A4E8-A94E-CB0A-0E75-0EB351C83950}" dt="2025-01-05T18:34:25.651" v="1327" actId="1076"/>
          <ac:picMkLst>
            <pc:docMk/>
            <pc:sldMk cId="487297225" sldId="296"/>
            <ac:picMk id="9" creationId="{94B14FCE-402B-5A8C-62DC-425786070B29}"/>
          </ac:picMkLst>
        </pc:picChg>
        <pc:picChg chg="add mod">
          <ac:chgData name="Katie Eberstein" userId="S::katie.eberstein@brighton-hove.gov.uk::8552068e-af68-466d-8240-da5ec5ba8e15" providerId="AD" clId="Web-{B364A4E8-A94E-CB0A-0E75-0EB351C83950}" dt="2025-01-05T18:35:25.622" v="1343" actId="14100"/>
          <ac:picMkLst>
            <pc:docMk/>
            <pc:sldMk cId="487297225" sldId="296"/>
            <ac:picMk id="11" creationId="{2E31EFF9-47CE-0DDA-6989-9C4E22A3D8CB}"/>
          </ac:picMkLst>
        </pc:picChg>
        <pc:picChg chg="add mod">
          <ac:chgData name="Katie Eberstein" userId="S::katie.eberstein@brighton-hove.gov.uk::8552068e-af68-466d-8240-da5ec5ba8e15" providerId="AD" clId="Web-{B364A4E8-A94E-CB0A-0E75-0EB351C83950}" dt="2025-01-05T18:34:34.120" v="1329" actId="14100"/>
          <ac:picMkLst>
            <pc:docMk/>
            <pc:sldMk cId="487297225" sldId="296"/>
            <ac:picMk id="15" creationId="{D6DF5635-E79F-D915-34F4-D98D5D6A4A17}"/>
          </ac:picMkLst>
        </pc:picChg>
        <pc:picChg chg="add mod">
          <ac:chgData name="Katie Eberstein" userId="S::katie.eberstein@brighton-hove.gov.uk::8552068e-af68-466d-8240-da5ec5ba8e15" providerId="AD" clId="Web-{B364A4E8-A94E-CB0A-0E75-0EB351C83950}" dt="2025-01-05T18:34:23.026" v="1326" actId="1076"/>
          <ac:picMkLst>
            <pc:docMk/>
            <pc:sldMk cId="487297225" sldId="296"/>
            <ac:picMk id="17" creationId="{2BDDDBFD-BB90-50F7-B90B-BB8EDC5C8B6D}"/>
          </ac:picMkLst>
        </pc:picChg>
        <pc:picChg chg="add mod">
          <ac:chgData name="Katie Eberstein" userId="S::katie.eberstein@brighton-hove.gov.uk::8552068e-af68-466d-8240-da5ec5ba8e15" providerId="AD" clId="Web-{B364A4E8-A94E-CB0A-0E75-0EB351C83950}" dt="2025-01-05T18:35:43.982" v="1347" actId="14100"/>
          <ac:picMkLst>
            <pc:docMk/>
            <pc:sldMk cId="487297225" sldId="296"/>
            <ac:picMk id="19" creationId="{0B9EA293-6004-3726-32FF-D861E8AE292A}"/>
          </ac:picMkLst>
        </pc:picChg>
        <pc:picChg chg="add mod">
          <ac:chgData name="Katie Eberstein" userId="S::katie.eberstein@brighton-hove.gov.uk::8552068e-af68-466d-8240-da5ec5ba8e15" providerId="AD" clId="Web-{B364A4E8-A94E-CB0A-0E75-0EB351C83950}" dt="2025-01-05T18:35:05.574" v="1338" actId="1076"/>
          <ac:picMkLst>
            <pc:docMk/>
            <pc:sldMk cId="487297225" sldId="296"/>
            <ac:picMk id="21" creationId="{651B0286-8B0D-E312-A536-2E9745135B35}"/>
          </ac:picMkLst>
        </pc:picChg>
        <pc:picChg chg="add mod">
          <ac:chgData name="Katie Eberstein" userId="S::katie.eberstein@brighton-hove.gov.uk::8552068e-af68-466d-8240-da5ec5ba8e15" providerId="AD" clId="Web-{B364A4E8-A94E-CB0A-0E75-0EB351C83950}" dt="2025-01-05T18:36:28.281" v="1352" actId="1076"/>
          <ac:picMkLst>
            <pc:docMk/>
            <pc:sldMk cId="487297225" sldId="296"/>
            <ac:picMk id="23" creationId="{2AD4627B-5938-FFF1-2C9D-A484C7DEDBCA}"/>
          </ac:picMkLst>
        </pc:picChg>
        <pc:picChg chg="add mod">
          <ac:chgData name="Katie Eberstein" userId="S::katie.eberstein@brighton-hove.gov.uk::8552068e-af68-466d-8240-da5ec5ba8e15" providerId="AD" clId="Web-{B364A4E8-A94E-CB0A-0E75-0EB351C83950}" dt="2025-01-05T18:35:39.669" v="1346" actId="14100"/>
          <ac:picMkLst>
            <pc:docMk/>
            <pc:sldMk cId="487297225" sldId="296"/>
            <ac:picMk id="25" creationId="{D602F6B4-62D8-0EB3-6783-F8457A4F57D6}"/>
          </ac:picMkLst>
        </pc:picChg>
        <pc:picChg chg="add mod">
          <ac:chgData name="Katie Eberstein" userId="S::katie.eberstein@brighton-hove.gov.uk::8552068e-af68-466d-8240-da5ec5ba8e15" providerId="AD" clId="Web-{B364A4E8-A94E-CB0A-0E75-0EB351C83950}" dt="2025-01-05T18:35:37.138" v="1345" actId="14100"/>
          <ac:picMkLst>
            <pc:docMk/>
            <pc:sldMk cId="487297225" sldId="296"/>
            <ac:picMk id="26" creationId="{7C8A62B9-AFD7-44F0-3262-D3023D55B1BC}"/>
          </ac:picMkLst>
        </pc:picChg>
        <pc:picChg chg="add mod">
          <ac:chgData name="Katie Eberstein" userId="S::katie.eberstein@brighton-hove.gov.uk::8552068e-af68-466d-8240-da5ec5ba8e15" providerId="AD" clId="Web-{B364A4E8-A94E-CB0A-0E75-0EB351C83950}" dt="2025-01-05T18:36:32.499" v="1353" actId="1076"/>
          <ac:picMkLst>
            <pc:docMk/>
            <pc:sldMk cId="487297225" sldId="296"/>
            <ac:picMk id="27" creationId="{51C2900E-E7A9-140B-5E6D-31E0707E9020}"/>
          </ac:picMkLst>
        </pc:picChg>
      </pc:sldChg>
      <pc:sldChg chg="modSp">
        <pc:chgData name="Katie Eberstein" userId="S::katie.eberstein@brighton-hove.gov.uk::8552068e-af68-466d-8240-da5ec5ba8e15" providerId="AD" clId="Web-{B364A4E8-A94E-CB0A-0E75-0EB351C83950}" dt="2025-01-05T19:50:18.821" v="1851" actId="20577"/>
        <pc:sldMkLst>
          <pc:docMk/>
          <pc:sldMk cId="4291789693" sldId="297"/>
        </pc:sldMkLst>
        <pc:spChg chg="mod">
          <ac:chgData name="Katie Eberstein" userId="S::katie.eberstein@brighton-hove.gov.uk::8552068e-af68-466d-8240-da5ec5ba8e15" providerId="AD" clId="Web-{B364A4E8-A94E-CB0A-0E75-0EB351C83950}" dt="2025-01-05T19:50:18.821" v="1851" actId="20577"/>
          <ac:spMkLst>
            <pc:docMk/>
            <pc:sldMk cId="4291789693" sldId="297"/>
            <ac:spMk id="6" creationId="{3AE871BE-7772-2243-AAD2-54CE44ABA717}"/>
          </ac:spMkLst>
        </pc:spChg>
      </pc:sldChg>
      <pc:sldChg chg="addSp delSp modSp">
        <pc:chgData name="Katie Eberstein" userId="S::katie.eberstein@brighton-hove.gov.uk::8552068e-af68-466d-8240-da5ec5ba8e15" providerId="AD" clId="Web-{B364A4E8-A94E-CB0A-0E75-0EB351C83950}" dt="2025-01-05T18:28:10.965" v="1238"/>
        <pc:sldMkLst>
          <pc:docMk/>
          <pc:sldMk cId="1851754676" sldId="298"/>
        </pc:sldMkLst>
        <pc:spChg chg="mod">
          <ac:chgData name="Katie Eberstein" userId="S::katie.eberstein@brighton-hove.gov.uk::8552068e-af68-466d-8240-da5ec5ba8e15" providerId="AD" clId="Web-{B364A4E8-A94E-CB0A-0E75-0EB351C83950}" dt="2025-01-05T18:28:10.965" v="1238"/>
          <ac:spMkLst>
            <pc:docMk/>
            <pc:sldMk cId="1851754676" sldId="298"/>
            <ac:spMk id="2" creationId="{55B63C31-007E-9A20-8871-D7283329D3FC}"/>
          </ac:spMkLst>
        </pc:spChg>
        <pc:spChg chg="mod">
          <ac:chgData name="Katie Eberstein" userId="S::katie.eberstein@brighton-hove.gov.uk::8552068e-af68-466d-8240-da5ec5ba8e15" providerId="AD" clId="Web-{B364A4E8-A94E-CB0A-0E75-0EB351C83950}" dt="2025-01-05T15:06:38.410" v="493" actId="20577"/>
          <ac:spMkLst>
            <pc:docMk/>
            <pc:sldMk cId="1851754676" sldId="298"/>
            <ac:spMk id="4" creationId="{57EF7995-97C1-AFA2-D4FE-35C624D6AC42}"/>
          </ac:spMkLst>
        </pc:spChg>
        <pc:spChg chg="del mod">
          <ac:chgData name="Katie Eberstein" userId="S::katie.eberstein@brighton-hove.gov.uk::8552068e-af68-466d-8240-da5ec5ba8e15" providerId="AD" clId="Web-{B364A4E8-A94E-CB0A-0E75-0EB351C83950}" dt="2025-01-05T15:02:56.198" v="419"/>
          <ac:spMkLst>
            <pc:docMk/>
            <pc:sldMk cId="1851754676" sldId="298"/>
            <ac:spMk id="6" creationId="{68A48509-E2D5-02E6-5EF1-C74F198A09E4}"/>
          </ac:spMkLst>
        </pc:spChg>
        <pc:spChg chg="add mod">
          <ac:chgData name="Katie Eberstein" userId="S::katie.eberstein@brighton-hove.gov.uk::8552068e-af68-466d-8240-da5ec5ba8e15" providerId="AD" clId="Web-{B364A4E8-A94E-CB0A-0E75-0EB351C83950}" dt="2025-01-05T16:03:34.560" v="746" actId="20577"/>
          <ac:spMkLst>
            <pc:docMk/>
            <pc:sldMk cId="1851754676" sldId="298"/>
            <ac:spMk id="7" creationId="{3534C634-2AD0-7C11-51B4-FF603E03AB27}"/>
          </ac:spMkLst>
        </pc:spChg>
        <pc:picChg chg="add mod">
          <ac:chgData name="Katie Eberstein" userId="S::katie.eberstein@brighton-hove.gov.uk::8552068e-af68-466d-8240-da5ec5ba8e15" providerId="AD" clId="Web-{B364A4E8-A94E-CB0A-0E75-0EB351C83950}" dt="2025-01-05T15:04:12.920" v="423" actId="14100"/>
          <ac:picMkLst>
            <pc:docMk/>
            <pc:sldMk cId="1851754676" sldId="298"/>
            <ac:picMk id="3" creationId="{B27C7A27-3125-8B22-9B69-5A6281143AAB}"/>
          </ac:picMkLst>
        </pc:picChg>
        <pc:picChg chg="del mod">
          <ac:chgData name="Katie Eberstein" userId="S::katie.eberstein@brighton-hove.gov.uk::8552068e-af68-466d-8240-da5ec5ba8e15" providerId="AD" clId="Web-{B364A4E8-A94E-CB0A-0E75-0EB351C83950}" dt="2025-01-05T15:04:00.294" v="420"/>
          <ac:picMkLst>
            <pc:docMk/>
            <pc:sldMk cId="1851754676" sldId="298"/>
            <ac:picMk id="10" creationId="{32440FBB-2C5B-D4A8-856A-36527E7C645F}"/>
          </ac:picMkLst>
        </pc:picChg>
        <pc:picChg chg="mod">
          <ac:chgData name="Katie Eberstein" userId="S::katie.eberstein@brighton-hove.gov.uk::8552068e-af68-466d-8240-da5ec5ba8e15" providerId="AD" clId="Web-{B364A4E8-A94E-CB0A-0E75-0EB351C83950}" dt="2025-01-05T15:02:26.822" v="394" actId="1076"/>
          <ac:picMkLst>
            <pc:docMk/>
            <pc:sldMk cId="1851754676" sldId="298"/>
            <ac:picMk id="12" creationId="{4D21B347-FAAD-B4D4-CA2F-943ABE87FA44}"/>
          </ac:picMkLst>
        </pc:picChg>
      </pc:sldChg>
      <pc:sldChg chg="addSp delSp modSp ord">
        <pc:chgData name="Katie Eberstein" userId="S::katie.eberstein@brighton-hove.gov.uk::8552068e-af68-466d-8240-da5ec5ba8e15" providerId="AD" clId="Web-{B364A4E8-A94E-CB0A-0E75-0EB351C83950}" dt="2025-01-05T16:20:43.081" v="1122"/>
        <pc:sldMkLst>
          <pc:docMk/>
          <pc:sldMk cId="3367664117" sldId="302"/>
        </pc:sldMkLst>
        <pc:spChg chg="mod">
          <ac:chgData name="Katie Eberstein" userId="S::katie.eberstein@brighton-hove.gov.uk::8552068e-af68-466d-8240-da5ec5ba8e15" providerId="AD" clId="Web-{B364A4E8-A94E-CB0A-0E75-0EB351C83950}" dt="2025-01-05T16:20:43.081" v="1122"/>
          <ac:spMkLst>
            <pc:docMk/>
            <pc:sldMk cId="3367664117" sldId="302"/>
            <ac:spMk id="2" creationId="{55B63C31-007E-9A20-8871-D7283329D3FC}"/>
          </ac:spMkLst>
        </pc:spChg>
        <pc:spChg chg="add mod">
          <ac:chgData name="Katie Eberstein" userId="S::katie.eberstein@brighton-hove.gov.uk::8552068e-af68-466d-8240-da5ec5ba8e15" providerId="AD" clId="Web-{B364A4E8-A94E-CB0A-0E75-0EB351C83950}" dt="2025-01-05T16:03:40.326" v="747" actId="20577"/>
          <ac:spMkLst>
            <pc:docMk/>
            <pc:sldMk cId="3367664117" sldId="302"/>
            <ac:spMk id="4" creationId="{6BD4520A-875B-64B5-750F-478C0445BEEB}"/>
          </ac:spMkLst>
        </pc:spChg>
        <pc:spChg chg="mod">
          <ac:chgData name="Katie Eberstein" userId="S::katie.eberstein@brighton-hove.gov.uk::8552068e-af68-466d-8240-da5ec5ba8e15" providerId="AD" clId="Web-{B364A4E8-A94E-CB0A-0E75-0EB351C83950}" dt="2025-01-05T15:09:30.902" v="554" actId="20577"/>
          <ac:spMkLst>
            <pc:docMk/>
            <pc:sldMk cId="3367664117" sldId="302"/>
            <ac:spMk id="7" creationId="{8FD9AFBD-6F17-C264-EF81-5887D7F90069}"/>
          </ac:spMkLst>
        </pc:spChg>
        <pc:spChg chg="del">
          <ac:chgData name="Katie Eberstein" userId="S::katie.eberstein@brighton-hove.gov.uk::8552068e-af68-466d-8240-da5ec5ba8e15" providerId="AD" clId="Web-{B364A4E8-A94E-CB0A-0E75-0EB351C83950}" dt="2025-01-05T15:04:57.484" v="434"/>
          <ac:spMkLst>
            <pc:docMk/>
            <pc:sldMk cId="3367664117" sldId="302"/>
            <ac:spMk id="8" creationId="{64E87A32-DF30-14F3-910D-95A2A3F4E15A}"/>
          </ac:spMkLst>
        </pc:spChg>
        <pc:spChg chg="del mod">
          <ac:chgData name="Katie Eberstein" userId="S::katie.eberstein@brighton-hove.gov.uk::8552068e-af68-466d-8240-da5ec5ba8e15" providerId="AD" clId="Web-{B364A4E8-A94E-CB0A-0E75-0EB351C83950}" dt="2025-01-05T15:04:55.843" v="433"/>
          <ac:spMkLst>
            <pc:docMk/>
            <pc:sldMk cId="3367664117" sldId="302"/>
            <ac:spMk id="9" creationId="{0020ECFF-780E-5646-0EAD-F3DE60144444}"/>
          </ac:spMkLst>
        </pc:spChg>
        <pc:picChg chg="mod">
          <ac:chgData name="Katie Eberstein" userId="S::katie.eberstein@brighton-hove.gov.uk::8552068e-af68-466d-8240-da5ec5ba8e15" providerId="AD" clId="Web-{B364A4E8-A94E-CB0A-0E75-0EB351C83950}" dt="2025-01-05T15:04:43.562" v="428" actId="1076"/>
          <ac:picMkLst>
            <pc:docMk/>
            <pc:sldMk cId="3367664117" sldId="302"/>
            <ac:picMk id="11" creationId="{2268CEFC-E3D6-625E-7CE2-E16C528502A3}"/>
          </ac:picMkLst>
        </pc:picChg>
        <pc:picChg chg="mod">
          <ac:chgData name="Katie Eberstein" userId="S::katie.eberstein@brighton-hove.gov.uk::8552068e-af68-466d-8240-da5ec5ba8e15" providerId="AD" clId="Web-{B364A4E8-A94E-CB0A-0E75-0EB351C83950}" dt="2025-01-05T15:04:47.077" v="429" actId="1076"/>
          <ac:picMkLst>
            <pc:docMk/>
            <pc:sldMk cId="3367664117" sldId="302"/>
            <ac:picMk id="12" creationId="{5EC4D1C8-7759-BBF5-9691-3FC161DD9DFF}"/>
          </ac:picMkLst>
        </pc:picChg>
        <pc:picChg chg="mod">
          <ac:chgData name="Katie Eberstein" userId="S::katie.eberstein@brighton-hove.gov.uk::8552068e-af68-466d-8240-da5ec5ba8e15" providerId="AD" clId="Web-{B364A4E8-A94E-CB0A-0E75-0EB351C83950}" dt="2025-01-05T15:04:49.796" v="430" actId="14100"/>
          <ac:picMkLst>
            <pc:docMk/>
            <pc:sldMk cId="3367664117" sldId="302"/>
            <ac:picMk id="14" creationId="{7D9C3DA2-ECB4-C1E1-10F2-2427947E62E6}"/>
          </ac:picMkLst>
        </pc:picChg>
      </pc:sldChg>
      <pc:sldChg chg="addSp modSp">
        <pc:chgData name="Katie Eberstein" userId="S::katie.eberstein@brighton-hove.gov.uk::8552068e-af68-466d-8240-da5ec5ba8e15" providerId="AD" clId="Web-{B364A4E8-A94E-CB0A-0E75-0EB351C83950}" dt="2025-01-05T16:21:23.020" v="1129"/>
        <pc:sldMkLst>
          <pc:docMk/>
          <pc:sldMk cId="2355863780" sldId="303"/>
        </pc:sldMkLst>
        <pc:spChg chg="mod">
          <ac:chgData name="Katie Eberstein" userId="S::katie.eberstein@brighton-hove.gov.uk::8552068e-af68-466d-8240-da5ec5ba8e15" providerId="AD" clId="Web-{B364A4E8-A94E-CB0A-0E75-0EB351C83950}" dt="2025-01-05T16:21:23.020" v="1129"/>
          <ac:spMkLst>
            <pc:docMk/>
            <pc:sldMk cId="2355863780" sldId="303"/>
            <ac:spMk id="2" creationId="{55B63C31-007E-9A20-8871-D7283329D3FC}"/>
          </ac:spMkLst>
        </pc:spChg>
        <pc:spChg chg="mod">
          <ac:chgData name="Katie Eberstein" userId="S::katie.eberstein@brighton-hove.gov.uk::8552068e-af68-466d-8240-da5ec5ba8e15" providerId="AD" clId="Web-{B364A4E8-A94E-CB0A-0E75-0EB351C83950}" dt="2025-01-05T16:04:15.280" v="762" actId="20577"/>
          <ac:spMkLst>
            <pc:docMk/>
            <pc:sldMk cId="2355863780" sldId="303"/>
            <ac:spMk id="3" creationId="{60427230-752B-767B-BD13-4C503E76A06E}"/>
          </ac:spMkLst>
        </pc:spChg>
        <pc:picChg chg="add mod">
          <ac:chgData name="Katie Eberstein" userId="S::katie.eberstein@brighton-hove.gov.uk::8552068e-af68-466d-8240-da5ec5ba8e15" providerId="AD" clId="Web-{B364A4E8-A94E-CB0A-0E75-0EB351C83950}" dt="2025-01-05T16:04:23.390" v="765" actId="1076"/>
          <ac:picMkLst>
            <pc:docMk/>
            <pc:sldMk cId="2355863780" sldId="303"/>
            <ac:picMk id="6" creationId="{44A93441-9BE7-7773-D432-15C99BEC0040}"/>
          </ac:picMkLst>
        </pc:picChg>
        <pc:picChg chg="mod">
          <ac:chgData name="Katie Eberstein" userId="S::katie.eberstein@brighton-hove.gov.uk::8552068e-af68-466d-8240-da5ec5ba8e15" providerId="AD" clId="Web-{B364A4E8-A94E-CB0A-0E75-0EB351C83950}" dt="2025-01-05T16:04:19.030" v="763" actId="1076"/>
          <ac:picMkLst>
            <pc:docMk/>
            <pc:sldMk cId="2355863780" sldId="303"/>
            <ac:picMk id="11" creationId="{2268CEFC-E3D6-625E-7CE2-E16C528502A3}"/>
          </ac:picMkLst>
        </pc:picChg>
        <pc:picChg chg="mod">
          <ac:chgData name="Katie Eberstein" userId="S::katie.eberstein@brighton-hove.gov.uk::8552068e-af68-466d-8240-da5ec5ba8e15" providerId="AD" clId="Web-{B364A4E8-A94E-CB0A-0E75-0EB351C83950}" dt="2025-01-05T16:04:21.530" v="764" actId="1076"/>
          <ac:picMkLst>
            <pc:docMk/>
            <pc:sldMk cId="2355863780" sldId="303"/>
            <ac:picMk id="14" creationId="{7D9C3DA2-ECB4-C1E1-10F2-2427947E62E6}"/>
          </ac:picMkLst>
        </pc:picChg>
      </pc:sldChg>
      <pc:sldChg chg="addSp delSp modSp">
        <pc:chgData name="Katie Eberstein" userId="S::katie.eberstein@brighton-hove.gov.uk::8552068e-af68-466d-8240-da5ec5ba8e15" providerId="AD" clId="Web-{B364A4E8-A94E-CB0A-0E75-0EB351C83950}" dt="2025-01-05T19:51:11.418" v="1870" actId="14100"/>
        <pc:sldMkLst>
          <pc:docMk/>
          <pc:sldMk cId="2758914449" sldId="304"/>
        </pc:sldMkLst>
        <pc:spChg chg="mod">
          <ac:chgData name="Katie Eberstein" userId="S::katie.eberstein@brighton-hove.gov.uk::8552068e-af68-466d-8240-da5ec5ba8e15" providerId="AD" clId="Web-{B364A4E8-A94E-CB0A-0E75-0EB351C83950}" dt="2025-01-05T19:50:59.104" v="1867" actId="20577"/>
          <ac:spMkLst>
            <pc:docMk/>
            <pc:sldMk cId="2758914449" sldId="304"/>
            <ac:spMk id="2" creationId="{55B63C31-007E-9A20-8871-D7283329D3FC}"/>
          </ac:spMkLst>
        </pc:spChg>
        <pc:spChg chg="del">
          <ac:chgData name="Katie Eberstein" userId="S::katie.eberstein@brighton-hove.gov.uk::8552068e-af68-466d-8240-da5ec5ba8e15" providerId="AD" clId="Web-{B364A4E8-A94E-CB0A-0E75-0EB351C83950}" dt="2025-01-05T19:51:03.136" v="1868"/>
          <ac:spMkLst>
            <pc:docMk/>
            <pc:sldMk cId="2758914449" sldId="304"/>
            <ac:spMk id="4" creationId="{079DDD9F-9F30-A6AC-739E-86164D47C9C0}"/>
          </ac:spMkLst>
        </pc:spChg>
        <pc:spChg chg="add del mod">
          <ac:chgData name="Katie Eberstein" userId="S::katie.eberstein@brighton-hove.gov.uk::8552068e-af68-466d-8240-da5ec5ba8e15" providerId="AD" clId="Web-{B364A4E8-A94E-CB0A-0E75-0EB351C83950}" dt="2025-01-05T15:00:31.749" v="376"/>
          <ac:spMkLst>
            <pc:docMk/>
            <pc:sldMk cId="2758914449" sldId="304"/>
            <ac:spMk id="7" creationId="{8B4B749C-CBB1-B156-2037-FB36D8455033}"/>
          </ac:spMkLst>
        </pc:spChg>
        <pc:picChg chg="del">
          <ac:chgData name="Katie Eberstein" userId="S::katie.eberstein@brighton-hove.gov.uk::8552068e-af68-466d-8240-da5ec5ba8e15" providerId="AD" clId="Web-{B364A4E8-A94E-CB0A-0E75-0EB351C83950}" dt="2025-01-05T15:00:28.811" v="375"/>
          <ac:picMkLst>
            <pc:docMk/>
            <pc:sldMk cId="2758914449" sldId="304"/>
            <ac:picMk id="3" creationId="{85E1E202-2E07-23AD-0474-2E05515FAE89}"/>
          </ac:picMkLst>
        </pc:picChg>
        <pc:picChg chg="add mod">
          <ac:chgData name="Katie Eberstein" userId="S::katie.eberstein@brighton-hove.gov.uk::8552068e-af68-466d-8240-da5ec5ba8e15" providerId="AD" clId="Web-{B364A4E8-A94E-CB0A-0E75-0EB351C83950}" dt="2025-01-05T19:51:11.418" v="1870" actId="14100"/>
          <ac:picMkLst>
            <pc:docMk/>
            <pc:sldMk cId="2758914449" sldId="304"/>
            <ac:picMk id="9" creationId="{F866659A-2D52-A4D0-B8D1-C5CCB979E5DA}"/>
          </ac:picMkLst>
        </pc:picChg>
      </pc:sldChg>
      <pc:sldChg chg="new del">
        <pc:chgData name="Katie Eberstein" userId="S::katie.eberstein@brighton-hove.gov.uk::8552068e-af68-466d-8240-da5ec5ba8e15" providerId="AD" clId="Web-{B364A4E8-A94E-CB0A-0E75-0EB351C83950}" dt="2025-01-05T14:46:44.292" v="52"/>
        <pc:sldMkLst>
          <pc:docMk/>
          <pc:sldMk cId="1717483298" sldId="306"/>
        </pc:sldMkLst>
      </pc:sldChg>
      <pc:sldChg chg="addSp add del">
        <pc:chgData name="Katie Eberstein" userId="S::katie.eberstein@brighton-hove.gov.uk::8552068e-af68-466d-8240-da5ec5ba8e15" providerId="AD" clId="Web-{B364A4E8-A94E-CB0A-0E75-0EB351C83950}" dt="2025-01-05T14:46:45.355" v="53"/>
        <pc:sldMkLst>
          <pc:docMk/>
          <pc:sldMk cId="197701466" sldId="397"/>
        </pc:sldMkLst>
        <pc:spChg chg="add">
          <ac:chgData name="Katie Eberstein" userId="S::katie.eberstein@brighton-hove.gov.uk::8552068e-af68-466d-8240-da5ec5ba8e15" providerId="AD" clId="Web-{B364A4E8-A94E-CB0A-0E75-0EB351C83950}" dt="2025-01-05T14:43:32.659" v="9"/>
          <ac:spMkLst>
            <pc:docMk/>
            <pc:sldMk cId="197701466" sldId="397"/>
            <ac:spMk id="2" creationId="{C3BED7A7-A114-82D5-4E32-51EF902EFF39}"/>
          </ac:spMkLst>
        </pc:spChg>
      </pc:sldChg>
      <pc:sldChg chg="addSp delSp modSp add replId">
        <pc:chgData name="Katie Eberstein" userId="S::katie.eberstein@brighton-hove.gov.uk::8552068e-af68-466d-8240-da5ec5ba8e15" providerId="AD" clId="Web-{B364A4E8-A94E-CB0A-0E75-0EB351C83950}" dt="2025-01-05T16:21:02.753" v="1126"/>
        <pc:sldMkLst>
          <pc:docMk/>
          <pc:sldMk cId="236073720" sldId="398"/>
        </pc:sldMkLst>
        <pc:spChg chg="mod">
          <ac:chgData name="Katie Eberstein" userId="S::katie.eberstein@brighton-hove.gov.uk::8552068e-af68-466d-8240-da5ec5ba8e15" providerId="AD" clId="Web-{B364A4E8-A94E-CB0A-0E75-0EB351C83950}" dt="2025-01-05T16:21:02.753" v="1126"/>
          <ac:spMkLst>
            <pc:docMk/>
            <pc:sldMk cId="236073720" sldId="398"/>
            <ac:spMk id="2" creationId="{55B63C31-007E-9A20-8871-D7283329D3FC}"/>
          </ac:spMkLst>
        </pc:spChg>
        <pc:spChg chg="del mod">
          <ac:chgData name="Katie Eberstein" userId="S::katie.eberstein@brighton-hove.gov.uk::8552068e-af68-466d-8240-da5ec5ba8e15" providerId="AD" clId="Web-{B364A4E8-A94E-CB0A-0E75-0EB351C83950}" dt="2025-01-05T14:46:26.276" v="47"/>
          <ac:spMkLst>
            <pc:docMk/>
            <pc:sldMk cId="236073720" sldId="398"/>
            <ac:spMk id="6" creationId="{252BECAD-CE62-669C-F284-C2335ABAC817}"/>
          </ac:spMkLst>
        </pc:spChg>
        <pc:spChg chg="add del mod">
          <ac:chgData name="Katie Eberstein" userId="S::katie.eberstein@brighton-hove.gov.uk::8552068e-af68-466d-8240-da5ec5ba8e15" providerId="AD" clId="Web-{B364A4E8-A94E-CB0A-0E75-0EB351C83950}" dt="2025-01-05T14:46:32.245" v="48"/>
          <ac:spMkLst>
            <pc:docMk/>
            <pc:sldMk cId="236073720" sldId="398"/>
            <ac:spMk id="10" creationId="{477EE09C-7499-B9F1-6A80-62FB61DCDD8D}"/>
          </ac:spMkLst>
        </pc:spChg>
        <pc:picChg chg="del">
          <ac:chgData name="Katie Eberstein" userId="S::katie.eberstein@brighton-hove.gov.uk::8552068e-af68-466d-8240-da5ec5ba8e15" providerId="AD" clId="Web-{B364A4E8-A94E-CB0A-0E75-0EB351C83950}" dt="2025-01-05T14:45:49.243" v="37"/>
          <ac:picMkLst>
            <pc:docMk/>
            <pc:sldMk cId="236073720" sldId="398"/>
            <ac:picMk id="3" creationId="{EB4BA6BF-C368-607B-A8D6-B6FA862D33D2}"/>
          </ac:picMkLst>
        </pc:picChg>
        <pc:picChg chg="del">
          <ac:chgData name="Katie Eberstein" userId="S::katie.eberstein@brighton-hove.gov.uk::8552068e-af68-466d-8240-da5ec5ba8e15" providerId="AD" clId="Web-{B364A4E8-A94E-CB0A-0E75-0EB351C83950}" dt="2025-01-05T14:45:50.274" v="38"/>
          <ac:picMkLst>
            <pc:docMk/>
            <pc:sldMk cId="236073720" sldId="398"/>
            <ac:picMk id="4" creationId="{DAC7D3FC-3475-CCDD-8776-7BDBEECD0977}"/>
          </ac:picMkLst>
        </pc:picChg>
        <pc:picChg chg="add mod">
          <ac:chgData name="Katie Eberstein" userId="S::katie.eberstein@brighton-hove.gov.uk::8552068e-af68-466d-8240-da5ec5ba8e15" providerId="AD" clId="Web-{B364A4E8-A94E-CB0A-0E75-0EB351C83950}" dt="2025-01-05T14:46:41.245" v="51" actId="1076"/>
          <ac:picMkLst>
            <pc:docMk/>
            <pc:sldMk cId="236073720" sldId="398"/>
            <ac:picMk id="8" creationId="{179323DB-58CC-5561-6B66-D301926A0AC7}"/>
          </ac:picMkLst>
        </pc:picChg>
      </pc:sldChg>
      <pc:sldChg chg="new del">
        <pc:chgData name="Katie Eberstein" userId="S::katie.eberstein@brighton-hove.gov.uk::8552068e-af68-466d-8240-da5ec5ba8e15" providerId="AD" clId="Web-{B364A4E8-A94E-CB0A-0E75-0EB351C83950}" dt="2025-01-05T14:59:10.480" v="374"/>
        <pc:sldMkLst>
          <pc:docMk/>
          <pc:sldMk cId="650321571" sldId="399"/>
        </pc:sldMkLst>
      </pc:sldChg>
      <pc:sldChg chg="addSp modSp add replId">
        <pc:chgData name="Katie Eberstein" userId="S::katie.eberstein@brighton-hove.gov.uk::8552068e-af68-466d-8240-da5ec5ba8e15" providerId="AD" clId="Web-{B364A4E8-A94E-CB0A-0E75-0EB351C83950}" dt="2025-01-05T16:20:53.597" v="1124"/>
        <pc:sldMkLst>
          <pc:docMk/>
          <pc:sldMk cId="2678582666" sldId="400"/>
        </pc:sldMkLst>
        <pc:spChg chg="mod">
          <ac:chgData name="Katie Eberstein" userId="S::katie.eberstein@brighton-hove.gov.uk::8552068e-af68-466d-8240-da5ec5ba8e15" providerId="AD" clId="Web-{B364A4E8-A94E-CB0A-0E75-0EB351C83950}" dt="2025-01-05T16:20:53.597" v="1124"/>
          <ac:spMkLst>
            <pc:docMk/>
            <pc:sldMk cId="2678582666" sldId="400"/>
            <ac:spMk id="2" creationId="{55B63C31-007E-9A20-8871-D7283329D3FC}"/>
          </ac:spMkLst>
        </pc:spChg>
        <pc:spChg chg="mod">
          <ac:chgData name="Katie Eberstein" userId="S::katie.eberstein@brighton-hove.gov.uk::8552068e-af68-466d-8240-da5ec5ba8e15" providerId="AD" clId="Web-{B364A4E8-A94E-CB0A-0E75-0EB351C83950}" dt="2025-01-05T14:58:19.634" v="348" actId="14100"/>
          <ac:spMkLst>
            <pc:docMk/>
            <pc:sldMk cId="2678582666" sldId="400"/>
            <ac:spMk id="7" creationId="{5F561897-A314-3E36-8EB6-E78A56159DD2}"/>
          </ac:spMkLst>
        </pc:spChg>
        <pc:picChg chg="add mod">
          <ac:chgData name="Katie Eberstein" userId="S::katie.eberstein@brighton-hove.gov.uk::8552068e-af68-466d-8240-da5ec5ba8e15" providerId="AD" clId="Web-{B364A4E8-A94E-CB0A-0E75-0EB351C83950}" dt="2025-01-05T14:58:28.884" v="350" actId="1076"/>
          <ac:picMkLst>
            <pc:docMk/>
            <pc:sldMk cId="2678582666" sldId="400"/>
            <ac:picMk id="3" creationId="{CD4F3EB6-88DD-3E12-5ED4-4E0D50300079}"/>
          </ac:picMkLst>
        </pc:picChg>
      </pc:sldChg>
      <pc:sldChg chg="addSp delSp modSp add replId">
        <pc:chgData name="Katie Eberstein" userId="S::katie.eberstein@brighton-hove.gov.uk::8552068e-af68-466d-8240-da5ec5ba8e15" providerId="AD" clId="Web-{B364A4E8-A94E-CB0A-0E75-0EB351C83950}" dt="2025-01-05T18:28:25.997" v="1239"/>
        <pc:sldMkLst>
          <pc:docMk/>
          <pc:sldMk cId="2006109636" sldId="401"/>
        </pc:sldMkLst>
        <pc:spChg chg="mod">
          <ac:chgData name="Katie Eberstein" userId="S::katie.eberstein@brighton-hove.gov.uk::8552068e-af68-466d-8240-da5ec5ba8e15" providerId="AD" clId="Web-{B364A4E8-A94E-CB0A-0E75-0EB351C83950}" dt="2025-01-05T18:28:25.997" v="1239"/>
          <ac:spMkLst>
            <pc:docMk/>
            <pc:sldMk cId="2006109636" sldId="401"/>
            <ac:spMk id="2" creationId="{55B63C31-007E-9A20-8871-D7283329D3FC}"/>
          </ac:spMkLst>
        </pc:spChg>
        <pc:spChg chg="mod">
          <ac:chgData name="Katie Eberstein" userId="S::katie.eberstein@brighton-hove.gov.uk::8552068e-af68-466d-8240-da5ec5ba8e15" providerId="AD" clId="Web-{B364A4E8-A94E-CB0A-0E75-0EB351C83950}" dt="2025-01-05T15:09:14.058" v="553" actId="20577"/>
          <ac:spMkLst>
            <pc:docMk/>
            <pc:sldMk cId="2006109636" sldId="401"/>
            <ac:spMk id="4" creationId="{57EF7995-97C1-AFA2-D4FE-35C624D6AC42}"/>
          </ac:spMkLst>
        </pc:spChg>
        <pc:spChg chg="add mod">
          <ac:chgData name="Katie Eberstein" userId="S::katie.eberstein@brighton-hove.gov.uk::8552068e-af68-466d-8240-da5ec5ba8e15" providerId="AD" clId="Web-{B364A4E8-A94E-CB0A-0E75-0EB351C83950}" dt="2025-01-05T16:03:48.670" v="752" actId="20577"/>
          <ac:spMkLst>
            <pc:docMk/>
            <pc:sldMk cId="2006109636" sldId="401"/>
            <ac:spMk id="9" creationId="{B999AA0F-A600-4916-ACFA-D00F2DE3C11C}"/>
          </ac:spMkLst>
        </pc:spChg>
        <pc:picChg chg="del">
          <ac:chgData name="Katie Eberstein" userId="S::katie.eberstein@brighton-hove.gov.uk::8552068e-af68-466d-8240-da5ec5ba8e15" providerId="AD" clId="Web-{B364A4E8-A94E-CB0A-0E75-0EB351C83950}" dt="2025-01-05T15:08:21.634" v="525"/>
          <ac:picMkLst>
            <pc:docMk/>
            <pc:sldMk cId="2006109636" sldId="401"/>
            <ac:picMk id="3" creationId="{B27C7A27-3125-8B22-9B69-5A6281143AAB}"/>
          </ac:picMkLst>
        </pc:picChg>
        <pc:picChg chg="add mod">
          <ac:chgData name="Katie Eberstein" userId="S::katie.eberstein@brighton-hove.gov.uk::8552068e-af68-466d-8240-da5ec5ba8e15" providerId="AD" clId="Web-{B364A4E8-A94E-CB0A-0E75-0EB351C83950}" dt="2025-01-05T15:07:20.272" v="498" actId="14100"/>
          <ac:picMkLst>
            <pc:docMk/>
            <pc:sldMk cId="2006109636" sldId="401"/>
            <ac:picMk id="6" creationId="{C4916FA5-0626-3AE1-8D47-916D864F5DF2}"/>
          </ac:picMkLst>
        </pc:picChg>
        <pc:picChg chg="add mod">
          <ac:chgData name="Katie Eberstein" userId="S::katie.eberstein@brighton-hove.gov.uk::8552068e-af68-466d-8240-da5ec5ba8e15" providerId="AD" clId="Web-{B364A4E8-A94E-CB0A-0E75-0EB351C83950}" dt="2025-01-05T15:08:06.289" v="502" actId="14100"/>
          <ac:picMkLst>
            <pc:docMk/>
            <pc:sldMk cId="2006109636" sldId="401"/>
            <ac:picMk id="7" creationId="{939537D0-E1A7-EE62-8814-6B475E384487}"/>
          </ac:picMkLst>
        </pc:picChg>
        <pc:picChg chg="add mod">
          <ac:chgData name="Katie Eberstein" userId="S::katie.eberstein@brighton-hove.gov.uk::8552068e-af68-466d-8240-da5ec5ba8e15" providerId="AD" clId="Web-{B364A4E8-A94E-CB0A-0E75-0EB351C83950}" dt="2025-01-05T15:08:57.885" v="528" actId="14100"/>
          <ac:picMkLst>
            <pc:docMk/>
            <pc:sldMk cId="2006109636" sldId="401"/>
            <ac:picMk id="8" creationId="{E8D89A19-7B70-04DA-D0DD-E22DE172A403}"/>
          </ac:picMkLst>
        </pc:picChg>
        <pc:picChg chg="del">
          <ac:chgData name="Katie Eberstein" userId="S::katie.eberstein@brighton-hove.gov.uk::8552068e-af68-466d-8240-da5ec5ba8e15" providerId="AD" clId="Web-{B364A4E8-A94E-CB0A-0E75-0EB351C83950}" dt="2025-01-05T15:07:10.834" v="495"/>
          <ac:picMkLst>
            <pc:docMk/>
            <pc:sldMk cId="2006109636" sldId="401"/>
            <ac:picMk id="9" creationId="{EF487EEC-47E9-8248-0E5E-DBBC385D6B99}"/>
          </ac:picMkLst>
        </pc:picChg>
        <pc:picChg chg="del">
          <ac:chgData name="Katie Eberstein" userId="S::katie.eberstein@brighton-hove.gov.uk::8552068e-af68-466d-8240-da5ec5ba8e15" providerId="AD" clId="Web-{B364A4E8-A94E-CB0A-0E75-0EB351C83950}" dt="2025-01-05T15:07:57.695" v="499"/>
          <ac:picMkLst>
            <pc:docMk/>
            <pc:sldMk cId="2006109636" sldId="401"/>
            <ac:picMk id="12" creationId="{4D21B347-FAAD-B4D4-CA2F-943ABE87FA44}"/>
          </ac:picMkLst>
        </pc:picChg>
      </pc:sldChg>
      <pc:sldChg chg="addSp delSp modSp add replId">
        <pc:chgData name="Katie Eberstein" userId="S::katie.eberstein@brighton-hove.gov.uk::8552068e-af68-466d-8240-da5ec5ba8e15" providerId="AD" clId="Web-{B364A4E8-A94E-CB0A-0E75-0EB351C83950}" dt="2025-01-05T16:21:19.660" v="1128"/>
        <pc:sldMkLst>
          <pc:docMk/>
          <pc:sldMk cId="3546596299" sldId="402"/>
        </pc:sldMkLst>
        <pc:spChg chg="mod">
          <ac:chgData name="Katie Eberstein" userId="S::katie.eberstein@brighton-hove.gov.uk::8552068e-af68-466d-8240-da5ec5ba8e15" providerId="AD" clId="Web-{B364A4E8-A94E-CB0A-0E75-0EB351C83950}" dt="2025-01-05T16:21:19.660" v="1128"/>
          <ac:spMkLst>
            <pc:docMk/>
            <pc:sldMk cId="3546596299" sldId="402"/>
            <ac:spMk id="2" creationId="{55B63C31-007E-9A20-8871-D7283329D3FC}"/>
          </ac:spMkLst>
        </pc:spChg>
        <pc:spChg chg="mod">
          <ac:chgData name="Katie Eberstein" userId="S::katie.eberstein@brighton-hove.gov.uk::8552068e-af68-466d-8240-da5ec5ba8e15" providerId="AD" clId="Web-{B364A4E8-A94E-CB0A-0E75-0EB351C83950}" dt="2025-01-05T15:13:04.614" v="707" actId="20577"/>
          <ac:spMkLst>
            <pc:docMk/>
            <pc:sldMk cId="3546596299" sldId="402"/>
            <ac:spMk id="7" creationId="{8FD9AFBD-6F17-C264-EF81-5887D7F90069}"/>
          </ac:spMkLst>
        </pc:spChg>
        <pc:spChg chg="add mod">
          <ac:chgData name="Katie Eberstein" userId="S::katie.eberstein@brighton-hove.gov.uk::8552068e-af68-466d-8240-da5ec5ba8e15" providerId="AD" clId="Web-{B364A4E8-A94E-CB0A-0E75-0EB351C83950}" dt="2025-01-05T16:03:53.514" v="755" actId="20577"/>
          <ac:spMkLst>
            <pc:docMk/>
            <pc:sldMk cId="3546596299" sldId="402"/>
            <ac:spMk id="8" creationId="{B4E61416-A5BC-6114-7FFA-C9B63528B80F}"/>
          </ac:spMkLst>
        </pc:spChg>
        <pc:picChg chg="add mod">
          <ac:chgData name="Katie Eberstein" userId="S::katie.eberstein@brighton-hove.gov.uk::8552068e-af68-466d-8240-da5ec5ba8e15" providerId="AD" clId="Web-{B364A4E8-A94E-CB0A-0E75-0EB351C83950}" dt="2025-01-05T15:14:29.398" v="721" actId="14100"/>
          <ac:picMkLst>
            <pc:docMk/>
            <pc:sldMk cId="3546596299" sldId="402"/>
            <ac:picMk id="3" creationId="{CA198D1F-F33E-EF07-E2D0-38A6713295B5}"/>
          </ac:picMkLst>
        </pc:picChg>
        <pc:picChg chg="add mod">
          <ac:chgData name="Katie Eberstein" userId="S::katie.eberstein@brighton-hove.gov.uk::8552068e-af68-466d-8240-da5ec5ba8e15" providerId="AD" clId="Web-{B364A4E8-A94E-CB0A-0E75-0EB351C83950}" dt="2025-01-05T15:14:24.898" v="719" actId="14100"/>
          <ac:picMkLst>
            <pc:docMk/>
            <pc:sldMk cId="3546596299" sldId="402"/>
            <ac:picMk id="4" creationId="{51DE6B4B-C6F2-9A73-9EBE-FB2AC04309EF}"/>
          </ac:picMkLst>
        </pc:picChg>
        <pc:picChg chg="add mod">
          <ac:chgData name="Katie Eberstein" userId="S::katie.eberstein@brighton-hove.gov.uk::8552068e-af68-466d-8240-da5ec5ba8e15" providerId="AD" clId="Web-{B364A4E8-A94E-CB0A-0E75-0EB351C83950}" dt="2025-01-05T15:14:18.539" v="717" actId="14100"/>
          <ac:picMkLst>
            <pc:docMk/>
            <pc:sldMk cId="3546596299" sldId="402"/>
            <ac:picMk id="6" creationId="{C9C4BFFC-F626-D447-A23D-9ED43AA001C2}"/>
          </ac:picMkLst>
        </pc:picChg>
        <pc:picChg chg="del">
          <ac:chgData name="Katie Eberstein" userId="S::katie.eberstein@brighton-hove.gov.uk::8552068e-af68-466d-8240-da5ec5ba8e15" providerId="AD" clId="Web-{B364A4E8-A94E-CB0A-0E75-0EB351C83950}" dt="2025-01-05T15:13:07.786" v="709"/>
          <ac:picMkLst>
            <pc:docMk/>
            <pc:sldMk cId="3546596299" sldId="402"/>
            <ac:picMk id="11" creationId="{2268CEFC-E3D6-625E-7CE2-E16C528502A3}"/>
          </ac:picMkLst>
        </pc:picChg>
        <pc:picChg chg="del">
          <ac:chgData name="Katie Eberstein" userId="S::katie.eberstein@brighton-hove.gov.uk::8552068e-af68-466d-8240-da5ec5ba8e15" providerId="AD" clId="Web-{B364A4E8-A94E-CB0A-0E75-0EB351C83950}" dt="2025-01-05T15:13:07.129" v="708"/>
          <ac:picMkLst>
            <pc:docMk/>
            <pc:sldMk cId="3546596299" sldId="402"/>
            <ac:picMk id="12" creationId="{5EC4D1C8-7759-BBF5-9691-3FC161DD9DFF}"/>
          </ac:picMkLst>
        </pc:picChg>
        <pc:picChg chg="del">
          <ac:chgData name="Katie Eberstein" userId="S::katie.eberstein@brighton-hove.gov.uk::8552068e-af68-466d-8240-da5ec5ba8e15" providerId="AD" clId="Web-{B364A4E8-A94E-CB0A-0E75-0EB351C83950}" dt="2025-01-05T15:13:08.364" v="710"/>
          <ac:picMkLst>
            <pc:docMk/>
            <pc:sldMk cId="3546596299" sldId="402"/>
            <ac:picMk id="14" creationId="{7D9C3DA2-ECB4-C1E1-10F2-2427947E62E6}"/>
          </ac:picMkLst>
        </pc:picChg>
      </pc:sldChg>
      <pc:sldChg chg="addSp modSp add">
        <pc:chgData name="Katie Eberstein" userId="S::katie.eberstein@brighton-hove.gov.uk::8552068e-af68-466d-8240-da5ec5ba8e15" providerId="AD" clId="Web-{B364A4E8-A94E-CB0A-0E75-0EB351C83950}" dt="2025-01-05T16:23:06.288" v="1236" actId="20577"/>
        <pc:sldMkLst>
          <pc:docMk/>
          <pc:sldMk cId="2303028717" sldId="443"/>
        </pc:sldMkLst>
        <pc:spChg chg="mod">
          <ac:chgData name="Katie Eberstein" userId="S::katie.eberstein@brighton-hove.gov.uk::8552068e-af68-466d-8240-da5ec5ba8e15" providerId="AD" clId="Web-{B364A4E8-A94E-CB0A-0E75-0EB351C83950}" dt="2025-01-05T16:21:35.754" v="1140" actId="20577"/>
          <ac:spMkLst>
            <pc:docMk/>
            <pc:sldMk cId="2303028717" sldId="443"/>
            <ac:spMk id="2" creationId="{55B63C31-007E-9A20-8871-D7283329D3FC}"/>
          </ac:spMkLst>
        </pc:spChg>
        <pc:spChg chg="add mod">
          <ac:chgData name="Katie Eberstein" userId="S::katie.eberstein@brighton-hove.gov.uk::8552068e-af68-466d-8240-da5ec5ba8e15" providerId="AD" clId="Web-{B364A4E8-A94E-CB0A-0E75-0EB351C83950}" dt="2025-01-05T16:22:26.881" v="1200" actId="20577"/>
          <ac:spMkLst>
            <pc:docMk/>
            <pc:sldMk cId="2303028717" sldId="443"/>
            <ac:spMk id="3" creationId="{DA4C6920-9E93-7F5B-E252-96E0E50AAC10}"/>
          </ac:spMkLst>
        </pc:spChg>
        <pc:spChg chg="mod">
          <ac:chgData name="Katie Eberstein" userId="S::katie.eberstein@brighton-hove.gov.uk::8552068e-af68-466d-8240-da5ec5ba8e15" providerId="AD" clId="Web-{B364A4E8-A94E-CB0A-0E75-0EB351C83950}" dt="2025-01-05T16:21:47.192" v="1174" actId="20577"/>
          <ac:spMkLst>
            <pc:docMk/>
            <pc:sldMk cId="2303028717" sldId="443"/>
            <ac:spMk id="7" creationId="{614F93ED-B383-720E-A8C0-EDAE2E4BC112}"/>
          </ac:spMkLst>
        </pc:spChg>
        <pc:spChg chg="mod">
          <ac:chgData name="Katie Eberstein" userId="S::katie.eberstein@brighton-hove.gov.uk::8552068e-af68-466d-8240-da5ec5ba8e15" providerId="AD" clId="Web-{B364A4E8-A94E-CB0A-0E75-0EB351C83950}" dt="2025-01-05T16:21:50.770" v="1175" actId="1076"/>
          <ac:spMkLst>
            <pc:docMk/>
            <pc:sldMk cId="2303028717" sldId="443"/>
            <ac:spMk id="9" creationId="{1ACDAFDB-933F-4E96-4A45-A44FD09D5237}"/>
          </ac:spMkLst>
        </pc:spChg>
        <pc:spChg chg="mod">
          <ac:chgData name="Katie Eberstein" userId="S::katie.eberstein@brighton-hove.gov.uk::8552068e-af68-466d-8240-da5ec5ba8e15" providerId="AD" clId="Web-{B364A4E8-A94E-CB0A-0E75-0EB351C83950}" dt="2025-01-05T16:22:32.460" v="1202" actId="1076"/>
          <ac:spMkLst>
            <pc:docMk/>
            <pc:sldMk cId="2303028717" sldId="443"/>
            <ac:spMk id="10" creationId="{F364BAF6-2DA5-58CA-CE23-995BFAD74F42}"/>
          </ac:spMkLst>
        </pc:spChg>
        <pc:spChg chg="mod">
          <ac:chgData name="Katie Eberstein" userId="S::katie.eberstein@brighton-hove.gov.uk::8552068e-af68-466d-8240-da5ec5ba8e15" providerId="AD" clId="Web-{B364A4E8-A94E-CB0A-0E75-0EB351C83950}" dt="2025-01-05T16:22:35.365" v="1203" actId="1076"/>
          <ac:spMkLst>
            <pc:docMk/>
            <pc:sldMk cId="2303028717" sldId="443"/>
            <ac:spMk id="11" creationId="{8414B70E-E16C-BEB9-4BC7-09522DABDF9A}"/>
          </ac:spMkLst>
        </pc:spChg>
        <pc:spChg chg="mod">
          <ac:chgData name="Katie Eberstein" userId="S::katie.eberstein@brighton-hove.gov.uk::8552068e-af68-466d-8240-da5ec5ba8e15" providerId="AD" clId="Web-{B364A4E8-A94E-CB0A-0E75-0EB351C83950}" dt="2025-01-05T16:22:52.835" v="1228" actId="1076"/>
          <ac:spMkLst>
            <pc:docMk/>
            <pc:sldMk cId="2303028717" sldId="443"/>
            <ac:spMk id="14" creationId="{002C4783-8B46-FEB7-74BD-7890EFBF1026}"/>
          </ac:spMkLst>
        </pc:spChg>
        <pc:spChg chg="mod">
          <ac:chgData name="Katie Eberstein" userId="S::katie.eberstein@brighton-hove.gov.uk::8552068e-af68-466d-8240-da5ec5ba8e15" providerId="AD" clId="Web-{B364A4E8-A94E-CB0A-0E75-0EB351C83950}" dt="2025-01-05T16:23:06.288" v="1236" actId="20577"/>
          <ac:spMkLst>
            <pc:docMk/>
            <pc:sldMk cId="2303028717" sldId="443"/>
            <ac:spMk id="15" creationId="{7FD5C12B-0679-6C17-31E5-7DA5D6372E78}"/>
          </ac:spMkLst>
        </pc:spChg>
      </pc:sldChg>
      <pc:sldChg chg="addSp delSp modSp add ord replId addAnim delAnim">
        <pc:chgData name="Katie Eberstein" userId="S::katie.eberstein@brighton-hove.gov.uk::8552068e-af68-466d-8240-da5ec5ba8e15" providerId="AD" clId="Web-{B364A4E8-A94E-CB0A-0E75-0EB351C83950}" dt="2025-01-05T16:16:15.730" v="963"/>
        <pc:sldMkLst>
          <pc:docMk/>
          <pc:sldMk cId="2513451190" sldId="444"/>
        </pc:sldMkLst>
        <pc:spChg chg="mod">
          <ac:chgData name="Katie Eberstein" userId="S::katie.eberstein@brighton-hove.gov.uk::8552068e-af68-466d-8240-da5ec5ba8e15" providerId="AD" clId="Web-{B364A4E8-A94E-CB0A-0E75-0EB351C83950}" dt="2025-01-05T16:12:35.830" v="862" actId="1076"/>
          <ac:spMkLst>
            <pc:docMk/>
            <pc:sldMk cId="2513451190" sldId="444"/>
            <ac:spMk id="6" creationId="{5D73FB95-CC45-79B2-A4BF-F06E6E3D95FA}"/>
          </ac:spMkLst>
        </pc:spChg>
        <pc:spChg chg="mod">
          <ac:chgData name="Katie Eberstein" userId="S::katie.eberstein@brighton-hove.gov.uk::8552068e-af68-466d-8240-da5ec5ba8e15" providerId="AD" clId="Web-{B364A4E8-A94E-CB0A-0E75-0EB351C83950}" dt="2025-01-05T16:11:28.578" v="848" actId="14100"/>
          <ac:spMkLst>
            <pc:docMk/>
            <pc:sldMk cId="2513451190" sldId="444"/>
            <ac:spMk id="11" creationId="{9E512F69-B9F9-6EB2-1B07-8DF9E33DDE73}"/>
          </ac:spMkLst>
        </pc:spChg>
        <pc:spChg chg="del">
          <ac:chgData name="Katie Eberstein" userId="S::katie.eberstein@brighton-hove.gov.uk::8552068e-af68-466d-8240-da5ec5ba8e15" providerId="AD" clId="Web-{B364A4E8-A94E-CB0A-0E75-0EB351C83950}" dt="2025-01-05T16:10:40.421" v="840"/>
          <ac:spMkLst>
            <pc:docMk/>
            <pc:sldMk cId="2513451190" sldId="444"/>
            <ac:spMk id="13" creationId="{9D504EBC-EF53-947D-D752-C1C4AB224C08}"/>
          </ac:spMkLst>
        </pc:spChg>
        <pc:picChg chg="add del">
          <ac:chgData name="Katie Eberstein" userId="S::katie.eberstein@brighton-hove.gov.uk::8552068e-af68-466d-8240-da5ec5ba8e15" providerId="AD" clId="Web-{B364A4E8-A94E-CB0A-0E75-0EB351C83950}" dt="2025-01-05T16:10:13.107" v="838"/>
          <ac:picMkLst>
            <pc:docMk/>
            <pc:sldMk cId="2513451190" sldId="444"/>
            <ac:picMk id="5" creationId="{DC9048E8-2D0F-1D82-C54E-21C5B6CE12F5}"/>
          </ac:picMkLst>
        </pc:picChg>
        <pc:picChg chg="del">
          <ac:chgData name="Katie Eberstein" userId="S::katie.eberstein@brighton-hove.gov.uk::8552068e-af68-466d-8240-da5ec5ba8e15" providerId="AD" clId="Web-{B364A4E8-A94E-CB0A-0E75-0EB351C83950}" dt="2025-01-05T16:08:23.807" v="809"/>
          <ac:picMkLst>
            <pc:docMk/>
            <pc:sldMk cId="2513451190" sldId="444"/>
            <ac:picMk id="7" creationId="{A7E29A6F-A159-2927-D3EA-C73F86BACAE5}"/>
          </ac:picMkLst>
        </pc:picChg>
        <pc:picChg chg="add mod">
          <ac:chgData name="Katie Eberstein" userId="S::katie.eberstein@brighton-hove.gov.uk::8552068e-af68-466d-8240-da5ec5ba8e15" providerId="AD" clId="Web-{B364A4E8-A94E-CB0A-0E75-0EB351C83950}" dt="2025-01-05T16:12:39.549" v="863" actId="1076"/>
          <ac:picMkLst>
            <pc:docMk/>
            <pc:sldMk cId="2513451190" sldId="444"/>
            <ac:picMk id="8" creationId="{0C007061-8FCD-AD6F-1D83-722016A25D5C}"/>
          </ac:picMkLst>
        </pc:picChg>
        <pc:picChg chg="add mod">
          <ac:chgData name="Katie Eberstein" userId="S::katie.eberstein@brighton-hove.gov.uk::8552068e-af68-466d-8240-da5ec5ba8e15" providerId="AD" clId="Web-{B364A4E8-A94E-CB0A-0E75-0EB351C83950}" dt="2025-01-05T16:11:41.672" v="852" actId="14100"/>
          <ac:picMkLst>
            <pc:docMk/>
            <pc:sldMk cId="2513451190" sldId="444"/>
            <ac:picMk id="9" creationId="{40700DB2-E4DC-60BF-D096-A9777E4E5A55}"/>
          </ac:picMkLst>
        </pc:picChg>
        <pc:picChg chg="add mod">
          <ac:chgData name="Katie Eberstein" userId="S::katie.eberstein@brighton-hove.gov.uk::8552068e-af68-466d-8240-da5ec5ba8e15" providerId="AD" clId="Web-{B364A4E8-A94E-CB0A-0E75-0EB351C83950}" dt="2025-01-05T16:11:32.125" v="849" actId="1076"/>
          <ac:picMkLst>
            <pc:docMk/>
            <pc:sldMk cId="2513451190" sldId="444"/>
            <ac:picMk id="10" creationId="{C64AB821-5430-0A8A-5191-D386DDA8BA2A}"/>
          </ac:picMkLst>
        </pc:picChg>
        <pc:picChg chg="del">
          <ac:chgData name="Katie Eberstein" userId="S::katie.eberstein@brighton-hove.gov.uk::8552068e-af68-466d-8240-da5ec5ba8e15" providerId="AD" clId="Web-{B364A4E8-A94E-CB0A-0E75-0EB351C83950}" dt="2025-01-05T16:10:13.936" v="839"/>
          <ac:picMkLst>
            <pc:docMk/>
            <pc:sldMk cId="2513451190" sldId="444"/>
            <ac:picMk id="12" creationId="{DDFACA0A-FDFC-5D23-73AD-5676D78E44D7}"/>
          </ac:picMkLst>
        </pc:picChg>
        <pc:picChg chg="add mod">
          <ac:chgData name="Katie Eberstein" userId="S::katie.eberstein@brighton-hove.gov.uk::8552068e-af68-466d-8240-da5ec5ba8e15" providerId="AD" clId="Web-{B364A4E8-A94E-CB0A-0E75-0EB351C83950}" dt="2025-01-05T16:12:33.564" v="861" actId="1076"/>
          <ac:picMkLst>
            <pc:docMk/>
            <pc:sldMk cId="2513451190" sldId="444"/>
            <ac:picMk id="14" creationId="{CABB36F6-D48A-8923-A5C6-77EF5338A17D}"/>
          </ac:picMkLst>
        </pc:picChg>
        <pc:picChg chg="add mod">
          <ac:chgData name="Katie Eberstein" userId="S::katie.eberstein@brighton-hove.gov.uk::8552068e-af68-466d-8240-da5ec5ba8e15" providerId="AD" clId="Web-{B364A4E8-A94E-CB0A-0E75-0EB351C83950}" dt="2025-01-05T16:12:28.580" v="860" actId="1076"/>
          <ac:picMkLst>
            <pc:docMk/>
            <pc:sldMk cId="2513451190" sldId="444"/>
            <ac:picMk id="15" creationId="{3C8C111B-A9A6-3172-6FA0-B09214E0164A}"/>
          </ac:picMkLst>
        </pc:picChg>
      </pc:sldChg>
      <pc:sldChg chg="addSp delSp modSp add replId delAnim">
        <pc:chgData name="Katie Eberstein" userId="S::katie.eberstein@brighton-hove.gov.uk::8552068e-af68-466d-8240-da5ec5ba8e15" providerId="AD" clId="Web-{B364A4E8-A94E-CB0A-0E75-0EB351C83950}" dt="2025-01-05T16:20:22.768" v="1120" actId="1076"/>
        <pc:sldMkLst>
          <pc:docMk/>
          <pc:sldMk cId="4240963728" sldId="445"/>
        </pc:sldMkLst>
        <pc:spChg chg="mod">
          <ac:chgData name="Katie Eberstein" userId="S::katie.eberstein@brighton-hove.gov.uk::8552068e-af68-466d-8240-da5ec5ba8e15" providerId="AD" clId="Web-{B364A4E8-A94E-CB0A-0E75-0EB351C83950}" dt="2025-01-05T16:19:39.173" v="1112" actId="20577"/>
          <ac:spMkLst>
            <pc:docMk/>
            <pc:sldMk cId="4240963728" sldId="445"/>
            <ac:spMk id="6" creationId="{5D73FB95-CC45-79B2-A4BF-F06E6E3D95FA}"/>
          </ac:spMkLst>
        </pc:spChg>
        <pc:spChg chg="mod">
          <ac:chgData name="Katie Eberstein" userId="S::katie.eberstein@brighton-hove.gov.uk::8552068e-af68-466d-8240-da5ec5ba8e15" providerId="AD" clId="Web-{B364A4E8-A94E-CB0A-0E75-0EB351C83950}" dt="2025-01-05T16:18:23.218" v="1083" actId="20577"/>
          <ac:spMkLst>
            <pc:docMk/>
            <pc:sldMk cId="4240963728" sldId="445"/>
            <ac:spMk id="11" creationId="{9E512F69-B9F9-6EB2-1B07-8DF9E33DDE73}"/>
          </ac:spMkLst>
        </pc:spChg>
        <pc:picChg chg="del">
          <ac:chgData name="Katie Eberstein" userId="S::katie.eberstein@brighton-hove.gov.uk::8552068e-af68-466d-8240-da5ec5ba8e15" providerId="AD" clId="Web-{B364A4E8-A94E-CB0A-0E75-0EB351C83950}" dt="2025-01-05T16:18:24.827" v="1084"/>
          <ac:picMkLst>
            <pc:docMk/>
            <pc:sldMk cId="4240963728" sldId="445"/>
            <ac:picMk id="4" creationId="{4B57FC10-DC0C-4500-714F-27C971370C75}"/>
          </ac:picMkLst>
        </pc:picChg>
        <pc:picChg chg="add mod">
          <ac:chgData name="Katie Eberstein" userId="S::katie.eberstein@brighton-hove.gov.uk::8552068e-af68-466d-8240-da5ec5ba8e15" providerId="AD" clId="Web-{B364A4E8-A94E-CB0A-0E75-0EB351C83950}" dt="2025-01-05T16:18:56.500" v="1089" actId="1076"/>
          <ac:picMkLst>
            <pc:docMk/>
            <pc:sldMk cId="4240963728" sldId="445"/>
            <ac:picMk id="5" creationId="{6F152902-1857-085A-EC6F-59CAC1A7B233}"/>
          </ac:picMkLst>
        </pc:picChg>
        <pc:picChg chg="add del mod">
          <ac:chgData name="Katie Eberstein" userId="S::katie.eberstein@brighton-hove.gov.uk::8552068e-af68-466d-8240-da5ec5ba8e15" providerId="AD" clId="Web-{B364A4E8-A94E-CB0A-0E75-0EB351C83950}" dt="2025-01-05T16:20:10.924" v="1116"/>
          <ac:picMkLst>
            <pc:docMk/>
            <pc:sldMk cId="4240963728" sldId="445"/>
            <ac:picMk id="7" creationId="{DD41CB7B-3FFC-2D27-5FAD-197FFE856BEB}"/>
          </ac:picMkLst>
        </pc:picChg>
        <pc:picChg chg="add mod">
          <ac:chgData name="Katie Eberstein" userId="S::katie.eberstein@brighton-hove.gov.uk::8552068e-af68-466d-8240-da5ec5ba8e15" providerId="AD" clId="Web-{B364A4E8-A94E-CB0A-0E75-0EB351C83950}" dt="2025-01-05T16:20:22.768" v="1120" actId="1076"/>
          <ac:picMkLst>
            <pc:docMk/>
            <pc:sldMk cId="4240963728" sldId="445"/>
            <ac:picMk id="8" creationId="{8B0CFBFA-96CF-BF96-C2F3-CA28623AFAA1}"/>
          </ac:picMkLst>
        </pc:picChg>
      </pc:sldChg>
      <pc:sldChg chg="addSp delSp modSp add replId delAnim">
        <pc:chgData name="Katie Eberstein" userId="S::katie.eberstein@brighton-hove.gov.uk::8552068e-af68-466d-8240-da5ec5ba8e15" providerId="AD" clId="Web-{B364A4E8-A94E-CB0A-0E75-0EB351C83950}" dt="2025-01-05T19:43:56.812" v="1514" actId="1076"/>
        <pc:sldMkLst>
          <pc:docMk/>
          <pc:sldMk cId="1379252933" sldId="446"/>
        </pc:sldMkLst>
        <pc:spChg chg="mod">
          <ac:chgData name="Katie Eberstein" userId="S::katie.eberstein@brighton-hove.gov.uk::8552068e-af68-466d-8240-da5ec5ba8e15" providerId="AD" clId="Web-{B364A4E8-A94E-CB0A-0E75-0EB351C83950}" dt="2025-01-05T19:43:48.389" v="1511" actId="20577"/>
          <ac:spMkLst>
            <pc:docMk/>
            <pc:sldMk cId="1379252933" sldId="446"/>
            <ac:spMk id="3" creationId="{F7E468EC-7D01-1B61-D59E-7C304B118985}"/>
          </ac:spMkLst>
        </pc:spChg>
        <pc:spChg chg="add del mod">
          <ac:chgData name="Katie Eberstein" userId="S::katie.eberstein@brighton-hove.gov.uk::8552068e-af68-466d-8240-da5ec5ba8e15" providerId="AD" clId="Web-{B364A4E8-A94E-CB0A-0E75-0EB351C83950}" dt="2025-01-05T19:43:52.155" v="1513"/>
          <ac:spMkLst>
            <pc:docMk/>
            <pc:sldMk cId="1379252933" sldId="446"/>
            <ac:spMk id="6" creationId="{22A30001-033D-A142-6A6E-8D9969B1682D}"/>
          </ac:spMkLst>
        </pc:spChg>
        <pc:spChg chg="del">
          <ac:chgData name="Katie Eberstein" userId="S::katie.eberstein@brighton-hove.gov.uk::8552068e-af68-466d-8240-da5ec5ba8e15" providerId="AD" clId="Web-{B364A4E8-A94E-CB0A-0E75-0EB351C83950}" dt="2025-01-05T18:39:04.802" v="1399"/>
          <ac:spMkLst>
            <pc:docMk/>
            <pc:sldMk cId="1379252933" sldId="446"/>
            <ac:spMk id="29" creationId="{09E4DA1F-9DF2-400C-BF05-7FF2DF23FAEB}"/>
          </ac:spMkLst>
        </pc:spChg>
        <pc:picChg chg="add mod">
          <ac:chgData name="Katie Eberstein" userId="S::katie.eberstein@brighton-hove.gov.uk::8552068e-af68-466d-8240-da5ec5ba8e15" providerId="AD" clId="Web-{B364A4E8-A94E-CB0A-0E75-0EB351C83950}" dt="2025-01-05T19:43:56.812" v="1514" actId="1076"/>
          <ac:picMkLst>
            <pc:docMk/>
            <pc:sldMk cId="1379252933" sldId="446"/>
            <ac:picMk id="4" creationId="{512C9CAA-82E9-87B7-DC88-15BD0174CC0B}"/>
          </ac:picMkLst>
        </pc:picChg>
        <pc:picChg chg="del">
          <ac:chgData name="Katie Eberstein" userId="S::katie.eberstein@brighton-hove.gov.uk::8552068e-af68-466d-8240-da5ec5ba8e15" providerId="AD" clId="Web-{B364A4E8-A94E-CB0A-0E75-0EB351C83950}" dt="2025-01-05T18:38:59.302" v="1390"/>
          <ac:picMkLst>
            <pc:docMk/>
            <pc:sldMk cId="1379252933" sldId="446"/>
            <ac:picMk id="9" creationId="{94B14FCE-402B-5A8C-62DC-425786070B29}"/>
          </ac:picMkLst>
        </pc:picChg>
        <pc:picChg chg="del">
          <ac:chgData name="Katie Eberstein" userId="S::katie.eberstein@brighton-hove.gov.uk::8552068e-af68-466d-8240-da5ec5ba8e15" providerId="AD" clId="Web-{B364A4E8-A94E-CB0A-0E75-0EB351C83950}" dt="2025-01-05T18:39:02.474" v="1397"/>
          <ac:picMkLst>
            <pc:docMk/>
            <pc:sldMk cId="1379252933" sldId="446"/>
            <ac:picMk id="11" creationId="{2E31EFF9-47CE-0DDA-6989-9C4E22A3D8CB}"/>
          </ac:picMkLst>
        </pc:picChg>
        <pc:picChg chg="del">
          <ac:chgData name="Katie Eberstein" userId="S::katie.eberstein@brighton-hove.gov.uk::8552068e-af68-466d-8240-da5ec5ba8e15" providerId="AD" clId="Web-{B364A4E8-A94E-CB0A-0E75-0EB351C83950}" dt="2025-01-05T18:38:59.661" v="1391"/>
          <ac:picMkLst>
            <pc:docMk/>
            <pc:sldMk cId="1379252933" sldId="446"/>
            <ac:picMk id="15" creationId="{D6DF5635-E79F-D915-34F4-D98D5D6A4A17}"/>
          </ac:picMkLst>
        </pc:picChg>
        <pc:picChg chg="del">
          <ac:chgData name="Katie Eberstein" userId="S::katie.eberstein@brighton-hove.gov.uk::8552068e-af68-466d-8240-da5ec5ba8e15" providerId="AD" clId="Web-{B364A4E8-A94E-CB0A-0E75-0EB351C83950}" dt="2025-01-05T18:38:58.677" v="1389"/>
          <ac:picMkLst>
            <pc:docMk/>
            <pc:sldMk cId="1379252933" sldId="446"/>
            <ac:picMk id="17" creationId="{2BDDDBFD-BB90-50F7-B90B-BB8EDC5C8B6D}"/>
          </ac:picMkLst>
        </pc:picChg>
        <pc:picChg chg="del">
          <ac:chgData name="Katie Eberstein" userId="S::katie.eberstein@brighton-hove.gov.uk::8552068e-af68-466d-8240-da5ec5ba8e15" providerId="AD" clId="Web-{B364A4E8-A94E-CB0A-0E75-0EB351C83950}" dt="2025-01-05T18:39:02.942" v="1398"/>
          <ac:picMkLst>
            <pc:docMk/>
            <pc:sldMk cId="1379252933" sldId="446"/>
            <ac:picMk id="19" creationId="{0B9EA293-6004-3726-32FF-D861E8AE292A}"/>
          </ac:picMkLst>
        </pc:picChg>
        <pc:picChg chg="del">
          <ac:chgData name="Katie Eberstein" userId="S::katie.eberstein@brighton-hove.gov.uk::8552068e-af68-466d-8240-da5ec5ba8e15" providerId="AD" clId="Web-{B364A4E8-A94E-CB0A-0E75-0EB351C83950}" dt="2025-01-05T18:39:01.989" v="1396"/>
          <ac:picMkLst>
            <pc:docMk/>
            <pc:sldMk cId="1379252933" sldId="446"/>
            <ac:picMk id="21" creationId="{651B0286-8B0D-E312-A536-2E9745135B35}"/>
          </ac:picMkLst>
        </pc:picChg>
        <pc:picChg chg="del">
          <ac:chgData name="Katie Eberstein" userId="S::katie.eberstein@brighton-hove.gov.uk::8552068e-af68-466d-8240-da5ec5ba8e15" providerId="AD" clId="Web-{B364A4E8-A94E-CB0A-0E75-0EB351C83950}" dt="2025-01-05T18:39:01.583" v="1395"/>
          <ac:picMkLst>
            <pc:docMk/>
            <pc:sldMk cId="1379252933" sldId="446"/>
            <ac:picMk id="23" creationId="{2AD4627B-5938-FFF1-2C9D-A484C7DEDBCA}"/>
          </ac:picMkLst>
        </pc:picChg>
        <pc:picChg chg="del">
          <ac:chgData name="Katie Eberstein" userId="S::katie.eberstein@brighton-hove.gov.uk::8552068e-af68-466d-8240-da5ec5ba8e15" providerId="AD" clId="Web-{B364A4E8-A94E-CB0A-0E75-0EB351C83950}" dt="2025-01-05T18:39:00.192" v="1392"/>
          <ac:picMkLst>
            <pc:docMk/>
            <pc:sldMk cId="1379252933" sldId="446"/>
            <ac:picMk id="25" creationId="{D602F6B4-62D8-0EB3-6783-F8457A4F57D6}"/>
          </ac:picMkLst>
        </pc:picChg>
        <pc:picChg chg="del">
          <ac:chgData name="Katie Eberstein" userId="S::katie.eberstein@brighton-hove.gov.uk::8552068e-af68-466d-8240-da5ec5ba8e15" providerId="AD" clId="Web-{B364A4E8-A94E-CB0A-0E75-0EB351C83950}" dt="2025-01-05T18:39:00.692" v="1393"/>
          <ac:picMkLst>
            <pc:docMk/>
            <pc:sldMk cId="1379252933" sldId="446"/>
            <ac:picMk id="26" creationId="{7C8A62B9-AFD7-44F0-3262-D3023D55B1BC}"/>
          </ac:picMkLst>
        </pc:picChg>
        <pc:picChg chg="del">
          <ac:chgData name="Katie Eberstein" userId="S::katie.eberstein@brighton-hove.gov.uk::8552068e-af68-466d-8240-da5ec5ba8e15" providerId="AD" clId="Web-{B364A4E8-A94E-CB0A-0E75-0EB351C83950}" dt="2025-01-05T18:39:01.192" v="1394"/>
          <ac:picMkLst>
            <pc:docMk/>
            <pc:sldMk cId="1379252933" sldId="446"/>
            <ac:picMk id="27" creationId="{51C2900E-E7A9-140B-5E6D-31E0707E9020}"/>
          </ac:picMkLst>
        </pc:picChg>
      </pc:sldChg>
      <pc:sldChg chg="delSp modSp add replId">
        <pc:chgData name="Katie Eberstein" userId="S::katie.eberstein@brighton-hove.gov.uk::8552068e-af68-466d-8240-da5ec5ba8e15" providerId="AD" clId="Web-{B364A4E8-A94E-CB0A-0E75-0EB351C83950}" dt="2025-01-05T19:45:46.475" v="1662" actId="20577"/>
        <pc:sldMkLst>
          <pc:docMk/>
          <pc:sldMk cId="287434067" sldId="447"/>
        </pc:sldMkLst>
        <pc:spChg chg="mod">
          <ac:chgData name="Katie Eberstein" userId="S::katie.eberstein@brighton-hove.gov.uk::8552068e-af68-466d-8240-da5ec5ba8e15" providerId="AD" clId="Web-{B364A4E8-A94E-CB0A-0E75-0EB351C83950}" dt="2025-01-05T19:45:46.475" v="1662" actId="20577"/>
          <ac:spMkLst>
            <pc:docMk/>
            <pc:sldMk cId="287434067" sldId="447"/>
            <ac:spMk id="3" creationId="{F7E468EC-7D01-1B61-D59E-7C304B118985}"/>
          </ac:spMkLst>
        </pc:spChg>
        <pc:picChg chg="del">
          <ac:chgData name="Katie Eberstein" userId="S::katie.eberstein@brighton-hove.gov.uk::8552068e-af68-466d-8240-da5ec5ba8e15" providerId="AD" clId="Web-{B364A4E8-A94E-CB0A-0E75-0EB351C83950}" dt="2025-01-05T19:44:43.377" v="1587"/>
          <ac:picMkLst>
            <pc:docMk/>
            <pc:sldMk cId="287434067" sldId="447"/>
            <ac:picMk id="4" creationId="{512C9CAA-82E9-87B7-DC88-15BD0174CC0B}"/>
          </ac:picMkLst>
        </pc:picChg>
      </pc:sldChg>
      <pc:sldChg chg="modSp add replId">
        <pc:chgData name="Katie Eberstein" userId="S::katie.eberstein@brighton-hove.gov.uk::8552068e-af68-466d-8240-da5ec5ba8e15" providerId="AD" clId="Web-{B364A4E8-A94E-CB0A-0E75-0EB351C83950}" dt="2025-01-05T19:49:30.490" v="1827" actId="1076"/>
        <pc:sldMkLst>
          <pc:docMk/>
          <pc:sldMk cId="2601007332" sldId="448"/>
        </pc:sldMkLst>
        <pc:spChg chg="mod">
          <ac:chgData name="Katie Eberstein" userId="S::katie.eberstein@brighton-hove.gov.uk::8552068e-af68-466d-8240-da5ec5ba8e15" providerId="AD" clId="Web-{B364A4E8-A94E-CB0A-0E75-0EB351C83950}" dt="2025-01-05T19:46:48.041" v="1688" actId="20577"/>
          <ac:spMkLst>
            <pc:docMk/>
            <pc:sldMk cId="2601007332" sldId="448"/>
            <ac:spMk id="2" creationId="{55B63C31-007E-9A20-8871-D7283329D3FC}"/>
          </ac:spMkLst>
        </pc:spChg>
        <pc:spChg chg="mod">
          <ac:chgData name="Katie Eberstein" userId="S::katie.eberstein@brighton-hove.gov.uk::8552068e-af68-466d-8240-da5ec5ba8e15" providerId="AD" clId="Web-{B364A4E8-A94E-CB0A-0E75-0EB351C83950}" dt="2025-01-05T19:47:36.748" v="1765" actId="20577"/>
          <ac:spMkLst>
            <pc:docMk/>
            <pc:sldMk cId="2601007332" sldId="448"/>
            <ac:spMk id="3" creationId="{DA4C6920-9E93-7F5B-E252-96E0E50AAC10}"/>
          </ac:spMkLst>
        </pc:spChg>
        <pc:spChg chg="mod">
          <ac:chgData name="Katie Eberstein" userId="S::katie.eberstein@brighton-hove.gov.uk::8552068e-af68-466d-8240-da5ec5ba8e15" providerId="AD" clId="Web-{B364A4E8-A94E-CB0A-0E75-0EB351C83950}" dt="2025-01-05T19:47:08.121" v="1716" actId="20577"/>
          <ac:spMkLst>
            <pc:docMk/>
            <pc:sldMk cId="2601007332" sldId="448"/>
            <ac:spMk id="7" creationId="{614F93ED-B383-720E-A8C0-EDAE2E4BC112}"/>
          </ac:spMkLst>
        </pc:spChg>
        <pc:spChg chg="mod">
          <ac:chgData name="Katie Eberstein" userId="S::katie.eberstein@brighton-hove.gov.uk::8552068e-af68-466d-8240-da5ec5ba8e15" providerId="AD" clId="Web-{B364A4E8-A94E-CB0A-0E75-0EB351C83950}" dt="2025-01-05T19:47:53.812" v="1792" actId="20577"/>
          <ac:spMkLst>
            <pc:docMk/>
            <pc:sldMk cId="2601007332" sldId="448"/>
            <ac:spMk id="11" creationId="{8414B70E-E16C-BEB9-4BC7-09522DABDF9A}"/>
          </ac:spMkLst>
        </pc:spChg>
        <pc:spChg chg="mod">
          <ac:chgData name="Katie Eberstein" userId="S::katie.eberstein@brighton-hove.gov.uk::8552068e-af68-466d-8240-da5ec5ba8e15" providerId="AD" clId="Web-{B364A4E8-A94E-CB0A-0E75-0EB351C83950}" dt="2025-01-05T19:49:30.490" v="1827" actId="1076"/>
          <ac:spMkLst>
            <pc:docMk/>
            <pc:sldMk cId="2601007332" sldId="448"/>
            <ac:spMk id="14" creationId="{002C4783-8B46-FEB7-74BD-7890EFBF1026}"/>
          </ac:spMkLst>
        </pc:spChg>
        <pc:spChg chg="mod">
          <ac:chgData name="Katie Eberstein" userId="S::katie.eberstein@brighton-hove.gov.uk::8552068e-af68-466d-8240-da5ec5ba8e15" providerId="AD" clId="Web-{B364A4E8-A94E-CB0A-0E75-0EB351C83950}" dt="2025-01-05T19:49:12.629" v="1825" actId="14100"/>
          <ac:spMkLst>
            <pc:docMk/>
            <pc:sldMk cId="2601007332" sldId="448"/>
            <ac:spMk id="15" creationId="{7FD5C12B-0679-6C17-31E5-7DA5D6372E78}"/>
          </ac:spMkLst>
        </pc:spChg>
      </pc:sldChg>
      <pc:sldChg chg="modSp add replId">
        <pc:chgData name="Katie Eberstein" userId="S::katie.eberstein@brighton-hove.gov.uk::8552068e-af68-466d-8240-da5ec5ba8e15" providerId="AD" clId="Web-{B364A4E8-A94E-CB0A-0E75-0EB351C83950}" dt="2025-01-05T19:50:45.932" v="1861" actId="20577"/>
        <pc:sldMkLst>
          <pc:docMk/>
          <pc:sldMk cId="1612010525" sldId="449"/>
        </pc:sldMkLst>
        <pc:spChg chg="mod">
          <ac:chgData name="Katie Eberstein" userId="S::katie.eberstein@brighton-hove.gov.uk::8552068e-af68-466d-8240-da5ec5ba8e15" providerId="AD" clId="Web-{B364A4E8-A94E-CB0A-0E75-0EB351C83950}" dt="2025-01-05T19:50:45.932" v="1861" actId="20577"/>
          <ac:spMkLst>
            <pc:docMk/>
            <pc:sldMk cId="1612010525" sldId="449"/>
            <ac:spMk id="6" creationId="{3AE871BE-7772-2243-AAD2-54CE44ABA717}"/>
          </ac:spMkLst>
        </pc:spChg>
      </pc:sldChg>
      <pc:sldChg chg="addSp delSp modSp add replId modNotes">
        <pc:chgData name="Katie Eberstein" userId="S::katie.eberstein@brighton-hove.gov.uk::8552068e-af68-466d-8240-da5ec5ba8e15" providerId="AD" clId="Web-{B364A4E8-A94E-CB0A-0E75-0EB351C83950}" dt="2025-01-06T12:14:57.042" v="2137"/>
        <pc:sldMkLst>
          <pc:docMk/>
          <pc:sldMk cId="2297142423" sldId="450"/>
        </pc:sldMkLst>
        <pc:spChg chg="mod">
          <ac:chgData name="Katie Eberstein" userId="S::katie.eberstein@brighton-hove.gov.uk::8552068e-af68-466d-8240-da5ec5ba8e15" providerId="AD" clId="Web-{B364A4E8-A94E-CB0A-0E75-0EB351C83950}" dt="2025-01-05T19:53:33.614" v="1883" actId="20577"/>
          <ac:spMkLst>
            <pc:docMk/>
            <pc:sldMk cId="2297142423" sldId="450"/>
            <ac:spMk id="2" creationId="{55B63C31-007E-9A20-8871-D7283329D3FC}"/>
          </ac:spMkLst>
        </pc:spChg>
        <pc:spChg chg="add del mod">
          <ac:chgData name="Katie Eberstein" userId="S::katie.eberstein@brighton-hove.gov.uk::8552068e-af68-466d-8240-da5ec5ba8e15" providerId="AD" clId="Web-{B364A4E8-A94E-CB0A-0E75-0EB351C83950}" dt="2025-01-05T19:57:36.944" v="1886"/>
          <ac:spMkLst>
            <pc:docMk/>
            <pc:sldMk cId="2297142423" sldId="450"/>
            <ac:spMk id="4" creationId="{C21300CE-518A-E683-C574-FA4663146E78}"/>
          </ac:spMkLst>
        </pc:spChg>
        <pc:spChg chg="add mod">
          <ac:chgData name="Katie Eberstein" userId="S::katie.eberstein@brighton-hove.gov.uk::8552068e-af68-466d-8240-da5ec5ba8e15" providerId="AD" clId="Web-{B364A4E8-A94E-CB0A-0E75-0EB351C83950}" dt="2025-01-06T12:13:19.821" v="2039" actId="1076"/>
          <ac:spMkLst>
            <pc:docMk/>
            <pc:sldMk cId="2297142423" sldId="450"/>
            <ac:spMk id="6" creationId="{1A0B7A61-6413-599F-BAC5-059D32746333}"/>
          </ac:spMkLst>
        </pc:spChg>
        <pc:spChg chg="del">
          <ac:chgData name="Katie Eberstein" userId="S::katie.eberstein@brighton-hove.gov.uk::8552068e-af68-466d-8240-da5ec5ba8e15" providerId="AD" clId="Web-{B364A4E8-A94E-CB0A-0E75-0EB351C83950}" dt="2025-01-05T19:57:34.006" v="1885"/>
          <ac:spMkLst>
            <pc:docMk/>
            <pc:sldMk cId="2297142423" sldId="450"/>
            <ac:spMk id="6" creationId="{6EC8C49A-39B0-729E-6D7A-886D7B9B67A8}"/>
          </ac:spMkLst>
        </pc:spChg>
        <pc:picChg chg="add mod">
          <ac:chgData name="Katie Eberstein" userId="S::katie.eberstein@brighton-hove.gov.uk::8552068e-af68-466d-8240-da5ec5ba8e15" providerId="AD" clId="Web-{B364A4E8-A94E-CB0A-0E75-0EB351C83950}" dt="2025-01-06T12:08:49.581" v="1895" actId="1076"/>
          <ac:picMkLst>
            <pc:docMk/>
            <pc:sldMk cId="2297142423" sldId="450"/>
            <ac:picMk id="3" creationId="{CA06343E-B651-F71F-DB12-9CE1717B6EBF}"/>
          </ac:picMkLst>
        </pc:picChg>
        <pc:picChg chg="add del mod">
          <ac:chgData name="Katie Eberstein" userId="S::katie.eberstein@brighton-hove.gov.uk::8552068e-af68-466d-8240-da5ec5ba8e15" providerId="AD" clId="Web-{B364A4E8-A94E-CB0A-0E75-0EB351C83950}" dt="2025-01-06T12:13:15.024" v="2038"/>
          <ac:picMkLst>
            <pc:docMk/>
            <pc:sldMk cId="2297142423" sldId="450"/>
            <ac:picMk id="4" creationId="{D48309D8-1DC8-2D02-4D56-4D59D55F1F48}"/>
          </ac:picMkLst>
        </pc:picChg>
        <pc:picChg chg="mod">
          <ac:chgData name="Katie Eberstein" userId="S::katie.eberstein@brighton-hove.gov.uk::8552068e-af68-466d-8240-da5ec5ba8e15" providerId="AD" clId="Web-{B364A4E8-A94E-CB0A-0E75-0EB351C83950}" dt="2025-01-05T19:53:39.911" v="1884" actId="14100"/>
          <ac:picMkLst>
            <pc:docMk/>
            <pc:sldMk cId="2297142423" sldId="450"/>
            <ac:picMk id="5" creationId="{28B44E15-8F7B-A596-5895-D299EFD2C2ED}"/>
          </ac:picMkLst>
        </pc:picChg>
        <pc:picChg chg="add del mod">
          <ac:chgData name="Katie Eberstein" userId="S::katie.eberstein@brighton-hove.gov.uk::8552068e-af68-466d-8240-da5ec5ba8e15" providerId="AD" clId="Web-{B364A4E8-A94E-CB0A-0E75-0EB351C83950}" dt="2025-01-06T12:08:33.377" v="1891"/>
          <ac:picMkLst>
            <pc:docMk/>
            <pc:sldMk cId="2297142423" sldId="450"/>
            <ac:picMk id="7" creationId="{0981A227-5D47-369A-EC8B-F3E62DBBDEA3}"/>
          </ac:picMkLst>
        </pc:picChg>
      </pc:sldChg>
    </pc:docChg>
  </pc:docChgLst>
  <pc:docChgLst>
    <pc:chgData name="Katie Eberstein" userId="S::katie.eberstein@brighton-hove.gov.uk::8552068e-af68-466d-8240-da5ec5ba8e15" providerId="AD" clId="Web-{15B7C19D-ACEB-4E0A-A4B5-93C3AC324F8D}"/>
    <pc:docChg chg="addSld modSld">
      <pc:chgData name="Katie Eberstein" userId="S::katie.eberstein@brighton-hove.gov.uk::8552068e-af68-466d-8240-da5ec5ba8e15" providerId="AD" clId="Web-{15B7C19D-ACEB-4E0A-A4B5-93C3AC324F8D}" dt="2024-12-04T16:33:52.605" v="37" actId="20577"/>
      <pc:docMkLst>
        <pc:docMk/>
      </pc:docMkLst>
      <pc:sldChg chg="modSp">
        <pc:chgData name="Katie Eberstein" userId="S::katie.eberstein@brighton-hove.gov.uk::8552068e-af68-466d-8240-da5ec5ba8e15" providerId="AD" clId="Web-{15B7C19D-ACEB-4E0A-A4B5-93C3AC324F8D}" dt="2024-12-04T16:26:25.860" v="2" actId="20577"/>
        <pc:sldMkLst>
          <pc:docMk/>
          <pc:sldMk cId="3195471039" sldId="282"/>
        </pc:sldMkLst>
        <pc:spChg chg="mod">
          <ac:chgData name="Katie Eberstein" userId="S::katie.eberstein@brighton-hove.gov.uk::8552068e-af68-466d-8240-da5ec5ba8e15" providerId="AD" clId="Web-{15B7C19D-ACEB-4E0A-A4B5-93C3AC324F8D}" dt="2024-12-04T16:26:25.860" v="2" actId="20577"/>
          <ac:spMkLst>
            <pc:docMk/>
            <pc:sldMk cId="3195471039" sldId="282"/>
            <ac:spMk id="2" creationId="{55B63C31-007E-9A20-8871-D7283329D3FC}"/>
          </ac:spMkLst>
        </pc:spChg>
      </pc:sldChg>
      <pc:sldChg chg="addSp delSp modSp">
        <pc:chgData name="Katie Eberstein" userId="S::katie.eberstein@brighton-hove.gov.uk::8552068e-af68-466d-8240-da5ec5ba8e15" providerId="AD" clId="Web-{15B7C19D-ACEB-4E0A-A4B5-93C3AC324F8D}" dt="2024-12-04T16:33:52.605" v="37" actId="20577"/>
        <pc:sldMkLst>
          <pc:docMk/>
          <pc:sldMk cId="269289045" sldId="283"/>
        </pc:sldMkLst>
        <pc:spChg chg="mod">
          <ac:chgData name="Katie Eberstein" userId="S::katie.eberstein@brighton-hove.gov.uk::8552068e-af68-466d-8240-da5ec5ba8e15" providerId="AD" clId="Web-{15B7C19D-ACEB-4E0A-A4B5-93C3AC324F8D}" dt="2024-12-04T16:33:52.605" v="37" actId="20577"/>
          <ac:spMkLst>
            <pc:docMk/>
            <pc:sldMk cId="269289045" sldId="283"/>
            <ac:spMk id="2" creationId="{55B63C31-007E-9A20-8871-D7283329D3FC}"/>
          </ac:spMkLst>
        </pc:spChg>
        <pc:picChg chg="add mod ord">
          <ac:chgData name="Katie Eberstein" userId="S::katie.eberstein@brighton-hove.gov.uk::8552068e-af68-466d-8240-da5ec5ba8e15" providerId="AD" clId="Web-{15B7C19D-ACEB-4E0A-A4B5-93C3AC324F8D}" dt="2024-12-04T16:33:18.854" v="22"/>
          <ac:picMkLst>
            <pc:docMk/>
            <pc:sldMk cId="269289045" sldId="283"/>
            <ac:picMk id="8" creationId="{92F2387C-79FA-1866-6CB7-198ED42E75BF}"/>
          </ac:picMkLst>
        </pc:picChg>
      </pc:sldChg>
      <pc:sldChg chg="addSp delSp modSp new">
        <pc:chgData name="Katie Eberstein" userId="S::katie.eberstein@brighton-hove.gov.uk::8552068e-af68-466d-8240-da5ec5ba8e15" providerId="AD" clId="Web-{15B7C19D-ACEB-4E0A-A4B5-93C3AC324F8D}" dt="2024-12-04T16:29:42.099" v="5"/>
        <pc:sldMkLst>
          <pc:docMk/>
          <pc:sldMk cId="110550936" sldId="287"/>
        </pc:sldMkLst>
        <pc:picChg chg="add mod ord">
          <ac:chgData name="Katie Eberstein" userId="S::katie.eberstein@brighton-hove.gov.uk::8552068e-af68-466d-8240-da5ec5ba8e15" providerId="AD" clId="Web-{15B7C19D-ACEB-4E0A-A4B5-93C3AC324F8D}" dt="2024-12-04T16:29:42.099" v="5"/>
          <ac:picMkLst>
            <pc:docMk/>
            <pc:sldMk cId="110550936" sldId="287"/>
            <ac:picMk id="4" creationId="{FA0C596B-83B1-92FB-E36B-2D7D8EB16C2B}"/>
          </ac:picMkLst>
        </pc:picChg>
      </pc:sldChg>
      <pc:sldChg chg="addSp delSp modSp new">
        <pc:chgData name="Katie Eberstein" userId="S::katie.eberstein@brighton-hove.gov.uk::8552068e-af68-466d-8240-da5ec5ba8e15" providerId="AD" clId="Web-{15B7C19D-ACEB-4E0A-A4B5-93C3AC324F8D}" dt="2024-12-04T16:31:42.758" v="8"/>
        <pc:sldMkLst>
          <pc:docMk/>
          <pc:sldMk cId="4267904925" sldId="288"/>
        </pc:sldMkLst>
        <pc:picChg chg="add mod ord">
          <ac:chgData name="Katie Eberstein" userId="S::katie.eberstein@brighton-hove.gov.uk::8552068e-af68-466d-8240-da5ec5ba8e15" providerId="AD" clId="Web-{15B7C19D-ACEB-4E0A-A4B5-93C3AC324F8D}" dt="2024-12-04T16:31:42.758" v="8"/>
          <ac:picMkLst>
            <pc:docMk/>
            <pc:sldMk cId="4267904925" sldId="288"/>
            <ac:picMk id="4" creationId="{C3D0F45A-5B66-5773-1CA3-DD845426902A}"/>
          </ac:picMkLst>
        </pc:picChg>
      </pc:sldChg>
    </pc:docChg>
  </pc:docChgLst>
  <pc:docChgLst>
    <pc:chgData name="Katie Eberstein" userId="S::katie.eberstein@brighton-hove.gov.uk::8552068e-af68-466d-8240-da5ec5ba8e15" providerId="AD" clId="Web-{E7E1040C-F6F4-AED0-F420-88B9CFA0E7A0}"/>
    <pc:docChg chg="addSld delSld">
      <pc:chgData name="Katie Eberstein" userId="S::katie.eberstein@brighton-hove.gov.uk::8552068e-af68-466d-8240-da5ec5ba8e15" providerId="AD" clId="Web-{E7E1040C-F6F4-AED0-F420-88B9CFA0E7A0}" dt="2024-10-14T21:01:33.583" v="13"/>
      <pc:docMkLst>
        <pc:docMk/>
      </pc:docMkLst>
      <pc:sldChg chg="add">
        <pc:chgData name="Katie Eberstein" userId="S::katie.eberstein@brighton-hove.gov.uk::8552068e-af68-466d-8240-da5ec5ba8e15" providerId="AD" clId="Web-{E7E1040C-F6F4-AED0-F420-88B9CFA0E7A0}" dt="2024-10-14T21:01:00.175" v="0"/>
        <pc:sldMkLst>
          <pc:docMk/>
          <pc:sldMk cId="110991941" sldId="274"/>
        </pc:sldMkLst>
      </pc:sldChg>
      <pc:sldChg chg="add del">
        <pc:chgData name="Katie Eberstein" userId="S::katie.eberstein@brighton-hove.gov.uk::8552068e-af68-466d-8240-da5ec5ba8e15" providerId="AD" clId="Web-{E7E1040C-F6F4-AED0-F420-88B9CFA0E7A0}" dt="2024-10-14T21:01:33.583" v="13"/>
        <pc:sldMkLst>
          <pc:docMk/>
          <pc:sldMk cId="1074445280" sldId="275"/>
        </pc:sldMkLst>
      </pc:sldChg>
      <pc:sldChg chg="add del">
        <pc:chgData name="Katie Eberstein" userId="S::katie.eberstein@brighton-hove.gov.uk::8552068e-af68-466d-8240-da5ec5ba8e15" providerId="AD" clId="Web-{E7E1040C-F6F4-AED0-F420-88B9CFA0E7A0}" dt="2024-10-14T21:01:20.348" v="8"/>
        <pc:sldMkLst>
          <pc:docMk/>
          <pc:sldMk cId="281649130" sldId="276"/>
        </pc:sldMkLst>
      </pc:sldChg>
      <pc:sldChg chg="add del">
        <pc:chgData name="Katie Eberstein" userId="S::katie.eberstein@brighton-hove.gov.uk::8552068e-af68-466d-8240-da5ec5ba8e15" providerId="AD" clId="Web-{E7E1040C-F6F4-AED0-F420-88B9CFA0E7A0}" dt="2024-10-14T21:01:20.801" v="9"/>
        <pc:sldMkLst>
          <pc:docMk/>
          <pc:sldMk cId="1561124784" sldId="277"/>
        </pc:sldMkLst>
      </pc:sldChg>
      <pc:sldChg chg="add del">
        <pc:chgData name="Katie Eberstein" userId="S::katie.eberstein@brighton-hove.gov.uk::8552068e-af68-466d-8240-da5ec5ba8e15" providerId="AD" clId="Web-{E7E1040C-F6F4-AED0-F420-88B9CFA0E7A0}" dt="2024-10-14T21:01:21.739" v="10"/>
        <pc:sldMkLst>
          <pc:docMk/>
          <pc:sldMk cId="3261466066" sldId="278"/>
        </pc:sldMkLst>
      </pc:sldChg>
      <pc:sldChg chg="add del">
        <pc:chgData name="Katie Eberstein" userId="S::katie.eberstein@brighton-hove.gov.uk::8552068e-af68-466d-8240-da5ec5ba8e15" providerId="AD" clId="Web-{E7E1040C-F6F4-AED0-F420-88B9CFA0E7A0}" dt="2024-10-14T21:01:25.067" v="12"/>
        <pc:sldMkLst>
          <pc:docMk/>
          <pc:sldMk cId="4093362009" sldId="279"/>
        </pc:sldMkLst>
      </pc:sldChg>
      <pc:sldChg chg="add del">
        <pc:chgData name="Katie Eberstein" userId="S::katie.eberstein@brighton-hove.gov.uk::8552068e-af68-466d-8240-da5ec5ba8e15" providerId="AD" clId="Web-{E7E1040C-F6F4-AED0-F420-88B9CFA0E7A0}" dt="2024-10-14T21:01:23.426" v="11"/>
        <pc:sldMkLst>
          <pc:docMk/>
          <pc:sldMk cId="3946496576" sldId="28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03127-86FD-4BFE-90D9-0485C1D066F6}" type="datetimeFigureOut">
              <a:t>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DDEF5-E7CA-48A0-B390-228C6705C60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357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tionnaturepark.org.uk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Let's start todays assembly by thinking about some of the astonishing biodiversity on our planet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DDEF5-E7CA-48A0-B390-228C6705C608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10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Change to a local initiative if you know of 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DDEF5-E7CA-48A0-B390-228C6705C608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09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First video shows the importance of the kelp forest, changemakers coming up with a plan.</a:t>
            </a:r>
          </a:p>
          <a:p>
            <a:r>
              <a:rPr lang="en-US">
                <a:ea typeface="Calibri"/>
                <a:cs typeface="Calibri"/>
              </a:rPr>
              <a:t>Second video – Glimmers of Hope shows that nature and biodiversity, when given a chance, is a able to come back.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DDEF5-E7CA-48A0-B390-228C6705C608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37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Explore nature grants from you local wildlife trusts</a:t>
            </a:r>
          </a:p>
          <a:p>
            <a:r>
              <a:rPr lang="en-US" dirty="0">
                <a:ea typeface="Calibri"/>
                <a:cs typeface="Calibri"/>
              </a:rPr>
              <a:t>Another good </a:t>
            </a:r>
            <a:r>
              <a:rPr lang="en-US" dirty="0" err="1">
                <a:ea typeface="Calibri"/>
                <a:cs typeface="Calibri"/>
              </a:rPr>
              <a:t>organisation</a:t>
            </a:r>
            <a:r>
              <a:rPr lang="en-US" dirty="0">
                <a:ea typeface="Calibri"/>
                <a:cs typeface="Calibri"/>
              </a:rPr>
              <a:t> is Learning through Landscapes – Local School Nature Grant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DDEF5-E7CA-48A0-B390-228C6705C608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58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Explore nature grants from you local wildlife trusts</a:t>
            </a:r>
          </a:p>
          <a:p>
            <a:r>
              <a:rPr lang="en-US" dirty="0">
                <a:ea typeface="Calibri"/>
                <a:cs typeface="Calibri"/>
              </a:rPr>
              <a:t>Another good </a:t>
            </a:r>
            <a:r>
              <a:rPr lang="en-US" dirty="0" err="1">
                <a:ea typeface="Calibri"/>
                <a:cs typeface="Calibri"/>
              </a:rPr>
              <a:t>organisation</a:t>
            </a:r>
            <a:r>
              <a:rPr lang="en-US" dirty="0">
                <a:ea typeface="Calibri"/>
                <a:cs typeface="Calibri"/>
              </a:rPr>
              <a:t> is Learning through Landscapes – Local School Nature Grant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DDEF5-E7CA-48A0-B390-228C6705C608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69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Some ideas - Homes for plants and animals, Human well being walking and playing in nature, Food production, Future medicines</a:t>
            </a:r>
            <a:endParaRPr lang="en-US" dirty="0"/>
          </a:p>
          <a:p>
            <a:r>
              <a:rPr lang="en-US" dirty="0">
                <a:ea typeface="Calibri"/>
                <a:cs typeface="Calibri"/>
              </a:rPr>
              <a:t>Locks in carbon – protects coastlines from wind and wave erosion (mangrove swamps, kelp forest </a:t>
            </a:r>
            <a:r>
              <a:rPr lang="en-US" dirty="0" err="1">
                <a:ea typeface="Calibri"/>
                <a:cs typeface="Calibri"/>
              </a:rPr>
              <a:t>etc</a:t>
            </a:r>
            <a:r>
              <a:rPr lang="en-US" dirty="0">
                <a:ea typeface="Calibri"/>
                <a:cs typeface="Calibri"/>
              </a:rPr>
              <a:t>)</a:t>
            </a:r>
          </a:p>
          <a:p>
            <a:r>
              <a:rPr lang="en-US" dirty="0">
                <a:ea typeface="Calibri"/>
                <a:cs typeface="Calibri"/>
              </a:rPr>
              <a:t>Biome – a major regional ecological community with distinctive life-forms and a main plant or animal species e.g. rainforest, desert, tundra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DDEF5-E7CA-48A0-B390-228C6705C608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56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Lets finish by again looking at some of our amazing local biodiversity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DDEF5-E7CA-48A0-B390-228C6705C608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41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In the last assembly, we learnt about biodiversity and its importance</a:t>
            </a:r>
          </a:p>
          <a:p>
            <a:r>
              <a:rPr lang="en-US">
                <a:ea typeface="Calibri"/>
                <a:cs typeface="Calibri"/>
              </a:rPr>
              <a:t>This next video starts looking at the biodiversity loss and why this matters to us and our planet</a:t>
            </a:r>
          </a:p>
          <a:p>
            <a:r>
              <a:rPr lang="en-US">
                <a:ea typeface="Calibri"/>
                <a:cs typeface="Calibri"/>
              </a:rPr>
              <a:t>Last 50 years – Around the world wildlife population has decreased by 60%</a:t>
            </a:r>
          </a:p>
          <a:p>
            <a:r>
              <a:rPr lang="en-US">
                <a:ea typeface="Calibri"/>
                <a:cs typeface="Calibri"/>
              </a:rPr>
              <a:t>No. Lions in Africa decreased 65%, flying insects in Europe by 75% and Blue Fin tuna in Pacific by 95%</a:t>
            </a:r>
          </a:p>
          <a:p>
            <a:r>
              <a:rPr lang="en-US">
                <a:ea typeface="Calibri"/>
                <a:cs typeface="Calibri"/>
              </a:rPr>
              <a:t>Eco Empathy motivates us to do something about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765B1-1745-4F6E-AD8B-A018D6C0582C}" type="slidenum"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42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Habitat loss through human activities like deforestation, urbanizations, intensive monoculture farming, over use of natural resources</a:t>
            </a:r>
          </a:p>
          <a:p>
            <a:r>
              <a:rPr lang="en-US" dirty="0">
                <a:ea typeface="Calibri"/>
                <a:cs typeface="Calibri"/>
              </a:rPr>
              <a:t>Invasive species – non native species introduced to an environment.  They have contributed to nearly 40% of animal extinctions since 17th Century</a:t>
            </a:r>
          </a:p>
          <a:p>
            <a:r>
              <a:rPr lang="en-US" dirty="0">
                <a:ea typeface="Calibri"/>
                <a:cs typeface="Calibri"/>
              </a:rPr>
              <a:t>Pollution</a:t>
            </a:r>
          </a:p>
          <a:p>
            <a:r>
              <a:rPr lang="en-US" dirty="0">
                <a:ea typeface="Calibri"/>
                <a:cs typeface="Calibri"/>
              </a:rPr>
              <a:t>Climate 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DDEF5-E7CA-48A0-B390-228C6705C608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08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Think about:</a:t>
            </a:r>
          </a:p>
          <a:p>
            <a:r>
              <a:rPr lang="en-US" dirty="0">
                <a:ea typeface="Calibri"/>
                <a:cs typeface="Calibri"/>
              </a:rPr>
              <a:t>Changing seasons – affects lifecycles and food available</a:t>
            </a:r>
          </a:p>
          <a:p>
            <a:r>
              <a:rPr lang="en-US" dirty="0">
                <a:ea typeface="Calibri"/>
                <a:cs typeface="Calibri"/>
              </a:rPr>
              <a:t>Changing habitats – different plants </a:t>
            </a:r>
            <a:r>
              <a:rPr lang="en-US" dirty="0" err="1">
                <a:ea typeface="Calibri"/>
                <a:cs typeface="Calibri"/>
              </a:rPr>
              <a:t>etc</a:t>
            </a:r>
            <a:r>
              <a:rPr lang="en-US" dirty="0">
                <a:ea typeface="Calibri"/>
                <a:cs typeface="Calibri"/>
              </a:rPr>
              <a:t> need the right temperature and water conditions to survive.  Loss of habitats through </a:t>
            </a:r>
            <a:r>
              <a:rPr lang="en-US" dirty="0" err="1">
                <a:ea typeface="Calibri"/>
                <a:cs typeface="Calibri"/>
              </a:rPr>
              <a:t>eg</a:t>
            </a:r>
            <a:r>
              <a:rPr lang="en-US" dirty="0">
                <a:ea typeface="Calibri"/>
                <a:cs typeface="Calibri"/>
              </a:rPr>
              <a:t> flooding</a:t>
            </a:r>
          </a:p>
          <a:p>
            <a:r>
              <a:rPr lang="en-US" dirty="0">
                <a:ea typeface="Calibri"/>
                <a:cs typeface="Calibri"/>
              </a:rPr>
              <a:t>Species migration – might be necessary for survival </a:t>
            </a:r>
          </a:p>
          <a:p>
            <a:r>
              <a:rPr lang="en-US" dirty="0">
                <a:ea typeface="Calibri"/>
                <a:cs typeface="Calibri"/>
              </a:rPr>
              <a:t>Invasive species – new species arriving may compete with native species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DDEF5-E7CA-48A0-B390-228C6705C608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61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DDEF5-E7CA-48A0-B390-228C6705C608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2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Change to a local initiative if you know of 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DDEF5-E7CA-48A0-B390-228C6705C608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91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More info here - </a:t>
            </a:r>
            <a:r>
              <a:rPr lang="en-US" dirty="0">
                <a:hlinkClick r:id="rId3"/>
              </a:rPr>
              <a:t>Home | Education Nature Park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Currently 1,800 schools have signed up to the NENP – this accounts for more than 3.5 million square meters of space.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DDEF5-E7CA-48A0-B390-228C6705C608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571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73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18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40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57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924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35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80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18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03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36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709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03BC1-2108-4627-941F-852517C3654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89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NWXMAJF7ww?feature=oembed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6Ua_zWDH6U?feature=oembed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Xm92EbIuCQ?feature=oembed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Mh1m0B3piA?feature=oembed" TargetMode="External"/><Relationship Id="rId5" Type="http://schemas.openxmlformats.org/officeDocument/2006/relationships/image" Target="../media/image28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0.jpeg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40.png"/><Relationship Id="rId9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ldlifetrusts.org/looking-after-yourself-and-nature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ajBJ01h85U?feature=oembed" TargetMode="Externa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-KcTje9sMk?feature=oembed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-KcTje9sMk?start=14&amp;feature=oembed" TargetMode="Externa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F3E731"/>
          </a:solidFill>
        </p:spPr>
        <p:txBody>
          <a:bodyPr/>
          <a:lstStyle/>
          <a:p>
            <a:r>
              <a:rPr lang="en-US" sz="3600">
                <a:cs typeface="Calibri Light"/>
              </a:rPr>
              <a:t> 1. Biodiversity</a:t>
            </a:r>
            <a:br>
              <a:rPr lang="en-US" sz="3600" b="1">
                <a:ea typeface="Calibri Light"/>
                <a:cs typeface="Calibri Light"/>
              </a:rPr>
            </a:br>
            <a:r>
              <a:rPr lang="en-US" sz="3600" b="1">
                <a:cs typeface="Calibri Light"/>
              </a:rPr>
              <a:t> A wonderful world</a:t>
            </a:r>
            <a:endParaRPr lang="en-US" sz="3600">
              <a:ea typeface="Calibri Light"/>
              <a:cs typeface="Calibri Light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851" y="180801"/>
            <a:ext cx="3457814" cy="10019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Online Media 2" title="Planet Earth III: Official Trailer | BBC Earth">
            <a:hlinkClick r:id="" action="ppaction://media"/>
            <a:extLst>
              <a:ext uri="{FF2B5EF4-FFF2-40B4-BE49-F238E27FC236}">
                <a16:creationId xmlns:a16="http://schemas.microsoft.com/office/drawing/2014/main" id="{31BF974B-8088-A38F-5152-87673C17EFD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108652" y="1354572"/>
            <a:ext cx="9973108" cy="5515118"/>
          </a:xfrm>
        </p:spPr>
      </p:pic>
    </p:spTree>
    <p:extLst>
      <p:ext uri="{BB962C8B-B14F-4D97-AF65-F5344CB8AC3E}">
        <p14:creationId xmlns:p14="http://schemas.microsoft.com/office/powerpoint/2010/main" val="3195471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35BCDE"/>
          </a:solidFill>
        </p:spPr>
        <p:txBody>
          <a:bodyPr/>
          <a:lstStyle/>
          <a:p>
            <a:r>
              <a:rPr lang="en-US">
                <a:cs typeface="Calibri Light"/>
              </a:rPr>
              <a:t>  </a:t>
            </a:r>
            <a:r>
              <a:rPr lang="en-US" sz="3600">
                <a:cs typeface="Calibri Light"/>
              </a:rPr>
              <a:t>2. Biodiversity</a:t>
            </a:r>
            <a:r>
              <a:rPr lang="en-US" sz="3600" b="1">
                <a:cs typeface="Calibri Light"/>
              </a:rPr>
              <a:t> </a:t>
            </a:r>
            <a:br>
              <a:rPr lang="en-US" sz="3600" b="1">
                <a:cs typeface="Calibri Light"/>
              </a:rPr>
            </a:br>
            <a:r>
              <a:rPr lang="en-US" sz="3600">
                <a:cs typeface="Calibri Light"/>
              </a:rPr>
              <a:t>  </a:t>
            </a:r>
            <a:r>
              <a:rPr lang="en-US" sz="3600" b="1">
                <a:cs typeface="Calibri Light"/>
              </a:rPr>
              <a:t>What are the issues around Biodiversity?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772" y="186552"/>
            <a:ext cx="3457814" cy="9881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C8C49A-39B0-729E-6D7A-886D7B9B6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30" y="1351172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solidFill>
                <a:srgbClr val="164194"/>
              </a:solidFill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rgbClr val="164194"/>
                </a:solidFill>
                <a:ea typeface="Calibri"/>
                <a:cs typeface="Calibri"/>
              </a:rPr>
              <a:t>Did you spot any …?</a:t>
            </a:r>
            <a:endParaRPr lang="en-US" sz="3600" b="1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solidFill>
                <a:srgbClr val="164194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>
              <a:solidFill>
                <a:srgbClr val="164194"/>
              </a:solidFill>
              <a:ea typeface="Calibri"/>
              <a:cs typeface="Calibri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9DE61B1-966D-F25A-7556-569D131A8E37}"/>
              </a:ext>
            </a:extLst>
          </p:cNvPr>
          <p:cNvSpPr/>
          <p:nvPr/>
        </p:nvSpPr>
        <p:spPr>
          <a:xfrm>
            <a:off x="125384" y="3214843"/>
            <a:ext cx="2799237" cy="2374604"/>
          </a:xfrm>
          <a:prstGeom prst="ellipse">
            <a:avLst/>
          </a:prstGeom>
          <a:solidFill>
            <a:srgbClr val="009C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ea typeface="Calibri"/>
                <a:cs typeface="Calibri"/>
              </a:rPr>
              <a:t>Clever Biodiversity</a:t>
            </a:r>
            <a:endParaRPr lang="en-GB" sz="2800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A4F3F03-4386-0B2C-C532-DF9CA295EF07}"/>
              </a:ext>
            </a:extLst>
          </p:cNvPr>
          <p:cNvSpPr/>
          <p:nvPr/>
        </p:nvSpPr>
        <p:spPr>
          <a:xfrm>
            <a:off x="3043988" y="3214843"/>
            <a:ext cx="2799237" cy="2374604"/>
          </a:xfrm>
          <a:prstGeom prst="ellipse">
            <a:avLst/>
          </a:prstGeom>
          <a:solidFill>
            <a:srgbClr val="CDCC0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ea typeface="Calibri"/>
                <a:cs typeface="Calibri"/>
              </a:rPr>
              <a:t>Unusual Biodiversity</a:t>
            </a:r>
            <a:endParaRPr lang="en-GB" sz="28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158B8C7-D3E3-4DE3-0400-2B33598BA209}"/>
              </a:ext>
            </a:extLst>
          </p:cNvPr>
          <p:cNvSpPr/>
          <p:nvPr/>
        </p:nvSpPr>
        <p:spPr>
          <a:xfrm>
            <a:off x="6091988" y="3214842"/>
            <a:ext cx="2871123" cy="2374604"/>
          </a:xfrm>
          <a:prstGeom prst="ellipse">
            <a:avLst/>
          </a:prstGeom>
          <a:solidFill>
            <a:srgbClr val="F3E7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800" b="1" dirty="0">
                <a:ea typeface="Calibri"/>
                <a:cs typeface="Calibri"/>
              </a:rPr>
              <a:t>Surprising Biodiversity</a:t>
            </a:r>
            <a:endParaRPr lang="en-GB" sz="28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B325E8F-7D65-40D3-789D-94203BC8C598}"/>
              </a:ext>
            </a:extLst>
          </p:cNvPr>
          <p:cNvSpPr/>
          <p:nvPr/>
        </p:nvSpPr>
        <p:spPr>
          <a:xfrm>
            <a:off x="9226251" y="3214843"/>
            <a:ext cx="2799237" cy="2374604"/>
          </a:xfrm>
          <a:prstGeom prst="ellipse">
            <a:avLst/>
          </a:prstGeom>
          <a:solidFill>
            <a:srgbClr val="35BC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800" b="1" dirty="0">
                <a:ea typeface="Calibri"/>
                <a:cs typeface="Calibri"/>
              </a:rPr>
              <a:t>Beautiful Biodiversity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91724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35BCDE"/>
          </a:solidFill>
        </p:spPr>
        <p:txBody>
          <a:bodyPr/>
          <a:lstStyle/>
          <a:p>
            <a:r>
              <a:rPr lang="en-US">
                <a:cs typeface="Calibri Light"/>
              </a:rPr>
              <a:t>  2. Biodiversity</a:t>
            </a:r>
            <a:r>
              <a:rPr lang="en-US" sz="3600" b="1">
                <a:cs typeface="Calibri Light"/>
              </a:rPr>
              <a:t> </a:t>
            </a:r>
            <a:br>
              <a:rPr lang="en-US" sz="3600" b="1">
                <a:cs typeface="Calibri Light"/>
              </a:rPr>
            </a:br>
            <a:r>
              <a:rPr lang="en-US" sz="3600">
                <a:cs typeface="Calibri Light"/>
              </a:rPr>
              <a:t>  What are the issues around Biodiversity?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772" y="186552"/>
            <a:ext cx="3457814" cy="9881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Online Media 2" title="What is Biodiversity?">
            <a:hlinkClick r:id="" action="ppaction://media"/>
            <a:extLst>
              <a:ext uri="{FF2B5EF4-FFF2-40B4-BE49-F238E27FC236}">
                <a16:creationId xmlns:a16="http://schemas.microsoft.com/office/drawing/2014/main" id="{048150F9-AFC9-F4CA-24FD-3BD9D7074A8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287" y="1351698"/>
            <a:ext cx="9784457" cy="553805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5E96FB-F13F-7B49-ABBE-23E7A5815DF1}"/>
              </a:ext>
            </a:extLst>
          </p:cNvPr>
          <p:cNvSpPr txBox="1"/>
          <p:nvPr/>
        </p:nvSpPr>
        <p:spPr>
          <a:xfrm>
            <a:off x="9788881" y="1709935"/>
            <a:ext cx="2743199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ea typeface="Calibri"/>
                <a:cs typeface="Calibri"/>
              </a:rPr>
              <a:t>What has happened </a:t>
            </a:r>
            <a:r>
              <a:rPr lang="en-US" sz="3200" b="1">
                <a:ea typeface="Calibri"/>
                <a:cs typeface="Calibri"/>
              </a:rPr>
              <a:t>to;</a:t>
            </a:r>
            <a:endParaRPr lang="en-US" sz="3200" b="1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3200" b="1" dirty="0">
                <a:ea typeface="Calibri"/>
                <a:cs typeface="Calibri"/>
              </a:rPr>
              <a:t>Lions?</a:t>
            </a:r>
          </a:p>
          <a:p>
            <a:pPr marL="342900" indent="-342900">
              <a:buFont typeface="Arial"/>
              <a:buChar char="•"/>
            </a:pPr>
            <a:r>
              <a:rPr lang="en-US" sz="3200" b="1" dirty="0">
                <a:ea typeface="Calibri"/>
                <a:cs typeface="Calibri"/>
              </a:rPr>
              <a:t>Flying insects?</a:t>
            </a:r>
          </a:p>
          <a:p>
            <a:pPr marL="342900" indent="-342900">
              <a:buFont typeface="Arial"/>
              <a:buChar char="•"/>
            </a:pPr>
            <a:r>
              <a:rPr lang="en-US" sz="3200" b="1" dirty="0">
                <a:ea typeface="Calibri"/>
                <a:cs typeface="Calibri"/>
              </a:rPr>
              <a:t>Tuna?</a:t>
            </a:r>
          </a:p>
        </p:txBody>
      </p:sp>
    </p:spTree>
    <p:extLst>
      <p:ext uri="{BB962C8B-B14F-4D97-AF65-F5344CB8AC3E}">
        <p14:creationId xmlns:p14="http://schemas.microsoft.com/office/powerpoint/2010/main" val="110991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35BCDE"/>
          </a:solidFill>
        </p:spPr>
        <p:txBody>
          <a:bodyPr/>
          <a:lstStyle/>
          <a:p>
            <a:r>
              <a:rPr lang="en-US">
                <a:cs typeface="Calibri Light"/>
              </a:rPr>
              <a:t>  </a:t>
            </a:r>
            <a:r>
              <a:rPr lang="en-US" sz="3600">
                <a:cs typeface="Calibri Light"/>
              </a:rPr>
              <a:t>2. Biodiversity</a:t>
            </a:r>
            <a:r>
              <a:rPr lang="en-US" sz="3600" b="1">
                <a:cs typeface="Calibri Light"/>
              </a:rPr>
              <a:t> </a:t>
            </a:r>
            <a:br>
              <a:rPr lang="en-US" sz="3600" b="1">
                <a:cs typeface="Calibri Light"/>
              </a:rPr>
            </a:br>
            <a:r>
              <a:rPr lang="en-US" sz="3600">
                <a:cs typeface="Calibri Light"/>
              </a:rPr>
              <a:t>  </a:t>
            </a:r>
            <a:r>
              <a:rPr lang="en-US" sz="3600" b="1">
                <a:cs typeface="Calibri Light"/>
              </a:rPr>
              <a:t>What are the issues around Biodiversity?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772" y="186552"/>
            <a:ext cx="3457814" cy="9881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C8C49A-39B0-729E-6D7A-886D7B9B6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41385" y="1357312"/>
            <a:ext cx="12614694" cy="13718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4400">
                <a:ea typeface="Calibri"/>
                <a:cs typeface="Calibri"/>
              </a:rPr>
              <a:t>Why is biodiversity declining around the world?</a:t>
            </a:r>
          </a:p>
        </p:txBody>
      </p:sp>
      <p:pic>
        <p:nvPicPr>
          <p:cNvPr id="4" name="Picture 3" descr="A trees in a muddy area&#10;&#10;Description automatically generated">
            <a:extLst>
              <a:ext uri="{FF2B5EF4-FFF2-40B4-BE49-F238E27FC236}">
                <a16:creationId xmlns:a16="http://schemas.microsoft.com/office/drawing/2014/main" id="{D3851937-0B21-2EF1-017D-81CE36AF9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97" y="2054883"/>
            <a:ext cx="4555828" cy="22726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337DDA-9204-6087-F13B-FEF763DDC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54287" y="3190156"/>
            <a:ext cx="4975869" cy="2272388"/>
          </a:xfrm>
          <a:prstGeom prst="rect">
            <a:avLst/>
          </a:prstGeom>
        </p:spPr>
      </p:pic>
      <p:pic>
        <p:nvPicPr>
          <p:cNvPr id="8" name="Picture 7" descr="A river with plants on it&#10;&#10;Description automatically generated">
            <a:extLst>
              <a:ext uri="{FF2B5EF4-FFF2-40B4-BE49-F238E27FC236}">
                <a16:creationId xmlns:a16="http://schemas.microsoft.com/office/drawing/2014/main" id="{F6BD2ADF-35AC-0C77-9F65-C6A3039413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606" y="4587276"/>
            <a:ext cx="3131345" cy="22621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55AE1A-ABA6-7148-904F-FFCD2B60B6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4777" y="4512020"/>
            <a:ext cx="4770767" cy="2326437"/>
          </a:xfrm>
          <a:prstGeom prst="rect">
            <a:avLst/>
          </a:prstGeom>
        </p:spPr>
      </p:pic>
      <p:pic>
        <p:nvPicPr>
          <p:cNvPr id="3" name="Picture 2" descr="Image result for urbanisation over nature">
            <a:extLst>
              <a:ext uri="{FF2B5EF4-FFF2-40B4-BE49-F238E27FC236}">
                <a16:creationId xmlns:a16="http://schemas.microsoft.com/office/drawing/2014/main" id="{3466BDAF-232F-1145-9924-070BD87C3E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3179" y="2049582"/>
            <a:ext cx="3443377" cy="2284382"/>
          </a:xfrm>
          <a:prstGeom prst="rect">
            <a:avLst/>
          </a:prstGeom>
        </p:spPr>
      </p:pic>
      <p:pic>
        <p:nvPicPr>
          <p:cNvPr id="10" name="Picture 9" descr="Image result for deforestation">
            <a:extLst>
              <a:ext uri="{FF2B5EF4-FFF2-40B4-BE49-F238E27FC236}">
                <a16:creationId xmlns:a16="http://schemas.microsoft.com/office/drawing/2014/main" id="{CD966C55-9F81-F38D-38AA-EBF319AF7F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95786" y="2054165"/>
            <a:ext cx="3153673" cy="2275216"/>
          </a:xfrm>
          <a:prstGeom prst="rect">
            <a:avLst/>
          </a:prstGeom>
        </p:spPr>
      </p:pic>
      <p:pic>
        <p:nvPicPr>
          <p:cNvPr id="11" name="Picture 10" descr="Image result for example of non native species causing destruction in uk">
            <a:extLst>
              <a:ext uri="{FF2B5EF4-FFF2-40B4-BE49-F238E27FC236}">
                <a16:creationId xmlns:a16="http://schemas.microsoft.com/office/drawing/2014/main" id="{BFC9E69C-E959-E528-00D1-102DD5939B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93000" y="4522937"/>
            <a:ext cx="3173623" cy="234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45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35BCDE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 </a:t>
            </a:r>
            <a:r>
              <a:rPr lang="en-US" sz="3600" dirty="0">
                <a:cs typeface="Calibri Light"/>
              </a:rPr>
              <a:t>2. Biodiversity</a:t>
            </a:r>
            <a:r>
              <a:rPr lang="en-US" sz="3600" b="1" dirty="0">
                <a:cs typeface="Calibri Light"/>
              </a:rPr>
              <a:t> </a:t>
            </a:r>
            <a:br>
              <a:rPr lang="en-US" sz="3600" b="1" dirty="0">
                <a:cs typeface="Calibri Light"/>
              </a:rPr>
            </a:br>
            <a:r>
              <a:rPr lang="en-US" sz="3600" dirty="0">
                <a:cs typeface="Calibri Light"/>
              </a:rPr>
              <a:t>  </a:t>
            </a:r>
            <a:r>
              <a:rPr lang="en-US" sz="3600" b="1" dirty="0">
                <a:cs typeface="Calibri Light"/>
              </a:rPr>
              <a:t>How is Climate Change affecting Biodiversity?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87" y="258438"/>
            <a:ext cx="3213399" cy="9162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 descr="A graphic showing the impact of climate change on global biodiversity  including species migration | Premium AI-generated image">
            <a:extLst>
              <a:ext uri="{FF2B5EF4-FFF2-40B4-BE49-F238E27FC236}">
                <a16:creationId xmlns:a16="http://schemas.microsoft.com/office/drawing/2014/main" id="{CA06343E-B651-F71F-DB12-9CE1717B6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523" y="1342198"/>
            <a:ext cx="5507107" cy="55236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0B7A61-6413-599F-BAC5-059D32746333}"/>
              </a:ext>
            </a:extLst>
          </p:cNvPr>
          <p:cNvSpPr txBox="1"/>
          <p:nvPr/>
        </p:nvSpPr>
        <p:spPr>
          <a:xfrm>
            <a:off x="7560998" y="4901893"/>
            <a:ext cx="4308819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3600" dirty="0">
              <a:solidFill>
                <a:srgbClr val="009C64"/>
              </a:solidFill>
              <a:ea typeface="Calibri" panose="020F0502020204030204"/>
              <a:cs typeface="Calibri" panose="020F0502020204030204"/>
            </a:endParaRPr>
          </a:p>
          <a:p>
            <a:r>
              <a:rPr lang="en-US" sz="3600">
                <a:solidFill>
                  <a:srgbClr val="009C64"/>
                </a:solidFill>
                <a:ea typeface="Calibri" panose="020F0502020204030204"/>
                <a:cs typeface="Calibri" panose="020F0502020204030204"/>
              </a:rPr>
              <a:t>Can species adapt to a changing climate?</a:t>
            </a:r>
            <a:endParaRPr lang="en-US" sz="3600" dirty="0">
              <a:solidFill>
                <a:srgbClr val="009C64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97142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35BCDE"/>
          </a:solidFill>
        </p:spPr>
        <p:txBody>
          <a:bodyPr/>
          <a:lstStyle/>
          <a:p>
            <a:r>
              <a:rPr lang="en-US">
                <a:cs typeface="Calibri Light"/>
              </a:rPr>
              <a:t>  </a:t>
            </a:r>
            <a:r>
              <a:rPr lang="en-US" sz="3600">
                <a:cs typeface="Calibri Light"/>
              </a:rPr>
              <a:t>2. Biodiversity</a:t>
            </a:r>
            <a:r>
              <a:rPr lang="en-US" sz="3600" b="1">
                <a:cs typeface="Calibri Light"/>
              </a:rPr>
              <a:t> </a:t>
            </a:r>
            <a:br>
              <a:rPr lang="en-US" sz="3600" b="1">
                <a:cs typeface="Calibri Light"/>
              </a:rPr>
            </a:br>
            <a:r>
              <a:rPr lang="en-US" sz="3600">
                <a:cs typeface="Calibri Light"/>
              </a:rPr>
              <a:t>  </a:t>
            </a:r>
            <a:r>
              <a:rPr lang="en-US" sz="3600" b="1">
                <a:cs typeface="Calibri Light"/>
              </a:rPr>
              <a:t>What are the issues around Biodiversity?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772" y="186552"/>
            <a:ext cx="3457814" cy="9881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C8C49A-39B0-729E-6D7A-886D7B9B6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3468"/>
            <a:ext cx="10515600" cy="254177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4000" dirty="0">
                <a:ea typeface="Calibri"/>
                <a:cs typeface="Calibri"/>
              </a:rPr>
              <a:t>Next time, we will be finding out about inspirational changemakers who are making a real difference. </a:t>
            </a:r>
            <a:endParaRPr lang="en-US" sz="4000">
              <a:ea typeface="Calibri"/>
              <a:cs typeface="Calibri"/>
            </a:endParaRPr>
          </a:p>
          <a:p>
            <a:pPr marL="0" indent="0" algn="ctr">
              <a:buNone/>
            </a:pPr>
            <a:endParaRPr lang="en-US" sz="4000" dirty="0">
              <a:ea typeface="Calibri"/>
              <a:cs typeface="Calibri"/>
            </a:endParaRPr>
          </a:p>
          <a:p>
            <a:pPr marL="0" indent="0" algn="ctr">
              <a:buNone/>
            </a:pPr>
            <a:r>
              <a:rPr lang="en-US" sz="4000" dirty="0">
                <a:ea typeface="Calibri"/>
                <a:cs typeface="Calibri"/>
              </a:rPr>
              <a:t>Think about how we can be changemakers too. </a:t>
            </a:r>
            <a:endParaRPr lang="en-US" sz="40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8464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164194"/>
          </a:solidFill>
        </p:spPr>
        <p:txBody>
          <a:bodyPr/>
          <a:lstStyle/>
          <a:p>
            <a:r>
              <a:rPr lang="en-US">
                <a:cs typeface="Calibri Light"/>
              </a:rPr>
              <a:t>  </a:t>
            </a:r>
            <a:r>
              <a:rPr lang="en-US" sz="3600">
                <a:cs typeface="Calibri Light"/>
              </a:rPr>
              <a:t>3.Biodiversity</a:t>
            </a:r>
            <a:br>
              <a:rPr lang="en-US" sz="3600" b="1">
                <a:cs typeface="Calibri Light"/>
              </a:rPr>
            </a:br>
            <a:r>
              <a:rPr lang="en-US" sz="3600">
                <a:cs typeface="Calibri Light"/>
              </a:rPr>
              <a:t>  </a:t>
            </a:r>
            <a:r>
              <a:rPr lang="en-US" sz="3600" b="1">
                <a:cs typeface="Calibri Light"/>
              </a:rPr>
              <a:t>What are changemakers doing? Local</a:t>
            </a:r>
            <a:endParaRPr lang="en-US" sz="3600" b="1">
              <a:ea typeface="Calibri Light"/>
              <a:cs typeface="Calibri Light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772" y="186552"/>
            <a:ext cx="3457814" cy="9881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561897-A314-3E36-8EB6-E78A56159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highlight>
                  <a:srgbClr val="FFFF00"/>
                </a:highlight>
                <a:ea typeface="Calibri"/>
                <a:cs typeface="Calibri"/>
              </a:rPr>
              <a:t>Insert example of local changemakers around biodiversity – individuals or projects or council / rangers / wildlife trust</a:t>
            </a:r>
          </a:p>
        </p:txBody>
      </p:sp>
    </p:spTree>
    <p:extLst>
      <p:ext uri="{BB962C8B-B14F-4D97-AF65-F5344CB8AC3E}">
        <p14:creationId xmlns:p14="http://schemas.microsoft.com/office/powerpoint/2010/main" val="2087548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164194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 </a:t>
            </a:r>
            <a:r>
              <a:rPr lang="en-US" sz="3600" dirty="0">
                <a:cs typeface="Calibri Light"/>
              </a:rPr>
              <a:t>3.Biodiversity</a:t>
            </a:r>
            <a:br>
              <a:rPr lang="en-US" sz="3600" b="1" dirty="0">
                <a:cs typeface="Calibri Light"/>
              </a:rPr>
            </a:br>
            <a:r>
              <a:rPr lang="en-US" sz="3600" dirty="0">
                <a:cs typeface="Calibri Light"/>
              </a:rPr>
              <a:t>  </a:t>
            </a:r>
            <a:r>
              <a:rPr lang="en-US" sz="3600" b="1" dirty="0">
                <a:cs typeface="Calibri Light"/>
              </a:rPr>
              <a:t>What are changemakers doing? National</a:t>
            </a:r>
            <a:endParaRPr lang="en-US" sz="3600" b="1" dirty="0">
              <a:ea typeface="Calibri Light"/>
              <a:cs typeface="Calibri Light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772" y="186552"/>
            <a:ext cx="3457814" cy="9881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2BECAD-CE62-669C-F284-C2335ABAC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" y="1423059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dirty="0">
                <a:ea typeface="Calibri"/>
                <a:cs typeface="Calibri"/>
              </a:rPr>
              <a:t>Schools all over England are working together for nature through the </a:t>
            </a:r>
            <a:r>
              <a:rPr lang="en-US" sz="3600" b="1" dirty="0">
                <a:solidFill>
                  <a:srgbClr val="009C64"/>
                </a:solidFill>
                <a:ea typeface="Calibri"/>
                <a:cs typeface="Calibri"/>
              </a:rPr>
              <a:t>National Education Nature Park</a:t>
            </a:r>
            <a:endParaRPr lang="en-US" sz="3600">
              <a:solidFill>
                <a:srgbClr val="009C64"/>
              </a:solidFill>
            </a:endParaRPr>
          </a:p>
        </p:txBody>
      </p:sp>
      <p:pic>
        <p:nvPicPr>
          <p:cNvPr id="7" name="Picture 6" descr="A map of england with green lights&#10;&#10;Description automatically generated">
            <a:extLst>
              <a:ext uri="{FF2B5EF4-FFF2-40B4-BE49-F238E27FC236}">
                <a16:creationId xmlns:a16="http://schemas.microsoft.com/office/drawing/2014/main" id="{2E674A71-9F44-DFD3-73AF-2D3BA1462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110" y="2381339"/>
            <a:ext cx="4139781" cy="4338189"/>
          </a:xfrm>
          <a:prstGeom prst="rect">
            <a:avLst/>
          </a:prstGeom>
        </p:spPr>
      </p:pic>
      <p:sp>
        <p:nvSpPr>
          <p:cNvPr id="9" name="Explosion: 14 Points 8">
            <a:extLst>
              <a:ext uri="{FF2B5EF4-FFF2-40B4-BE49-F238E27FC236}">
                <a16:creationId xmlns:a16="http://schemas.microsoft.com/office/drawing/2014/main" id="{78B1A5BF-34CA-1361-B361-1E805C00DC32}"/>
              </a:ext>
            </a:extLst>
          </p:cNvPr>
          <p:cNvSpPr/>
          <p:nvPr/>
        </p:nvSpPr>
        <p:spPr>
          <a:xfrm>
            <a:off x="5372340" y="1521972"/>
            <a:ext cx="8039338" cy="5682374"/>
          </a:xfrm>
          <a:prstGeom prst="irregularSeal2">
            <a:avLst/>
          </a:prstGeom>
          <a:solidFill>
            <a:srgbClr val="F3E7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164194"/>
                </a:solidFill>
                <a:ea typeface="Calibri"/>
                <a:cs typeface="Calibri"/>
              </a:rPr>
              <a:t>If you put all school grounds in England together, the total amount of land which wildlife could thrive in is TWICE the size of Birmingham</a:t>
            </a:r>
            <a:endParaRPr lang="en-US" sz="2400" b="1" dirty="0">
              <a:solidFill>
                <a:srgbClr val="1641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058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164194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 </a:t>
            </a:r>
            <a:r>
              <a:rPr lang="en-US" sz="3600" dirty="0">
                <a:cs typeface="Calibri Light"/>
              </a:rPr>
              <a:t>3.Biodiversity</a:t>
            </a:r>
            <a:br>
              <a:rPr lang="en-US" sz="3600" b="1" dirty="0">
                <a:cs typeface="Calibri Light"/>
              </a:rPr>
            </a:br>
            <a:r>
              <a:rPr lang="en-US" sz="3600" dirty="0">
                <a:cs typeface="Calibri Light"/>
              </a:rPr>
              <a:t>  </a:t>
            </a:r>
            <a:r>
              <a:rPr lang="en-US" sz="3600" b="1" dirty="0">
                <a:cs typeface="Calibri Light"/>
              </a:rPr>
              <a:t>What are changemakers doing? National</a:t>
            </a:r>
            <a:endParaRPr lang="en-US" sz="3600" b="1" dirty="0">
              <a:ea typeface="Calibri Light"/>
              <a:cs typeface="Calibri Light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772" y="186552"/>
            <a:ext cx="3457814" cy="9881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561897-A314-3E36-8EB6-E78A56159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064" y="1538079"/>
            <a:ext cx="12269637" cy="55015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009C64"/>
                </a:solidFill>
                <a:highlight>
                  <a:srgbClr val="FFFFFF"/>
                </a:highlight>
                <a:ea typeface="Calibri"/>
                <a:cs typeface="Calibri"/>
              </a:rPr>
              <a:t>Is your school signed up to the National Education Nature Park? </a:t>
            </a:r>
            <a:r>
              <a:rPr lang="en-GB" b="1" dirty="0">
                <a:solidFill>
                  <a:srgbClr val="CDCC01"/>
                </a:solidFill>
                <a:highlight>
                  <a:srgbClr val="FFFFFF"/>
                </a:highlight>
                <a:ea typeface="Calibri"/>
                <a:cs typeface="Calibri"/>
              </a:rPr>
              <a:t>If not, why not?!</a:t>
            </a:r>
            <a:endParaRPr lang="en-US" b="1" dirty="0">
              <a:solidFill>
                <a:srgbClr val="CDCC01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GB" b="1" dirty="0">
              <a:solidFill>
                <a:srgbClr val="009C64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0" indent="0">
              <a:buNone/>
            </a:pPr>
            <a:endParaRPr lang="en-GB" b="1" dirty="0">
              <a:solidFill>
                <a:srgbClr val="009C64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0" indent="0">
              <a:buNone/>
            </a:pPr>
            <a:endParaRPr lang="en-GB" b="1" dirty="0">
              <a:solidFill>
                <a:srgbClr val="009C64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0" indent="0">
              <a:buNone/>
            </a:pPr>
            <a:endParaRPr lang="en-GB" b="1" dirty="0">
              <a:solidFill>
                <a:srgbClr val="009C64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0" indent="0">
              <a:buNone/>
            </a:pPr>
            <a:endParaRPr lang="en-GB" b="1" dirty="0">
              <a:solidFill>
                <a:srgbClr val="009C64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0" indent="0">
              <a:buNone/>
            </a:pPr>
            <a:endParaRPr lang="en-GB" b="1" dirty="0">
              <a:solidFill>
                <a:srgbClr val="009C64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0" indent="0">
              <a:buNone/>
            </a:pPr>
            <a:endParaRPr lang="en-GB" b="1" dirty="0">
              <a:solidFill>
                <a:srgbClr val="009C64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0" indent="0">
              <a:buNone/>
            </a:pPr>
            <a:endParaRPr lang="en-GB" b="1" dirty="0">
              <a:solidFill>
                <a:srgbClr val="009C64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0" indent="0">
              <a:buNone/>
            </a:pPr>
            <a:endParaRPr lang="en-GB" b="1" dirty="0">
              <a:solidFill>
                <a:srgbClr val="009C64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0" indent="0">
              <a:buNone/>
            </a:pPr>
            <a:endParaRPr lang="en-GB" b="1" dirty="0">
              <a:solidFill>
                <a:srgbClr val="009C64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0" indent="0">
              <a:buNone/>
            </a:pPr>
            <a:endParaRPr lang="en-GB" b="1" dirty="0">
              <a:solidFill>
                <a:srgbClr val="CDCC01"/>
              </a:solidFill>
              <a:highlight>
                <a:srgbClr val="FFFFFF"/>
              </a:highlight>
              <a:ea typeface="Calibri"/>
              <a:cs typeface="Calibri"/>
            </a:endParaRPr>
          </a:p>
        </p:txBody>
      </p:sp>
      <p:pic>
        <p:nvPicPr>
          <p:cNvPr id="3" name="Online Media 2" title="What is the National Education Nature Park?">
            <a:hlinkClick r:id="" action="ppaction://media"/>
            <a:extLst>
              <a:ext uri="{FF2B5EF4-FFF2-40B4-BE49-F238E27FC236}">
                <a16:creationId xmlns:a16="http://schemas.microsoft.com/office/drawing/2014/main" id="{CD4F3EB6-88DD-3E12-5ED4-4E0D5030007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643990" y="1951005"/>
            <a:ext cx="8747455" cy="488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82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164194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 </a:t>
            </a:r>
            <a:r>
              <a:rPr lang="en-US" sz="3600" dirty="0">
                <a:cs typeface="Calibri Light"/>
              </a:rPr>
              <a:t>3.Biodiversity</a:t>
            </a:r>
            <a:br>
              <a:rPr lang="en-US" sz="3600" b="1" dirty="0">
                <a:cs typeface="Calibri Light"/>
              </a:rPr>
            </a:br>
            <a:r>
              <a:rPr lang="en-US" sz="3600" dirty="0">
                <a:cs typeface="Calibri Light"/>
              </a:rPr>
              <a:t>  </a:t>
            </a:r>
            <a:r>
              <a:rPr lang="en-US" sz="3600" b="1" dirty="0">
                <a:cs typeface="Calibri Light"/>
              </a:rPr>
              <a:t>What are changemakers doing? Global</a:t>
            </a:r>
            <a:endParaRPr lang="en-US" sz="3600" b="1" dirty="0">
              <a:ea typeface="Calibri Light"/>
              <a:cs typeface="Calibri Light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772" y="186552"/>
            <a:ext cx="3457814" cy="9881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 descr="Lesein Mutunkei - GivingTuesday">
            <a:extLst>
              <a:ext uri="{FF2B5EF4-FFF2-40B4-BE49-F238E27FC236}">
                <a16:creationId xmlns:a16="http://schemas.microsoft.com/office/drawing/2014/main" id="{87C15363-FAFB-0AB9-874E-BE5A04977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78" y="1571445"/>
            <a:ext cx="5047350" cy="50090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CEE7AF-0542-42CF-D0F8-1DF4E3187571}"/>
              </a:ext>
            </a:extLst>
          </p:cNvPr>
          <p:cNvSpPr txBox="1"/>
          <p:nvPr/>
        </p:nvSpPr>
        <p:spPr>
          <a:xfrm>
            <a:off x="5505964" y="1573615"/>
            <a:ext cx="3540212" cy="24622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200" dirty="0">
                <a:cs typeface="Calibri"/>
              </a:rPr>
              <a:t>Lesein </a:t>
            </a:r>
            <a:r>
              <a:rPr lang="en-GB" sz="2200" err="1">
                <a:cs typeface="Calibri"/>
              </a:rPr>
              <a:t>Mutunkei</a:t>
            </a:r>
            <a:r>
              <a:rPr lang="en-GB" sz="2200" dirty="0">
                <a:cs typeface="Calibri"/>
              </a:rPr>
              <a:t> is a teenager from Kenya.  After learning about pollution and deforestation at school when he was 12 years old, he founded </a:t>
            </a:r>
            <a:r>
              <a:rPr lang="en-GB" sz="2200" b="1" dirty="0">
                <a:cs typeface="Calibri"/>
              </a:rPr>
              <a:t>Tree4Goals</a:t>
            </a:r>
            <a:endParaRPr lang="en-US" sz="2200" b="1" dirty="0"/>
          </a:p>
        </p:txBody>
      </p:sp>
      <p:pic>
        <p:nvPicPr>
          <p:cNvPr id="12" name="Picture 11" descr="Map of Kenya - Facts &amp; Information - Beautiful World Travel Guide">
            <a:extLst>
              <a:ext uri="{FF2B5EF4-FFF2-40B4-BE49-F238E27FC236}">
                <a16:creationId xmlns:a16="http://schemas.microsoft.com/office/drawing/2014/main" id="{15C3A73A-FD43-27E2-0E9B-AE5801547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6259" y="1576566"/>
            <a:ext cx="2699708" cy="28853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8AC2930-FF07-7C95-AA76-B75A05FCBED8}"/>
              </a:ext>
            </a:extLst>
          </p:cNvPr>
          <p:cNvSpPr txBox="1"/>
          <p:nvPr/>
        </p:nvSpPr>
        <p:spPr>
          <a:xfrm>
            <a:off x="5507374" y="3747416"/>
            <a:ext cx="3102408" cy="37240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2000" dirty="0">
              <a:cs typeface="Calibri"/>
            </a:endParaRPr>
          </a:p>
          <a:p>
            <a:r>
              <a:rPr lang="en-GB" sz="2200" dirty="0">
                <a:cs typeface="Calibri"/>
              </a:rPr>
              <a:t>Lesein plants 11 trees every time he scores a goal in football.  So far he has planted over 3000 trees and encouraged his friends, schools and football clubs all over the world to get involved.  </a:t>
            </a:r>
            <a:endParaRPr lang="en-GB" sz="2200" dirty="0">
              <a:ea typeface="Calibri"/>
              <a:cs typeface="Calibri"/>
            </a:endParaRPr>
          </a:p>
          <a:p>
            <a:endParaRPr lang="en-GB" sz="2000" dirty="0">
              <a:cs typeface="Calibri"/>
            </a:endParaRPr>
          </a:p>
          <a:p>
            <a:endParaRPr lang="en-GB" sz="2000" dirty="0">
              <a:cs typeface="Calibri"/>
            </a:endParaRPr>
          </a:p>
        </p:txBody>
      </p:sp>
      <p:pic>
        <p:nvPicPr>
          <p:cNvPr id="16" name="Picture 15" descr="Lesein Mutunkei: This teenager in Kenya is hoping to catch FIFA's attention  -- but not for his football skills | CNN">
            <a:extLst>
              <a:ext uri="{FF2B5EF4-FFF2-40B4-BE49-F238E27FC236}">
                <a16:creationId xmlns:a16="http://schemas.microsoft.com/office/drawing/2014/main" id="{753D6E8F-D8D0-6F7F-26F4-A930ED3C6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3899" y="4612975"/>
            <a:ext cx="3394315" cy="214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82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164194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 </a:t>
            </a:r>
            <a:r>
              <a:rPr lang="en-US" sz="3600" dirty="0">
                <a:cs typeface="Calibri Light"/>
              </a:rPr>
              <a:t>3.Biodiversity</a:t>
            </a:r>
            <a:br>
              <a:rPr lang="en-US" sz="3600" b="1" dirty="0">
                <a:cs typeface="Calibri Light"/>
              </a:rPr>
            </a:br>
            <a:r>
              <a:rPr lang="en-US" sz="3600" dirty="0">
                <a:cs typeface="Calibri Light"/>
              </a:rPr>
              <a:t>  </a:t>
            </a:r>
            <a:r>
              <a:rPr lang="en-US" sz="3600" b="1" dirty="0">
                <a:cs typeface="Calibri Light"/>
              </a:rPr>
              <a:t>What are changemakers doing? Global</a:t>
            </a:r>
            <a:endParaRPr lang="en-US" sz="3600" b="1" dirty="0">
              <a:ea typeface="Calibri Light"/>
              <a:cs typeface="Calibri Light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772" y="186552"/>
            <a:ext cx="3457814" cy="9881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Online Media 8" title="TREES4GOALS: The teenager combating climate change with his football - BBC What's New">
            <a:hlinkClick r:id="" action="ppaction://media"/>
            <a:extLst>
              <a:ext uri="{FF2B5EF4-FFF2-40B4-BE49-F238E27FC236}">
                <a16:creationId xmlns:a16="http://schemas.microsoft.com/office/drawing/2014/main" id="{179323DB-58CC-5561-6B66-D301926A0AC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198293" y="1347158"/>
            <a:ext cx="9351303" cy="551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3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Importance of Biodiversity in Ecosystems | Green Living Answers">
            <a:extLst>
              <a:ext uri="{FF2B5EF4-FFF2-40B4-BE49-F238E27FC236}">
                <a16:creationId xmlns:a16="http://schemas.microsoft.com/office/drawing/2014/main" id="{92F2387C-79FA-1866-6CB7-198ED42E7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8445" y="1899585"/>
            <a:ext cx="7836673" cy="441361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F3E731"/>
          </a:solidFill>
        </p:spPr>
        <p:txBody>
          <a:bodyPr>
            <a:normAutofit/>
          </a:bodyPr>
          <a:lstStyle/>
          <a:p>
            <a:r>
              <a:rPr lang="en-US" sz="3600" dirty="0">
                <a:cs typeface="Calibri Light"/>
              </a:rPr>
              <a:t> 1. Biodiversity</a:t>
            </a:r>
            <a:br>
              <a:rPr lang="en-US" sz="3600" b="1" dirty="0">
                <a:cs typeface="Calibri Light"/>
              </a:rPr>
            </a:br>
            <a:r>
              <a:rPr lang="en-US" sz="3600" b="1" dirty="0">
                <a:ea typeface="Calibri Light"/>
                <a:cs typeface="Calibri Light"/>
              </a:rPr>
              <a:t> Bio + Diversity = ?</a:t>
            </a:r>
            <a:endParaRPr lang="en-US" sz="3600" dirty="0">
              <a:ea typeface="Calibri Light"/>
              <a:cs typeface="Calibri Light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851" y="180801"/>
            <a:ext cx="3457814" cy="10019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AD8DF3-9B2D-6BAD-B9CD-0034A6DD3D6B}"/>
              </a:ext>
            </a:extLst>
          </p:cNvPr>
          <p:cNvSpPr txBox="1"/>
          <p:nvPr/>
        </p:nvSpPr>
        <p:spPr>
          <a:xfrm flipH="1">
            <a:off x="2314318" y="173773"/>
            <a:ext cx="9194800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009C64"/>
                </a:solidFill>
                <a:ea typeface="Calibri"/>
                <a:cs typeface="Calibri"/>
              </a:rPr>
              <a:t> </a:t>
            </a:r>
          </a:p>
          <a:p>
            <a:endParaRPr lang="en-US" sz="4000" b="1" dirty="0">
              <a:solidFill>
                <a:srgbClr val="009C64"/>
              </a:solidFill>
              <a:ea typeface="Calibri"/>
              <a:cs typeface="Calibri"/>
            </a:endParaRPr>
          </a:p>
          <a:p>
            <a:r>
              <a:rPr lang="en-US" sz="3600" b="1" dirty="0">
                <a:solidFill>
                  <a:srgbClr val="009C64"/>
                </a:solidFill>
                <a:ea typeface="Calibri"/>
                <a:cs typeface="Calibri"/>
              </a:rPr>
              <a:t>What does biodiversity mean to you?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71D2E0-C35C-16CE-9ADE-46F765FA4621}"/>
              </a:ext>
            </a:extLst>
          </p:cNvPr>
          <p:cNvSpPr txBox="1"/>
          <p:nvPr/>
        </p:nvSpPr>
        <p:spPr>
          <a:xfrm>
            <a:off x="-1" y="6307666"/>
            <a:ext cx="120085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009C64"/>
                </a:solidFill>
                <a:latin typeface="Calibri"/>
              </a:rPr>
              <a:t>Why is </a:t>
            </a:r>
            <a:r>
              <a:rPr lang="en-US" sz="3600" b="1" baseline="0" dirty="0">
                <a:solidFill>
                  <a:srgbClr val="009C64"/>
                </a:solidFill>
                <a:latin typeface="Calibri"/>
              </a:rPr>
              <a:t>biodiversity </a:t>
            </a:r>
            <a:r>
              <a:rPr lang="en-US" sz="3600" b="1" dirty="0">
                <a:solidFill>
                  <a:srgbClr val="009C64"/>
                </a:solidFill>
                <a:latin typeface="Calibri"/>
              </a:rPr>
              <a:t>important to</a:t>
            </a:r>
            <a:r>
              <a:rPr lang="en-US" sz="3600" b="1" baseline="0" dirty="0">
                <a:solidFill>
                  <a:srgbClr val="009C64"/>
                </a:solidFill>
                <a:latin typeface="Calibri"/>
              </a:rPr>
              <a:t> you?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69289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   </a:t>
            </a:r>
            <a:r>
              <a:rPr lang="en-US" sz="3600" b="1" dirty="0">
                <a:cs typeface="Calibri Light"/>
              </a:rPr>
              <a:t>Our City Our World</a:t>
            </a:r>
            <a:br>
              <a:rPr lang="en-US" sz="3600" b="1" dirty="0">
                <a:cs typeface="Calibri Light"/>
              </a:rPr>
            </a:br>
            <a:r>
              <a:rPr lang="en-US" sz="3600" b="1" dirty="0">
                <a:cs typeface="Calibri Light"/>
              </a:rPr>
              <a:t>  </a:t>
            </a:r>
            <a:r>
              <a:rPr lang="en-US" sz="3600" dirty="0">
                <a:cs typeface="Calibri Light"/>
              </a:rPr>
              <a:t>   4 -School Actions</a:t>
            </a:r>
            <a:endParaRPr lang="en-US" sz="3600" dirty="0">
              <a:ea typeface="Calibri Light"/>
              <a:cs typeface="Calibri Ligh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73FB95-CC45-79B2-A4BF-F06E6E3D9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860" y="1667474"/>
            <a:ext cx="3240657" cy="274107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rgbClr val="164194"/>
                </a:solidFill>
                <a:cs typeface="Calibri"/>
              </a:rPr>
              <a:t>How many different species can live in an oak tree?</a:t>
            </a:r>
            <a:endParaRPr lang="en-US" sz="5400" b="1">
              <a:solidFill>
                <a:srgbClr val="164194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512F69-B9F9-6EB2-1B07-8DF9E33DDE73}"/>
              </a:ext>
            </a:extLst>
          </p:cNvPr>
          <p:cNvSpPr txBox="1"/>
          <p:nvPr/>
        </p:nvSpPr>
        <p:spPr>
          <a:xfrm>
            <a:off x="7060455" y="1617306"/>
            <a:ext cx="3238280" cy="313932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600" b="1" dirty="0">
                <a:solidFill>
                  <a:srgbClr val="009C64"/>
                </a:solidFill>
                <a:ea typeface="Calibri"/>
                <a:cs typeface="Calibri" panose="020F0502020204030204"/>
              </a:rPr>
              <a:t>2300 different species!</a:t>
            </a:r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EC1327E-81A8-342E-DB43-1950AA816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151" y="164957"/>
            <a:ext cx="2934109" cy="1019317"/>
          </a:xfrm>
          <a:prstGeom prst="rect">
            <a:avLst/>
          </a:prstGeom>
        </p:spPr>
      </p:pic>
      <p:pic>
        <p:nvPicPr>
          <p:cNvPr id="8" name="Picture 7" descr="Oak - Wikipedia">
            <a:extLst>
              <a:ext uri="{FF2B5EF4-FFF2-40B4-BE49-F238E27FC236}">
                <a16:creationId xmlns:a16="http://schemas.microsoft.com/office/drawing/2014/main" id="{0C007061-8FCD-AD6F-1D83-722016A25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4264" y="2856871"/>
            <a:ext cx="2868642" cy="3832824"/>
          </a:xfrm>
          <a:prstGeom prst="rect">
            <a:avLst/>
          </a:prstGeom>
        </p:spPr>
      </p:pic>
      <p:pic>
        <p:nvPicPr>
          <p:cNvPr id="9" name="Picture 8" descr="Ancient Oaks of England: Biodiversity">
            <a:extLst>
              <a:ext uri="{FF2B5EF4-FFF2-40B4-BE49-F238E27FC236}">
                <a16:creationId xmlns:a16="http://schemas.microsoft.com/office/drawing/2014/main" id="{40700DB2-E4DC-60BF-D096-A9777E4E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8079" y="2873764"/>
            <a:ext cx="1809390" cy="1239868"/>
          </a:xfrm>
          <a:prstGeom prst="rect">
            <a:avLst/>
          </a:prstGeom>
        </p:spPr>
      </p:pic>
      <p:pic>
        <p:nvPicPr>
          <p:cNvPr id="10" name="Picture 9" descr="Complete Guide to Oak Trees | BBC ...">
            <a:extLst>
              <a:ext uri="{FF2B5EF4-FFF2-40B4-BE49-F238E27FC236}">
                <a16:creationId xmlns:a16="http://schemas.microsoft.com/office/drawing/2014/main" id="{C64AB821-5430-0A8A-5191-D386DDA8BA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4087" y="1536670"/>
            <a:ext cx="1785489" cy="1153604"/>
          </a:xfrm>
          <a:prstGeom prst="rect">
            <a:avLst/>
          </a:prstGeom>
        </p:spPr>
      </p:pic>
      <p:pic>
        <p:nvPicPr>
          <p:cNvPr id="14" name="Picture 13" descr="Caterpillars That Eat Oak Leaves ...">
            <a:extLst>
              <a:ext uri="{FF2B5EF4-FFF2-40B4-BE49-F238E27FC236}">
                <a16:creationId xmlns:a16="http://schemas.microsoft.com/office/drawing/2014/main" id="{CABB36F6-D48A-8923-A5C6-77EF5338A1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3174" y="4411691"/>
            <a:ext cx="1822330" cy="967597"/>
          </a:xfrm>
          <a:prstGeom prst="rect">
            <a:avLst/>
          </a:prstGeom>
        </p:spPr>
      </p:pic>
      <p:pic>
        <p:nvPicPr>
          <p:cNvPr id="15" name="Picture 14" descr="UK beetles: 17 of the most spectacular ...">
            <a:extLst>
              <a:ext uri="{FF2B5EF4-FFF2-40B4-BE49-F238E27FC236}">
                <a16:creationId xmlns:a16="http://schemas.microsoft.com/office/drawing/2014/main" id="{3C8C111B-A9A6-3172-6FA0-B09214E016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3469" y="5533217"/>
            <a:ext cx="1798608" cy="11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5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   </a:t>
            </a:r>
            <a:r>
              <a:rPr lang="en-US" sz="3600" b="1" dirty="0">
                <a:cs typeface="Calibri Light"/>
              </a:rPr>
              <a:t>Our City Our World</a:t>
            </a:r>
            <a:br>
              <a:rPr lang="en-US" sz="3600" b="1" dirty="0">
                <a:cs typeface="Calibri Light"/>
              </a:rPr>
            </a:br>
            <a:r>
              <a:rPr lang="en-US" sz="3600" b="1" dirty="0">
                <a:cs typeface="Calibri Light"/>
              </a:rPr>
              <a:t>  </a:t>
            </a:r>
            <a:r>
              <a:rPr lang="en-US" sz="3600" dirty="0">
                <a:cs typeface="Calibri Light"/>
              </a:rPr>
              <a:t>   4 -School Actions</a:t>
            </a:r>
            <a:endParaRPr lang="en-US" sz="3600" dirty="0">
              <a:ea typeface="Calibri Light"/>
              <a:cs typeface="Calibri Ligh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73FB95-CC45-79B2-A4BF-F06E6E3D9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41" y="1445563"/>
            <a:ext cx="4894053" cy="268356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rgbClr val="164194"/>
                </a:solidFill>
                <a:cs typeface="Calibri"/>
              </a:rPr>
              <a:t>How many different types of pollinators were found on lawns that hadn't been mown?  </a:t>
            </a:r>
            <a:endParaRPr lang="en-US" sz="5400" b="1" dirty="0">
              <a:solidFill>
                <a:srgbClr val="164194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512F69-B9F9-6EB2-1B07-8DF9E33DDE73}"/>
              </a:ext>
            </a:extLst>
          </p:cNvPr>
          <p:cNvSpPr txBox="1"/>
          <p:nvPr/>
        </p:nvSpPr>
        <p:spPr>
          <a:xfrm>
            <a:off x="8099844" y="834365"/>
            <a:ext cx="3568959" cy="366254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dirty="0">
                <a:solidFill>
                  <a:srgbClr val="009C64"/>
                </a:solidFill>
                <a:cs typeface="Calibri"/>
              </a:rPr>
              <a:t>Nearly</a:t>
            </a:r>
            <a:r>
              <a:rPr lang="en-US" sz="9600" b="1" dirty="0">
                <a:solidFill>
                  <a:srgbClr val="009C64"/>
                </a:solidFill>
                <a:cs typeface="Calibri"/>
              </a:rPr>
              <a:t> 100!</a:t>
            </a:r>
          </a:p>
          <a:p>
            <a:r>
              <a:rPr lang="en-US" sz="4000" b="1" dirty="0">
                <a:solidFill>
                  <a:srgbClr val="009C64"/>
                </a:solidFill>
                <a:ea typeface="Calibri"/>
                <a:cs typeface="Calibri"/>
              </a:rPr>
              <a:t>different types</a:t>
            </a:r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EC1327E-81A8-342E-DB43-1950AA816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151" y="164957"/>
            <a:ext cx="2934109" cy="1019317"/>
          </a:xfrm>
          <a:prstGeom prst="rect">
            <a:avLst/>
          </a:prstGeom>
        </p:spPr>
      </p:pic>
      <p:pic>
        <p:nvPicPr>
          <p:cNvPr id="4" name="Picture 3" descr="No Mow May 2023 - Swinford Tidy Towns">
            <a:extLst>
              <a:ext uri="{FF2B5EF4-FFF2-40B4-BE49-F238E27FC236}">
                <a16:creationId xmlns:a16="http://schemas.microsoft.com/office/drawing/2014/main" id="{4B57FC10-DC0C-4500-714F-27C971370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945" y="4492694"/>
            <a:ext cx="4879284" cy="250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6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   </a:t>
            </a:r>
            <a:r>
              <a:rPr lang="en-US" sz="3600" b="1" dirty="0">
                <a:cs typeface="Calibri Light"/>
              </a:rPr>
              <a:t>Our City Our World</a:t>
            </a:r>
            <a:br>
              <a:rPr lang="en-US" sz="3600" b="1" dirty="0">
                <a:cs typeface="Calibri Light"/>
              </a:rPr>
            </a:br>
            <a:r>
              <a:rPr lang="en-US" sz="3600" b="1" dirty="0">
                <a:cs typeface="Calibri Light"/>
              </a:rPr>
              <a:t>  </a:t>
            </a:r>
            <a:r>
              <a:rPr lang="en-US" sz="3600" dirty="0">
                <a:cs typeface="Calibri Light"/>
              </a:rPr>
              <a:t>   4 -School Actions</a:t>
            </a:r>
            <a:endParaRPr lang="en-US" sz="3600" dirty="0">
              <a:ea typeface="Calibri Light"/>
              <a:cs typeface="Calibri Ligh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73FB95-CC45-79B2-A4BF-F06E6E3D9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54" y="1330544"/>
            <a:ext cx="4894053" cy="268356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rgbClr val="164194"/>
                </a:solidFill>
                <a:cs typeface="Calibri"/>
              </a:rPr>
              <a:t>Solitary bees like to live in small holes. </a:t>
            </a:r>
            <a:endParaRPr lang="en-US" sz="4800" b="1" dirty="0">
              <a:solidFill>
                <a:srgbClr val="164194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US" sz="4800" b="1" dirty="0">
              <a:solidFill>
                <a:srgbClr val="164194"/>
              </a:solidFill>
              <a:cs typeface="Calibri"/>
            </a:endParaRPr>
          </a:p>
          <a:p>
            <a:pPr marL="0" indent="0">
              <a:buNone/>
            </a:pPr>
            <a:r>
              <a:rPr lang="en-US" sz="4800" b="1" dirty="0">
                <a:solidFill>
                  <a:srgbClr val="164194"/>
                </a:solidFill>
                <a:cs typeface="Calibri"/>
              </a:rPr>
              <a:t>How many types of solitary bee are there in the UK?</a:t>
            </a:r>
            <a:endParaRPr lang="en-US" sz="4800" b="1" dirty="0">
              <a:solidFill>
                <a:srgbClr val="164194"/>
              </a:solidFill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512F69-B9F9-6EB2-1B07-8DF9E33DDE73}"/>
              </a:ext>
            </a:extLst>
          </p:cNvPr>
          <p:cNvSpPr txBox="1"/>
          <p:nvPr/>
        </p:nvSpPr>
        <p:spPr>
          <a:xfrm>
            <a:off x="8027957" y="1581988"/>
            <a:ext cx="3568959" cy="218521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600" b="1" dirty="0">
                <a:solidFill>
                  <a:srgbClr val="009C64"/>
                </a:solidFill>
                <a:cs typeface="Calibri"/>
              </a:rPr>
              <a:t> 250</a:t>
            </a:r>
          </a:p>
          <a:p>
            <a:r>
              <a:rPr lang="en-US" sz="4000" b="1" dirty="0">
                <a:solidFill>
                  <a:srgbClr val="009C64"/>
                </a:solidFill>
                <a:ea typeface="Calibri"/>
                <a:cs typeface="Calibri"/>
              </a:rPr>
              <a:t>different types!</a:t>
            </a:r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EC1327E-81A8-342E-DB43-1950AA816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151" y="164957"/>
            <a:ext cx="2934109" cy="1019317"/>
          </a:xfrm>
          <a:prstGeom prst="rect">
            <a:avLst/>
          </a:prstGeom>
        </p:spPr>
      </p:pic>
      <p:pic>
        <p:nvPicPr>
          <p:cNvPr id="5" name="Picture 4" descr="Mason Bees &amp; Leafcutter Bees UK ...">
            <a:extLst>
              <a:ext uri="{FF2B5EF4-FFF2-40B4-BE49-F238E27FC236}">
                <a16:creationId xmlns:a16="http://schemas.microsoft.com/office/drawing/2014/main" id="{6F152902-1857-085A-EC6F-59CAC1A7B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166" y="3764442"/>
            <a:ext cx="5875666" cy="2980964"/>
          </a:xfrm>
          <a:prstGeom prst="rect">
            <a:avLst/>
          </a:prstGeom>
        </p:spPr>
      </p:pic>
      <p:pic>
        <p:nvPicPr>
          <p:cNvPr id="8" name="Picture 7" descr="How to build a solitary bee hotel ...">
            <a:extLst>
              <a:ext uri="{FF2B5EF4-FFF2-40B4-BE49-F238E27FC236}">
                <a16:creationId xmlns:a16="http://schemas.microsoft.com/office/drawing/2014/main" id="{8B0CFBFA-96CF-BF96-C2F3-CA28623AF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4274" y="2672481"/>
            <a:ext cx="2159300" cy="144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6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</a:t>
            </a:r>
            <a:r>
              <a:rPr lang="en-US" sz="3600" dirty="0">
                <a:cs typeface="Calibri Light"/>
              </a:rPr>
              <a:t> 4. Biodiversity</a:t>
            </a:r>
            <a:br>
              <a:rPr lang="en-US" sz="3600" b="1" dirty="0">
                <a:cs typeface="Calibri Light"/>
              </a:rPr>
            </a:br>
            <a:r>
              <a:rPr lang="en-US" sz="3600" b="1" dirty="0">
                <a:cs typeface="Calibri Light"/>
              </a:rPr>
              <a:t>  School action – which of these do we have?</a:t>
            </a:r>
            <a:endParaRPr lang="en-US" sz="3600" dirty="0" err="1">
              <a:ea typeface="Calibri Light" panose="020F0302020204030204"/>
              <a:cs typeface="Calibri Light" panose="020F0302020204030204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772" y="186552"/>
            <a:ext cx="3457814" cy="9881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D9AFBD-6F17-C264-EF81-5887D7F90069}"/>
              </a:ext>
            </a:extLst>
          </p:cNvPr>
          <p:cNvSpPr txBox="1"/>
          <p:nvPr/>
        </p:nvSpPr>
        <p:spPr>
          <a:xfrm>
            <a:off x="242100" y="4973470"/>
            <a:ext cx="1196950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009C64"/>
                </a:solidFill>
                <a:ea typeface="Calibri"/>
                <a:cs typeface="Calibri"/>
              </a:rPr>
              <a:t>Flower beds                 Pond                                   Compost bin</a:t>
            </a:r>
          </a:p>
        </p:txBody>
      </p:sp>
      <p:pic>
        <p:nvPicPr>
          <p:cNvPr id="11" name="Picture 10" descr="A pond with plants in it&#10;&#10;Description automatically generated">
            <a:extLst>
              <a:ext uri="{FF2B5EF4-FFF2-40B4-BE49-F238E27FC236}">
                <a16:creationId xmlns:a16="http://schemas.microsoft.com/office/drawing/2014/main" id="{2268CEFC-E3D6-625E-7CE2-E16C52850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662" y="2352195"/>
            <a:ext cx="4346741" cy="2623369"/>
          </a:xfrm>
          <a:prstGeom prst="rect">
            <a:avLst/>
          </a:prstGeom>
        </p:spPr>
      </p:pic>
      <p:pic>
        <p:nvPicPr>
          <p:cNvPr id="12" name="Picture 11" descr="A sign in a wooden box with plants&#10;&#10;Description automatically generated">
            <a:extLst>
              <a:ext uri="{FF2B5EF4-FFF2-40B4-BE49-F238E27FC236}">
                <a16:creationId xmlns:a16="http://schemas.microsoft.com/office/drawing/2014/main" id="{5EC4D1C8-7759-BBF5-9691-3FC161DD9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0" y="2336441"/>
            <a:ext cx="4010120" cy="2603061"/>
          </a:xfrm>
          <a:prstGeom prst="rect">
            <a:avLst/>
          </a:prstGeom>
        </p:spPr>
      </p:pic>
      <p:pic>
        <p:nvPicPr>
          <p:cNvPr id="14" name="Picture 13" descr="A wooden bin full of leaves and flowers&#10;&#10;Description automatically generated">
            <a:extLst>
              <a:ext uri="{FF2B5EF4-FFF2-40B4-BE49-F238E27FC236}">
                <a16:creationId xmlns:a16="http://schemas.microsoft.com/office/drawing/2014/main" id="{7D9C3DA2-ECB4-C1E1-10F2-2427947E6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5667" y="2350890"/>
            <a:ext cx="5134852" cy="26202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D4520A-875B-64B5-750F-478C0445BEEB}"/>
              </a:ext>
            </a:extLst>
          </p:cNvPr>
          <p:cNvSpPr txBox="1"/>
          <p:nvPr/>
        </p:nvSpPr>
        <p:spPr>
          <a:xfrm>
            <a:off x="270933" y="5757333"/>
            <a:ext cx="1060026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ea typeface="Calibri"/>
                <a:cs typeface="Calibri"/>
              </a:rPr>
              <a:t>Could we have these?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67664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</a:t>
            </a:r>
            <a:r>
              <a:rPr lang="en-US" sz="3600" dirty="0">
                <a:cs typeface="Calibri Light"/>
              </a:rPr>
              <a:t> 4. Biodiversity</a:t>
            </a:r>
            <a:br>
              <a:rPr lang="en-US" sz="3600" b="1" dirty="0">
                <a:cs typeface="Calibri Light"/>
              </a:rPr>
            </a:br>
            <a:r>
              <a:rPr lang="en-US" sz="3600" b="1" dirty="0">
                <a:cs typeface="Calibri Light"/>
              </a:rPr>
              <a:t>  School action – which of these do we have?</a:t>
            </a:r>
            <a:endParaRPr lang="en-US" sz="3600" dirty="0" err="1">
              <a:ea typeface="Calibri Light" panose="020F0302020204030204"/>
              <a:cs typeface="Calibri Light" panose="020F0302020204030204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772" y="186552"/>
            <a:ext cx="3457814" cy="9881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EF7995-97C1-AFA2-D4FE-35C624D6A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464" y="5463097"/>
            <a:ext cx="1261469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009C64"/>
                </a:solidFill>
                <a:ea typeface="Calibri"/>
                <a:cs typeface="Calibri"/>
              </a:rPr>
              <a:t>Bird feeders            Bug hotels                      Trees and hedgerows </a:t>
            </a:r>
          </a:p>
        </p:txBody>
      </p:sp>
      <p:pic>
        <p:nvPicPr>
          <p:cNvPr id="9" name="Picture 8" descr="A bird feeder made of paper tube and cereal&#10;&#10;Description automatically generated">
            <a:extLst>
              <a:ext uri="{FF2B5EF4-FFF2-40B4-BE49-F238E27FC236}">
                <a16:creationId xmlns:a16="http://schemas.microsoft.com/office/drawing/2014/main" id="{EF487EEC-47E9-8248-0E5E-DBBC385D6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100" y="2308634"/>
            <a:ext cx="3246812" cy="3010279"/>
          </a:xfrm>
          <a:prstGeom prst="rect">
            <a:avLst/>
          </a:prstGeom>
        </p:spPr>
      </p:pic>
      <p:pic>
        <p:nvPicPr>
          <p:cNvPr id="12" name="Picture 11" descr="A stack of wood pallets with a sign on it&#10;&#10;Description automatically generated">
            <a:extLst>
              <a:ext uri="{FF2B5EF4-FFF2-40B4-BE49-F238E27FC236}">
                <a16:creationId xmlns:a16="http://schemas.microsoft.com/office/drawing/2014/main" id="{4D21B347-FAAD-B4D4-CA2F-943ABE87F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7850" y="2309488"/>
            <a:ext cx="4068676" cy="3032912"/>
          </a:xfrm>
          <a:prstGeom prst="rect">
            <a:avLst/>
          </a:prstGeom>
        </p:spPr>
      </p:pic>
      <p:pic>
        <p:nvPicPr>
          <p:cNvPr id="3" name="Picture 2" descr="Kids Planting Trees ...">
            <a:extLst>
              <a:ext uri="{FF2B5EF4-FFF2-40B4-BE49-F238E27FC236}">
                <a16:creationId xmlns:a16="http://schemas.microsoft.com/office/drawing/2014/main" id="{B27C7A27-3125-8B22-9B69-5A6281143A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8305" y="2313048"/>
            <a:ext cx="4411692" cy="30514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34C634-2AD0-7C11-51B4-FF603E03AB27}"/>
              </a:ext>
            </a:extLst>
          </p:cNvPr>
          <p:cNvSpPr txBox="1"/>
          <p:nvPr/>
        </p:nvSpPr>
        <p:spPr>
          <a:xfrm>
            <a:off x="155914" y="6145522"/>
            <a:ext cx="1060026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ea typeface="Calibri"/>
                <a:cs typeface="Calibri"/>
              </a:rPr>
              <a:t>Could we have these?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51754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</a:t>
            </a:r>
            <a:r>
              <a:rPr lang="en-US" sz="3600" dirty="0">
                <a:cs typeface="Calibri Light"/>
              </a:rPr>
              <a:t> 4. Biodiversity</a:t>
            </a:r>
            <a:br>
              <a:rPr lang="en-US" sz="3600" b="1" dirty="0">
                <a:cs typeface="Calibri Light"/>
              </a:rPr>
            </a:br>
            <a:r>
              <a:rPr lang="en-US" sz="3600" b="1" dirty="0">
                <a:cs typeface="Calibri Light"/>
              </a:rPr>
              <a:t>  School action – which of these do we have?</a:t>
            </a:r>
            <a:endParaRPr lang="en-US" sz="3600" dirty="0" err="1">
              <a:ea typeface="Calibri Light" panose="020F0302020204030204"/>
              <a:cs typeface="Calibri Light" panose="020F0302020204030204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772" y="186552"/>
            <a:ext cx="3457814" cy="9881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EF7995-97C1-AFA2-D4FE-35C624D6A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464" y="5463097"/>
            <a:ext cx="1261469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009C64"/>
                </a:solidFill>
                <a:ea typeface="Calibri"/>
                <a:cs typeface="Calibri"/>
              </a:rPr>
              <a:t>Meadow                       Mini-forest                    No-mow area</a:t>
            </a:r>
          </a:p>
        </p:txBody>
      </p:sp>
      <p:pic>
        <p:nvPicPr>
          <p:cNvPr id="6" name="Picture 5" descr="Hove schools join 'City of Meadows' project">
            <a:extLst>
              <a:ext uri="{FF2B5EF4-FFF2-40B4-BE49-F238E27FC236}">
                <a16:creationId xmlns:a16="http://schemas.microsoft.com/office/drawing/2014/main" id="{C4916FA5-0626-3AE1-8D47-916D864F5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185" y="2318169"/>
            <a:ext cx="4077239" cy="3041171"/>
          </a:xfrm>
          <a:prstGeom prst="rect">
            <a:avLst/>
          </a:prstGeom>
        </p:spPr>
      </p:pic>
      <p:pic>
        <p:nvPicPr>
          <p:cNvPr id="7" name="Picture 6" descr="This is a school mini-forest. Found at ...">
            <a:extLst>
              <a:ext uri="{FF2B5EF4-FFF2-40B4-BE49-F238E27FC236}">
                <a16:creationId xmlns:a16="http://schemas.microsoft.com/office/drawing/2014/main" id="{939537D0-E1A7-EE62-8814-6B475E384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6136" y="2318169"/>
            <a:ext cx="4091616" cy="3041170"/>
          </a:xfrm>
          <a:prstGeom prst="rect">
            <a:avLst/>
          </a:prstGeom>
        </p:spPr>
      </p:pic>
      <p:pic>
        <p:nvPicPr>
          <p:cNvPr id="8" name="Picture 7" descr="No Mow May - Dunsford Community Academy">
            <a:extLst>
              <a:ext uri="{FF2B5EF4-FFF2-40B4-BE49-F238E27FC236}">
                <a16:creationId xmlns:a16="http://schemas.microsoft.com/office/drawing/2014/main" id="{E8D89A19-7B70-04DA-D0DD-E22DE172A4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8239" y="2312598"/>
            <a:ext cx="5421522" cy="30523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99AA0F-A600-4916-ACFA-D00F2DE3C11C}"/>
              </a:ext>
            </a:extLst>
          </p:cNvPr>
          <p:cNvSpPr txBox="1"/>
          <p:nvPr/>
        </p:nvSpPr>
        <p:spPr>
          <a:xfrm>
            <a:off x="299688" y="6145522"/>
            <a:ext cx="1060026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ea typeface="Calibri"/>
                <a:cs typeface="Calibri"/>
              </a:rPr>
              <a:t>Could we have these?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06109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</a:t>
            </a:r>
            <a:r>
              <a:rPr lang="en-US" sz="3600" dirty="0">
                <a:cs typeface="Calibri Light"/>
              </a:rPr>
              <a:t> 4. Biodiversity</a:t>
            </a:r>
            <a:br>
              <a:rPr lang="en-US" sz="3600" b="1" dirty="0">
                <a:cs typeface="Calibri Light"/>
              </a:rPr>
            </a:br>
            <a:r>
              <a:rPr lang="en-US" sz="3600" b="1" dirty="0">
                <a:cs typeface="Calibri Light"/>
              </a:rPr>
              <a:t>  School action – which of these do we have?</a:t>
            </a:r>
            <a:endParaRPr lang="en-US" sz="3600" dirty="0" err="1">
              <a:ea typeface="Calibri Light" panose="020F0302020204030204"/>
              <a:cs typeface="Calibri Light" panose="020F0302020204030204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772" y="186552"/>
            <a:ext cx="3457814" cy="9881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D9AFBD-6F17-C264-EF81-5887D7F90069}"/>
              </a:ext>
            </a:extLst>
          </p:cNvPr>
          <p:cNvSpPr txBox="1"/>
          <p:nvPr/>
        </p:nvSpPr>
        <p:spPr>
          <a:xfrm>
            <a:off x="242100" y="4973470"/>
            <a:ext cx="1196950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009C64"/>
                </a:solidFill>
                <a:ea typeface="Calibri"/>
                <a:cs typeface="Calibri"/>
              </a:rPr>
              <a:t>Vegetable area             Green wall                       Green roof</a:t>
            </a:r>
          </a:p>
        </p:txBody>
      </p:sp>
      <p:pic>
        <p:nvPicPr>
          <p:cNvPr id="3" name="Picture 2" descr="Sharrow Primary School, Sheffield ...">
            <a:extLst>
              <a:ext uri="{FF2B5EF4-FFF2-40B4-BE49-F238E27FC236}">
                <a16:creationId xmlns:a16="http://schemas.microsoft.com/office/drawing/2014/main" id="{CA198D1F-F33E-EF07-E2D0-38A671329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042" y="2068183"/>
            <a:ext cx="4985349" cy="2793520"/>
          </a:xfrm>
          <a:prstGeom prst="rect">
            <a:avLst/>
          </a:prstGeom>
        </p:spPr>
      </p:pic>
      <p:pic>
        <p:nvPicPr>
          <p:cNvPr id="4" name="Picture 3" descr="HHS | Green Walls In Schools">
            <a:extLst>
              <a:ext uri="{FF2B5EF4-FFF2-40B4-BE49-F238E27FC236}">
                <a16:creationId xmlns:a16="http://schemas.microsoft.com/office/drawing/2014/main" id="{51DE6B4B-C6F2-9A73-9EBE-FB2AC0430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136" y="2073754"/>
            <a:ext cx="3804069" cy="2897397"/>
          </a:xfrm>
          <a:prstGeom prst="rect">
            <a:avLst/>
          </a:prstGeom>
        </p:spPr>
      </p:pic>
      <p:pic>
        <p:nvPicPr>
          <p:cNvPr id="6" name="Picture 5" descr="great schoolyard vegetable garden ...">
            <a:extLst>
              <a:ext uri="{FF2B5EF4-FFF2-40B4-BE49-F238E27FC236}">
                <a16:creationId xmlns:a16="http://schemas.microsoft.com/office/drawing/2014/main" id="{C9C4BFFC-F626-D447-A23D-9ED43AA00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07" y="2073754"/>
            <a:ext cx="3804069" cy="28973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E61416-A5BC-6114-7FFA-C9B63528B80F}"/>
              </a:ext>
            </a:extLst>
          </p:cNvPr>
          <p:cNvSpPr txBox="1"/>
          <p:nvPr/>
        </p:nvSpPr>
        <p:spPr>
          <a:xfrm>
            <a:off x="270933" y="5757333"/>
            <a:ext cx="1060026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ea typeface="Calibri"/>
                <a:cs typeface="Calibri"/>
              </a:rPr>
              <a:t>Could we have these?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46596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>
                <a:cs typeface="Calibri Light"/>
              </a:rPr>
              <a:t> </a:t>
            </a:r>
            <a:r>
              <a:rPr lang="en-US" sz="3600">
                <a:cs typeface="Calibri Light"/>
              </a:rPr>
              <a:t> 4. Biodiversity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 School action</a:t>
            </a:r>
            <a:endParaRPr lang="en-US" sz="3600" err="1">
              <a:ea typeface="Calibri Light" panose="020F0302020204030204"/>
              <a:cs typeface="Calibri Light" panose="020F0302020204030204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772" y="186552"/>
            <a:ext cx="3457814" cy="9881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10" descr="A pond with plants in it&#10;&#10;Description automatically generated">
            <a:extLst>
              <a:ext uri="{FF2B5EF4-FFF2-40B4-BE49-F238E27FC236}">
                <a16:creationId xmlns:a16="http://schemas.microsoft.com/office/drawing/2014/main" id="{2268CEFC-E3D6-625E-7CE2-E16C52850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20" y="4106232"/>
            <a:ext cx="3282817" cy="1976388"/>
          </a:xfrm>
          <a:prstGeom prst="rect">
            <a:avLst/>
          </a:prstGeom>
        </p:spPr>
      </p:pic>
      <p:pic>
        <p:nvPicPr>
          <p:cNvPr id="14" name="Picture 13" descr="A wooden bin full of leaves and flowers&#10;&#10;Description automatically generated">
            <a:extLst>
              <a:ext uri="{FF2B5EF4-FFF2-40B4-BE49-F238E27FC236}">
                <a16:creationId xmlns:a16="http://schemas.microsoft.com/office/drawing/2014/main" id="{7D9C3DA2-ECB4-C1E1-10F2-2427947E6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1033" y="4103787"/>
            <a:ext cx="4027797" cy="20451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427230-752B-767B-BD13-4C503E76A06E}"/>
              </a:ext>
            </a:extLst>
          </p:cNvPr>
          <p:cNvSpPr txBox="1"/>
          <p:nvPr/>
        </p:nvSpPr>
        <p:spPr>
          <a:xfrm>
            <a:off x="305198" y="1532113"/>
            <a:ext cx="11881647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35BCDE"/>
                </a:solidFill>
                <a:ea typeface="Calibri"/>
                <a:cs typeface="Calibri"/>
              </a:rPr>
              <a:t>What could we do as a </a:t>
            </a:r>
            <a:r>
              <a:rPr lang="en-US" sz="4000" b="1" dirty="0">
                <a:solidFill>
                  <a:srgbClr val="35BCDE"/>
                </a:solidFill>
                <a:ea typeface="Calibri"/>
                <a:cs typeface="Calibri"/>
              </a:rPr>
              <a:t>class</a:t>
            </a:r>
            <a:r>
              <a:rPr lang="en-US" sz="4000" dirty="0">
                <a:solidFill>
                  <a:srgbClr val="35BCDE"/>
                </a:solidFill>
                <a:ea typeface="Calibri"/>
                <a:cs typeface="Calibri"/>
              </a:rPr>
              <a:t> to </a:t>
            </a:r>
            <a:r>
              <a:rPr lang="en-US" sz="4000" b="1" dirty="0">
                <a:solidFill>
                  <a:srgbClr val="35BCDE"/>
                </a:solidFill>
                <a:ea typeface="Calibri"/>
                <a:cs typeface="Calibri"/>
              </a:rPr>
              <a:t>increase biodiversity?</a:t>
            </a:r>
            <a:endParaRPr lang="en-US" b="1" dirty="0">
              <a:solidFill>
                <a:srgbClr val="000000"/>
              </a:solidFill>
              <a:ea typeface="Calibri"/>
              <a:cs typeface="Calibri"/>
            </a:endParaRPr>
          </a:p>
          <a:p>
            <a:endParaRPr lang="en-US" sz="4000" b="1" dirty="0">
              <a:solidFill>
                <a:srgbClr val="35BCDE"/>
              </a:solidFill>
              <a:ea typeface="Calibri"/>
              <a:cs typeface="Calibri"/>
            </a:endParaRPr>
          </a:p>
          <a:p>
            <a:r>
              <a:rPr lang="en-US" sz="4000" dirty="0">
                <a:solidFill>
                  <a:srgbClr val="009C64"/>
                </a:solidFill>
                <a:ea typeface="Calibri"/>
                <a:cs typeface="Calibri"/>
              </a:rPr>
              <a:t>What could we do as a </a:t>
            </a:r>
            <a:r>
              <a:rPr lang="en-US" sz="4000" b="1" dirty="0">
                <a:solidFill>
                  <a:srgbClr val="009C64"/>
                </a:solidFill>
                <a:ea typeface="Calibri"/>
                <a:cs typeface="Calibri"/>
              </a:rPr>
              <a:t>school</a:t>
            </a:r>
            <a:r>
              <a:rPr lang="en-US" sz="4000" dirty="0">
                <a:solidFill>
                  <a:srgbClr val="009C64"/>
                </a:solidFill>
                <a:ea typeface="Calibri"/>
                <a:cs typeface="Calibri"/>
              </a:rPr>
              <a:t> to</a:t>
            </a:r>
            <a:r>
              <a:rPr lang="en-US" sz="4000" b="1" dirty="0">
                <a:solidFill>
                  <a:srgbClr val="009C64"/>
                </a:solidFill>
                <a:ea typeface="Calibri"/>
                <a:cs typeface="Calibri"/>
              </a:rPr>
              <a:t> increase biodiversity?</a:t>
            </a:r>
          </a:p>
        </p:txBody>
      </p:sp>
      <p:pic>
        <p:nvPicPr>
          <p:cNvPr id="6" name="Picture 5" descr="A stack of wood pallets with a sign on it&#10;&#10;Description automatically generated">
            <a:extLst>
              <a:ext uri="{FF2B5EF4-FFF2-40B4-BE49-F238E27FC236}">
                <a16:creationId xmlns:a16="http://schemas.microsoft.com/office/drawing/2014/main" id="{44A93441-9BE7-7773-D432-15C99BEC0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9284" y="4106659"/>
            <a:ext cx="2616563" cy="196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63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ACDAFDB-933F-4E96-4A45-A44FD09D5237}"/>
              </a:ext>
            </a:extLst>
          </p:cNvPr>
          <p:cNvSpPr/>
          <p:nvPr/>
        </p:nvSpPr>
        <p:spPr>
          <a:xfrm rot="21000000">
            <a:off x="203291" y="1663599"/>
            <a:ext cx="3744312" cy="2667000"/>
          </a:xfrm>
          <a:prstGeom prst="wedgeRoundRectCallou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  </a:t>
            </a:r>
            <a:r>
              <a:rPr lang="en-US" sz="4000" dirty="0">
                <a:cs typeface="Calibri Light"/>
              </a:rPr>
              <a:t>Week 4 - Biodiversity    </a:t>
            </a:r>
            <a:r>
              <a:rPr lang="en-US" sz="4000" b="1" dirty="0">
                <a:cs typeface="Calibri Light"/>
              </a:rPr>
              <a:t>School Actions</a:t>
            </a:r>
            <a:endParaRPr lang="en-US" sz="3600" dirty="0">
              <a:ea typeface="Calibri Light"/>
              <a:cs typeface="Calibri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4F93ED-B383-720E-A8C0-EDAE2E4BC112}"/>
              </a:ext>
            </a:extLst>
          </p:cNvPr>
          <p:cNvSpPr txBox="1"/>
          <p:nvPr/>
        </p:nvSpPr>
        <p:spPr>
          <a:xfrm rot="21000000">
            <a:off x="608572" y="1710092"/>
            <a:ext cx="333703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cs typeface="Calibri"/>
              </a:rPr>
              <a:t>What could we do as classes to increase biodiversity?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F364BAF6-2DA5-58CA-CE23-995BFAD74F42}"/>
              </a:ext>
            </a:extLst>
          </p:cNvPr>
          <p:cNvSpPr/>
          <p:nvPr/>
        </p:nvSpPr>
        <p:spPr>
          <a:xfrm rot="1200000">
            <a:off x="8040007" y="1964568"/>
            <a:ext cx="4033345" cy="2969172"/>
          </a:xfrm>
          <a:prstGeom prst="wedgeRoundRectCallout">
            <a:avLst/>
          </a:prstGeom>
          <a:solidFill>
            <a:srgbClr val="35BC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4B70E-E16C-BEB9-4BC7-09522DABDF9A}"/>
              </a:ext>
            </a:extLst>
          </p:cNvPr>
          <p:cNvSpPr txBox="1"/>
          <p:nvPr/>
        </p:nvSpPr>
        <p:spPr>
          <a:xfrm rot="1140000">
            <a:off x="8557147" y="2205165"/>
            <a:ext cx="3337033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cs typeface="Calibri"/>
              </a:rPr>
              <a:t>Which of the adults in the school can help?</a:t>
            </a:r>
            <a:endParaRPr lang="en-US">
              <a:cs typeface="Calibri"/>
            </a:endParaRPr>
          </a:p>
          <a:p>
            <a:endParaRPr lang="en-US" sz="3600">
              <a:cs typeface="Calibri"/>
            </a:endParaRPr>
          </a:p>
          <a:p>
            <a:r>
              <a:rPr lang="en-US" sz="3600">
                <a:cs typeface="Calibri"/>
              </a:rPr>
              <a:t>Talk to them!</a:t>
            </a:r>
          </a:p>
        </p:txBody>
      </p:sp>
      <p:sp>
        <p:nvSpPr>
          <p:cNvPr id="14" name="Explosion: 14 Points 13">
            <a:extLst>
              <a:ext uri="{FF2B5EF4-FFF2-40B4-BE49-F238E27FC236}">
                <a16:creationId xmlns:a16="http://schemas.microsoft.com/office/drawing/2014/main" id="{002C4783-8B46-FEB7-74BD-7890EFBF1026}"/>
              </a:ext>
            </a:extLst>
          </p:cNvPr>
          <p:cNvSpPr/>
          <p:nvPr/>
        </p:nvSpPr>
        <p:spPr>
          <a:xfrm rot="540000">
            <a:off x="1873368" y="3513946"/>
            <a:ext cx="6897411" cy="3704894"/>
          </a:xfrm>
          <a:prstGeom prst="irregularSeal2">
            <a:avLst/>
          </a:prstGeom>
          <a:solidFill>
            <a:srgbClr val="1641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D5C12B-0679-6C17-31E5-7DA5D6372E78}"/>
              </a:ext>
            </a:extLst>
          </p:cNvPr>
          <p:cNvSpPr txBox="1"/>
          <p:nvPr/>
        </p:nvSpPr>
        <p:spPr>
          <a:xfrm>
            <a:off x="3518527" y="4451796"/>
            <a:ext cx="424355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cs typeface="Calibri"/>
              </a:rPr>
              <a:t>Take some photos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  <a:cs typeface="Calibri"/>
              </a:rPr>
              <a:t>of people helping nature at school!</a:t>
            </a:r>
            <a:endParaRPr lang="en-US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357FDDA-C5E8-D960-BF98-0CBF07B8AE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851" y="180801"/>
            <a:ext cx="3457814" cy="10019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A4C6920-9E93-7F5B-E252-96E0E50AAC10}"/>
              </a:ext>
            </a:extLst>
          </p:cNvPr>
          <p:cNvSpPr/>
          <p:nvPr/>
        </p:nvSpPr>
        <p:spPr>
          <a:xfrm rot="180000">
            <a:off x="4228951" y="1390429"/>
            <a:ext cx="3744312" cy="2667000"/>
          </a:xfrm>
          <a:prstGeom prst="wedgeRoundRectCallout">
            <a:avLst/>
          </a:prstGeom>
          <a:solidFill>
            <a:srgbClr val="CDCC0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baseline="0" dirty="0">
                <a:latin typeface="Calibri"/>
              </a:rPr>
              <a:t>What could we do as </a:t>
            </a:r>
            <a:r>
              <a:rPr lang="en-US" sz="3600" dirty="0">
                <a:latin typeface="Calibri"/>
              </a:rPr>
              <a:t>a</a:t>
            </a:r>
            <a:r>
              <a:rPr lang="en-US" sz="3600" baseline="0" dirty="0">
                <a:latin typeface="Calibri"/>
              </a:rPr>
              <a:t> </a:t>
            </a:r>
            <a:r>
              <a:rPr lang="en-US" sz="3600" dirty="0">
                <a:latin typeface="Calibri"/>
              </a:rPr>
              <a:t>whole school to</a:t>
            </a:r>
            <a:r>
              <a:rPr lang="en-US" sz="3600" baseline="0" dirty="0">
                <a:latin typeface="Calibri"/>
              </a:rPr>
              <a:t> increase biodiversity?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3028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CDCC01"/>
          </a:solidFill>
        </p:spPr>
        <p:txBody>
          <a:bodyPr/>
          <a:lstStyle/>
          <a:p>
            <a:r>
              <a:rPr lang="en-US">
                <a:cs typeface="Calibri Light"/>
              </a:rPr>
              <a:t>   5. Biodiversity</a:t>
            </a:r>
            <a:r>
              <a:rPr lang="en-US" sz="3600" b="1">
                <a:cs typeface="Calibri Light"/>
              </a:rPr>
              <a:t>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Individual and Family Actions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772" y="186552"/>
            <a:ext cx="3457814" cy="9881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E468EC-7D01-1B61-D59E-7C304B118985}"/>
              </a:ext>
            </a:extLst>
          </p:cNvPr>
          <p:cNvSpPr txBox="1"/>
          <p:nvPr/>
        </p:nvSpPr>
        <p:spPr>
          <a:xfrm>
            <a:off x="153244" y="1522817"/>
            <a:ext cx="12122781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009C64"/>
                </a:solidFill>
                <a:ea typeface="Calibri"/>
                <a:cs typeface="Calibri"/>
              </a:rPr>
              <a:t>We can help wildlife by creating habitats, but also by getting outside and learning more about our local habitats and species.</a:t>
            </a:r>
            <a:endParaRPr lang="en-US" dirty="0">
              <a:solidFill>
                <a:srgbClr val="000000"/>
              </a:solidFill>
              <a:ea typeface="Calibri"/>
              <a:cs typeface="Calibri"/>
            </a:endParaRPr>
          </a:p>
          <a:p>
            <a:endParaRPr lang="en-US" sz="3600" b="1" dirty="0">
              <a:solidFill>
                <a:srgbClr val="009C64"/>
              </a:solidFill>
              <a:ea typeface="Calibri"/>
              <a:cs typeface="Calibri"/>
            </a:endParaRPr>
          </a:p>
          <a:p>
            <a:r>
              <a:rPr lang="en-US" sz="3600" b="1" dirty="0">
                <a:solidFill>
                  <a:srgbClr val="CDCC01"/>
                </a:solidFill>
                <a:ea typeface="Calibri"/>
                <a:cs typeface="Calibri"/>
              </a:rPr>
              <a:t>Do you have any </a:t>
            </a:r>
            <a:r>
              <a:rPr lang="en-US" sz="3600" b="1" dirty="0" err="1">
                <a:solidFill>
                  <a:srgbClr val="CDCC01"/>
                </a:solidFill>
                <a:ea typeface="Calibri"/>
                <a:cs typeface="Calibri"/>
              </a:rPr>
              <a:t>favourite</a:t>
            </a:r>
            <a:r>
              <a:rPr lang="en-US" sz="3600" b="1" dirty="0">
                <a:solidFill>
                  <a:srgbClr val="CDCC01"/>
                </a:solidFill>
                <a:ea typeface="Calibri"/>
                <a:cs typeface="Calibri"/>
              </a:rPr>
              <a:t> spots for spotting wildlife or enjoying nature?  </a:t>
            </a:r>
          </a:p>
          <a:p>
            <a:endParaRPr lang="en-US" sz="3600" b="1" dirty="0">
              <a:solidFill>
                <a:srgbClr val="CDCC01"/>
              </a:solidFill>
              <a:ea typeface="Calibri"/>
              <a:cs typeface="Calibri"/>
            </a:endParaRPr>
          </a:p>
          <a:p>
            <a:r>
              <a:rPr lang="en-US" sz="3600" b="1" dirty="0">
                <a:solidFill>
                  <a:srgbClr val="164194"/>
                </a:solidFill>
                <a:ea typeface="Calibri"/>
                <a:cs typeface="Calibri"/>
              </a:rPr>
              <a:t>Can you share this with your friends and their families?</a:t>
            </a:r>
          </a:p>
        </p:txBody>
      </p:sp>
    </p:spTree>
    <p:extLst>
      <p:ext uri="{BB962C8B-B14F-4D97-AF65-F5344CB8AC3E}">
        <p14:creationId xmlns:p14="http://schemas.microsoft.com/office/powerpoint/2010/main" val="287434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F3E731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1. </a:t>
            </a:r>
            <a:r>
              <a:rPr lang="en-US" sz="3600" b="1" dirty="0">
                <a:cs typeface="Calibri Light"/>
              </a:rPr>
              <a:t>Biodiversity</a:t>
            </a:r>
            <a:br>
              <a:rPr lang="en-US" sz="3600" b="1" dirty="0">
                <a:cs typeface="Calibri Light"/>
              </a:rPr>
            </a:br>
            <a:r>
              <a:rPr lang="en-US" sz="3600" b="1" dirty="0">
                <a:cs typeface="Calibri Light"/>
              </a:rPr>
              <a:t>  Local Biodiversity - habitats</a:t>
            </a:r>
            <a:endParaRPr lang="en-US" sz="3600" dirty="0">
              <a:ea typeface="Calibri Light"/>
              <a:cs typeface="Calibri Light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851" y="180801"/>
            <a:ext cx="3457814" cy="10019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E871BE-7772-2243-AAD2-54CE44ABA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highlight>
                  <a:srgbClr val="FFFF00"/>
                </a:highlight>
                <a:ea typeface="Calibri"/>
                <a:cs typeface="Calibri"/>
              </a:rPr>
              <a:t> insert pictures of locally important habitats </a:t>
            </a:r>
          </a:p>
        </p:txBody>
      </p:sp>
    </p:spTree>
    <p:extLst>
      <p:ext uri="{BB962C8B-B14F-4D97-AF65-F5344CB8AC3E}">
        <p14:creationId xmlns:p14="http://schemas.microsoft.com/office/powerpoint/2010/main" val="1456697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CDCC01"/>
          </a:solidFill>
        </p:spPr>
        <p:txBody>
          <a:bodyPr/>
          <a:lstStyle/>
          <a:p>
            <a:r>
              <a:rPr lang="en-US">
                <a:cs typeface="Calibri Light"/>
              </a:rPr>
              <a:t>   5. Biodiversity</a:t>
            </a:r>
            <a:r>
              <a:rPr lang="en-US" sz="3600" b="1">
                <a:cs typeface="Calibri Light"/>
              </a:rPr>
              <a:t>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Individual and Family Actions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772" y="186552"/>
            <a:ext cx="3457814" cy="9881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E468EC-7D01-1B61-D59E-7C304B118985}"/>
              </a:ext>
            </a:extLst>
          </p:cNvPr>
          <p:cNvSpPr txBox="1"/>
          <p:nvPr/>
        </p:nvSpPr>
        <p:spPr>
          <a:xfrm>
            <a:off x="81357" y="1335911"/>
            <a:ext cx="1212278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009C64"/>
                </a:solidFill>
                <a:ea typeface="Calibri"/>
                <a:cs typeface="Calibri"/>
              </a:rPr>
              <a:t>Do you remember any of these ways to help wildlife from the last assembly?</a:t>
            </a:r>
            <a:endParaRPr lang="en-US" sz="3600" b="1" dirty="0">
              <a:solidFill>
                <a:srgbClr val="009C64"/>
              </a:solidFill>
            </a:endParaRPr>
          </a:p>
        </p:txBody>
      </p:sp>
      <p:pic>
        <p:nvPicPr>
          <p:cNvPr id="9" name="Picture 8" descr="A sign in a wooden box with plants&#10;&#10;Description automatically generated">
            <a:extLst>
              <a:ext uri="{FF2B5EF4-FFF2-40B4-BE49-F238E27FC236}">
                <a16:creationId xmlns:a16="http://schemas.microsoft.com/office/drawing/2014/main" id="{94B14FCE-402B-5A8C-62DC-425786070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731" y="2535223"/>
            <a:ext cx="2378447" cy="1501475"/>
          </a:xfrm>
          <a:prstGeom prst="rect">
            <a:avLst/>
          </a:prstGeom>
        </p:spPr>
      </p:pic>
      <p:pic>
        <p:nvPicPr>
          <p:cNvPr id="11" name="Picture 10" descr="A wooden bin full of leaves and flowers&#10;&#10;Description automatically generated">
            <a:extLst>
              <a:ext uri="{FF2B5EF4-FFF2-40B4-BE49-F238E27FC236}">
                <a16:creationId xmlns:a16="http://schemas.microsoft.com/office/drawing/2014/main" id="{2E31EFF9-47CE-0DDA-6989-9C4E22A3D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775" y="4123368"/>
            <a:ext cx="2376745" cy="1328197"/>
          </a:xfrm>
          <a:prstGeom prst="rect">
            <a:avLst/>
          </a:prstGeom>
        </p:spPr>
      </p:pic>
      <p:pic>
        <p:nvPicPr>
          <p:cNvPr id="15" name="Picture 14" descr="A pond with plants in it&#10;&#10;Description automatically generated">
            <a:extLst>
              <a:ext uri="{FF2B5EF4-FFF2-40B4-BE49-F238E27FC236}">
                <a16:creationId xmlns:a16="http://schemas.microsoft.com/office/drawing/2014/main" id="{D6DF5635-E79F-D915-34F4-D98D5D6A4A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2010" y="2534412"/>
            <a:ext cx="2549415" cy="1496935"/>
          </a:xfrm>
          <a:prstGeom prst="rect">
            <a:avLst/>
          </a:prstGeom>
        </p:spPr>
      </p:pic>
      <p:pic>
        <p:nvPicPr>
          <p:cNvPr id="17" name="Picture 16" descr="great schoolyard vegetable garden ...">
            <a:extLst>
              <a:ext uri="{FF2B5EF4-FFF2-40B4-BE49-F238E27FC236}">
                <a16:creationId xmlns:a16="http://schemas.microsoft.com/office/drawing/2014/main" id="{2BDDDBFD-BB90-50F7-B90B-BB8EDC5C8B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932" y="2587276"/>
            <a:ext cx="2213809" cy="1688137"/>
          </a:xfrm>
          <a:prstGeom prst="rect">
            <a:avLst/>
          </a:prstGeom>
        </p:spPr>
      </p:pic>
      <p:pic>
        <p:nvPicPr>
          <p:cNvPr id="19" name="Picture 18" descr="A bird feeder made of paper tube and cereal&#10;&#10;Description automatically generated">
            <a:extLst>
              <a:ext uri="{FF2B5EF4-FFF2-40B4-BE49-F238E27FC236}">
                <a16:creationId xmlns:a16="http://schemas.microsoft.com/office/drawing/2014/main" id="{0B9EA293-6004-3726-32FF-D861E8AE29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904" y="4404134"/>
            <a:ext cx="2211486" cy="2049495"/>
          </a:xfrm>
          <a:prstGeom prst="rect">
            <a:avLst/>
          </a:prstGeom>
        </p:spPr>
      </p:pic>
      <p:pic>
        <p:nvPicPr>
          <p:cNvPr id="21" name="Picture 20" descr="A stack of wood pallets with a sign on it&#10;&#10;Description automatically generated">
            <a:extLst>
              <a:ext uri="{FF2B5EF4-FFF2-40B4-BE49-F238E27FC236}">
                <a16:creationId xmlns:a16="http://schemas.microsoft.com/office/drawing/2014/main" id="{651B0286-8B0D-E312-A536-2E9745135B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8415" y="4123378"/>
            <a:ext cx="2080851" cy="1633152"/>
          </a:xfrm>
          <a:prstGeom prst="rect">
            <a:avLst/>
          </a:prstGeom>
        </p:spPr>
      </p:pic>
      <p:pic>
        <p:nvPicPr>
          <p:cNvPr id="23" name="Picture 22" descr="Mason Bees &amp; Leafcutter Bees UK ...">
            <a:extLst>
              <a:ext uri="{FF2B5EF4-FFF2-40B4-BE49-F238E27FC236}">
                <a16:creationId xmlns:a16="http://schemas.microsoft.com/office/drawing/2014/main" id="{2AD4627B-5938-FFF1-2C9D-A484C7DEDB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5730" y="4145442"/>
            <a:ext cx="2546058" cy="1423834"/>
          </a:xfrm>
          <a:prstGeom prst="rect">
            <a:avLst/>
          </a:prstGeom>
        </p:spPr>
      </p:pic>
      <p:pic>
        <p:nvPicPr>
          <p:cNvPr id="25" name="Picture 24" descr="Kids Planting Trees ...">
            <a:extLst>
              <a:ext uri="{FF2B5EF4-FFF2-40B4-BE49-F238E27FC236}">
                <a16:creationId xmlns:a16="http://schemas.microsoft.com/office/drawing/2014/main" id="{D602F6B4-62D8-0EB3-6783-F8457A4F57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99718" y="2536678"/>
            <a:ext cx="2125692" cy="1494284"/>
          </a:xfrm>
          <a:prstGeom prst="rect">
            <a:avLst/>
          </a:prstGeom>
        </p:spPr>
      </p:pic>
      <p:pic>
        <p:nvPicPr>
          <p:cNvPr id="26" name="Picture 25" descr="Plantlife's No Mow Lawn Guide - Plantlife">
            <a:extLst>
              <a:ext uri="{FF2B5EF4-FFF2-40B4-BE49-F238E27FC236}">
                <a16:creationId xmlns:a16="http://schemas.microsoft.com/office/drawing/2014/main" id="{7C8A62B9-AFD7-44F0-3262-D3023D55B1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88838" y="2538205"/>
            <a:ext cx="1936889" cy="1491698"/>
          </a:xfrm>
          <a:prstGeom prst="rect">
            <a:avLst/>
          </a:prstGeom>
        </p:spPr>
      </p:pic>
      <p:pic>
        <p:nvPicPr>
          <p:cNvPr id="27" name="Picture 26" descr="Oak Engraved Memorial Bird Box | The ...">
            <a:extLst>
              <a:ext uri="{FF2B5EF4-FFF2-40B4-BE49-F238E27FC236}">
                <a16:creationId xmlns:a16="http://schemas.microsoft.com/office/drawing/2014/main" id="{51C2900E-E7A9-140B-5E6D-31E0707E90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27135" y="4121634"/>
            <a:ext cx="2010603" cy="196090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9E4DA1F-9DF2-400C-BF05-7FF2DF23FAEB}"/>
              </a:ext>
            </a:extLst>
          </p:cNvPr>
          <p:cNvSpPr txBox="1"/>
          <p:nvPr/>
        </p:nvSpPr>
        <p:spPr>
          <a:xfrm>
            <a:off x="2793999" y="6155889"/>
            <a:ext cx="956513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9C64"/>
                </a:solidFill>
                <a:ea typeface="Calibri"/>
                <a:cs typeface="Calibri"/>
              </a:rPr>
              <a:t>Could you do any of these at home with your family?</a:t>
            </a:r>
            <a:endParaRPr lang="en-US" sz="3200" b="1" dirty="0">
              <a:solidFill>
                <a:srgbClr val="009C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29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CDCC01"/>
          </a:solidFill>
        </p:spPr>
        <p:txBody>
          <a:bodyPr/>
          <a:lstStyle/>
          <a:p>
            <a:r>
              <a:rPr lang="en-US">
                <a:cs typeface="Calibri Light"/>
              </a:rPr>
              <a:t>   5. Biodiversity</a:t>
            </a:r>
            <a:r>
              <a:rPr lang="en-US" sz="3600" b="1">
                <a:cs typeface="Calibri Light"/>
              </a:rPr>
              <a:t>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Individual and Family Actions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772" y="186552"/>
            <a:ext cx="3457814" cy="9881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E468EC-7D01-1B61-D59E-7C304B118985}"/>
              </a:ext>
            </a:extLst>
          </p:cNvPr>
          <p:cNvSpPr txBox="1"/>
          <p:nvPr/>
        </p:nvSpPr>
        <p:spPr>
          <a:xfrm>
            <a:off x="253885" y="1810364"/>
            <a:ext cx="1212278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009C64"/>
                </a:solidFill>
                <a:ea typeface="Calibri"/>
                <a:cs typeface="Calibri"/>
              </a:rPr>
              <a:t>There's lots of great ideas for families to help wildlife </a:t>
            </a:r>
            <a:r>
              <a:rPr lang="en-US" sz="3600" b="1" dirty="0">
                <a:solidFill>
                  <a:srgbClr val="009C64"/>
                </a:solidFill>
                <a:ea typeface="Calibri"/>
                <a:cs typeface="Calibri"/>
                <a:hlinkClick r:id="rId3"/>
              </a:rPr>
              <a:t>here</a:t>
            </a:r>
            <a:r>
              <a:rPr lang="en-US" sz="3600" b="1" dirty="0">
                <a:solidFill>
                  <a:srgbClr val="009C64"/>
                </a:solidFill>
                <a:ea typeface="Calibri"/>
                <a:cs typeface="Calibri"/>
              </a:rPr>
              <a:t> on </a:t>
            </a:r>
            <a:endParaRPr lang="en-US" dirty="0"/>
          </a:p>
          <a:p>
            <a:r>
              <a:rPr lang="en-US" sz="3600" b="1" dirty="0">
                <a:solidFill>
                  <a:srgbClr val="009C64"/>
                </a:solidFill>
                <a:ea typeface="Calibri"/>
                <a:cs typeface="Calibri"/>
              </a:rPr>
              <a:t>                                                              the Wildlife Watch Website.</a:t>
            </a:r>
            <a:endParaRPr lang="en-US" dirty="0"/>
          </a:p>
        </p:txBody>
      </p:sp>
      <p:pic>
        <p:nvPicPr>
          <p:cNvPr id="4" name="Picture 3" descr="A screenshot of a web page&#10;&#10;Description automatically generated">
            <a:extLst>
              <a:ext uri="{FF2B5EF4-FFF2-40B4-BE49-F238E27FC236}">
                <a16:creationId xmlns:a16="http://schemas.microsoft.com/office/drawing/2014/main" id="{512C9CAA-82E9-87B7-DC88-15BD0174C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191" y="2569056"/>
            <a:ext cx="5146814" cy="411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52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ACDAFDB-933F-4E96-4A45-A44FD09D5237}"/>
              </a:ext>
            </a:extLst>
          </p:cNvPr>
          <p:cNvSpPr/>
          <p:nvPr/>
        </p:nvSpPr>
        <p:spPr>
          <a:xfrm rot="21000000">
            <a:off x="203291" y="1663599"/>
            <a:ext cx="3744312" cy="2667000"/>
          </a:xfrm>
          <a:prstGeom prst="wedgeRoundRectCallou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  </a:t>
            </a:r>
            <a:r>
              <a:rPr lang="en-US" sz="4000" dirty="0">
                <a:cs typeface="Calibri Light"/>
              </a:rPr>
              <a:t>Week 5 - Biodiversity  </a:t>
            </a:r>
            <a:br>
              <a:rPr lang="en-US" sz="4000" dirty="0">
                <a:ea typeface="Calibri Light"/>
                <a:cs typeface="Calibri Light"/>
              </a:rPr>
            </a:br>
            <a:r>
              <a:rPr lang="en-US" sz="4000" dirty="0">
                <a:cs typeface="Calibri Light"/>
              </a:rPr>
              <a:t>Individual and Family Actions</a:t>
            </a:r>
            <a:endParaRPr lang="en-US" sz="4000" b="1" dirty="0">
              <a:ea typeface="Calibri Light"/>
              <a:cs typeface="Calibri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4F93ED-B383-720E-A8C0-EDAE2E4BC112}"/>
              </a:ext>
            </a:extLst>
          </p:cNvPr>
          <p:cNvSpPr txBox="1"/>
          <p:nvPr/>
        </p:nvSpPr>
        <p:spPr>
          <a:xfrm rot="21000000">
            <a:off x="608572" y="1710092"/>
            <a:ext cx="333703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cs typeface="Calibri"/>
              </a:rPr>
              <a:t>What could you or your family do to help wildlife?  </a:t>
            </a:r>
            <a:endParaRPr lang="en-US" sz="3600" dirty="0">
              <a:ea typeface="Calibri"/>
              <a:cs typeface="Calibri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F364BAF6-2DA5-58CA-CE23-995BFAD74F42}"/>
              </a:ext>
            </a:extLst>
          </p:cNvPr>
          <p:cNvSpPr/>
          <p:nvPr/>
        </p:nvSpPr>
        <p:spPr>
          <a:xfrm rot="1200000">
            <a:off x="8040007" y="1964568"/>
            <a:ext cx="4033345" cy="2969172"/>
          </a:xfrm>
          <a:prstGeom prst="wedgeRoundRectCallout">
            <a:avLst/>
          </a:prstGeom>
          <a:solidFill>
            <a:srgbClr val="35BC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4B70E-E16C-BEB9-4BC7-09522DABDF9A}"/>
              </a:ext>
            </a:extLst>
          </p:cNvPr>
          <p:cNvSpPr txBox="1"/>
          <p:nvPr/>
        </p:nvSpPr>
        <p:spPr>
          <a:xfrm rot="1140000">
            <a:off x="8557147" y="2205165"/>
            <a:ext cx="3337033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cs typeface="Calibri"/>
              </a:rPr>
              <a:t>Which of the adults at home might want to help you?</a:t>
            </a:r>
            <a:endParaRPr lang="en-US" sz="3600" dirty="0">
              <a:ea typeface="Calibri"/>
              <a:cs typeface="Calibri"/>
            </a:endParaRPr>
          </a:p>
          <a:p>
            <a:r>
              <a:rPr lang="en-US" sz="3600" dirty="0">
                <a:cs typeface="Calibri"/>
              </a:rPr>
              <a:t>Talk to them!</a:t>
            </a:r>
            <a:endParaRPr lang="en-US" sz="3600" dirty="0">
              <a:ea typeface="Calibri"/>
              <a:cs typeface="Calibri"/>
            </a:endParaRPr>
          </a:p>
        </p:txBody>
      </p:sp>
      <p:sp>
        <p:nvSpPr>
          <p:cNvPr id="14" name="Explosion: 14 Points 13">
            <a:extLst>
              <a:ext uri="{FF2B5EF4-FFF2-40B4-BE49-F238E27FC236}">
                <a16:creationId xmlns:a16="http://schemas.microsoft.com/office/drawing/2014/main" id="{002C4783-8B46-FEB7-74BD-7890EFBF1026}"/>
              </a:ext>
            </a:extLst>
          </p:cNvPr>
          <p:cNvSpPr/>
          <p:nvPr/>
        </p:nvSpPr>
        <p:spPr>
          <a:xfrm rot="540000">
            <a:off x="1765471" y="3216246"/>
            <a:ext cx="7975712" cy="4625043"/>
          </a:xfrm>
          <a:prstGeom prst="irregularSeal2">
            <a:avLst/>
          </a:prstGeom>
          <a:solidFill>
            <a:srgbClr val="1641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D5C12B-0679-6C17-31E5-7DA5D6372E78}"/>
              </a:ext>
            </a:extLst>
          </p:cNvPr>
          <p:cNvSpPr txBox="1"/>
          <p:nvPr/>
        </p:nvSpPr>
        <p:spPr>
          <a:xfrm>
            <a:off x="3274112" y="4451796"/>
            <a:ext cx="5753172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cs typeface="Calibri"/>
              </a:rPr>
              <a:t>Take some photos of 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r>
              <a:rPr lang="en-US" sz="3600" dirty="0">
                <a:solidFill>
                  <a:schemeClr val="bg1"/>
                </a:solidFill>
                <a:cs typeface="Calibri"/>
              </a:rPr>
              <a:t>you + your family helping or enjoying nature!</a:t>
            </a:r>
            <a:endParaRPr lang="en-US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357FDDA-C5E8-D960-BF98-0CBF07B8AE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851" y="180801"/>
            <a:ext cx="3457814" cy="10019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A4C6920-9E93-7F5B-E252-96E0E50AAC10}"/>
              </a:ext>
            </a:extLst>
          </p:cNvPr>
          <p:cNvSpPr/>
          <p:nvPr/>
        </p:nvSpPr>
        <p:spPr>
          <a:xfrm rot="180000">
            <a:off x="4228951" y="1390429"/>
            <a:ext cx="3744312" cy="2667000"/>
          </a:xfrm>
          <a:prstGeom prst="wedgeRoundRectCallout">
            <a:avLst/>
          </a:prstGeom>
          <a:solidFill>
            <a:srgbClr val="CDCC0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dirty="0">
                <a:latin typeface="Calibri"/>
              </a:rPr>
              <a:t>How could learn more about the local wildlife and countryside</a:t>
            </a:r>
            <a:r>
              <a:rPr lang="en-US" sz="3600" baseline="0" dirty="0">
                <a:latin typeface="Calibri"/>
              </a:rPr>
              <a:t>?</a:t>
            </a:r>
            <a:endParaRPr lang="en-US" sz="36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10073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F3E731"/>
          </a:solidFill>
        </p:spPr>
        <p:txBody>
          <a:bodyPr/>
          <a:lstStyle/>
          <a:p>
            <a:r>
              <a:rPr lang="en-US">
                <a:cs typeface="Calibri Light"/>
              </a:rPr>
              <a:t>  6. Biodiversity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  Celebrating Our Actions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851" y="180801"/>
            <a:ext cx="3457814" cy="10019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E871BE-7772-2243-AAD2-54CE44ABA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highlight>
                  <a:srgbClr val="FFFF00"/>
                </a:highlight>
                <a:ea typeface="Calibri"/>
                <a:cs typeface="Calibri"/>
              </a:rPr>
              <a:t>Insert images of the school helping biodiversity</a:t>
            </a:r>
          </a:p>
        </p:txBody>
      </p:sp>
    </p:spTree>
    <p:extLst>
      <p:ext uri="{BB962C8B-B14F-4D97-AF65-F5344CB8AC3E}">
        <p14:creationId xmlns:p14="http://schemas.microsoft.com/office/powerpoint/2010/main" val="42917896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F3E731"/>
          </a:solidFill>
        </p:spPr>
        <p:txBody>
          <a:bodyPr/>
          <a:lstStyle/>
          <a:p>
            <a:r>
              <a:rPr lang="en-US">
                <a:cs typeface="Calibri Light"/>
              </a:rPr>
              <a:t>  6. Biodiversity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  Celebrating Our Actions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851" y="180801"/>
            <a:ext cx="3457814" cy="10019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E871BE-7772-2243-AAD2-54CE44ABA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highlight>
                  <a:srgbClr val="FFFF00"/>
                </a:highlight>
                <a:ea typeface="Calibri"/>
                <a:cs typeface="Calibri"/>
              </a:rPr>
              <a:t>Insert images of individuals, teachers and families helping biodiversity</a:t>
            </a:r>
          </a:p>
        </p:txBody>
      </p:sp>
    </p:spTree>
    <p:extLst>
      <p:ext uri="{BB962C8B-B14F-4D97-AF65-F5344CB8AC3E}">
        <p14:creationId xmlns:p14="http://schemas.microsoft.com/office/powerpoint/2010/main" val="16120105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F3E731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 6. Biodiversity</a:t>
            </a:r>
            <a:br>
              <a:rPr lang="en-US" sz="3600" b="1" dirty="0">
                <a:cs typeface="Calibri Light"/>
              </a:rPr>
            </a:br>
            <a:r>
              <a:rPr lang="en-US" sz="3600" b="1" dirty="0">
                <a:cs typeface="Calibri Light"/>
              </a:rPr>
              <a:t>   Celebrating Our Actions – let's keep going!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851" y="180801"/>
            <a:ext cx="3457814" cy="10019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Online Media 2" title="Nextdoor Nature - George The Poet">
            <a:hlinkClick r:id="" action="ppaction://media"/>
            <a:extLst>
              <a:ext uri="{FF2B5EF4-FFF2-40B4-BE49-F238E27FC236}">
                <a16:creationId xmlns:a16="http://schemas.microsoft.com/office/drawing/2014/main" id="{F866659A-2D52-A4D0-B8D1-C5CCB979E5D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16929" y="1363797"/>
            <a:ext cx="9807105" cy="556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14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F3E731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1. </a:t>
            </a:r>
            <a:r>
              <a:rPr lang="en-US" sz="3600" b="1" dirty="0">
                <a:cs typeface="Calibri Light"/>
              </a:rPr>
              <a:t>Biodiversity</a:t>
            </a:r>
            <a:br>
              <a:rPr lang="en-US" sz="3600" b="1" dirty="0">
                <a:cs typeface="Calibri Light"/>
              </a:rPr>
            </a:br>
            <a:r>
              <a:rPr lang="en-US" sz="3600" b="1" dirty="0">
                <a:cs typeface="Calibri Light"/>
              </a:rPr>
              <a:t>  Local Biodiversity  - species</a:t>
            </a:r>
            <a:endParaRPr lang="en-US" sz="3600" dirty="0">
              <a:ea typeface="Calibri Light"/>
              <a:cs typeface="Calibri Light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851" y="180801"/>
            <a:ext cx="3457814" cy="10019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E871BE-7772-2243-AAD2-54CE44ABA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highlight>
                  <a:srgbClr val="FFFF00"/>
                </a:highlight>
                <a:ea typeface="Calibri"/>
                <a:cs typeface="Calibri"/>
              </a:rPr>
              <a:t> insert pictures of locally important species</a:t>
            </a:r>
          </a:p>
        </p:txBody>
      </p:sp>
    </p:spTree>
    <p:extLst>
      <p:ext uri="{BB962C8B-B14F-4D97-AF65-F5344CB8AC3E}">
        <p14:creationId xmlns:p14="http://schemas.microsoft.com/office/powerpoint/2010/main" val="343188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F3E731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1. </a:t>
            </a:r>
            <a:r>
              <a:rPr lang="en-US" sz="3600" b="1" dirty="0">
                <a:cs typeface="Calibri Light"/>
              </a:rPr>
              <a:t>Biodiversity</a:t>
            </a:r>
            <a:br>
              <a:rPr lang="en-US" sz="3600" b="1" dirty="0">
                <a:cs typeface="Calibri Light"/>
              </a:rPr>
            </a:br>
            <a:r>
              <a:rPr lang="en-US" sz="3600" b="1" dirty="0">
                <a:cs typeface="Calibri Light"/>
              </a:rPr>
              <a:t>  Local Biodiversity – school</a:t>
            </a:r>
            <a:endParaRPr lang="en-US" sz="3600" dirty="0">
              <a:ea typeface="Calibri Light"/>
              <a:cs typeface="Calibri Light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851" y="180801"/>
            <a:ext cx="3457814" cy="10019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E871BE-7772-2243-AAD2-54CE44ABA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highlight>
                  <a:srgbClr val="FFFF00"/>
                </a:highlight>
                <a:ea typeface="Calibri"/>
                <a:cs typeface="Calibri"/>
              </a:rPr>
              <a:t> insert pictures of any habitats and species you see in your school</a:t>
            </a:r>
          </a:p>
        </p:txBody>
      </p:sp>
    </p:spTree>
    <p:extLst>
      <p:ext uri="{BB962C8B-B14F-4D97-AF65-F5344CB8AC3E}">
        <p14:creationId xmlns:p14="http://schemas.microsoft.com/office/powerpoint/2010/main" val="84906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F3E731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1. </a:t>
            </a:r>
            <a:r>
              <a:rPr lang="en-US" sz="3600" b="1" dirty="0">
                <a:cs typeface="Calibri Light"/>
              </a:rPr>
              <a:t>Biodiversity</a:t>
            </a:r>
            <a:br>
              <a:rPr lang="en-US" sz="3600" b="1" dirty="0">
                <a:cs typeface="Calibri Light"/>
              </a:rPr>
            </a:br>
            <a:r>
              <a:rPr lang="en-US" sz="3600" b="1" dirty="0">
                <a:cs typeface="Calibri Light"/>
              </a:rPr>
              <a:t>  Why does it matter?</a:t>
            </a:r>
            <a:endParaRPr lang="en-US" sz="3600" dirty="0">
              <a:ea typeface="Calibri Light"/>
              <a:cs typeface="Calibri Light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851" y="180801"/>
            <a:ext cx="3457814" cy="10019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E871BE-7772-2243-AAD2-54CE44ABA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275" y="1494946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800" b="1" dirty="0">
                <a:ea typeface="Calibri"/>
                <a:cs typeface="Calibri"/>
              </a:rPr>
              <a:t>Why is biodiversity important?</a:t>
            </a:r>
          </a:p>
          <a:p>
            <a:pPr marL="0" indent="0">
              <a:buNone/>
            </a:pPr>
            <a:endParaRPr lang="en-US" sz="4800" b="1" dirty="0">
              <a:solidFill>
                <a:srgbClr val="35BCDE"/>
              </a:solidFill>
              <a:ea typeface="Calibri"/>
              <a:cs typeface="Calibri"/>
            </a:endParaRPr>
          </a:p>
        </p:txBody>
      </p:sp>
      <p:pic>
        <p:nvPicPr>
          <p:cNvPr id="12" name="Picture 11" descr="Image result for homes for insects">
            <a:extLst>
              <a:ext uri="{FF2B5EF4-FFF2-40B4-BE49-F238E27FC236}">
                <a16:creationId xmlns:a16="http://schemas.microsoft.com/office/drawing/2014/main" id="{6E3D8DFC-76EC-23AF-B137-3F8EEB2F4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050" y="2571750"/>
            <a:ext cx="1485900" cy="1714500"/>
          </a:xfrm>
          <a:prstGeom prst="rect">
            <a:avLst/>
          </a:prstGeom>
        </p:spPr>
      </p:pic>
      <p:pic>
        <p:nvPicPr>
          <p:cNvPr id="13" name="Picture 12" descr="Image result for children playing in nature">
            <a:extLst>
              <a:ext uri="{FF2B5EF4-FFF2-40B4-BE49-F238E27FC236}">
                <a16:creationId xmlns:a16="http://schemas.microsoft.com/office/drawing/2014/main" id="{039B52C6-134D-17B5-1C0F-5F0FC3979F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1259" y="2337399"/>
            <a:ext cx="3662991" cy="2456371"/>
          </a:xfrm>
          <a:prstGeom prst="rect">
            <a:avLst/>
          </a:prstGeom>
        </p:spPr>
      </p:pic>
      <p:pic>
        <p:nvPicPr>
          <p:cNvPr id="14" name="Picture 13" descr="Image result for pollination">
            <a:extLst>
              <a:ext uri="{FF2B5EF4-FFF2-40B4-BE49-F238E27FC236}">
                <a16:creationId xmlns:a16="http://schemas.microsoft.com/office/drawing/2014/main" id="{468AC680-FAA5-C493-09FF-78AD97F24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4482" y="5006196"/>
            <a:ext cx="3057525" cy="1676400"/>
          </a:xfrm>
          <a:prstGeom prst="rect">
            <a:avLst/>
          </a:prstGeom>
        </p:spPr>
      </p:pic>
      <p:pic>
        <p:nvPicPr>
          <p:cNvPr id="15" name="Picture 14" descr="Image result for medicine from plants">
            <a:extLst>
              <a:ext uri="{FF2B5EF4-FFF2-40B4-BE49-F238E27FC236}">
                <a16:creationId xmlns:a16="http://schemas.microsoft.com/office/drawing/2014/main" id="{0521CC9B-FCF8-E4A7-075F-F6BC90A41B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480" y="5001524"/>
            <a:ext cx="2390775" cy="1714500"/>
          </a:xfrm>
          <a:prstGeom prst="rect">
            <a:avLst/>
          </a:prstGeom>
        </p:spPr>
      </p:pic>
      <p:pic>
        <p:nvPicPr>
          <p:cNvPr id="16" name="Picture 15" descr="Image result for trees">
            <a:extLst>
              <a:ext uri="{FF2B5EF4-FFF2-40B4-BE49-F238E27FC236}">
                <a16:creationId xmlns:a16="http://schemas.microsoft.com/office/drawing/2014/main" id="{216A773E-BAA4-3B6F-918A-C35A101377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0012" y="2322572"/>
            <a:ext cx="3736136" cy="2471647"/>
          </a:xfrm>
          <a:prstGeom prst="rect">
            <a:avLst/>
          </a:prstGeom>
        </p:spPr>
      </p:pic>
      <p:pic>
        <p:nvPicPr>
          <p:cNvPr id="17" name="Picture 16" descr="Image result for mangroves protect shore">
            <a:extLst>
              <a:ext uri="{FF2B5EF4-FFF2-40B4-BE49-F238E27FC236}">
                <a16:creationId xmlns:a16="http://schemas.microsoft.com/office/drawing/2014/main" id="{A559C33B-967A-097B-91B6-B3D3E17E38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1391" y="5001524"/>
            <a:ext cx="2189672" cy="1685746"/>
          </a:xfrm>
          <a:prstGeom prst="rect">
            <a:avLst/>
          </a:prstGeom>
        </p:spPr>
      </p:pic>
      <p:pic>
        <p:nvPicPr>
          <p:cNvPr id="18" name="Picture 17" descr="Image result for nature carbon storage">
            <a:extLst>
              <a:ext uri="{FF2B5EF4-FFF2-40B4-BE49-F238E27FC236}">
                <a16:creationId xmlns:a16="http://schemas.microsoft.com/office/drawing/2014/main" id="{4C60F609-061E-AC9D-8C8D-F3A04E8228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9165" y="2442354"/>
            <a:ext cx="2270724" cy="2332726"/>
          </a:xfrm>
          <a:prstGeom prst="rect">
            <a:avLst/>
          </a:prstGeom>
        </p:spPr>
      </p:pic>
      <p:pic>
        <p:nvPicPr>
          <p:cNvPr id="19" name="Picture 18" descr="Image result for food nature">
            <a:extLst>
              <a:ext uri="{FF2B5EF4-FFF2-40B4-BE49-F238E27FC236}">
                <a16:creationId xmlns:a16="http://schemas.microsoft.com/office/drawing/2014/main" id="{6402FED5-AFB1-E851-8050-3F264A66CC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1998" y="4968006"/>
            <a:ext cx="3095625" cy="1724025"/>
          </a:xfrm>
          <a:prstGeom prst="rect">
            <a:avLst/>
          </a:prstGeom>
        </p:spPr>
      </p:pic>
      <p:pic>
        <p:nvPicPr>
          <p:cNvPr id="20" name="Picture 19" descr="Image result for kelp">
            <a:extLst>
              <a:ext uri="{FF2B5EF4-FFF2-40B4-BE49-F238E27FC236}">
                <a16:creationId xmlns:a16="http://schemas.microsoft.com/office/drawing/2014/main" id="{7AFDB714-14FC-0F5B-B7D0-C592D8EEB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96296" y="2341711"/>
            <a:ext cx="2866125" cy="244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55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F3E731"/>
          </a:solidFill>
        </p:spPr>
        <p:txBody>
          <a:bodyPr/>
          <a:lstStyle/>
          <a:p>
            <a:r>
              <a:rPr lang="en-US">
                <a:cs typeface="Calibri Light"/>
              </a:rPr>
              <a:t> </a:t>
            </a:r>
            <a:r>
              <a:rPr lang="en-US" sz="3600" b="1">
                <a:cs typeface="Calibri Light"/>
              </a:rPr>
              <a:t>Our Schools Our World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 Celebrating Biodiversity</a:t>
            </a:r>
            <a:endParaRPr lang="en-US" sz="3600">
              <a:ea typeface="Calibri Light"/>
              <a:cs typeface="Calibri Light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851" y="180801"/>
            <a:ext cx="3457814" cy="10019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E871BE-7772-2243-AAD2-54CE44ABA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2" y="1351173"/>
            <a:ext cx="12154619" cy="55015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b="1" dirty="0">
                <a:ea typeface="Calibri"/>
                <a:cs typeface="Calibri"/>
              </a:rPr>
              <a:t>Before we meet again, take time to spot some of the following ….</a:t>
            </a:r>
          </a:p>
          <a:p>
            <a:pPr marL="0" indent="0">
              <a:buNone/>
            </a:pPr>
            <a:endParaRPr lang="en-US" sz="3200" b="1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US" sz="3200" b="1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US" sz="3200" b="1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US" sz="3200" b="1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>
              <a:solidFill>
                <a:srgbClr val="164194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3200" b="1" dirty="0">
                <a:ea typeface="Calibri"/>
                <a:cs typeface="Calibri"/>
              </a:rPr>
              <a:t>Share your ideas and photos with your class and bring them along to our next assembly.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DE1CEC9-6C61-F82E-F31A-D2B75EA7C51C}"/>
              </a:ext>
            </a:extLst>
          </p:cNvPr>
          <p:cNvSpPr/>
          <p:nvPr/>
        </p:nvSpPr>
        <p:spPr>
          <a:xfrm>
            <a:off x="3115874" y="2035900"/>
            <a:ext cx="2799237" cy="2374604"/>
          </a:xfrm>
          <a:prstGeom prst="ellipse">
            <a:avLst/>
          </a:prstGeom>
          <a:solidFill>
            <a:srgbClr val="CDCC0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ea typeface="Calibri"/>
                <a:cs typeface="Calibri"/>
              </a:rPr>
              <a:t>Unusual Biodiversity</a:t>
            </a:r>
            <a:endParaRPr lang="en-GB" sz="2800" b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B564B62-3F09-96A1-8C8F-730D4FC9C8E3}"/>
              </a:ext>
            </a:extLst>
          </p:cNvPr>
          <p:cNvSpPr/>
          <p:nvPr/>
        </p:nvSpPr>
        <p:spPr>
          <a:xfrm>
            <a:off x="6135120" y="2035899"/>
            <a:ext cx="2871123" cy="2374604"/>
          </a:xfrm>
          <a:prstGeom prst="ellipse">
            <a:avLst/>
          </a:prstGeom>
          <a:solidFill>
            <a:srgbClr val="F3E7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800" b="1" dirty="0">
                <a:ea typeface="Calibri"/>
                <a:cs typeface="Calibri"/>
              </a:rPr>
              <a:t>Surprising Biodiversity</a:t>
            </a:r>
            <a:endParaRPr lang="en-GB" sz="2800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1C0E325-13EF-1318-24C7-75A057CEDDCF}"/>
              </a:ext>
            </a:extLst>
          </p:cNvPr>
          <p:cNvSpPr/>
          <p:nvPr/>
        </p:nvSpPr>
        <p:spPr>
          <a:xfrm>
            <a:off x="125384" y="2035900"/>
            <a:ext cx="2799237" cy="2374604"/>
          </a:xfrm>
          <a:prstGeom prst="ellipse">
            <a:avLst/>
          </a:prstGeom>
          <a:solidFill>
            <a:srgbClr val="009C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ea typeface="Calibri"/>
                <a:cs typeface="Calibri"/>
              </a:rPr>
              <a:t>Clever Biodiversity</a:t>
            </a:r>
            <a:endParaRPr lang="en-GB" sz="2800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54EB34-10AD-9B7F-CAAA-3F8D570ADA32}"/>
              </a:ext>
            </a:extLst>
          </p:cNvPr>
          <p:cNvSpPr/>
          <p:nvPr/>
        </p:nvSpPr>
        <p:spPr>
          <a:xfrm>
            <a:off x="9211874" y="2035900"/>
            <a:ext cx="2799237" cy="2374604"/>
          </a:xfrm>
          <a:prstGeom prst="ellipse">
            <a:avLst/>
          </a:prstGeom>
          <a:solidFill>
            <a:srgbClr val="35BC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800" b="1" dirty="0">
                <a:ea typeface="Calibri"/>
                <a:cs typeface="Calibri"/>
              </a:rPr>
              <a:t>Beautiful Biodiversity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699237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F3E731"/>
          </a:solidFill>
        </p:spPr>
        <p:txBody>
          <a:bodyPr/>
          <a:lstStyle/>
          <a:p>
            <a:r>
              <a:rPr lang="en-US">
                <a:cs typeface="Calibri Light"/>
              </a:rPr>
              <a:t> </a:t>
            </a:r>
            <a:r>
              <a:rPr lang="en-US" sz="3600">
                <a:cs typeface="Calibri Light"/>
              </a:rPr>
              <a:t>1. Biodiversity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Celebrating Biodiversity</a:t>
            </a:r>
            <a:endParaRPr lang="en-US" sz="3600">
              <a:ea typeface="Calibri Light"/>
              <a:cs typeface="Calibri Light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851" y="180801"/>
            <a:ext cx="3457814" cy="10019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Online Media 2" title="Wild Isles 🦋🍄 | Trailer - BBC">
            <a:hlinkClick r:id="" action="ppaction://media"/>
            <a:extLst>
              <a:ext uri="{FF2B5EF4-FFF2-40B4-BE49-F238E27FC236}">
                <a16:creationId xmlns:a16="http://schemas.microsoft.com/office/drawing/2014/main" id="{00F3BA92-08AD-93CE-C5CF-3466466F8AA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-971" y="1354732"/>
            <a:ext cx="9837384" cy="550449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A93661-6151-7C6B-0174-76087E82B5B1}"/>
              </a:ext>
            </a:extLst>
          </p:cNvPr>
          <p:cNvSpPr txBox="1"/>
          <p:nvPr/>
        </p:nvSpPr>
        <p:spPr>
          <a:xfrm>
            <a:off x="9960763" y="1563417"/>
            <a:ext cx="2024331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ea typeface="Calibri"/>
                <a:cs typeface="Calibri"/>
              </a:rPr>
              <a:t>While you are watching, count how many different plants and animal species you see.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18524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F3E731"/>
          </a:solidFill>
        </p:spPr>
        <p:txBody>
          <a:bodyPr/>
          <a:lstStyle/>
          <a:p>
            <a:r>
              <a:rPr lang="en-US">
                <a:cs typeface="Calibri Light"/>
              </a:rPr>
              <a:t> </a:t>
            </a:r>
            <a:r>
              <a:rPr lang="en-US" sz="3600" b="1">
                <a:cs typeface="Calibri Light"/>
              </a:rPr>
              <a:t>Our Schools Our World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 Celebrating Biodiversity</a:t>
            </a:r>
            <a:endParaRPr lang="en-US" sz="3600">
              <a:ea typeface="Calibri Light"/>
              <a:cs typeface="Calibri Light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851" y="180801"/>
            <a:ext cx="3457814" cy="10019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E871BE-7772-2243-AAD2-54CE44ABA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ea typeface="Calibri"/>
                <a:cs typeface="Calibri"/>
              </a:rPr>
              <a:t>If time, watch again to wonder and enjoy the biodiversity.</a:t>
            </a:r>
          </a:p>
        </p:txBody>
      </p:sp>
      <p:pic>
        <p:nvPicPr>
          <p:cNvPr id="3" name="Online Media 2" title="Wild Isles 🦋🍄 | Trailer - BBC">
            <a:hlinkClick r:id="" action="ppaction://media"/>
            <a:extLst>
              <a:ext uri="{FF2B5EF4-FFF2-40B4-BE49-F238E27FC236}">
                <a16:creationId xmlns:a16="http://schemas.microsoft.com/office/drawing/2014/main" id="{F8EBFB9C-89B5-8DFB-5E9F-1406A15A953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34594" y="2303980"/>
            <a:ext cx="6465817" cy="365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6277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L slides for 28.4.22.potx" id="{4DBBD86E-FEA5-4523-BD9A-A9257BABEC73}" vid="{C538142B-58B1-4F9F-84F9-0FB93E5410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576AE948F15B4E99F78E2A3DBDE559" ma:contentTypeVersion="11" ma:contentTypeDescription="Create a new document." ma:contentTypeScope="" ma:versionID="9c13c1ca507c65c8b923da6c47cee1d3">
  <xsd:schema xmlns:xsd="http://www.w3.org/2001/XMLSchema" xmlns:xs="http://www.w3.org/2001/XMLSchema" xmlns:p="http://schemas.microsoft.com/office/2006/metadata/properties" xmlns:ns2="3019b5fa-8b3e-4e19-b64c-2a7b8496bb4e" xmlns:ns3="df61c5e2-b2e4-4447-8179-6bd331802de7" targetNamespace="http://schemas.microsoft.com/office/2006/metadata/properties" ma:root="true" ma:fieldsID="ec4940a650fe210c18776e8aba94a42b" ns2:_="" ns3:_="">
    <xsd:import namespace="3019b5fa-8b3e-4e19-b64c-2a7b8496bb4e"/>
    <xsd:import namespace="df61c5e2-b2e4-4447-8179-6bd331802d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19b5fa-8b3e-4e19-b64c-2a7b8496bb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a14c1c7-36a5-45a5-9ee9-efc887aa7c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61c5e2-b2e4-4447-8179-6bd331802de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df3f26e-6a21-4f1a-8ca0-b2cc7c81e2f9}" ma:internalName="TaxCatchAll" ma:showField="CatchAllData" ma:web="df61c5e2-b2e4-4447-8179-6bd331802d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f61c5e2-b2e4-4447-8179-6bd331802de7" xsi:nil="true"/>
    <lcf76f155ced4ddcb4097134ff3c332f xmlns="3019b5fa-8b3e-4e19-b64c-2a7b8496bb4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AA7A91-AF41-4224-8738-6E59C79D79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19b5fa-8b3e-4e19-b64c-2a7b8496bb4e"/>
    <ds:schemaRef ds:uri="df61c5e2-b2e4-4447-8179-6bd331802d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124D86-C9F6-48C6-8653-2FD466FD18C7}">
  <ds:schemaRefs>
    <ds:schemaRef ds:uri="http://schemas.microsoft.com/office/2006/metadata/properties"/>
    <ds:schemaRef ds:uri="http://schemas.microsoft.com/office/infopath/2007/PartnerControls"/>
    <ds:schemaRef ds:uri="df61c5e2-b2e4-4447-8179-6bd331802de7"/>
    <ds:schemaRef ds:uri="3019b5fa-8b3e-4e19-b64c-2a7b8496bb4e"/>
  </ds:schemaRefs>
</ds:datastoreItem>
</file>

<file path=customXml/itemProps3.xml><?xml version="1.0" encoding="utf-8"?>
<ds:datastoreItem xmlns:ds="http://schemas.openxmlformats.org/officeDocument/2006/customXml" ds:itemID="{F7EF48EB-2882-4BE6-9B9A-1377DBAA21E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35</Slides>
  <Notes>13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1_Office Theme</vt:lpstr>
      <vt:lpstr> 1. Biodiversity  A wonderful world</vt:lpstr>
      <vt:lpstr> 1. Biodiversity  Bio + Diversity = ?</vt:lpstr>
      <vt:lpstr> 1. Biodiversity   Local Biodiversity - habitats</vt:lpstr>
      <vt:lpstr> 1. Biodiversity   Local Biodiversity  - species</vt:lpstr>
      <vt:lpstr> 1. Biodiversity   Local Biodiversity – school</vt:lpstr>
      <vt:lpstr> 1. Biodiversity   Why does it matter?</vt:lpstr>
      <vt:lpstr> Our Schools Our World   Celebrating Biodiversity</vt:lpstr>
      <vt:lpstr> 1. Biodiversity  Celebrating Biodiversity</vt:lpstr>
      <vt:lpstr> Our Schools Our World   Celebrating Biodiversity</vt:lpstr>
      <vt:lpstr>  2. Biodiversity    What are the issues around Biodiversity?</vt:lpstr>
      <vt:lpstr>  2. Biodiversity    What are the issues around Biodiversity?</vt:lpstr>
      <vt:lpstr>  2. Biodiversity    What are the issues around Biodiversity?</vt:lpstr>
      <vt:lpstr>  2. Biodiversity    How is Climate Change affecting Biodiversity?</vt:lpstr>
      <vt:lpstr>  2. Biodiversity    What are the issues around Biodiversity?</vt:lpstr>
      <vt:lpstr>  3.Biodiversity   What are changemakers doing? Local</vt:lpstr>
      <vt:lpstr>  3.Biodiversity   What are changemakers doing? National</vt:lpstr>
      <vt:lpstr>  3.Biodiversity   What are changemakers doing? National</vt:lpstr>
      <vt:lpstr>  3.Biodiversity   What are changemakers doing? Global</vt:lpstr>
      <vt:lpstr>  3.Biodiversity   What are changemakers doing? Global</vt:lpstr>
      <vt:lpstr>    Our City Our World      4 -School Actions</vt:lpstr>
      <vt:lpstr>    Our City Our World      4 -School Actions</vt:lpstr>
      <vt:lpstr>    Our City Our World      4 -School Actions</vt:lpstr>
      <vt:lpstr>  4. Biodiversity   School action – which of these do we have?</vt:lpstr>
      <vt:lpstr>  4. Biodiversity   School action – which of these do we have?</vt:lpstr>
      <vt:lpstr>  4. Biodiversity   School action – which of these do we have?</vt:lpstr>
      <vt:lpstr>  4. Biodiversity   School action – which of these do we have?</vt:lpstr>
      <vt:lpstr>  4. Biodiversity   School action</vt:lpstr>
      <vt:lpstr>   Week 4 - Biodiversity    School Actions</vt:lpstr>
      <vt:lpstr>   5. Biodiversity     Individual and Family Actions</vt:lpstr>
      <vt:lpstr>   5. Biodiversity     Individual and Family Actions</vt:lpstr>
      <vt:lpstr>   5. Biodiversity     Individual and Family Actions</vt:lpstr>
      <vt:lpstr>   Week 5 - Biodiversity   Individual and Family Actions</vt:lpstr>
      <vt:lpstr>  6. Biodiversity    Celebrating Our Actions</vt:lpstr>
      <vt:lpstr>  6. Biodiversity    Celebrating Our Actions</vt:lpstr>
      <vt:lpstr>  6. Biodiversity    Celebrating Our Actions – let's keep going!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Our Schools Our World   Set up meeting</dc:title>
  <dc:creator>Katie Eberstein</dc:creator>
  <cp:revision>868</cp:revision>
  <dcterms:created xsi:type="dcterms:W3CDTF">2024-06-10T13:19:40Z</dcterms:created>
  <dcterms:modified xsi:type="dcterms:W3CDTF">2025-01-09T12:41:26Z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0x01010055576AE948F15B4E99F78E2A3DBDE559</vt:lpwstr>
  </property>
  <property fmtid="{D5CDD505-2E9C-101B-9397-08002B2CF9AE}" pid="3" name="xd_ProgID">
    <vt:lpwstr/>
  </property>
  <property fmtid="{D5CDD505-2E9C-101B-9397-08002B2CF9AE}" pid="4" name="MediaServiceImageTags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bool>false</vt:bool>
  </property>
</Properties>
</file>