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97" r:id="rId5"/>
    <p:sldId id="775" r:id="rId6"/>
    <p:sldId id="435" r:id="rId7"/>
    <p:sldId id="769" r:id="rId8"/>
    <p:sldId id="434" r:id="rId9"/>
    <p:sldId id="436" r:id="rId10"/>
    <p:sldId id="770" r:id="rId11"/>
    <p:sldId id="776" r:id="rId12"/>
    <p:sldId id="401" r:id="rId13"/>
    <p:sldId id="267" r:id="rId14"/>
    <p:sldId id="772" r:id="rId15"/>
    <p:sldId id="771" r:id="rId16"/>
    <p:sldId id="777" r:id="rId17"/>
    <p:sldId id="427" r:id="rId18"/>
    <p:sldId id="430" r:id="rId19"/>
    <p:sldId id="419" r:id="rId20"/>
    <p:sldId id="429" r:id="rId21"/>
    <p:sldId id="432" r:id="rId22"/>
    <p:sldId id="778" r:id="rId23"/>
    <p:sldId id="281" r:id="rId24"/>
    <p:sldId id="443" r:id="rId25"/>
    <p:sldId id="291" r:id="rId26"/>
    <p:sldId id="782" r:id="rId27"/>
    <p:sldId id="781" r:id="rId28"/>
    <p:sldId id="420" r:id="rId29"/>
    <p:sldId id="779" r:id="rId30"/>
    <p:sldId id="421" r:id="rId31"/>
    <p:sldId id="295" r:id="rId32"/>
    <p:sldId id="399" r:id="rId33"/>
    <p:sldId id="398"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C01"/>
    <a:srgbClr val="009C64"/>
    <a:srgbClr val="35BCDE"/>
    <a:srgbClr val="F3E731"/>
    <a:srgbClr val="16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98B77-3778-4BA9-8A86-BFEE80D3F715}" v="858" dt="2025-01-06T12:55:21.096"/>
    <p1510:client id="{F4764E49-551F-4F16-A555-3525706A1A27}" v="272" dt="2025-01-06T12:26:47.035"/>
    <p1510:client id="{FD9FC01A-800D-13B8-78EE-E953321A6A60}" v="1185" dt="2025-01-06T14:11:12.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Eberstein" userId="S::katie.eberstein@brighton-hove.gov.uk::8552068e-af68-466d-8240-da5ec5ba8e15" providerId="AD" clId="Web-{AD372F4F-CD69-51D2-6979-C29A49C17869}"/>
    <pc:docChg chg="addSld delSld modSld sldOrd">
      <pc:chgData name="Katie Eberstein" userId="S::katie.eberstein@brighton-hove.gov.uk::8552068e-af68-466d-8240-da5ec5ba8e15" providerId="AD" clId="Web-{AD372F4F-CD69-51D2-6979-C29A49C17869}" dt="2024-12-04T17:24:31.873" v="1029" actId="1076"/>
      <pc:docMkLst>
        <pc:docMk/>
      </pc:docMkLst>
      <pc:sldChg chg="modSp add">
        <pc:chgData name="Katie Eberstein" userId="S::katie.eberstein@brighton-hove.gov.uk::8552068e-af68-466d-8240-da5ec5ba8e15" providerId="AD" clId="Web-{AD372F4F-CD69-51D2-6979-C29A49C17869}" dt="2024-12-04T16:59:18.702" v="599" actId="20577"/>
        <pc:sldMkLst>
          <pc:docMk/>
          <pc:sldMk cId="0" sldId="262"/>
        </pc:sldMkLst>
      </pc:sldChg>
      <pc:sldChg chg="addSp delSp modSp add">
        <pc:chgData name="Katie Eberstein" userId="S::katie.eberstein@brighton-hove.gov.uk::8552068e-af68-466d-8240-da5ec5ba8e15" providerId="AD" clId="Web-{AD372F4F-CD69-51D2-6979-C29A49C17869}" dt="2024-12-04T16:59:48.935" v="608" actId="20577"/>
        <pc:sldMkLst>
          <pc:docMk/>
          <pc:sldMk cId="0" sldId="263"/>
        </pc:sldMkLst>
      </pc:sldChg>
      <pc:sldChg chg="addSp modSp add ord">
        <pc:chgData name="Katie Eberstein" userId="S::katie.eberstein@brighton-hove.gov.uk::8552068e-af68-466d-8240-da5ec5ba8e15" providerId="AD" clId="Web-{AD372F4F-CD69-51D2-6979-C29A49C17869}" dt="2024-12-04T17:00:05.795" v="609"/>
        <pc:sldMkLst>
          <pc:docMk/>
          <pc:sldMk cId="0" sldId="267"/>
        </pc:sldMkLst>
        <pc:spChg chg="add mod">
          <ac:chgData name="Katie Eberstein" userId="S::katie.eberstein@brighton-hove.gov.uk::8552068e-af68-466d-8240-da5ec5ba8e15" providerId="AD" clId="Web-{AD372F4F-CD69-51D2-6979-C29A49C17869}" dt="2024-12-04T16:59:10.856" v="598" actId="14100"/>
          <ac:spMkLst>
            <pc:docMk/>
            <pc:sldMk cId="0" sldId="267"/>
            <ac:spMk id="2" creationId="{798CFFA6-B72B-D2E6-73DA-B0F196F421CC}"/>
          </ac:spMkLst>
        </pc:spChg>
        <pc:spChg chg="mod">
          <ac:chgData name="Katie Eberstein" userId="S::katie.eberstein@brighton-hove.gov.uk::8552068e-af68-466d-8240-da5ec5ba8e15" providerId="AD" clId="Web-{AD372F4F-CD69-51D2-6979-C29A49C17869}" dt="2024-12-04T16:53:34.829" v="428" actId="20577"/>
          <ac:spMkLst>
            <pc:docMk/>
            <pc:sldMk cId="0" sldId="267"/>
            <ac:spMk id="313" creationId="{00000000-0000-0000-0000-000000000000}"/>
          </ac:spMkLst>
        </pc:spChg>
        <pc:spChg chg="mod">
          <ac:chgData name="Katie Eberstein" userId="S::katie.eberstein@brighton-hove.gov.uk::8552068e-af68-466d-8240-da5ec5ba8e15" providerId="AD" clId="Web-{AD372F4F-CD69-51D2-6979-C29A49C17869}" dt="2024-12-04T16:55:02.879" v="439" actId="20577"/>
          <ac:spMkLst>
            <pc:docMk/>
            <pc:sldMk cId="0" sldId="267"/>
            <ac:spMk id="314" creationId="{00000000-0000-0000-0000-000000000000}"/>
          </ac:spMkLst>
        </pc:spChg>
      </pc:sldChg>
      <pc:sldChg chg="addSp modSp">
        <pc:chgData name="Katie Eberstein" userId="S::katie.eberstein@brighton-hove.gov.uk::8552068e-af68-466d-8240-da5ec5ba8e15" providerId="AD" clId="Web-{AD372F4F-CD69-51D2-6979-C29A49C17869}" dt="2024-12-04T16:41:37.400" v="52" actId="1076"/>
        <pc:sldMkLst>
          <pc:docMk/>
          <pc:sldMk cId="1846674072" sldId="297"/>
        </pc:sldMkLst>
        <pc:spChg chg="mod">
          <ac:chgData name="Katie Eberstein" userId="S::katie.eberstein@brighton-hove.gov.uk::8552068e-af68-466d-8240-da5ec5ba8e15" providerId="AD" clId="Web-{AD372F4F-CD69-51D2-6979-C29A49C17869}" dt="2024-12-04T16:40:48.508" v="47" actId="20577"/>
          <ac:spMkLst>
            <pc:docMk/>
            <pc:sldMk cId="1846674072" sldId="297"/>
            <ac:spMk id="3" creationId="{AA9E63BE-F3F3-3F8C-13CB-942EE9EFEECF}"/>
          </ac:spMkLst>
        </pc:spChg>
        <pc:picChg chg="add mod">
          <ac:chgData name="Katie Eberstein" userId="S::katie.eberstein@brighton-hove.gov.uk::8552068e-af68-466d-8240-da5ec5ba8e15" providerId="AD" clId="Web-{AD372F4F-CD69-51D2-6979-C29A49C17869}" dt="2024-12-04T16:41:37.400" v="52" actId="1076"/>
          <ac:picMkLst>
            <pc:docMk/>
            <pc:sldMk cId="1846674072" sldId="297"/>
            <ac:picMk id="4" creationId="{7F815A2B-1900-F5FA-1733-F13557CA0699}"/>
          </ac:picMkLst>
        </pc:picChg>
      </pc:sldChg>
      <pc:sldChg chg="addSp modSp ord">
        <pc:chgData name="Katie Eberstein" userId="S::katie.eberstein@brighton-hove.gov.uk::8552068e-af68-466d-8240-da5ec5ba8e15" providerId="AD" clId="Web-{AD372F4F-CD69-51D2-6979-C29A49C17869}" dt="2024-12-04T17:06:05.619" v="652"/>
        <pc:sldMkLst>
          <pc:docMk/>
          <pc:sldMk cId="1770157552" sldId="434"/>
        </pc:sldMkLst>
        <pc:picChg chg="add mod">
          <ac:chgData name="Katie Eberstein" userId="S::katie.eberstein@brighton-hove.gov.uk::8552068e-af68-466d-8240-da5ec5ba8e15" providerId="AD" clId="Web-{AD372F4F-CD69-51D2-6979-C29A49C17869}" dt="2024-12-04T16:55:23.584" v="443" actId="14100"/>
          <ac:picMkLst>
            <pc:docMk/>
            <pc:sldMk cId="1770157552" sldId="434"/>
            <ac:picMk id="3" creationId="{ACF0981C-373B-6EFA-AE7D-E5E80D7B9649}"/>
          </ac:picMkLst>
        </pc:picChg>
      </pc:sldChg>
      <pc:sldChg chg="addSp delSp modSp">
        <pc:chgData name="Katie Eberstein" userId="S::katie.eberstein@brighton-hove.gov.uk::8552068e-af68-466d-8240-da5ec5ba8e15" providerId="AD" clId="Web-{AD372F4F-CD69-51D2-6979-C29A49C17869}" dt="2024-12-04T16:49:22.165" v="228"/>
        <pc:sldMkLst>
          <pc:docMk/>
          <pc:sldMk cId="2053932952" sldId="435"/>
        </pc:sldMkLst>
        <pc:spChg chg="mod">
          <ac:chgData name="Katie Eberstein" userId="S::katie.eberstein@brighton-hove.gov.uk::8552068e-af68-466d-8240-da5ec5ba8e15" providerId="AD" clId="Web-{AD372F4F-CD69-51D2-6979-C29A49C17869}" dt="2024-12-04T16:44:42.439" v="168" actId="20577"/>
          <ac:spMkLst>
            <pc:docMk/>
            <pc:sldMk cId="2053932952" sldId="435"/>
            <ac:spMk id="2" creationId="{55B63C31-007E-9A20-8871-D7283329D3FC}"/>
          </ac:spMkLst>
        </pc:spChg>
        <pc:picChg chg="add mod ord">
          <ac:chgData name="Katie Eberstein" userId="S::katie.eberstein@brighton-hove.gov.uk::8552068e-af68-466d-8240-da5ec5ba8e15" providerId="AD" clId="Web-{AD372F4F-CD69-51D2-6979-C29A49C17869}" dt="2024-12-04T16:48:15.600" v="189" actId="1076"/>
          <ac:picMkLst>
            <pc:docMk/>
            <pc:sldMk cId="2053932952" sldId="435"/>
            <ac:picMk id="9" creationId="{997E3E4D-3B98-FD57-0300-E24077CC92AF}"/>
          </ac:picMkLst>
        </pc:picChg>
      </pc:sldChg>
      <pc:sldChg chg="addSp delSp modSp">
        <pc:chgData name="Katie Eberstein" userId="S::katie.eberstein@brighton-hove.gov.uk::8552068e-af68-466d-8240-da5ec5ba8e15" providerId="AD" clId="Web-{AD372F4F-CD69-51D2-6979-C29A49C17869}" dt="2024-12-04T17:04:49.679" v="644" actId="20577"/>
        <pc:sldMkLst>
          <pc:docMk/>
          <pc:sldMk cId="2730927828" sldId="436"/>
        </pc:sldMkLst>
        <pc:spChg chg="mod">
          <ac:chgData name="Katie Eberstein" userId="S::katie.eberstein@brighton-hove.gov.uk::8552068e-af68-466d-8240-da5ec5ba8e15" providerId="AD" clId="Web-{AD372F4F-CD69-51D2-6979-C29A49C17869}" dt="2024-12-04T17:04:49.679" v="644" actId="20577"/>
          <ac:spMkLst>
            <pc:docMk/>
            <pc:sldMk cId="2730927828" sldId="436"/>
            <ac:spMk id="2" creationId="{55B63C31-007E-9A20-8871-D7283329D3FC}"/>
          </ac:spMkLst>
        </pc:spChg>
        <pc:picChg chg="add mod">
          <ac:chgData name="Katie Eberstein" userId="S::katie.eberstein@brighton-hove.gov.uk::8552068e-af68-466d-8240-da5ec5ba8e15" providerId="AD" clId="Web-{AD372F4F-CD69-51D2-6979-C29A49C17869}" dt="2024-12-04T17:04:25.381" v="613" actId="1076"/>
          <ac:picMkLst>
            <pc:docMk/>
            <pc:sldMk cId="2730927828" sldId="436"/>
            <ac:picMk id="4" creationId="{57263D41-1E87-5803-9136-A98258229FE7}"/>
          </ac:picMkLst>
        </pc:picChg>
      </pc:sldChg>
      <pc:sldChg chg="addSp delSp modSp">
        <pc:chgData name="Katie Eberstein" userId="S::katie.eberstein@brighton-hove.gov.uk::8552068e-af68-466d-8240-da5ec5ba8e15" providerId="AD" clId="Web-{AD372F4F-CD69-51D2-6979-C29A49C17869}" dt="2024-12-04T17:11:37.833" v="818" actId="14100"/>
        <pc:sldMkLst>
          <pc:docMk/>
          <pc:sldMk cId="1657119714" sldId="437"/>
        </pc:sldMkLst>
      </pc:sldChg>
      <pc:sldChg chg="add del">
        <pc:chgData name="Katie Eberstein" userId="S::katie.eberstein@brighton-hove.gov.uk::8552068e-af68-466d-8240-da5ec5ba8e15" providerId="AD" clId="Web-{AD372F4F-CD69-51D2-6979-C29A49C17869}" dt="2024-12-04T16:55:58.787" v="449"/>
        <pc:sldMkLst>
          <pc:docMk/>
          <pc:sldMk cId="768008807" sldId="768"/>
        </pc:sldMkLst>
      </pc:sldChg>
      <pc:sldChg chg="addSp modSp add replId addAnim">
        <pc:chgData name="Katie Eberstein" userId="S::katie.eberstein@brighton-hove.gov.uk::8552068e-af68-466d-8240-da5ec5ba8e15" providerId="AD" clId="Web-{AD372F4F-CD69-51D2-6979-C29A49C17869}" dt="2024-12-04T16:55:49.630" v="448"/>
        <pc:sldMkLst>
          <pc:docMk/>
          <pc:sldMk cId="745656816" sldId="769"/>
        </pc:sldMkLst>
        <pc:spChg chg="add mod">
          <ac:chgData name="Katie Eberstein" userId="S::katie.eberstein@brighton-hove.gov.uk::8552068e-af68-466d-8240-da5ec5ba8e15" providerId="AD" clId="Web-{AD372F4F-CD69-51D2-6979-C29A49C17869}" dt="2024-12-04T16:50:46.480" v="269" actId="20577"/>
          <ac:spMkLst>
            <pc:docMk/>
            <pc:sldMk cId="745656816" sldId="769"/>
            <ac:spMk id="15" creationId="{7013C615-5321-F30D-94C3-1911CE7B4F09}"/>
          </ac:spMkLst>
        </pc:spChg>
        <pc:spChg chg="add mod">
          <ac:chgData name="Katie Eberstein" userId="S::katie.eberstein@brighton-hove.gov.uk::8552068e-af68-466d-8240-da5ec5ba8e15" providerId="AD" clId="Web-{AD372F4F-CD69-51D2-6979-C29A49C17869}" dt="2024-12-04T16:51:51.904" v="336" actId="1076"/>
          <ac:spMkLst>
            <pc:docMk/>
            <pc:sldMk cId="745656816" sldId="769"/>
            <ac:spMk id="16" creationId="{1A8F0C9F-FF96-8BA0-62BA-37B589DE412E}"/>
          </ac:spMkLst>
        </pc:spChg>
        <pc:spChg chg="add mod">
          <ac:chgData name="Katie Eberstein" userId="S::katie.eberstein@brighton-hove.gov.uk::8552068e-af68-466d-8240-da5ec5ba8e15" providerId="AD" clId="Web-{AD372F4F-CD69-51D2-6979-C29A49C17869}" dt="2024-12-04T16:51:45.799" v="335" actId="1076"/>
          <ac:spMkLst>
            <pc:docMk/>
            <pc:sldMk cId="745656816" sldId="769"/>
            <ac:spMk id="17" creationId="{5B05B8B9-0AEC-14C4-2D53-9254B0B9EB9C}"/>
          </ac:spMkLst>
        </pc:spChg>
        <pc:spChg chg="add mod">
          <ac:chgData name="Katie Eberstein" userId="S::katie.eberstein@brighton-hove.gov.uk::8552068e-af68-466d-8240-da5ec5ba8e15" providerId="AD" clId="Web-{AD372F4F-CD69-51D2-6979-C29A49C17869}" dt="2024-12-04T16:52:06.701" v="354" actId="20577"/>
          <ac:spMkLst>
            <pc:docMk/>
            <pc:sldMk cId="745656816" sldId="769"/>
            <ac:spMk id="18" creationId="{CFD9DA4A-42DB-760A-3F63-A83D8A86AD30}"/>
          </ac:spMkLst>
        </pc:spChg>
        <pc:spChg chg="add mod">
          <ac:chgData name="Katie Eberstein" userId="S::katie.eberstein@brighton-hove.gov.uk::8552068e-af68-466d-8240-da5ec5ba8e15" providerId="AD" clId="Web-{AD372F4F-CD69-51D2-6979-C29A49C17869}" dt="2024-12-04T16:52:26.265" v="389" actId="14100"/>
          <ac:spMkLst>
            <pc:docMk/>
            <pc:sldMk cId="745656816" sldId="769"/>
            <ac:spMk id="19" creationId="{B2639DD5-D85B-24D4-2C53-790CC4CF20E8}"/>
          </ac:spMkLst>
        </pc:spChg>
        <pc:spChg chg="add mod">
          <ac:chgData name="Katie Eberstein" userId="S::katie.eberstein@brighton-hove.gov.uk::8552068e-af68-466d-8240-da5ec5ba8e15" providerId="AD" clId="Web-{AD372F4F-CD69-51D2-6979-C29A49C17869}" dt="2024-12-04T16:52:57.469" v="406" actId="20577"/>
          <ac:spMkLst>
            <pc:docMk/>
            <pc:sldMk cId="745656816" sldId="769"/>
            <ac:spMk id="20" creationId="{3AA31920-A99F-FEB3-D3F0-BE9810332FD9}"/>
          </ac:spMkLst>
        </pc:spChg>
        <pc:picChg chg="add">
          <ac:chgData name="Katie Eberstein" userId="S::katie.eberstein@brighton-hove.gov.uk::8552068e-af68-466d-8240-da5ec5ba8e15" providerId="AD" clId="Web-{AD372F4F-CD69-51D2-6979-C29A49C17869}" dt="2024-12-04T16:49:37.369" v="230"/>
          <ac:picMkLst>
            <pc:docMk/>
            <pc:sldMk cId="745656816" sldId="769"/>
            <ac:picMk id="4" creationId="{16450226-5D97-E9E7-1C9F-3B7EA47973E3}"/>
          </ac:picMkLst>
        </pc:picChg>
        <pc:picChg chg="add">
          <ac:chgData name="Katie Eberstein" userId="S::katie.eberstein@brighton-hove.gov.uk::8552068e-af68-466d-8240-da5ec5ba8e15" providerId="AD" clId="Web-{AD372F4F-CD69-51D2-6979-C29A49C17869}" dt="2024-12-04T16:49:45.119" v="231"/>
          <ac:picMkLst>
            <pc:docMk/>
            <pc:sldMk cId="745656816" sldId="769"/>
            <ac:picMk id="7" creationId="{CEBF75A8-930C-6682-DAF6-3FEF94F4DAC9}"/>
          </ac:picMkLst>
        </pc:picChg>
        <pc:picChg chg="add">
          <ac:chgData name="Katie Eberstein" userId="S::katie.eberstein@brighton-hove.gov.uk::8552068e-af68-466d-8240-da5ec5ba8e15" providerId="AD" clId="Web-{AD372F4F-CD69-51D2-6979-C29A49C17869}" dt="2024-12-04T16:49:53.041" v="232"/>
          <ac:picMkLst>
            <pc:docMk/>
            <pc:sldMk cId="745656816" sldId="769"/>
            <ac:picMk id="10" creationId="{4809220A-CA29-0D79-06E4-E8A448E8B7E2}"/>
          </ac:picMkLst>
        </pc:picChg>
        <pc:picChg chg="add">
          <ac:chgData name="Katie Eberstein" userId="S::katie.eberstein@brighton-hove.gov.uk::8552068e-af68-466d-8240-da5ec5ba8e15" providerId="AD" clId="Web-{AD372F4F-CD69-51D2-6979-C29A49C17869}" dt="2024-12-04T16:50:00.526" v="233"/>
          <ac:picMkLst>
            <pc:docMk/>
            <pc:sldMk cId="745656816" sldId="769"/>
            <ac:picMk id="12" creationId="{57609F10-DCC4-5061-E859-FAB67434259A}"/>
          </ac:picMkLst>
        </pc:picChg>
        <pc:picChg chg="add">
          <ac:chgData name="Katie Eberstein" userId="S::katie.eberstein@brighton-hove.gov.uk::8552068e-af68-466d-8240-da5ec5ba8e15" providerId="AD" clId="Web-{AD372F4F-CD69-51D2-6979-C29A49C17869}" dt="2024-12-04T16:50:08.760" v="234"/>
          <ac:picMkLst>
            <pc:docMk/>
            <pc:sldMk cId="745656816" sldId="769"/>
            <ac:picMk id="14" creationId="{FD34DA88-E02F-BA00-D33F-4F26FE2164F0}"/>
          </ac:picMkLst>
        </pc:picChg>
      </pc:sldChg>
      <pc:sldChg chg="addSp delSp modSp add replId">
        <pc:chgData name="Katie Eberstein" userId="S::katie.eberstein@brighton-hove.gov.uk::8552068e-af68-466d-8240-da5ec5ba8e15" providerId="AD" clId="Web-{AD372F4F-CD69-51D2-6979-C29A49C17869}" dt="2024-12-04T17:24:31.873" v="1029" actId="1076"/>
        <pc:sldMkLst>
          <pc:docMk/>
          <pc:sldMk cId="2978157464" sldId="770"/>
        </pc:sldMkLst>
        <pc:spChg chg="mod">
          <ac:chgData name="Katie Eberstein" userId="S::katie.eberstein@brighton-hove.gov.uk::8552068e-af68-466d-8240-da5ec5ba8e15" providerId="AD" clId="Web-{AD372F4F-CD69-51D2-6979-C29A49C17869}" dt="2024-12-04T17:13:33.742" v="829" actId="20577"/>
          <ac:spMkLst>
            <pc:docMk/>
            <pc:sldMk cId="2978157464" sldId="770"/>
            <ac:spMk id="2" creationId="{55B63C31-007E-9A20-8871-D7283329D3FC}"/>
          </ac:spMkLst>
        </pc:spChg>
      </pc:sldChg>
    </pc:docChg>
  </pc:docChgLst>
  <pc:docChgLst>
    <pc:chgData name="fionabyrne" userId="S::fionabyrne_yahoo.co.uk#ext#@brightonandhovecc.onmicrosoft.com::12e31127-826c-439f-9723-34e21cc7763f" providerId="AD" clId="Web-{9339316E-9DC0-08F0-F48B-AD45EB916F39}"/>
    <pc:docChg chg="addSld modSld">
      <pc:chgData name="fionabyrne" userId="S::fionabyrne_yahoo.co.uk#ext#@brightonandhovecc.onmicrosoft.com::12e31127-826c-439f-9723-34e21cc7763f" providerId="AD" clId="Web-{9339316E-9DC0-08F0-F48B-AD45EB916F39}" dt="2024-12-17T14:53:24.669" v="306"/>
      <pc:docMkLst>
        <pc:docMk/>
      </pc:docMkLst>
      <pc:sldChg chg="delSp">
        <pc:chgData name="fionabyrne" userId="S::fionabyrne_yahoo.co.uk#ext#@brightonandhovecc.onmicrosoft.com::12e31127-826c-439f-9723-34e21cc7763f" providerId="AD" clId="Web-{9339316E-9DC0-08F0-F48B-AD45EB916F39}" dt="2024-12-17T14:50:36.243" v="228"/>
        <pc:sldMkLst>
          <pc:docMk/>
          <pc:sldMk cId="2087548422" sldId="281"/>
        </pc:sldMkLst>
        <pc:spChg chg="del">
          <ac:chgData name="fionabyrne" userId="S::fionabyrne_yahoo.co.uk#ext#@brightonandhovecc.onmicrosoft.com::12e31127-826c-439f-9723-34e21cc7763f" providerId="AD" clId="Web-{9339316E-9DC0-08F0-F48B-AD45EB916F39}" dt="2024-12-17T14:50:36.243" v="228"/>
          <ac:spMkLst>
            <pc:docMk/>
            <pc:sldMk cId="2087548422" sldId="281"/>
            <ac:spMk id="38" creationId="{B35BF244-B514-C71D-8CC6-00FB69D2B793}"/>
          </ac:spMkLst>
        </pc:spChg>
      </pc:sldChg>
      <pc:sldChg chg="modSp">
        <pc:chgData name="fionabyrne" userId="S::fionabyrne_yahoo.co.uk#ext#@brightonandhovecc.onmicrosoft.com::12e31127-826c-439f-9723-34e21cc7763f" providerId="AD" clId="Web-{9339316E-9DC0-08F0-F48B-AD45EB916F39}" dt="2024-12-17T12:44:05.747" v="50" actId="20577"/>
        <pc:sldMkLst>
          <pc:docMk/>
          <pc:sldMk cId="3984398487" sldId="419"/>
        </pc:sldMkLst>
        <pc:spChg chg="mod">
          <ac:chgData name="fionabyrne" userId="S::fionabyrne_yahoo.co.uk#ext#@brightonandhovecc.onmicrosoft.com::12e31127-826c-439f-9723-34e21cc7763f" providerId="AD" clId="Web-{9339316E-9DC0-08F0-F48B-AD45EB916F39}" dt="2024-12-17T12:44:05.747" v="50" actId="20577"/>
          <ac:spMkLst>
            <pc:docMk/>
            <pc:sldMk cId="3984398487" sldId="419"/>
            <ac:spMk id="5" creationId="{B897ADD8-9153-51EE-DC37-29C3A2CC302B}"/>
          </ac:spMkLst>
        </pc:spChg>
      </pc:sldChg>
      <pc:sldChg chg="addSp delSp modSp">
        <pc:chgData name="fionabyrne" userId="S::fionabyrne_yahoo.co.uk#ext#@brightonandhovecc.onmicrosoft.com::12e31127-826c-439f-9723-34e21cc7763f" providerId="AD" clId="Web-{9339316E-9DC0-08F0-F48B-AD45EB916F39}" dt="2024-12-17T12:51:11.229" v="174" actId="14100"/>
        <pc:sldMkLst>
          <pc:docMk/>
          <pc:sldMk cId="2085440688" sldId="420"/>
        </pc:sldMkLst>
        <pc:spChg chg="add mod">
          <ac:chgData name="fionabyrne" userId="S::fionabyrne_yahoo.co.uk#ext#@brightonandhovecc.onmicrosoft.com::12e31127-826c-439f-9723-34e21cc7763f" providerId="AD" clId="Web-{9339316E-9DC0-08F0-F48B-AD45EB916F39}" dt="2024-12-17T12:51:11.229" v="174" actId="14100"/>
          <ac:spMkLst>
            <pc:docMk/>
            <pc:sldMk cId="2085440688" sldId="420"/>
            <ac:spMk id="4" creationId="{FD8B7A8B-51EC-5380-FD16-FC58C451702D}"/>
          </ac:spMkLst>
        </pc:spChg>
        <pc:spChg chg="mod">
          <ac:chgData name="fionabyrne" userId="S::fionabyrne_yahoo.co.uk#ext#@brightonandhovecc.onmicrosoft.com::12e31127-826c-439f-9723-34e21cc7763f" providerId="AD" clId="Web-{9339316E-9DC0-08F0-F48B-AD45EB916F39}" dt="2024-12-17T12:51:04.292" v="173" actId="1076"/>
          <ac:spMkLst>
            <pc:docMk/>
            <pc:sldMk cId="2085440688" sldId="420"/>
            <ac:spMk id="6" creationId="{CCE50059-266A-FC67-15FD-05362B23EBA2}"/>
          </ac:spMkLst>
        </pc:spChg>
        <pc:spChg chg="del">
          <ac:chgData name="fionabyrne" userId="S::fionabyrne_yahoo.co.uk#ext#@brightonandhovecc.onmicrosoft.com::12e31127-826c-439f-9723-34e21cc7763f" providerId="AD" clId="Web-{9339316E-9DC0-08F0-F48B-AD45EB916F39}" dt="2024-12-17T12:49:03.381" v="144"/>
          <ac:spMkLst>
            <pc:docMk/>
            <pc:sldMk cId="2085440688" sldId="420"/>
            <ac:spMk id="7" creationId="{A2B08E8C-2B9A-7845-0285-D795A2AF658A}"/>
          </ac:spMkLst>
        </pc:spChg>
        <pc:spChg chg="add del mod">
          <ac:chgData name="fionabyrne" userId="S::fionabyrne_yahoo.co.uk#ext#@brightonandhovecc.onmicrosoft.com::12e31127-826c-439f-9723-34e21cc7763f" providerId="AD" clId="Web-{9339316E-9DC0-08F0-F48B-AD45EB916F39}" dt="2024-12-17T12:50:45.650" v="168"/>
          <ac:spMkLst>
            <pc:docMk/>
            <pc:sldMk cId="2085440688" sldId="420"/>
            <ac:spMk id="10" creationId="{DEE22FD2-4BF0-C092-318C-F67302DFF2BF}"/>
          </ac:spMkLst>
        </pc:spChg>
        <pc:spChg chg="del">
          <ac:chgData name="fionabyrne" userId="S::fionabyrne_yahoo.co.uk#ext#@brightonandhovecc.onmicrosoft.com::12e31127-826c-439f-9723-34e21cc7763f" providerId="AD" clId="Web-{9339316E-9DC0-08F0-F48B-AD45EB916F39}" dt="2024-12-17T12:51:00.448" v="172"/>
          <ac:spMkLst>
            <pc:docMk/>
            <pc:sldMk cId="2085440688" sldId="420"/>
            <ac:spMk id="19" creationId="{F50536E2-BC90-6D68-4C17-CBBBCC379943}"/>
          </ac:spMkLst>
        </pc:spChg>
        <pc:spChg chg="del mod">
          <ac:chgData name="fionabyrne" userId="S::fionabyrne_yahoo.co.uk#ext#@brightonandhovecc.onmicrosoft.com::12e31127-826c-439f-9723-34e21cc7763f" providerId="AD" clId="Web-{9339316E-9DC0-08F0-F48B-AD45EB916F39}" dt="2024-12-17T12:48:12.145" v="134"/>
          <ac:spMkLst>
            <pc:docMk/>
            <pc:sldMk cId="2085440688" sldId="420"/>
            <ac:spMk id="21" creationId="{4C5DC487-3B6C-FB50-98AF-3308F4CF10F1}"/>
          </ac:spMkLst>
        </pc:spChg>
        <pc:spChg chg="del mod">
          <ac:chgData name="fionabyrne" userId="S::fionabyrne_yahoo.co.uk#ext#@brightonandhovecc.onmicrosoft.com::12e31127-826c-439f-9723-34e21cc7763f" providerId="AD" clId="Web-{9339316E-9DC0-08F0-F48B-AD45EB916F39}" dt="2024-12-17T12:48:45.115" v="140"/>
          <ac:spMkLst>
            <pc:docMk/>
            <pc:sldMk cId="2085440688" sldId="420"/>
            <ac:spMk id="23" creationId="{CD82EAC5-FD10-781D-F388-B693A6C73D20}"/>
          </ac:spMkLst>
        </pc:spChg>
        <pc:spChg chg="del mod">
          <ac:chgData name="fionabyrne" userId="S::fionabyrne_yahoo.co.uk#ext#@brightonandhovecc.onmicrosoft.com::12e31127-826c-439f-9723-34e21cc7763f" providerId="AD" clId="Web-{9339316E-9DC0-08F0-F48B-AD45EB916F39}" dt="2024-12-17T12:49:59.430" v="157"/>
          <ac:spMkLst>
            <pc:docMk/>
            <pc:sldMk cId="2085440688" sldId="420"/>
            <ac:spMk id="25" creationId="{B922D0A6-72DD-3112-BF6C-D09AF796F47E}"/>
          </ac:spMkLst>
        </pc:spChg>
        <pc:spChg chg="del">
          <ac:chgData name="fionabyrne" userId="S::fionabyrne_yahoo.co.uk#ext#@brightonandhovecc.onmicrosoft.com::12e31127-826c-439f-9723-34e21cc7763f" providerId="AD" clId="Web-{9339316E-9DC0-08F0-F48B-AD45EB916F39}" dt="2024-12-17T12:50:04.649" v="159"/>
          <ac:spMkLst>
            <pc:docMk/>
            <pc:sldMk cId="2085440688" sldId="420"/>
            <ac:spMk id="27" creationId="{8C62359D-6F00-2164-C10F-6C3F6BDA4ED8}"/>
          </ac:spMkLst>
        </pc:spChg>
        <pc:spChg chg="del">
          <ac:chgData name="fionabyrne" userId="S::fionabyrne_yahoo.co.uk#ext#@brightonandhovecc.onmicrosoft.com::12e31127-826c-439f-9723-34e21cc7763f" providerId="AD" clId="Web-{9339316E-9DC0-08F0-F48B-AD45EB916F39}" dt="2024-12-17T12:50:09.134" v="161"/>
          <ac:spMkLst>
            <pc:docMk/>
            <pc:sldMk cId="2085440688" sldId="420"/>
            <ac:spMk id="29" creationId="{0D0A6557-A086-361A-0943-F75764B4CEA1}"/>
          </ac:spMkLst>
        </pc:spChg>
        <pc:spChg chg="add">
          <ac:chgData name="fionabyrne" userId="S::fionabyrne_yahoo.co.uk#ext#@brightonandhovecc.onmicrosoft.com::12e31127-826c-439f-9723-34e21cc7763f" providerId="AD" clId="Web-{9339316E-9DC0-08F0-F48B-AD45EB916F39}" dt="2024-12-17T12:50:32.603" v="165"/>
          <ac:spMkLst>
            <pc:docMk/>
            <pc:sldMk cId="2085440688" sldId="420"/>
            <ac:spMk id="47" creationId="{0602AD8D-1B91-F688-AD8F-3E8395E80BC8}"/>
          </ac:spMkLst>
        </pc:spChg>
        <pc:grpChg chg="add">
          <ac:chgData name="fionabyrne" userId="S::fionabyrne_yahoo.co.uk#ext#@brightonandhovecc.onmicrosoft.com::12e31127-826c-439f-9723-34e21cc7763f" providerId="AD" clId="Web-{9339316E-9DC0-08F0-F48B-AD45EB916F39}" dt="2024-12-17T12:50:32.587" v="164"/>
          <ac:grpSpMkLst>
            <pc:docMk/>
            <pc:sldMk cId="2085440688" sldId="420"/>
            <ac:grpSpMk id="45" creationId="{081B7360-63B9-BDF8-ADEA-3FB12EEEEFDD}"/>
          </ac:grpSpMkLst>
        </pc:grpChg>
        <pc:picChg chg="del">
          <ac:chgData name="fionabyrne" userId="S::fionabyrne_yahoo.co.uk#ext#@brightonandhovecc.onmicrosoft.com::12e31127-826c-439f-9723-34e21cc7763f" providerId="AD" clId="Web-{9339316E-9DC0-08F0-F48B-AD45EB916F39}" dt="2024-12-17T12:48:28.130" v="137"/>
          <ac:picMkLst>
            <pc:docMk/>
            <pc:sldMk cId="2085440688" sldId="420"/>
            <ac:picMk id="9" creationId="{8A9C265B-91B3-EB1B-6735-E170E3CF342B}"/>
          </ac:picMkLst>
        </pc:picChg>
        <pc:picChg chg="del">
          <ac:chgData name="fionabyrne" userId="S::fionabyrne_yahoo.co.uk#ext#@brightonandhovecc.onmicrosoft.com::12e31127-826c-439f-9723-34e21cc7763f" providerId="AD" clId="Web-{9339316E-9DC0-08F0-F48B-AD45EB916F39}" dt="2024-12-17T12:48:25.958" v="136"/>
          <ac:picMkLst>
            <pc:docMk/>
            <pc:sldMk cId="2085440688" sldId="420"/>
            <ac:picMk id="11" creationId="{C92ADBF0-45E8-8717-78C9-A7F9DE42D568}"/>
          </ac:picMkLst>
        </pc:picChg>
        <pc:picChg chg="del">
          <ac:chgData name="fionabyrne" userId="S::fionabyrne_yahoo.co.uk#ext#@brightonandhovecc.onmicrosoft.com::12e31127-826c-439f-9723-34e21cc7763f" providerId="AD" clId="Web-{9339316E-9DC0-08F0-F48B-AD45EB916F39}" dt="2024-12-17T12:49:54.743" v="155"/>
          <ac:picMkLst>
            <pc:docMk/>
            <pc:sldMk cId="2085440688" sldId="420"/>
            <ac:picMk id="13" creationId="{59EF077E-6B28-EABF-7761-F6815AEBC4A3}"/>
          </ac:picMkLst>
        </pc:picChg>
        <pc:picChg chg="del">
          <ac:chgData name="fionabyrne" userId="S::fionabyrne_yahoo.co.uk#ext#@brightonandhovecc.onmicrosoft.com::12e31127-826c-439f-9723-34e21cc7763f" providerId="AD" clId="Web-{9339316E-9DC0-08F0-F48B-AD45EB916F39}" dt="2024-12-17T12:50:01.149" v="158"/>
          <ac:picMkLst>
            <pc:docMk/>
            <pc:sldMk cId="2085440688" sldId="420"/>
            <ac:picMk id="15" creationId="{5EFE4E33-D616-0BDC-98EF-62A1F1DCCFA4}"/>
          </ac:picMkLst>
        </pc:picChg>
        <pc:picChg chg="del">
          <ac:chgData name="fionabyrne" userId="S::fionabyrne_yahoo.co.uk#ext#@brightonandhovecc.onmicrosoft.com::12e31127-826c-439f-9723-34e21cc7763f" providerId="AD" clId="Web-{9339316E-9DC0-08F0-F48B-AD45EB916F39}" dt="2024-12-17T12:50:06.618" v="160"/>
          <ac:picMkLst>
            <pc:docMk/>
            <pc:sldMk cId="2085440688" sldId="420"/>
            <ac:picMk id="17" creationId="{96C28D4A-7D6D-1FBD-50F1-42BBB752E5B2}"/>
          </ac:picMkLst>
        </pc:picChg>
        <pc:picChg chg="del">
          <ac:chgData name="fionabyrne" userId="S::fionabyrne_yahoo.co.uk#ext#@brightonandhovecc.onmicrosoft.com::12e31127-826c-439f-9723-34e21cc7763f" providerId="AD" clId="Web-{9339316E-9DC0-08F0-F48B-AD45EB916F39}" dt="2024-12-17T12:49:53.180" v="154"/>
          <ac:picMkLst>
            <pc:docMk/>
            <pc:sldMk cId="2085440688" sldId="420"/>
            <ac:picMk id="33" creationId="{3239658C-4C0F-7734-E2D8-1A0F29CA5626}"/>
          </ac:picMkLst>
        </pc:picChg>
      </pc:sldChg>
      <pc:sldChg chg="modNotes">
        <pc:chgData name="fionabyrne" userId="S::fionabyrne_yahoo.co.uk#ext#@brightonandhovecc.onmicrosoft.com::12e31127-826c-439f-9723-34e21cc7763f" providerId="AD" clId="Web-{9339316E-9DC0-08F0-F48B-AD45EB916F39}" dt="2024-12-17T12:46:27.454" v="131"/>
        <pc:sldMkLst>
          <pc:docMk/>
          <pc:sldMk cId="1626102730" sldId="428"/>
        </pc:sldMkLst>
      </pc:sldChg>
      <pc:sldChg chg="delSp modSp">
        <pc:chgData name="fionabyrne" userId="S::fionabyrne_yahoo.co.uk#ext#@brightonandhovecc.onmicrosoft.com::12e31127-826c-439f-9723-34e21cc7763f" providerId="AD" clId="Web-{9339316E-9DC0-08F0-F48B-AD45EB916F39}" dt="2024-12-17T12:45:45.750" v="108" actId="1076"/>
        <pc:sldMkLst>
          <pc:docMk/>
          <pc:sldMk cId="167263372" sldId="429"/>
        </pc:sldMkLst>
        <pc:spChg chg="mod">
          <ac:chgData name="fionabyrne" userId="S::fionabyrne_yahoo.co.uk#ext#@brightonandhovecc.onmicrosoft.com::12e31127-826c-439f-9723-34e21cc7763f" providerId="AD" clId="Web-{9339316E-9DC0-08F0-F48B-AD45EB916F39}" dt="2024-12-17T12:45:42.719" v="107" actId="1076"/>
          <ac:spMkLst>
            <pc:docMk/>
            <pc:sldMk cId="167263372" sldId="429"/>
            <ac:spMk id="4" creationId="{6697C4ED-451D-2781-E20E-BD97F8131E67}"/>
          </ac:spMkLst>
        </pc:spChg>
        <pc:spChg chg="del">
          <ac:chgData name="fionabyrne" userId="S::fionabyrne_yahoo.co.uk#ext#@brightonandhovecc.onmicrosoft.com::12e31127-826c-439f-9723-34e21cc7763f" providerId="AD" clId="Web-{9339316E-9DC0-08F0-F48B-AD45EB916F39}" dt="2024-12-17T12:43:05.057" v="24"/>
          <ac:spMkLst>
            <pc:docMk/>
            <pc:sldMk cId="167263372" sldId="429"/>
            <ac:spMk id="8" creationId="{F473758C-9EF2-3784-7806-F710B33EA8C9}"/>
          </ac:spMkLst>
        </pc:spChg>
        <pc:picChg chg="mod">
          <ac:chgData name="fionabyrne" userId="S::fionabyrne_yahoo.co.uk#ext#@brightonandhovecc.onmicrosoft.com::12e31127-826c-439f-9723-34e21cc7763f" providerId="AD" clId="Web-{9339316E-9DC0-08F0-F48B-AD45EB916F39}" dt="2024-12-17T12:45:45.750" v="108" actId="1076"/>
          <ac:picMkLst>
            <pc:docMk/>
            <pc:sldMk cId="167263372" sldId="429"/>
            <ac:picMk id="3" creationId="{1BA031DB-7B50-10FD-FB45-F29CBDA141A5}"/>
          </ac:picMkLst>
        </pc:picChg>
        <pc:picChg chg="del">
          <ac:chgData name="fionabyrne" userId="S::fionabyrne_yahoo.co.uk#ext#@brightonandhovecc.onmicrosoft.com::12e31127-826c-439f-9723-34e21cc7763f" providerId="AD" clId="Web-{9339316E-9DC0-08F0-F48B-AD45EB916F39}" dt="2024-12-17T12:43:02.713" v="23"/>
          <ac:picMkLst>
            <pc:docMk/>
            <pc:sldMk cId="167263372" sldId="429"/>
            <ac:picMk id="7" creationId="{ACFE3474-C1D0-5525-8CC2-912B59DEDF16}"/>
          </ac:picMkLst>
        </pc:picChg>
      </pc:sldChg>
      <pc:sldChg chg="addSp modSp modNotes">
        <pc:chgData name="fionabyrne" userId="S::fionabyrne_yahoo.co.uk#ext#@brightonandhovecc.onmicrosoft.com::12e31127-826c-439f-9723-34e21cc7763f" providerId="AD" clId="Web-{9339316E-9DC0-08F0-F48B-AD45EB916F39}" dt="2024-12-17T12:45:16.812" v="99"/>
        <pc:sldMkLst>
          <pc:docMk/>
          <pc:sldMk cId="3789298177" sldId="430"/>
        </pc:sldMkLst>
        <pc:spChg chg="add mod">
          <ac:chgData name="fionabyrne" userId="S::fionabyrne_yahoo.co.uk#ext#@brightonandhovecc.onmicrosoft.com::12e31127-826c-439f-9723-34e21cc7763f" providerId="AD" clId="Web-{9339316E-9DC0-08F0-F48B-AD45EB916F39}" dt="2024-12-17T12:44:22.325" v="55" actId="14100"/>
          <ac:spMkLst>
            <pc:docMk/>
            <pc:sldMk cId="3789298177" sldId="430"/>
            <ac:spMk id="7" creationId="{98E946E2-E557-ACBA-1E9D-216F785008B3}"/>
          </ac:spMkLst>
        </pc:spChg>
        <pc:picChg chg="add mod">
          <ac:chgData name="fionabyrne" userId="S::fionabyrne_yahoo.co.uk#ext#@brightonandhovecc.onmicrosoft.com::12e31127-826c-439f-9723-34e21cc7763f" providerId="AD" clId="Web-{9339316E-9DC0-08F0-F48B-AD45EB916F39}" dt="2024-12-17T12:44:12.997" v="52" actId="1076"/>
          <ac:picMkLst>
            <pc:docMk/>
            <pc:sldMk cId="3789298177" sldId="430"/>
            <ac:picMk id="4" creationId="{C7D7923F-F9CA-963C-DBFB-59B6933D3B2B}"/>
          </ac:picMkLst>
        </pc:picChg>
      </pc:sldChg>
      <pc:sldChg chg="delSp">
        <pc:chgData name="fionabyrne" userId="S::fionabyrne_yahoo.co.uk#ext#@brightonandhovecc.onmicrosoft.com::12e31127-826c-439f-9723-34e21cc7763f" providerId="AD" clId="Web-{9339316E-9DC0-08F0-F48B-AD45EB916F39}" dt="2024-12-17T12:46:40.830" v="132"/>
        <pc:sldMkLst>
          <pc:docMk/>
          <pc:sldMk cId="3800184532" sldId="432"/>
        </pc:sldMkLst>
        <pc:spChg chg="del">
          <ac:chgData name="fionabyrne" userId="S::fionabyrne_yahoo.co.uk#ext#@brightonandhovecc.onmicrosoft.com::12e31127-826c-439f-9723-34e21cc7763f" providerId="AD" clId="Web-{9339316E-9DC0-08F0-F48B-AD45EB916F39}" dt="2024-12-17T12:46:40.830" v="132"/>
          <ac:spMkLst>
            <pc:docMk/>
            <pc:sldMk cId="3800184532" sldId="432"/>
            <ac:spMk id="5" creationId="{B1705ABE-8684-5953-54A9-FDBD837A5974}"/>
          </ac:spMkLst>
        </pc:spChg>
      </pc:sldChg>
      <pc:sldChg chg="addSp modSp">
        <pc:chgData name="fionabyrne" userId="S::fionabyrne_yahoo.co.uk#ext#@brightonandhovecc.onmicrosoft.com::12e31127-826c-439f-9723-34e21cc7763f" providerId="AD" clId="Web-{9339316E-9DC0-08F0-F48B-AD45EB916F39}" dt="2024-12-17T12:41:00.616" v="16" actId="20577"/>
        <pc:sldMkLst>
          <pc:docMk/>
          <pc:sldMk cId="3686078082" sldId="771"/>
        </pc:sldMkLst>
        <pc:spChg chg="mod">
          <ac:chgData name="fionabyrne" userId="S::fionabyrne_yahoo.co.uk#ext#@brightonandhovecc.onmicrosoft.com::12e31127-826c-439f-9723-34e21cc7763f" providerId="AD" clId="Web-{9339316E-9DC0-08F0-F48B-AD45EB916F39}" dt="2024-12-17T12:39:58.020" v="3" actId="1076"/>
          <ac:spMkLst>
            <pc:docMk/>
            <pc:sldMk cId="3686078082" sldId="771"/>
            <ac:spMk id="2" creationId="{798CFFA6-B72B-D2E6-73DA-B0F196F421CC}"/>
          </ac:spMkLst>
        </pc:spChg>
        <pc:spChg chg="mod">
          <ac:chgData name="fionabyrne" userId="S::fionabyrne_yahoo.co.uk#ext#@brightonandhovecc.onmicrosoft.com::12e31127-826c-439f-9723-34e21cc7763f" providerId="AD" clId="Web-{9339316E-9DC0-08F0-F48B-AD45EB916F39}" dt="2024-12-17T12:40:48.850" v="14" actId="1076"/>
          <ac:spMkLst>
            <pc:docMk/>
            <pc:sldMk cId="3686078082" sldId="771"/>
            <ac:spMk id="4" creationId="{0B3C72F5-F7DC-B5CB-0DCB-0722CB476962}"/>
          </ac:spMkLst>
        </pc:spChg>
        <pc:spChg chg="mod">
          <ac:chgData name="fionabyrne" userId="S::fionabyrne_yahoo.co.uk#ext#@brightonandhovecc.onmicrosoft.com::12e31127-826c-439f-9723-34e21cc7763f" providerId="AD" clId="Web-{9339316E-9DC0-08F0-F48B-AD45EB916F39}" dt="2024-12-17T12:41:00.616" v="16" actId="20577"/>
          <ac:spMkLst>
            <pc:docMk/>
            <pc:sldMk cId="3686078082" sldId="771"/>
            <ac:spMk id="5" creationId="{A04081C5-AE7C-F6C9-B047-860AA6F411F1}"/>
          </ac:spMkLst>
        </pc:spChg>
        <pc:spChg chg="add mod">
          <ac:chgData name="fionabyrne" userId="S::fionabyrne_yahoo.co.uk#ext#@brightonandhovecc.onmicrosoft.com::12e31127-826c-439f-9723-34e21cc7763f" providerId="AD" clId="Web-{9339316E-9DC0-08F0-F48B-AD45EB916F39}" dt="2024-12-17T12:40:35.724" v="12" actId="20577"/>
          <ac:spMkLst>
            <pc:docMk/>
            <pc:sldMk cId="3686078082" sldId="771"/>
            <ac:spMk id="6" creationId="{CF3C2B70-14D4-C3C7-6CAB-9977B6008E71}"/>
          </ac:spMkLst>
        </pc:spChg>
        <pc:spChg chg="mod">
          <ac:chgData name="fionabyrne" userId="S::fionabyrne_yahoo.co.uk#ext#@brightonandhovecc.onmicrosoft.com::12e31127-826c-439f-9723-34e21cc7763f" providerId="AD" clId="Web-{9339316E-9DC0-08F0-F48B-AD45EB916F39}" dt="2024-12-17T12:40:52.944" v="15" actId="1076"/>
          <ac:spMkLst>
            <pc:docMk/>
            <pc:sldMk cId="3686078082" sldId="771"/>
            <ac:spMk id="7" creationId="{00203A8C-89A9-6AF7-D649-1934BED356DA}"/>
          </ac:spMkLst>
        </pc:spChg>
        <pc:spChg chg="mod">
          <ac:chgData name="fionabyrne" userId="S::fionabyrne_yahoo.co.uk#ext#@brightonandhovecc.onmicrosoft.com::12e31127-826c-439f-9723-34e21cc7763f" providerId="AD" clId="Web-{9339316E-9DC0-08F0-F48B-AD45EB916F39}" dt="2024-12-17T12:40:10.739" v="5" actId="14100"/>
          <ac:spMkLst>
            <pc:docMk/>
            <pc:sldMk cId="3686078082" sldId="771"/>
            <ac:spMk id="314" creationId="{00000000-0000-0000-0000-000000000000}"/>
          </ac:spMkLst>
        </pc:spChg>
        <pc:grpChg chg="mod">
          <ac:chgData name="fionabyrne" userId="S::fionabyrne_yahoo.co.uk#ext#@brightonandhovecc.onmicrosoft.com::12e31127-826c-439f-9723-34e21cc7763f" providerId="AD" clId="Web-{9339316E-9DC0-08F0-F48B-AD45EB916F39}" dt="2024-12-17T12:39:53.254" v="2" actId="1076"/>
          <ac:grpSpMkLst>
            <pc:docMk/>
            <pc:sldMk cId="3686078082" sldId="771"/>
            <ac:grpSpMk id="315" creationId="{00000000-0000-0000-0000-000000000000}"/>
          </ac:grpSpMkLst>
        </pc:grpChg>
      </pc:sldChg>
      <pc:sldChg chg="modSp">
        <pc:chgData name="fionabyrne" userId="S::fionabyrne_yahoo.co.uk#ext#@brightonandhovecc.onmicrosoft.com::12e31127-826c-439f-9723-34e21cc7763f" providerId="AD" clId="Web-{9339316E-9DC0-08F0-F48B-AD45EB916F39}" dt="2024-12-17T12:39:48.426" v="1" actId="20577"/>
        <pc:sldMkLst>
          <pc:docMk/>
          <pc:sldMk cId="3672715500" sldId="772"/>
        </pc:sldMkLst>
        <pc:spChg chg="mod">
          <ac:chgData name="fionabyrne" userId="S::fionabyrne_yahoo.co.uk#ext#@brightonandhovecc.onmicrosoft.com::12e31127-826c-439f-9723-34e21cc7763f" providerId="AD" clId="Web-{9339316E-9DC0-08F0-F48B-AD45EB916F39}" dt="2024-12-17T12:39:48.426" v="1" actId="20577"/>
          <ac:spMkLst>
            <pc:docMk/>
            <pc:sldMk cId="3672715500" sldId="772"/>
            <ac:spMk id="4" creationId="{06E5C5B0-DEC5-175F-B44D-7383862CB0E5}"/>
          </ac:spMkLst>
        </pc:spChg>
      </pc:sldChg>
      <pc:sldChg chg="addSp delSp modSp add replId modNotes">
        <pc:chgData name="fionabyrne" userId="S::fionabyrne_yahoo.co.uk#ext#@brightonandhovecc.onmicrosoft.com::12e31127-826c-439f-9723-34e21cc7763f" providerId="AD" clId="Web-{9339316E-9DC0-08F0-F48B-AD45EB916F39}" dt="2024-12-17T14:52:56.903" v="291"/>
        <pc:sldMkLst>
          <pc:docMk/>
          <pc:sldMk cId="1724160283" sldId="773"/>
        </pc:sldMkLst>
        <pc:spChg chg="add mod">
          <ac:chgData name="fionabyrne" userId="S::fionabyrne_yahoo.co.uk#ext#@brightonandhovecc.onmicrosoft.com::12e31127-826c-439f-9723-34e21cc7763f" providerId="AD" clId="Web-{9339316E-9DC0-08F0-F48B-AD45EB916F39}" dt="2024-12-17T14:51:58.104" v="239" actId="20577"/>
          <ac:spMkLst>
            <pc:docMk/>
            <pc:sldMk cId="1724160283" sldId="773"/>
            <ac:spMk id="4" creationId="{98B5C63D-480D-2FA7-FD56-18EC74786DE8}"/>
          </ac:spMkLst>
        </pc:spChg>
        <pc:spChg chg="del mod">
          <ac:chgData name="fionabyrne" userId="S::fionabyrne_yahoo.co.uk#ext#@brightonandhovecc.onmicrosoft.com::12e31127-826c-439f-9723-34e21cc7763f" providerId="AD" clId="Web-{9339316E-9DC0-08F0-F48B-AD45EB916F39}" dt="2024-12-17T12:51:58.403" v="176"/>
          <ac:spMkLst>
            <pc:docMk/>
            <pc:sldMk cId="1724160283" sldId="773"/>
            <ac:spMk id="6" creationId="{CCE50059-266A-FC67-15FD-05362B23EBA2}"/>
          </ac:spMkLst>
        </pc:spChg>
        <pc:picChg chg="add mod">
          <ac:chgData name="fionabyrne" userId="S::fionabyrne_yahoo.co.uk#ext#@brightonandhovecc.onmicrosoft.com::12e31127-826c-439f-9723-34e21cc7763f" providerId="AD" clId="Web-{9339316E-9DC0-08F0-F48B-AD45EB916F39}" dt="2024-12-17T14:51:42.604" v="234" actId="1076"/>
          <ac:picMkLst>
            <pc:docMk/>
            <pc:sldMk cId="1724160283" sldId="773"/>
            <ac:picMk id="3" creationId="{FDAE8493-3A63-3171-D6F0-978EAE70361A}"/>
          </ac:picMkLst>
        </pc:picChg>
      </pc:sldChg>
      <pc:sldChg chg="addSp delSp modSp add replId modNotes">
        <pc:chgData name="fionabyrne" userId="S::fionabyrne_yahoo.co.uk#ext#@brightonandhovecc.onmicrosoft.com::12e31127-826c-439f-9723-34e21cc7763f" providerId="AD" clId="Web-{9339316E-9DC0-08F0-F48B-AD45EB916F39}" dt="2024-12-17T14:53:24.669" v="306"/>
        <pc:sldMkLst>
          <pc:docMk/>
          <pc:sldMk cId="2967567806" sldId="774"/>
        </pc:sldMkLst>
        <pc:spChg chg="del">
          <ac:chgData name="fionabyrne" userId="S::fionabyrne_yahoo.co.uk#ext#@brightonandhovecc.onmicrosoft.com::12e31127-826c-439f-9723-34e21cc7763f" providerId="AD" clId="Web-{9339316E-9DC0-08F0-F48B-AD45EB916F39}" dt="2024-12-17T14:50:14.289" v="225"/>
          <ac:spMkLst>
            <pc:docMk/>
            <pc:sldMk cId="2967567806" sldId="774"/>
            <ac:spMk id="28" creationId="{89024B04-1257-E4DD-D4BD-1FACA3D6D0B9}"/>
          </ac:spMkLst>
        </pc:spChg>
        <pc:spChg chg="mod">
          <ac:chgData name="fionabyrne" userId="S::fionabyrne_yahoo.co.uk#ext#@brightonandhovecc.onmicrosoft.com::12e31127-826c-439f-9723-34e21cc7763f" providerId="AD" clId="Web-{9339316E-9DC0-08F0-F48B-AD45EB916F39}" dt="2024-12-17T14:44:15.686" v="200" actId="20577"/>
          <ac:spMkLst>
            <pc:docMk/>
            <pc:sldMk cId="2967567806" sldId="774"/>
            <ac:spMk id="30" creationId="{257BE827-9CB3-E527-0E20-D286AC8ADF31}"/>
          </ac:spMkLst>
        </pc:spChg>
        <pc:spChg chg="mod">
          <ac:chgData name="fionabyrne" userId="S::fionabyrne_yahoo.co.uk#ext#@brightonandhovecc.onmicrosoft.com::12e31127-826c-439f-9723-34e21cc7763f" providerId="AD" clId="Web-{9339316E-9DC0-08F0-F48B-AD45EB916F39}" dt="2024-12-17T14:50:20.914" v="227" actId="1076"/>
          <ac:spMkLst>
            <pc:docMk/>
            <pc:sldMk cId="2967567806" sldId="774"/>
            <ac:spMk id="32" creationId="{6E355D29-B137-D1FB-8FA8-A923A8B1A13A}"/>
          </ac:spMkLst>
        </pc:spChg>
        <pc:spChg chg="del">
          <ac:chgData name="fionabyrne" userId="S::fionabyrne_yahoo.co.uk#ext#@brightonandhovecc.onmicrosoft.com::12e31127-826c-439f-9723-34e21cc7763f" providerId="AD" clId="Web-{9339316E-9DC0-08F0-F48B-AD45EB916F39}" dt="2024-12-17T14:50:11.836" v="224"/>
          <ac:spMkLst>
            <pc:docMk/>
            <pc:sldMk cId="2967567806" sldId="774"/>
            <ac:spMk id="38" creationId="{B35BF244-B514-C71D-8CC6-00FB69D2B793}"/>
          </ac:spMkLst>
        </pc:spChg>
        <pc:picChg chg="add mod">
          <ac:chgData name="fionabyrne" userId="S::fionabyrne_yahoo.co.uk#ext#@brightonandhovecc.onmicrosoft.com::12e31127-826c-439f-9723-34e21cc7763f" providerId="AD" clId="Web-{9339316E-9DC0-08F0-F48B-AD45EB916F39}" dt="2024-12-17T14:46:23.268" v="205" actId="1076"/>
          <ac:picMkLst>
            <pc:docMk/>
            <pc:sldMk cId="2967567806" sldId="774"/>
            <ac:picMk id="3" creationId="{646F0F99-F245-33A3-064F-E3E6D2E0F9BE}"/>
          </ac:picMkLst>
        </pc:picChg>
        <pc:picChg chg="add mod">
          <ac:chgData name="fionabyrne" userId="S::fionabyrne_yahoo.co.uk#ext#@brightonandhovecc.onmicrosoft.com::12e31127-826c-439f-9723-34e21cc7763f" providerId="AD" clId="Web-{9339316E-9DC0-08F0-F48B-AD45EB916F39}" dt="2024-12-17T14:50:17.008" v="226" actId="1076"/>
          <ac:picMkLst>
            <pc:docMk/>
            <pc:sldMk cId="2967567806" sldId="774"/>
            <ac:picMk id="4" creationId="{9F8DD3C9-0903-FC88-C06E-732A6F17B947}"/>
          </ac:picMkLst>
        </pc:picChg>
        <pc:picChg chg="del">
          <ac:chgData name="fionabyrne" userId="S::fionabyrne_yahoo.co.uk#ext#@brightonandhovecc.onmicrosoft.com::12e31127-826c-439f-9723-34e21cc7763f" providerId="AD" clId="Web-{9339316E-9DC0-08F0-F48B-AD45EB916F39}" dt="2024-12-17T14:46:29.752" v="206"/>
          <ac:picMkLst>
            <pc:docMk/>
            <pc:sldMk cId="2967567806" sldId="774"/>
            <ac:picMk id="16" creationId="{03FFDA65-B5D4-0B2A-1B7E-B4C551FC166B}"/>
          </ac:picMkLst>
        </pc:picChg>
        <pc:picChg chg="del">
          <ac:chgData name="fionabyrne" userId="S::fionabyrne_yahoo.co.uk#ext#@brightonandhovecc.onmicrosoft.com::12e31127-826c-439f-9723-34e21cc7763f" providerId="AD" clId="Web-{9339316E-9DC0-08F0-F48B-AD45EB916F39}" dt="2024-12-17T14:46:47.065" v="207"/>
          <ac:picMkLst>
            <pc:docMk/>
            <pc:sldMk cId="2967567806" sldId="774"/>
            <ac:picMk id="23" creationId="{A5E6485D-E1E0-DDC6-C4AB-9AE88A525A46}"/>
          </ac:picMkLst>
        </pc:picChg>
        <pc:picChg chg="del">
          <ac:chgData name="fionabyrne" userId="S::fionabyrne_yahoo.co.uk#ext#@brightonandhovecc.onmicrosoft.com::12e31127-826c-439f-9723-34e21cc7763f" providerId="AD" clId="Web-{9339316E-9DC0-08F0-F48B-AD45EB916F39}" dt="2024-12-17T14:47:25.441" v="219"/>
          <ac:picMkLst>
            <pc:docMk/>
            <pc:sldMk cId="2967567806" sldId="774"/>
            <ac:picMk id="25" creationId="{5AA02F34-9DA9-121E-7326-1925D37191E0}"/>
          </ac:picMkLst>
        </pc:picChg>
        <pc:picChg chg="del">
          <ac:chgData name="fionabyrne" userId="S::fionabyrne_yahoo.co.uk#ext#@brightonandhovecc.onmicrosoft.com::12e31127-826c-439f-9723-34e21cc7763f" providerId="AD" clId="Web-{9339316E-9DC0-08F0-F48B-AD45EB916F39}" dt="2024-12-17T14:44:18.249" v="201"/>
          <ac:picMkLst>
            <pc:docMk/>
            <pc:sldMk cId="2967567806" sldId="774"/>
            <ac:picMk id="27" creationId="{6644C1C4-BA43-6E49-C7BF-14EB67E9DB77}"/>
          </ac:picMkLst>
        </pc:picChg>
      </pc:sldChg>
    </pc:docChg>
  </pc:docChgLst>
  <pc:docChgLst>
    <pc:chgData name="Katie Eberstein" userId="S::katie.eberstein@brighton-hove.gov.uk::8552068e-af68-466d-8240-da5ec5ba8e15" providerId="AD" clId="Web-{97498B77-3778-4BA9-8A86-BFEE80D3F715}"/>
    <pc:docChg chg="addSld modSld">
      <pc:chgData name="Katie Eberstein" userId="S::katie.eberstein@brighton-hove.gov.uk::8552068e-af68-466d-8240-da5ec5ba8e15" providerId="AD" clId="Web-{97498B77-3778-4BA9-8A86-BFEE80D3F715}" dt="2025-01-06T12:55:21.096" v="546" actId="14100"/>
      <pc:docMkLst>
        <pc:docMk/>
      </pc:docMkLst>
      <pc:sldChg chg="addSp delSp modSp">
        <pc:chgData name="Katie Eberstein" userId="S::katie.eberstein@brighton-hove.gov.uk::8552068e-af68-466d-8240-da5ec5ba8e15" providerId="AD" clId="Web-{97498B77-3778-4BA9-8A86-BFEE80D3F715}" dt="2025-01-06T12:38:30.443" v="237" actId="1076"/>
        <pc:sldMkLst>
          <pc:docMk/>
          <pc:sldMk cId="0" sldId="267"/>
        </pc:sldMkLst>
        <pc:spChg chg="add del mod">
          <ac:chgData name="Katie Eberstein" userId="S::katie.eberstein@brighton-hove.gov.uk::8552068e-af68-466d-8240-da5ec5ba8e15" providerId="AD" clId="Web-{97498B77-3778-4BA9-8A86-BFEE80D3F715}" dt="2025-01-06T12:37:36.596" v="229"/>
          <ac:spMkLst>
            <pc:docMk/>
            <pc:sldMk cId="0" sldId="267"/>
            <ac:spMk id="4" creationId="{EFE6FE09-FD7E-B05B-40A5-9C3CDBEE21A7}"/>
          </ac:spMkLst>
        </pc:spChg>
        <pc:spChg chg="mod">
          <ac:chgData name="Katie Eberstein" userId="S::katie.eberstein@brighton-hove.gov.uk::8552068e-af68-466d-8240-da5ec5ba8e15" providerId="AD" clId="Web-{97498B77-3778-4BA9-8A86-BFEE80D3F715}" dt="2025-01-06T12:37:46.628" v="233" actId="20577"/>
          <ac:spMkLst>
            <pc:docMk/>
            <pc:sldMk cId="0" sldId="267"/>
            <ac:spMk id="5" creationId="{A5044FF6-3CC8-C741-1F69-586F3358FD29}"/>
          </ac:spMkLst>
        </pc:spChg>
        <pc:spChg chg="add del mod">
          <ac:chgData name="Katie Eberstein" userId="S::katie.eberstein@brighton-hove.gov.uk::8552068e-af68-466d-8240-da5ec5ba8e15" providerId="AD" clId="Web-{97498B77-3778-4BA9-8A86-BFEE80D3F715}" dt="2025-01-06T12:37:54.660" v="235"/>
          <ac:spMkLst>
            <pc:docMk/>
            <pc:sldMk cId="0" sldId="267"/>
            <ac:spMk id="8" creationId="{1D6D94AA-F531-4170-CD30-323B1B2A56A2}"/>
          </ac:spMkLst>
        </pc:spChg>
        <pc:spChg chg="del mod">
          <ac:chgData name="Katie Eberstein" userId="S::katie.eberstein@brighton-hove.gov.uk::8552068e-af68-466d-8240-da5ec5ba8e15" providerId="AD" clId="Web-{97498B77-3778-4BA9-8A86-BFEE80D3F715}" dt="2025-01-06T12:37:13.017" v="213"/>
          <ac:spMkLst>
            <pc:docMk/>
            <pc:sldMk cId="0" sldId="267"/>
            <ac:spMk id="314" creationId="{00000000-0000-0000-0000-000000000000}"/>
          </ac:spMkLst>
        </pc:spChg>
        <pc:picChg chg="mod">
          <ac:chgData name="Katie Eberstein" userId="S::katie.eberstein@brighton-hove.gov.uk::8552068e-af68-466d-8240-da5ec5ba8e15" providerId="AD" clId="Web-{97498B77-3778-4BA9-8A86-BFEE80D3F715}" dt="2025-01-06T12:38:30.443" v="237" actId="1076"/>
          <ac:picMkLst>
            <pc:docMk/>
            <pc:sldMk cId="0" sldId="267"/>
            <ac:picMk id="6" creationId="{30ACAABA-D394-BDD9-1251-68F9380EAD8F}"/>
          </ac:picMkLst>
        </pc:picChg>
      </pc:sldChg>
      <pc:sldChg chg="modSp">
        <pc:chgData name="Katie Eberstein" userId="S::katie.eberstein@brighton-hove.gov.uk::8552068e-af68-466d-8240-da5ec5ba8e15" providerId="AD" clId="Web-{97498B77-3778-4BA9-8A86-BFEE80D3F715}" dt="2025-01-06T12:35:09.965" v="161" actId="20577"/>
        <pc:sldMkLst>
          <pc:docMk/>
          <pc:sldMk cId="937031906" sldId="401"/>
        </pc:sldMkLst>
        <pc:spChg chg="mod">
          <ac:chgData name="Katie Eberstein" userId="S::katie.eberstein@brighton-hove.gov.uk::8552068e-af68-466d-8240-da5ec5ba8e15" providerId="AD" clId="Web-{97498B77-3778-4BA9-8A86-BFEE80D3F715}" dt="2025-01-06T12:35:09.965" v="161" actId="20577"/>
          <ac:spMkLst>
            <pc:docMk/>
            <pc:sldMk cId="937031906" sldId="401"/>
            <ac:spMk id="20" creationId="{42889728-4808-779E-AB57-CD6E527EE93C}"/>
          </ac:spMkLst>
        </pc:spChg>
      </pc:sldChg>
      <pc:sldChg chg="modSp">
        <pc:chgData name="Katie Eberstein" userId="S::katie.eberstein@brighton-hove.gov.uk::8552068e-af68-466d-8240-da5ec5ba8e15" providerId="AD" clId="Web-{97498B77-3778-4BA9-8A86-BFEE80D3F715}" dt="2025-01-06T12:51:50.665" v="528" actId="20577"/>
        <pc:sldMkLst>
          <pc:docMk/>
          <pc:sldMk cId="1626102730" sldId="428"/>
        </pc:sldMkLst>
        <pc:spChg chg="mod">
          <ac:chgData name="Katie Eberstein" userId="S::katie.eberstein@brighton-hove.gov.uk::8552068e-af68-466d-8240-da5ec5ba8e15" providerId="AD" clId="Web-{97498B77-3778-4BA9-8A86-BFEE80D3F715}" dt="2025-01-06T12:51:50.665" v="528" actId="20577"/>
          <ac:spMkLst>
            <pc:docMk/>
            <pc:sldMk cId="1626102730" sldId="428"/>
            <ac:spMk id="2" creationId="{55B63C31-007E-9A20-8871-D7283329D3FC}"/>
          </ac:spMkLst>
        </pc:spChg>
      </pc:sldChg>
      <pc:sldChg chg="delSp modSp">
        <pc:chgData name="Katie Eberstein" userId="S::katie.eberstein@brighton-hove.gov.uk::8552068e-af68-466d-8240-da5ec5ba8e15" providerId="AD" clId="Web-{97498B77-3778-4BA9-8A86-BFEE80D3F715}" dt="2025-01-06T12:51:30.648" v="521" actId="20577"/>
        <pc:sldMkLst>
          <pc:docMk/>
          <pc:sldMk cId="167263372" sldId="429"/>
        </pc:sldMkLst>
        <pc:spChg chg="mod">
          <ac:chgData name="Katie Eberstein" userId="S::katie.eberstein@brighton-hove.gov.uk::8552068e-af68-466d-8240-da5ec5ba8e15" providerId="AD" clId="Web-{97498B77-3778-4BA9-8A86-BFEE80D3F715}" dt="2025-01-06T12:51:30.648" v="521" actId="20577"/>
          <ac:spMkLst>
            <pc:docMk/>
            <pc:sldMk cId="167263372" sldId="429"/>
            <ac:spMk id="2" creationId="{55B63C31-007E-9A20-8871-D7283329D3FC}"/>
          </ac:spMkLst>
        </pc:spChg>
        <pc:spChg chg="del">
          <ac:chgData name="Katie Eberstein" userId="S::katie.eberstein@brighton-hove.gov.uk::8552068e-af68-466d-8240-da5ec5ba8e15" providerId="AD" clId="Web-{97498B77-3778-4BA9-8A86-BFEE80D3F715}" dt="2025-01-06T12:49:48.581" v="493"/>
          <ac:spMkLst>
            <pc:docMk/>
            <pc:sldMk cId="167263372" sldId="429"/>
            <ac:spMk id="4" creationId="{6697C4ED-451D-2781-E20E-BD97F8131E67}"/>
          </ac:spMkLst>
        </pc:spChg>
        <pc:picChg chg="mod">
          <ac:chgData name="Katie Eberstein" userId="S::katie.eberstein@brighton-hove.gov.uk::8552068e-af68-466d-8240-da5ec5ba8e15" providerId="AD" clId="Web-{97498B77-3778-4BA9-8A86-BFEE80D3F715}" dt="2025-01-06T12:50:13.817" v="495" actId="1076"/>
          <ac:picMkLst>
            <pc:docMk/>
            <pc:sldMk cId="167263372" sldId="429"/>
            <ac:picMk id="3" creationId="{1BA031DB-7B50-10FD-FB45-F29CBDA141A5}"/>
          </ac:picMkLst>
        </pc:picChg>
      </pc:sldChg>
      <pc:sldChg chg="delSp modSp">
        <pc:chgData name="Katie Eberstein" userId="S::katie.eberstein@brighton-hove.gov.uk::8552068e-af68-466d-8240-da5ec5ba8e15" providerId="AD" clId="Web-{97498B77-3778-4BA9-8A86-BFEE80D3F715}" dt="2025-01-06T12:51:06.835" v="510" actId="20577"/>
        <pc:sldMkLst>
          <pc:docMk/>
          <pc:sldMk cId="3789298177" sldId="430"/>
        </pc:sldMkLst>
        <pc:spChg chg="mod">
          <ac:chgData name="Katie Eberstein" userId="S::katie.eberstein@brighton-hove.gov.uk::8552068e-af68-466d-8240-da5ec5ba8e15" providerId="AD" clId="Web-{97498B77-3778-4BA9-8A86-BFEE80D3F715}" dt="2025-01-06T12:51:06.835" v="510" actId="20577"/>
          <ac:spMkLst>
            <pc:docMk/>
            <pc:sldMk cId="3789298177" sldId="430"/>
            <ac:spMk id="2" creationId="{55B63C31-007E-9A20-8871-D7283329D3FC}"/>
          </ac:spMkLst>
        </pc:spChg>
        <pc:spChg chg="mod">
          <ac:chgData name="Katie Eberstein" userId="S::katie.eberstein@brighton-hove.gov.uk::8552068e-af68-466d-8240-da5ec5ba8e15" providerId="AD" clId="Web-{97498B77-3778-4BA9-8A86-BFEE80D3F715}" dt="2025-01-06T12:50:31.646" v="497" actId="1076"/>
          <ac:spMkLst>
            <pc:docMk/>
            <pc:sldMk cId="3789298177" sldId="430"/>
            <ac:spMk id="7" creationId="{98E946E2-E557-ACBA-1E9D-216F785008B3}"/>
          </ac:spMkLst>
        </pc:spChg>
        <pc:picChg chg="del mod">
          <ac:chgData name="Katie Eberstein" userId="S::katie.eberstein@brighton-hove.gov.uk::8552068e-af68-466d-8240-da5ec5ba8e15" providerId="AD" clId="Web-{97498B77-3778-4BA9-8A86-BFEE80D3F715}" dt="2025-01-06T12:50:28.474" v="496"/>
          <ac:picMkLst>
            <pc:docMk/>
            <pc:sldMk cId="3789298177" sldId="430"/>
            <ac:picMk id="4" creationId="{C7D7923F-F9CA-963C-DBFB-59B6933D3B2B}"/>
          </ac:picMkLst>
        </pc:picChg>
      </pc:sldChg>
      <pc:sldChg chg="addSp modSp">
        <pc:chgData name="Katie Eberstein" userId="S::katie.eberstein@brighton-hove.gov.uk::8552068e-af68-466d-8240-da5ec5ba8e15" providerId="AD" clId="Web-{97498B77-3778-4BA9-8A86-BFEE80D3F715}" dt="2025-01-06T12:30:55.048" v="61" actId="1076"/>
        <pc:sldMkLst>
          <pc:docMk/>
          <pc:sldMk cId="1770157552" sldId="434"/>
        </pc:sldMkLst>
        <pc:spChg chg="add mod">
          <ac:chgData name="Katie Eberstein" userId="S::katie.eberstein@brighton-hove.gov.uk::8552068e-af68-466d-8240-da5ec5ba8e15" providerId="AD" clId="Web-{97498B77-3778-4BA9-8A86-BFEE80D3F715}" dt="2025-01-06T12:30:55.048" v="61" actId="1076"/>
          <ac:spMkLst>
            <pc:docMk/>
            <pc:sldMk cId="1770157552" sldId="434"/>
            <ac:spMk id="4" creationId="{2F3F5C80-5BC9-0C9C-2EEC-F72DB7D3B32E}"/>
          </ac:spMkLst>
        </pc:spChg>
        <pc:picChg chg="mod">
          <ac:chgData name="Katie Eberstein" userId="S::katie.eberstein@brighton-hove.gov.uk::8552068e-af68-466d-8240-da5ec5ba8e15" providerId="AD" clId="Web-{97498B77-3778-4BA9-8A86-BFEE80D3F715}" dt="2025-01-06T12:29:31.669" v="0" actId="14100"/>
          <ac:picMkLst>
            <pc:docMk/>
            <pc:sldMk cId="1770157552" sldId="434"/>
            <ac:picMk id="3" creationId="{ACF0981C-373B-6EFA-AE7D-E5E80D7B9649}"/>
          </ac:picMkLst>
        </pc:picChg>
      </pc:sldChg>
      <pc:sldChg chg="addSp modSp">
        <pc:chgData name="Katie Eberstein" userId="S::katie.eberstein@brighton-hove.gov.uk::8552068e-af68-466d-8240-da5ec5ba8e15" providerId="AD" clId="Web-{97498B77-3778-4BA9-8A86-BFEE80D3F715}" dt="2025-01-06T12:31:57.488" v="75" actId="1076"/>
        <pc:sldMkLst>
          <pc:docMk/>
          <pc:sldMk cId="2978157464" sldId="770"/>
        </pc:sldMkLst>
        <pc:spChg chg="mod">
          <ac:chgData name="Katie Eberstein" userId="S::katie.eberstein@brighton-hove.gov.uk::8552068e-af68-466d-8240-da5ec5ba8e15" providerId="AD" clId="Web-{97498B77-3778-4BA9-8A86-BFEE80D3F715}" dt="2025-01-06T12:31:57.488" v="75" actId="1076"/>
          <ac:spMkLst>
            <pc:docMk/>
            <pc:sldMk cId="2978157464" sldId="770"/>
            <ac:spMk id="5" creationId="{CD8B9508-C670-FEDA-E157-5B3606A3463D}"/>
          </ac:spMkLst>
        </pc:spChg>
        <pc:picChg chg="add mod">
          <ac:chgData name="Katie Eberstein" userId="S::katie.eberstein@brighton-hove.gov.uk::8552068e-af68-466d-8240-da5ec5ba8e15" providerId="AD" clId="Web-{97498B77-3778-4BA9-8A86-BFEE80D3F715}" dt="2025-01-06T12:31:43.066" v="72" actId="1076"/>
          <ac:picMkLst>
            <pc:docMk/>
            <pc:sldMk cId="2978157464" sldId="770"/>
            <ac:picMk id="3" creationId="{E13AA236-41FA-51F6-B288-6E69F552DE2F}"/>
          </ac:picMkLst>
        </pc:picChg>
      </pc:sldChg>
      <pc:sldChg chg="modSp">
        <pc:chgData name="Katie Eberstein" userId="S::katie.eberstein@brighton-hove.gov.uk::8552068e-af68-466d-8240-da5ec5ba8e15" providerId="AD" clId="Web-{97498B77-3778-4BA9-8A86-BFEE80D3F715}" dt="2025-01-06T12:48:27.390" v="443" actId="20577"/>
        <pc:sldMkLst>
          <pc:docMk/>
          <pc:sldMk cId="3686078082" sldId="771"/>
        </pc:sldMkLst>
        <pc:spChg chg="mod">
          <ac:chgData name="Katie Eberstein" userId="S::katie.eberstein@brighton-hove.gov.uk::8552068e-af68-466d-8240-da5ec5ba8e15" providerId="AD" clId="Web-{97498B77-3778-4BA9-8A86-BFEE80D3F715}" dt="2025-01-06T12:48:22.156" v="441" actId="1076"/>
          <ac:spMkLst>
            <pc:docMk/>
            <pc:sldMk cId="3686078082" sldId="771"/>
            <ac:spMk id="4" creationId="{0B3C72F5-F7DC-B5CB-0DCB-0722CB476962}"/>
          </ac:spMkLst>
        </pc:spChg>
        <pc:spChg chg="mod">
          <ac:chgData name="Katie Eberstein" userId="S::katie.eberstein@brighton-hove.gov.uk::8552068e-af68-466d-8240-da5ec5ba8e15" providerId="AD" clId="Web-{97498B77-3778-4BA9-8A86-BFEE80D3F715}" dt="2025-01-06T12:48:12.280" v="438" actId="20577"/>
          <ac:spMkLst>
            <pc:docMk/>
            <pc:sldMk cId="3686078082" sldId="771"/>
            <ac:spMk id="5" creationId="{A04081C5-AE7C-F6C9-B047-860AA6F411F1}"/>
          </ac:spMkLst>
        </pc:spChg>
        <pc:spChg chg="mod">
          <ac:chgData name="Katie Eberstein" userId="S::katie.eberstein@brighton-hove.gov.uk::8552068e-af68-466d-8240-da5ec5ba8e15" providerId="AD" clId="Web-{97498B77-3778-4BA9-8A86-BFEE80D3F715}" dt="2025-01-06T12:48:27.390" v="443" actId="20577"/>
          <ac:spMkLst>
            <pc:docMk/>
            <pc:sldMk cId="3686078082" sldId="771"/>
            <ac:spMk id="7" creationId="{00203A8C-89A9-6AF7-D649-1934BED356DA}"/>
          </ac:spMkLst>
        </pc:spChg>
      </pc:sldChg>
      <pc:sldChg chg="addSp delSp modSp">
        <pc:chgData name="Katie Eberstein" userId="S::katie.eberstein@brighton-hove.gov.uk::8552068e-af68-466d-8240-da5ec5ba8e15" providerId="AD" clId="Web-{97498B77-3778-4BA9-8A86-BFEE80D3F715}" dt="2025-01-06T12:47:42.029" v="437" actId="20577"/>
        <pc:sldMkLst>
          <pc:docMk/>
          <pc:sldMk cId="3672715500" sldId="772"/>
        </pc:sldMkLst>
        <pc:spChg chg="del">
          <ac:chgData name="Katie Eberstein" userId="S::katie.eberstein@brighton-hove.gov.uk::8552068e-af68-466d-8240-da5ec5ba8e15" providerId="AD" clId="Web-{97498B77-3778-4BA9-8A86-BFEE80D3F715}" dt="2025-01-06T12:43:34.753" v="258"/>
          <ac:spMkLst>
            <pc:docMk/>
            <pc:sldMk cId="3672715500" sldId="772"/>
            <ac:spMk id="4" creationId="{06E5C5B0-DEC5-175F-B44D-7383862CB0E5}"/>
          </ac:spMkLst>
        </pc:spChg>
        <pc:spChg chg="add del mod">
          <ac:chgData name="Katie Eberstein" userId="S::katie.eberstein@brighton-hove.gov.uk::8552068e-af68-466d-8240-da5ec5ba8e15" providerId="AD" clId="Web-{97498B77-3778-4BA9-8A86-BFEE80D3F715}" dt="2025-01-06T12:43:32.206" v="257"/>
          <ac:spMkLst>
            <pc:docMk/>
            <pc:sldMk cId="3672715500" sldId="772"/>
            <ac:spMk id="12" creationId="{2FE628A5-0CB4-2266-4B34-9476720893C4}"/>
          </ac:spMkLst>
        </pc:spChg>
        <pc:spChg chg="add mod">
          <ac:chgData name="Katie Eberstein" userId="S::katie.eberstein@brighton-hove.gov.uk::8552068e-af68-466d-8240-da5ec5ba8e15" providerId="AD" clId="Web-{97498B77-3778-4BA9-8A86-BFEE80D3F715}" dt="2025-01-06T12:47:36.732" v="434" actId="20577"/>
          <ac:spMkLst>
            <pc:docMk/>
            <pc:sldMk cId="3672715500" sldId="772"/>
            <ac:spMk id="13" creationId="{B4B6117A-167E-8936-6C31-E0177B6FF864}"/>
          </ac:spMkLst>
        </pc:spChg>
        <pc:spChg chg="add mod">
          <ac:chgData name="Katie Eberstein" userId="S::katie.eberstein@brighton-hove.gov.uk::8552068e-af68-466d-8240-da5ec5ba8e15" providerId="AD" clId="Web-{97498B77-3778-4BA9-8A86-BFEE80D3F715}" dt="2025-01-06T12:47:42.029" v="437" actId="20577"/>
          <ac:spMkLst>
            <pc:docMk/>
            <pc:sldMk cId="3672715500" sldId="772"/>
            <ac:spMk id="14" creationId="{1923BA4E-7B6D-2B34-1C5A-5DF66A7C1A5F}"/>
          </ac:spMkLst>
        </pc:spChg>
        <pc:spChg chg="del">
          <ac:chgData name="Katie Eberstein" userId="S::katie.eberstein@brighton-hove.gov.uk::8552068e-af68-466d-8240-da5ec5ba8e15" providerId="AD" clId="Web-{97498B77-3778-4BA9-8A86-BFEE80D3F715}" dt="2025-01-06T12:43:28.955" v="256"/>
          <ac:spMkLst>
            <pc:docMk/>
            <pc:sldMk cId="3672715500" sldId="772"/>
            <ac:spMk id="314" creationId="{00000000-0000-0000-0000-000000000000}"/>
          </ac:spMkLst>
        </pc:spChg>
        <pc:picChg chg="add mod">
          <ac:chgData name="Katie Eberstein" userId="S::katie.eberstein@brighton-hove.gov.uk::8552068e-af68-466d-8240-da5ec5ba8e15" providerId="AD" clId="Web-{97498B77-3778-4BA9-8A86-BFEE80D3F715}" dt="2025-01-06T12:40:27.135" v="245" actId="1076"/>
          <ac:picMkLst>
            <pc:docMk/>
            <pc:sldMk cId="3672715500" sldId="772"/>
            <ac:picMk id="2" creationId="{C4F9CF10-1CBF-E1AE-B985-42F18A830ABD}"/>
          </ac:picMkLst>
        </pc:picChg>
        <pc:picChg chg="add mod">
          <ac:chgData name="Katie Eberstein" userId="S::katie.eberstein@brighton-hove.gov.uk::8552068e-af68-466d-8240-da5ec5ba8e15" providerId="AD" clId="Web-{97498B77-3778-4BA9-8A86-BFEE80D3F715}" dt="2025-01-06T12:43:45.190" v="261" actId="1076"/>
          <ac:picMkLst>
            <pc:docMk/>
            <pc:sldMk cId="3672715500" sldId="772"/>
            <ac:picMk id="5" creationId="{E6478DEB-0218-320E-1124-C987FDF51CAA}"/>
          </ac:picMkLst>
        </pc:picChg>
        <pc:picChg chg="add del mod">
          <ac:chgData name="Katie Eberstein" userId="S::katie.eberstein@brighton-hove.gov.uk::8552068e-af68-466d-8240-da5ec5ba8e15" providerId="AD" clId="Web-{97498B77-3778-4BA9-8A86-BFEE80D3F715}" dt="2025-01-06T12:41:07.699" v="249"/>
          <ac:picMkLst>
            <pc:docMk/>
            <pc:sldMk cId="3672715500" sldId="772"/>
            <ac:picMk id="6" creationId="{1F3E93B0-074C-9F66-6B09-310425BEA43F}"/>
          </ac:picMkLst>
        </pc:picChg>
        <pc:picChg chg="add mod">
          <ac:chgData name="Katie Eberstein" userId="S::katie.eberstein@brighton-hove.gov.uk::8552068e-af68-466d-8240-da5ec5ba8e15" providerId="AD" clId="Web-{97498B77-3778-4BA9-8A86-BFEE80D3F715}" dt="2025-01-06T12:46:27.963" v="367" actId="14100"/>
          <ac:picMkLst>
            <pc:docMk/>
            <pc:sldMk cId="3672715500" sldId="772"/>
            <ac:picMk id="7" creationId="{E880AB7D-5318-E5DA-6238-F5979776F169}"/>
          </ac:picMkLst>
        </pc:picChg>
        <pc:picChg chg="add mod">
          <ac:chgData name="Katie Eberstein" userId="S::katie.eberstein@brighton-hove.gov.uk::8552068e-af68-466d-8240-da5ec5ba8e15" providerId="AD" clId="Web-{97498B77-3778-4BA9-8A86-BFEE80D3F715}" dt="2025-01-06T12:46:48.558" v="380" actId="1076"/>
          <ac:picMkLst>
            <pc:docMk/>
            <pc:sldMk cId="3672715500" sldId="772"/>
            <ac:picMk id="8" creationId="{71920FD2-FB60-5AE4-00C4-B6D985BF17AF}"/>
          </ac:picMkLst>
        </pc:picChg>
        <pc:picChg chg="add mod">
          <ac:chgData name="Katie Eberstein" userId="S::katie.eberstein@brighton-hove.gov.uk::8552068e-af68-466d-8240-da5ec5ba8e15" providerId="AD" clId="Web-{97498B77-3778-4BA9-8A86-BFEE80D3F715}" dt="2025-01-06T12:44:17.942" v="272" actId="1076"/>
          <ac:picMkLst>
            <pc:docMk/>
            <pc:sldMk cId="3672715500" sldId="772"/>
            <ac:picMk id="9" creationId="{1778C2AE-4401-1EC5-4503-9A9B0890F67E}"/>
          </ac:picMkLst>
        </pc:picChg>
        <pc:picChg chg="add del mod">
          <ac:chgData name="Katie Eberstein" userId="S::katie.eberstein@brighton-hove.gov.uk::8552068e-af68-466d-8240-da5ec5ba8e15" providerId="AD" clId="Web-{97498B77-3778-4BA9-8A86-BFEE80D3F715}" dt="2025-01-06T12:46:21.400" v="365"/>
          <ac:picMkLst>
            <pc:docMk/>
            <pc:sldMk cId="3672715500" sldId="772"/>
            <ac:picMk id="10" creationId="{80FCC1D6-AA02-F2DD-5E20-427A27427F54}"/>
          </ac:picMkLst>
        </pc:picChg>
        <pc:picChg chg="add mod">
          <ac:chgData name="Katie Eberstein" userId="S::katie.eberstein@brighton-hove.gov.uk::8552068e-af68-466d-8240-da5ec5ba8e15" providerId="AD" clId="Web-{97498B77-3778-4BA9-8A86-BFEE80D3F715}" dt="2025-01-06T12:47:27.950" v="410" actId="1076"/>
          <ac:picMkLst>
            <pc:docMk/>
            <pc:sldMk cId="3672715500" sldId="772"/>
            <ac:picMk id="15" creationId="{FA1694CB-3E6F-235A-8292-18E51D1404D3}"/>
          </ac:picMkLst>
        </pc:picChg>
      </pc:sldChg>
      <pc:sldChg chg="addSp delSp modSp add replId">
        <pc:chgData name="Katie Eberstein" userId="S::katie.eberstein@brighton-hove.gov.uk::8552068e-af68-466d-8240-da5ec5ba8e15" providerId="AD" clId="Web-{97498B77-3778-4BA9-8A86-BFEE80D3F715}" dt="2025-01-06T12:34:49.511" v="159" actId="20577"/>
        <pc:sldMkLst>
          <pc:docMk/>
          <pc:sldMk cId="3354607628" sldId="776"/>
        </pc:sldMkLst>
        <pc:spChg chg="mod">
          <ac:chgData name="Katie Eberstein" userId="S::katie.eberstein@brighton-hove.gov.uk::8552068e-af68-466d-8240-da5ec5ba8e15" providerId="AD" clId="Web-{97498B77-3778-4BA9-8A86-BFEE80D3F715}" dt="2025-01-06T12:34:49.511" v="159" actId="20577"/>
          <ac:spMkLst>
            <pc:docMk/>
            <pc:sldMk cId="3354607628" sldId="776"/>
            <ac:spMk id="20" creationId="{42889728-4808-779E-AB57-CD6E527EE93C}"/>
          </ac:spMkLst>
        </pc:spChg>
        <pc:picChg chg="add del mod">
          <ac:chgData name="Katie Eberstein" userId="S::katie.eberstein@brighton-hove.gov.uk::8552068e-af68-466d-8240-da5ec5ba8e15" providerId="AD" clId="Web-{97498B77-3778-4BA9-8A86-BFEE80D3F715}" dt="2025-01-06T12:34:00.353" v="151"/>
          <ac:picMkLst>
            <pc:docMk/>
            <pc:sldMk cId="3354607628" sldId="776"/>
            <ac:picMk id="3" creationId="{DBB7AFB1-BB2C-3BF9-3534-90E8C20696B9}"/>
          </ac:picMkLst>
        </pc:picChg>
        <pc:picChg chg="add mod">
          <ac:chgData name="Katie Eberstein" userId="S::katie.eberstein@brighton-hove.gov.uk::8552068e-af68-466d-8240-da5ec5ba8e15" providerId="AD" clId="Web-{97498B77-3778-4BA9-8A86-BFEE80D3F715}" dt="2025-01-06T12:34:31.292" v="155" actId="1076"/>
          <ac:picMkLst>
            <pc:docMk/>
            <pc:sldMk cId="3354607628" sldId="776"/>
            <ac:picMk id="4" creationId="{024BCC9A-D366-9781-E2FF-66DD684E49C7}"/>
          </ac:picMkLst>
        </pc:picChg>
        <pc:picChg chg="del">
          <ac:chgData name="Katie Eberstein" userId="S::katie.eberstein@brighton-hove.gov.uk::8552068e-af68-466d-8240-da5ec5ba8e15" providerId="AD" clId="Web-{97498B77-3778-4BA9-8A86-BFEE80D3F715}" dt="2025-01-06T12:32:30.568" v="77"/>
          <ac:picMkLst>
            <pc:docMk/>
            <pc:sldMk cId="3354607628" sldId="776"/>
            <ac:picMk id="5" creationId="{F0EB74A8-D1EE-0908-41C3-0268268AF10D}"/>
          </ac:picMkLst>
        </pc:picChg>
        <pc:picChg chg="del">
          <ac:chgData name="Katie Eberstein" userId="S::katie.eberstein@brighton-hove.gov.uk::8552068e-af68-466d-8240-da5ec5ba8e15" providerId="AD" clId="Web-{97498B77-3778-4BA9-8A86-BFEE80D3F715}" dt="2025-01-06T12:33:05.866" v="146"/>
          <ac:picMkLst>
            <pc:docMk/>
            <pc:sldMk cId="3354607628" sldId="776"/>
            <ac:picMk id="15" creationId="{170CFF57-F52F-0225-65C5-86B2DFE960C2}"/>
          </ac:picMkLst>
        </pc:picChg>
        <pc:picChg chg="del">
          <ac:chgData name="Katie Eberstein" userId="S::katie.eberstein@brighton-hove.gov.uk::8552068e-af68-466d-8240-da5ec5ba8e15" providerId="AD" clId="Web-{97498B77-3778-4BA9-8A86-BFEE80D3F715}" dt="2025-01-06T12:33:06.429" v="147"/>
          <ac:picMkLst>
            <pc:docMk/>
            <pc:sldMk cId="3354607628" sldId="776"/>
            <ac:picMk id="17" creationId="{F2F12711-3203-AE7F-98A9-E805F811ADC5}"/>
          </ac:picMkLst>
        </pc:picChg>
      </pc:sldChg>
      <pc:sldChg chg="addSp delSp modSp add replId">
        <pc:chgData name="Katie Eberstein" userId="S::katie.eberstein@brighton-hove.gov.uk::8552068e-af68-466d-8240-da5ec5ba8e15" providerId="AD" clId="Web-{97498B77-3778-4BA9-8A86-BFEE80D3F715}" dt="2025-01-06T12:55:21.096" v="546" actId="14100"/>
        <pc:sldMkLst>
          <pc:docMk/>
          <pc:sldMk cId="2584519409" sldId="777"/>
        </pc:sldMkLst>
        <pc:spChg chg="del mod">
          <ac:chgData name="Katie Eberstein" userId="S::katie.eberstein@brighton-hove.gov.uk::8552068e-af68-466d-8240-da5ec5ba8e15" providerId="AD" clId="Web-{97498B77-3778-4BA9-8A86-BFEE80D3F715}" dt="2025-01-06T12:55:03.720" v="543"/>
          <ac:spMkLst>
            <pc:docMk/>
            <pc:sldMk cId="2584519409" sldId="777"/>
            <ac:spMk id="2" creationId="{798CFFA6-B72B-D2E6-73DA-B0F196F421CC}"/>
          </ac:spMkLst>
        </pc:spChg>
        <pc:spChg chg="del">
          <ac:chgData name="Katie Eberstein" userId="S::katie.eberstein@brighton-hove.gov.uk::8552068e-af68-466d-8240-da5ec5ba8e15" providerId="AD" clId="Web-{97498B77-3778-4BA9-8A86-BFEE80D3F715}" dt="2025-01-06T12:54:48.766" v="536"/>
          <ac:spMkLst>
            <pc:docMk/>
            <pc:sldMk cId="2584519409" sldId="777"/>
            <ac:spMk id="4" creationId="{0B3C72F5-F7DC-B5CB-0DCB-0722CB476962}"/>
          </ac:spMkLst>
        </pc:spChg>
        <pc:spChg chg="del">
          <ac:chgData name="Katie Eberstein" userId="S::katie.eberstein@brighton-hove.gov.uk::8552068e-af68-466d-8240-da5ec5ba8e15" providerId="AD" clId="Web-{97498B77-3778-4BA9-8A86-BFEE80D3F715}" dt="2025-01-06T12:54:43.203" v="534"/>
          <ac:spMkLst>
            <pc:docMk/>
            <pc:sldMk cId="2584519409" sldId="777"/>
            <ac:spMk id="5" creationId="{A04081C5-AE7C-F6C9-B047-860AA6F411F1}"/>
          </ac:spMkLst>
        </pc:spChg>
        <pc:spChg chg="del">
          <ac:chgData name="Katie Eberstein" userId="S::katie.eberstein@brighton-hove.gov.uk::8552068e-af68-466d-8240-da5ec5ba8e15" providerId="AD" clId="Web-{97498B77-3778-4BA9-8A86-BFEE80D3F715}" dt="2025-01-06T12:54:47.485" v="535"/>
          <ac:spMkLst>
            <pc:docMk/>
            <pc:sldMk cId="2584519409" sldId="777"/>
            <ac:spMk id="6" creationId="{CF3C2B70-14D4-C3C7-6CAB-9977B6008E71}"/>
          </ac:spMkLst>
        </pc:spChg>
        <pc:spChg chg="del">
          <ac:chgData name="Katie Eberstein" userId="S::katie.eberstein@brighton-hove.gov.uk::8552068e-af68-466d-8240-da5ec5ba8e15" providerId="AD" clId="Web-{97498B77-3778-4BA9-8A86-BFEE80D3F715}" dt="2025-01-06T12:54:50.657" v="537"/>
          <ac:spMkLst>
            <pc:docMk/>
            <pc:sldMk cId="2584519409" sldId="777"/>
            <ac:spMk id="7" creationId="{00203A8C-89A9-6AF7-D649-1934BED356DA}"/>
          </ac:spMkLst>
        </pc:spChg>
        <pc:spChg chg="add del mod">
          <ac:chgData name="Katie Eberstein" userId="S::katie.eberstein@brighton-hove.gov.uk::8552068e-af68-466d-8240-da5ec5ba8e15" providerId="AD" clId="Web-{97498B77-3778-4BA9-8A86-BFEE80D3F715}" dt="2025-01-06T12:54:40.703" v="533"/>
          <ac:spMkLst>
            <pc:docMk/>
            <pc:sldMk cId="2584519409" sldId="777"/>
            <ac:spMk id="9" creationId="{7DABAB35-4AFC-A9E9-0131-459FD7BE39CD}"/>
          </ac:spMkLst>
        </pc:spChg>
        <pc:spChg chg="del mod">
          <ac:chgData name="Katie Eberstein" userId="S::katie.eberstein@brighton-hove.gov.uk::8552068e-af68-466d-8240-da5ec5ba8e15" providerId="AD" clId="Web-{97498B77-3778-4BA9-8A86-BFEE80D3F715}" dt="2025-01-06T12:54:38.500" v="532"/>
          <ac:spMkLst>
            <pc:docMk/>
            <pc:sldMk cId="2584519409" sldId="777"/>
            <ac:spMk id="314" creationId="{00000000-0000-0000-0000-000000000000}"/>
          </ac:spMkLst>
        </pc:spChg>
        <pc:grpChg chg="del">
          <ac:chgData name="Katie Eberstein" userId="S::katie.eberstein@brighton-hove.gov.uk::8552068e-af68-466d-8240-da5ec5ba8e15" providerId="AD" clId="Web-{97498B77-3778-4BA9-8A86-BFEE80D3F715}" dt="2025-01-06T12:54:52.126" v="538"/>
          <ac:grpSpMkLst>
            <pc:docMk/>
            <pc:sldMk cId="2584519409" sldId="777"/>
            <ac:grpSpMk id="315" creationId="{00000000-0000-0000-0000-000000000000}"/>
          </ac:grpSpMkLst>
        </pc:grpChg>
        <pc:picChg chg="add mod">
          <ac:chgData name="Katie Eberstein" userId="S::katie.eberstein@brighton-hove.gov.uk::8552068e-af68-466d-8240-da5ec5ba8e15" providerId="AD" clId="Web-{97498B77-3778-4BA9-8A86-BFEE80D3F715}" dt="2025-01-06T12:55:21.096" v="546" actId="14100"/>
          <ac:picMkLst>
            <pc:docMk/>
            <pc:sldMk cId="2584519409" sldId="777"/>
            <ac:picMk id="11" creationId="{35A06018-04C0-A338-6997-A0C0056BEEC0}"/>
          </ac:picMkLst>
        </pc:picChg>
      </pc:sldChg>
    </pc:docChg>
  </pc:docChgLst>
  <pc:docChgLst>
    <pc:chgData name="fionabyrne" userId="S::fionabyrne_yahoo.co.uk#ext#@brightonandhovecc.onmicrosoft.com::12e31127-826c-439f-9723-34e21cc7763f" providerId="AD" clId="Web-{20BE009F-380F-0744-FF7D-DF68CB7D6DC1}"/>
    <pc:docChg chg="addSld delSld modSld">
      <pc:chgData name="fionabyrne" userId="S::fionabyrne_yahoo.co.uk#ext#@brightonandhovecc.onmicrosoft.com::12e31127-826c-439f-9723-34e21cc7763f" providerId="AD" clId="Web-{20BE009F-380F-0744-FF7D-DF68CB7D6DC1}" dt="2024-12-15T16:46:52.270" v="1245" actId="20577"/>
      <pc:docMkLst>
        <pc:docMk/>
      </pc:docMkLst>
      <pc:sldChg chg="addSp delSp modSp modNotes">
        <pc:chgData name="fionabyrne" userId="S::fionabyrne_yahoo.co.uk#ext#@brightonandhovecc.onmicrosoft.com::12e31127-826c-439f-9723-34e21cc7763f" providerId="AD" clId="Web-{20BE009F-380F-0744-FF7D-DF68CB7D6DC1}" dt="2024-12-15T15:12:29.888" v="1021"/>
        <pc:sldMkLst>
          <pc:docMk/>
          <pc:sldMk cId="0" sldId="267"/>
        </pc:sldMkLst>
        <pc:spChg chg="del mod">
          <ac:chgData name="fionabyrne" userId="S::fionabyrne_yahoo.co.uk#ext#@brightonandhovecc.onmicrosoft.com::12e31127-826c-439f-9723-34e21cc7763f" providerId="AD" clId="Web-{20BE009F-380F-0744-FF7D-DF68CB7D6DC1}" dt="2024-12-15T14:58:27.880" v="850"/>
          <ac:spMkLst>
            <pc:docMk/>
            <pc:sldMk cId="0" sldId="267"/>
            <ac:spMk id="2" creationId="{798CFFA6-B72B-D2E6-73DA-B0F196F421CC}"/>
          </ac:spMkLst>
        </pc:spChg>
        <pc:spChg chg="add del mod">
          <ac:chgData name="fionabyrne" userId="S::fionabyrne_yahoo.co.uk#ext#@brightonandhovecc.onmicrosoft.com::12e31127-826c-439f-9723-34e21cc7763f" providerId="AD" clId="Web-{20BE009F-380F-0744-FF7D-DF68CB7D6DC1}" dt="2024-12-15T15:10:06.556" v="966"/>
          <ac:spMkLst>
            <pc:docMk/>
            <pc:sldMk cId="0" sldId="267"/>
            <ac:spMk id="4" creationId="{120328E6-0F70-93DA-6740-C6A652C5A603}"/>
          </ac:spMkLst>
        </pc:spChg>
        <pc:spChg chg="add mod">
          <ac:chgData name="fionabyrne" userId="S::fionabyrne_yahoo.co.uk#ext#@brightonandhovecc.onmicrosoft.com::12e31127-826c-439f-9723-34e21cc7763f" providerId="AD" clId="Web-{20BE009F-380F-0744-FF7D-DF68CB7D6DC1}" dt="2024-12-15T15:03:06.028" v="926" actId="1076"/>
          <ac:spMkLst>
            <pc:docMk/>
            <pc:sldMk cId="0" sldId="267"/>
            <ac:spMk id="5" creationId="{A5044FF6-3CC8-C741-1F69-586F3358FD29}"/>
          </ac:spMkLst>
        </pc:spChg>
        <pc:spChg chg="mod">
          <ac:chgData name="fionabyrne" userId="S::fionabyrne_yahoo.co.uk#ext#@brightonandhovecc.onmicrosoft.com::12e31127-826c-439f-9723-34e21cc7763f" providerId="AD" clId="Web-{20BE009F-380F-0744-FF7D-DF68CB7D6DC1}" dt="2024-12-15T14:59:33.928" v="863" actId="20577"/>
          <ac:spMkLst>
            <pc:docMk/>
            <pc:sldMk cId="0" sldId="267"/>
            <ac:spMk id="313" creationId="{00000000-0000-0000-0000-000000000000}"/>
          </ac:spMkLst>
        </pc:spChg>
        <pc:spChg chg="mod">
          <ac:chgData name="fionabyrne" userId="S::fionabyrne_yahoo.co.uk#ext#@brightonandhovecc.onmicrosoft.com::12e31127-826c-439f-9723-34e21cc7763f" providerId="AD" clId="Web-{20BE009F-380F-0744-FF7D-DF68CB7D6DC1}" dt="2024-12-15T15:10:32.182" v="972" actId="14100"/>
          <ac:spMkLst>
            <pc:docMk/>
            <pc:sldMk cId="0" sldId="267"/>
            <ac:spMk id="314" creationId="{00000000-0000-0000-0000-000000000000}"/>
          </ac:spMkLst>
        </pc:spChg>
        <pc:grpChg chg="del">
          <ac:chgData name="fionabyrne" userId="S::fionabyrne_yahoo.co.uk#ext#@brightonandhovecc.onmicrosoft.com::12e31127-826c-439f-9723-34e21cc7763f" providerId="AD" clId="Web-{20BE009F-380F-0744-FF7D-DF68CB7D6DC1}" dt="2024-12-15T14:57:29.425" v="819"/>
          <ac:grpSpMkLst>
            <pc:docMk/>
            <pc:sldMk cId="0" sldId="267"/>
            <ac:grpSpMk id="315" creationId="{00000000-0000-0000-0000-000000000000}"/>
          </ac:grpSpMkLst>
        </pc:grpChg>
        <pc:picChg chg="add mod">
          <ac:chgData name="fionabyrne" userId="S::fionabyrne_yahoo.co.uk#ext#@brightonandhovecc.onmicrosoft.com::12e31127-826c-439f-9723-34e21cc7763f" providerId="AD" clId="Web-{20BE009F-380F-0744-FF7D-DF68CB7D6DC1}" dt="2024-12-15T15:03:08.669" v="927" actId="1076"/>
          <ac:picMkLst>
            <pc:docMk/>
            <pc:sldMk cId="0" sldId="267"/>
            <ac:picMk id="6" creationId="{30ACAABA-D394-BDD9-1251-68F9380EAD8F}"/>
          </ac:picMkLst>
        </pc:picChg>
      </pc:sldChg>
      <pc:sldChg chg="addSp delSp modSp">
        <pc:chgData name="fionabyrne" userId="S::fionabyrne_yahoo.co.uk#ext#@brightonandhovecc.onmicrosoft.com::12e31127-826c-439f-9723-34e21cc7763f" providerId="AD" clId="Web-{20BE009F-380F-0744-FF7D-DF68CB7D6DC1}" dt="2024-12-15T14:53:46.278" v="770" actId="1076"/>
        <pc:sldMkLst>
          <pc:docMk/>
          <pc:sldMk cId="2087548422" sldId="281"/>
        </pc:sldMkLst>
        <pc:spChg chg="add del">
          <ac:chgData name="fionabyrne" userId="S::fionabyrne_yahoo.co.uk#ext#@brightonandhovecc.onmicrosoft.com::12e31127-826c-439f-9723-34e21cc7763f" providerId="AD" clId="Web-{20BE009F-380F-0744-FF7D-DF68CB7D6DC1}" dt="2024-12-15T14:48:26.581" v="630"/>
          <ac:spMkLst>
            <pc:docMk/>
            <pc:sldMk cId="2087548422" sldId="281"/>
            <ac:spMk id="5" creationId="{55B63C31-007E-9A20-8871-D7283329D3FC}"/>
          </ac:spMkLst>
        </pc:spChg>
        <pc:spChg chg="add del">
          <ac:chgData name="fionabyrne" userId="S::fionabyrne_yahoo.co.uk#ext#@brightonandhovecc.onmicrosoft.com::12e31127-826c-439f-9723-34e21cc7763f" providerId="AD" clId="Web-{20BE009F-380F-0744-FF7D-DF68CB7D6DC1}" dt="2024-12-15T14:48:26.581" v="630"/>
          <ac:spMkLst>
            <pc:docMk/>
            <pc:sldMk cId="2087548422" sldId="281"/>
            <ac:spMk id="7" creationId="{0D96EBE7-9BF0-72A1-5608-0F1201BB05E6}"/>
          </ac:spMkLst>
        </pc:spChg>
        <pc:spChg chg="del mod">
          <ac:chgData name="fionabyrne" userId="S::fionabyrne_yahoo.co.uk#ext#@brightonandhovecc.onmicrosoft.com::12e31127-826c-439f-9723-34e21cc7763f" providerId="AD" clId="Web-{20BE009F-380F-0744-FF7D-DF68CB7D6DC1}" dt="2024-12-15T14:49:01.676" v="647"/>
          <ac:spMkLst>
            <pc:docMk/>
            <pc:sldMk cId="2087548422" sldId="281"/>
            <ac:spMk id="8" creationId="{3F55AC80-BB73-ED1E-73F4-BFCD7EA58974}"/>
          </ac:spMkLst>
        </pc:spChg>
        <pc:spChg chg="add del">
          <ac:chgData name="fionabyrne" userId="S::fionabyrne_yahoo.co.uk#ext#@brightonandhovecc.onmicrosoft.com::12e31127-826c-439f-9723-34e21cc7763f" providerId="AD" clId="Web-{20BE009F-380F-0744-FF7D-DF68CB7D6DC1}" dt="2024-12-15T14:48:51.738" v="645"/>
          <ac:spMkLst>
            <pc:docMk/>
            <pc:sldMk cId="2087548422" sldId="281"/>
            <ac:spMk id="12" creationId="{D40993A7-1C7F-273F-B32D-F01F0AE019CD}"/>
          </ac:spMkLst>
        </pc:spChg>
        <pc:spChg chg="add">
          <ac:chgData name="fionabyrne" userId="S::fionabyrne_yahoo.co.uk#ext#@brightonandhovecc.onmicrosoft.com::12e31127-826c-439f-9723-34e21cc7763f" providerId="AD" clId="Web-{20BE009F-380F-0744-FF7D-DF68CB7D6DC1}" dt="2024-12-15T14:48:45.488" v="639"/>
          <ac:spMkLst>
            <pc:docMk/>
            <pc:sldMk cId="2087548422" sldId="281"/>
            <ac:spMk id="28" creationId="{89024B04-1257-E4DD-D4BD-1FACA3D6D0B9}"/>
          </ac:spMkLst>
        </pc:spChg>
        <pc:spChg chg="add">
          <ac:chgData name="fionabyrne" userId="S::fionabyrne_yahoo.co.uk#ext#@brightonandhovecc.onmicrosoft.com::12e31127-826c-439f-9723-34e21cc7763f" providerId="AD" clId="Web-{20BE009F-380F-0744-FF7D-DF68CB7D6DC1}" dt="2024-12-15T14:48:45.504" v="640"/>
          <ac:spMkLst>
            <pc:docMk/>
            <pc:sldMk cId="2087548422" sldId="281"/>
            <ac:spMk id="30" creationId="{257BE827-9CB3-E527-0E20-D286AC8ADF31}"/>
          </ac:spMkLst>
        </pc:spChg>
        <pc:spChg chg="add">
          <ac:chgData name="fionabyrne" userId="S::fionabyrne_yahoo.co.uk#ext#@brightonandhovecc.onmicrosoft.com::12e31127-826c-439f-9723-34e21cc7763f" providerId="AD" clId="Web-{20BE009F-380F-0744-FF7D-DF68CB7D6DC1}" dt="2024-12-15T14:48:45.519" v="641"/>
          <ac:spMkLst>
            <pc:docMk/>
            <pc:sldMk cId="2087548422" sldId="281"/>
            <ac:spMk id="32" creationId="{6E355D29-B137-D1FB-8FA8-A923A8B1A13A}"/>
          </ac:spMkLst>
        </pc:spChg>
        <pc:spChg chg="add">
          <ac:chgData name="fionabyrne" userId="S::fionabyrne_yahoo.co.uk#ext#@brightonandhovecc.onmicrosoft.com::12e31127-826c-439f-9723-34e21cc7763f" providerId="AD" clId="Web-{20BE009F-380F-0744-FF7D-DF68CB7D6DC1}" dt="2024-12-15T14:48:45.519" v="642"/>
          <ac:spMkLst>
            <pc:docMk/>
            <pc:sldMk cId="2087548422" sldId="281"/>
            <ac:spMk id="34" creationId="{F3C2B509-C384-E04D-8CE6-9DB9D0CA4916}"/>
          </ac:spMkLst>
        </pc:spChg>
        <pc:spChg chg="add">
          <ac:chgData name="fionabyrne" userId="S::fionabyrne_yahoo.co.uk#ext#@brightonandhovecc.onmicrosoft.com::12e31127-826c-439f-9723-34e21cc7763f" providerId="AD" clId="Web-{20BE009F-380F-0744-FF7D-DF68CB7D6DC1}" dt="2024-12-15T14:48:45.535" v="643"/>
          <ac:spMkLst>
            <pc:docMk/>
            <pc:sldMk cId="2087548422" sldId="281"/>
            <ac:spMk id="36" creationId="{6D11C5E8-DF85-D644-6E90-5382C2792045}"/>
          </ac:spMkLst>
        </pc:spChg>
        <pc:spChg chg="add">
          <ac:chgData name="fionabyrne" userId="S::fionabyrne_yahoo.co.uk#ext#@brightonandhovecc.onmicrosoft.com::12e31127-826c-439f-9723-34e21cc7763f" providerId="AD" clId="Web-{20BE009F-380F-0744-FF7D-DF68CB7D6DC1}" dt="2024-12-15T14:48:45.551" v="644"/>
          <ac:spMkLst>
            <pc:docMk/>
            <pc:sldMk cId="2087548422" sldId="281"/>
            <ac:spMk id="38" creationId="{B35BF244-B514-C71D-8CC6-00FB69D2B793}"/>
          </ac:spMkLst>
        </pc:spChg>
        <pc:picChg chg="del">
          <ac:chgData name="fionabyrne" userId="S::fionabyrne_yahoo.co.uk#ext#@brightonandhovecc.onmicrosoft.com::12e31127-826c-439f-9723-34e21cc7763f" providerId="AD" clId="Web-{20BE009F-380F-0744-FF7D-DF68CB7D6DC1}" dt="2024-12-15T14:53:42.528" v="769"/>
          <ac:picMkLst>
            <pc:docMk/>
            <pc:sldMk cId="2087548422" sldId="281"/>
            <ac:picMk id="3" creationId="{8606295F-3D4B-6204-2479-857A0B2D87D0}"/>
          </ac:picMkLst>
        </pc:picChg>
        <pc:picChg chg="add del">
          <ac:chgData name="fionabyrne" userId="S::fionabyrne_yahoo.co.uk#ext#@brightonandhovecc.onmicrosoft.com::12e31127-826c-439f-9723-34e21cc7763f" providerId="AD" clId="Web-{20BE009F-380F-0744-FF7D-DF68CB7D6DC1}" dt="2024-12-15T14:48:26.581" v="630"/>
          <ac:picMkLst>
            <pc:docMk/>
            <pc:sldMk cId="2087548422" sldId="281"/>
            <ac:picMk id="4" creationId="{ED60A4A0-7192-B606-AAF7-F707E883F302}"/>
          </ac:picMkLst>
        </pc:picChg>
        <pc:picChg chg="add del">
          <ac:chgData name="fionabyrne" userId="S::fionabyrne_yahoo.co.uk#ext#@brightonandhovecc.onmicrosoft.com::12e31127-826c-439f-9723-34e21cc7763f" providerId="AD" clId="Web-{20BE009F-380F-0744-FF7D-DF68CB7D6DC1}" dt="2024-12-15T14:48:26.581" v="630"/>
          <ac:picMkLst>
            <pc:docMk/>
            <pc:sldMk cId="2087548422" sldId="281"/>
            <ac:picMk id="6" creationId="{3C3F59F6-7500-C2B8-1E72-F149B77C3474}"/>
          </ac:picMkLst>
        </pc:picChg>
        <pc:picChg chg="add del">
          <ac:chgData name="fionabyrne" userId="S::fionabyrne_yahoo.co.uk#ext#@brightonandhovecc.onmicrosoft.com::12e31127-826c-439f-9723-34e21cc7763f" providerId="AD" clId="Web-{20BE009F-380F-0744-FF7D-DF68CB7D6DC1}" dt="2024-12-15T14:48:26.581" v="630"/>
          <ac:picMkLst>
            <pc:docMk/>
            <pc:sldMk cId="2087548422" sldId="281"/>
            <ac:picMk id="9" creationId="{0E491286-57F8-1BA7-3482-D61D927EF011}"/>
          </ac:picMkLst>
        </pc:picChg>
        <pc:picChg chg="add del">
          <ac:chgData name="fionabyrne" userId="S::fionabyrne_yahoo.co.uk#ext#@brightonandhovecc.onmicrosoft.com::12e31127-826c-439f-9723-34e21cc7763f" providerId="AD" clId="Web-{20BE009F-380F-0744-FF7D-DF68CB7D6DC1}" dt="2024-12-15T14:48:26.581" v="630"/>
          <ac:picMkLst>
            <pc:docMk/>
            <pc:sldMk cId="2087548422" sldId="281"/>
            <ac:picMk id="10" creationId="{A3F37F35-1F61-A6F1-281F-39C5E4B83F6C}"/>
          </ac:picMkLst>
        </pc:picChg>
        <pc:picChg chg="add del">
          <ac:chgData name="fionabyrne" userId="S::fionabyrne_yahoo.co.uk#ext#@brightonandhovecc.onmicrosoft.com::12e31127-826c-439f-9723-34e21cc7763f" providerId="AD" clId="Web-{20BE009F-380F-0744-FF7D-DF68CB7D6DC1}" dt="2024-12-15T14:53:37.637" v="766"/>
          <ac:picMkLst>
            <pc:docMk/>
            <pc:sldMk cId="2087548422" sldId="281"/>
            <ac:picMk id="14" creationId="{E36D4060-CE71-8592-DCF3-8396A5174570}"/>
          </ac:picMkLst>
        </pc:picChg>
        <pc:picChg chg="add">
          <ac:chgData name="fionabyrne" userId="S::fionabyrne_yahoo.co.uk#ext#@brightonandhovecc.onmicrosoft.com::12e31127-826c-439f-9723-34e21cc7763f" providerId="AD" clId="Web-{20BE009F-380F-0744-FF7D-DF68CB7D6DC1}" dt="2024-12-15T14:48:45.379" v="633"/>
          <ac:picMkLst>
            <pc:docMk/>
            <pc:sldMk cId="2087548422" sldId="281"/>
            <ac:picMk id="16" creationId="{03FFDA65-B5D4-0B2A-1B7E-B4C551FC166B}"/>
          </ac:picMkLst>
        </pc:picChg>
        <pc:picChg chg="add">
          <ac:chgData name="fionabyrne" userId="S::fionabyrne_yahoo.co.uk#ext#@brightonandhovecc.onmicrosoft.com::12e31127-826c-439f-9723-34e21cc7763f" providerId="AD" clId="Web-{20BE009F-380F-0744-FF7D-DF68CB7D6DC1}" dt="2024-12-15T14:48:45.410" v="634"/>
          <ac:picMkLst>
            <pc:docMk/>
            <pc:sldMk cId="2087548422" sldId="281"/>
            <ac:picMk id="18" creationId="{9E9F4813-7ACB-9AB9-300F-F05F6979DC61}"/>
          </ac:picMkLst>
        </pc:picChg>
        <pc:picChg chg="add">
          <ac:chgData name="fionabyrne" userId="S::fionabyrne_yahoo.co.uk#ext#@brightonandhovecc.onmicrosoft.com::12e31127-826c-439f-9723-34e21cc7763f" providerId="AD" clId="Web-{20BE009F-380F-0744-FF7D-DF68CB7D6DC1}" dt="2024-12-15T14:48:45.426" v="635"/>
          <ac:picMkLst>
            <pc:docMk/>
            <pc:sldMk cId="2087548422" sldId="281"/>
            <ac:picMk id="20" creationId="{45647FB6-F788-B5E2-E448-2CBAD88D0190}"/>
          </ac:picMkLst>
        </pc:picChg>
        <pc:picChg chg="add">
          <ac:chgData name="fionabyrne" userId="S::fionabyrne_yahoo.co.uk#ext#@brightonandhovecc.onmicrosoft.com::12e31127-826c-439f-9723-34e21cc7763f" providerId="AD" clId="Web-{20BE009F-380F-0744-FF7D-DF68CB7D6DC1}" dt="2024-12-15T14:48:45.457" v="636"/>
          <ac:picMkLst>
            <pc:docMk/>
            <pc:sldMk cId="2087548422" sldId="281"/>
            <ac:picMk id="22" creationId="{B01C12F6-785B-74EE-2C5A-5B1CF469A5F5}"/>
          </ac:picMkLst>
        </pc:picChg>
        <pc:picChg chg="add">
          <ac:chgData name="fionabyrne" userId="S::fionabyrne_yahoo.co.uk#ext#@brightonandhovecc.onmicrosoft.com::12e31127-826c-439f-9723-34e21cc7763f" providerId="AD" clId="Web-{20BE009F-380F-0744-FF7D-DF68CB7D6DC1}" dt="2024-12-15T14:48:45.472" v="637"/>
          <ac:picMkLst>
            <pc:docMk/>
            <pc:sldMk cId="2087548422" sldId="281"/>
            <ac:picMk id="24" creationId="{6FF7E70C-3668-AC06-CBC1-3917272E148D}"/>
          </ac:picMkLst>
        </pc:picChg>
        <pc:picChg chg="add">
          <ac:chgData name="fionabyrne" userId="S::fionabyrne_yahoo.co.uk#ext#@brightonandhovecc.onmicrosoft.com::12e31127-826c-439f-9723-34e21cc7763f" providerId="AD" clId="Web-{20BE009F-380F-0744-FF7D-DF68CB7D6DC1}" dt="2024-12-15T14:48:45.488" v="638"/>
          <ac:picMkLst>
            <pc:docMk/>
            <pc:sldMk cId="2087548422" sldId="281"/>
            <ac:picMk id="26" creationId="{B6B49ACD-3C2E-05D0-0148-577D7072FFDE}"/>
          </ac:picMkLst>
        </pc:picChg>
        <pc:picChg chg="add mod">
          <ac:chgData name="fionabyrne" userId="S::fionabyrne_yahoo.co.uk#ext#@brightonandhovecc.onmicrosoft.com::12e31127-826c-439f-9723-34e21cc7763f" providerId="AD" clId="Web-{20BE009F-380F-0744-FF7D-DF68CB7D6DC1}" dt="2024-12-15T14:53:46.278" v="770" actId="1076"/>
          <ac:picMkLst>
            <pc:docMk/>
            <pc:sldMk cId="2087548422" sldId="281"/>
            <ac:picMk id="40" creationId="{6294DF07-96CF-9E5C-BE78-26C6A7B54C5F}"/>
          </ac:picMkLst>
        </pc:picChg>
      </pc:sldChg>
      <pc:sldChg chg="addSp delSp modSp">
        <pc:chgData name="fionabyrne" userId="S::fionabyrne_yahoo.co.uk#ext#@brightonandhovecc.onmicrosoft.com::12e31127-826c-439f-9723-34e21cc7763f" providerId="AD" clId="Web-{20BE009F-380F-0744-FF7D-DF68CB7D6DC1}" dt="2024-12-15T16:46:08.988" v="1231" actId="20577"/>
        <pc:sldMkLst>
          <pc:docMk/>
          <pc:sldMk cId="2090806449" sldId="283"/>
        </pc:sldMkLst>
        <pc:spChg chg="mod">
          <ac:chgData name="fionabyrne" userId="S::fionabyrne_yahoo.co.uk#ext#@brightonandhovecc.onmicrosoft.com::12e31127-826c-439f-9723-34e21cc7763f" providerId="AD" clId="Web-{20BE009F-380F-0744-FF7D-DF68CB7D6DC1}" dt="2024-12-15T16:46:08.988" v="1231" actId="20577"/>
          <ac:spMkLst>
            <pc:docMk/>
            <pc:sldMk cId="2090806449" sldId="283"/>
            <ac:spMk id="2" creationId="{55B63C31-007E-9A20-8871-D7283329D3FC}"/>
          </ac:spMkLst>
        </pc:spChg>
        <pc:picChg chg="del">
          <ac:chgData name="fionabyrne" userId="S::fionabyrne_yahoo.co.uk#ext#@brightonandhovecc.onmicrosoft.com::12e31127-826c-439f-9723-34e21cc7763f" providerId="AD" clId="Web-{20BE009F-380F-0744-FF7D-DF68CB7D6DC1}" dt="2024-12-15T14:53:58.888" v="773"/>
          <ac:picMkLst>
            <pc:docMk/>
            <pc:sldMk cId="2090806449" sldId="283"/>
            <ac:picMk id="3" creationId="{96B83FBB-BAD9-7AA4-4221-0A12465A2270}"/>
          </ac:picMkLst>
        </pc:picChg>
        <pc:picChg chg="add">
          <ac:chgData name="fionabyrne" userId="S::fionabyrne_yahoo.co.uk#ext#@brightonandhovecc.onmicrosoft.com::12e31127-826c-439f-9723-34e21cc7763f" providerId="AD" clId="Web-{20BE009F-380F-0744-FF7D-DF68CB7D6DC1}" dt="2024-12-15T14:54:00.200" v="774"/>
          <ac:picMkLst>
            <pc:docMk/>
            <pc:sldMk cId="2090806449" sldId="283"/>
            <ac:picMk id="6" creationId="{92FC44BC-AF0B-A1FB-0217-1155E8B4C949}"/>
          </ac:picMkLst>
        </pc:picChg>
      </pc:sldChg>
      <pc:sldChg chg="addSp delSp modSp">
        <pc:chgData name="fionabyrne" userId="S::fionabyrne_yahoo.co.uk#ext#@brightonandhovecc.onmicrosoft.com::12e31127-826c-439f-9723-34e21cc7763f" providerId="AD" clId="Web-{20BE009F-380F-0744-FF7D-DF68CB7D6DC1}" dt="2024-12-15T16:46:52.270" v="1245" actId="20577"/>
        <pc:sldMkLst>
          <pc:docMk/>
          <pc:sldMk cId="3334110009" sldId="289"/>
        </pc:sldMkLst>
        <pc:spChg chg="mod">
          <ac:chgData name="fionabyrne" userId="S::fionabyrne_yahoo.co.uk#ext#@brightonandhovecc.onmicrosoft.com::12e31127-826c-439f-9723-34e21cc7763f" providerId="AD" clId="Web-{20BE009F-380F-0744-FF7D-DF68CB7D6DC1}" dt="2024-12-15T16:46:52.270" v="1245" actId="20577"/>
          <ac:spMkLst>
            <pc:docMk/>
            <pc:sldMk cId="3334110009" sldId="289"/>
            <ac:spMk id="2" creationId="{55B63C31-007E-9A20-8871-D7283329D3FC}"/>
          </ac:spMkLst>
        </pc:spChg>
        <pc:picChg chg="add">
          <ac:chgData name="fionabyrne" userId="S::fionabyrne_yahoo.co.uk#ext#@brightonandhovecc.onmicrosoft.com::12e31127-826c-439f-9723-34e21cc7763f" providerId="AD" clId="Web-{20BE009F-380F-0744-FF7D-DF68CB7D6DC1}" dt="2024-12-15T14:54:36.514" v="786"/>
          <ac:picMkLst>
            <pc:docMk/>
            <pc:sldMk cId="3334110009" sldId="289"/>
            <ac:picMk id="5" creationId="{01E66338-F5F8-7919-4F7C-16DE1F3616D3}"/>
          </ac:picMkLst>
        </pc:picChg>
        <pc:picChg chg="del">
          <ac:chgData name="fionabyrne" userId="S::fionabyrne_yahoo.co.uk#ext#@brightonandhovecc.onmicrosoft.com::12e31127-826c-439f-9723-34e21cc7763f" providerId="AD" clId="Web-{20BE009F-380F-0744-FF7D-DF68CB7D6DC1}" dt="2024-12-15T14:54:35.311" v="785"/>
          <ac:picMkLst>
            <pc:docMk/>
            <pc:sldMk cId="3334110009" sldId="289"/>
            <ac:picMk id="6" creationId="{7194B2BC-B447-2961-DEBE-7E9234DD9BE1}"/>
          </ac:picMkLst>
        </pc:picChg>
      </pc:sldChg>
      <pc:sldChg chg="addSp delSp modSp">
        <pc:chgData name="fionabyrne" userId="S::fionabyrne_yahoo.co.uk#ext#@brightonandhovecc.onmicrosoft.com::12e31127-826c-439f-9723-34e21cc7763f" providerId="AD" clId="Web-{20BE009F-380F-0744-FF7D-DF68CB7D6DC1}" dt="2024-12-15T16:46:43.880" v="1241" actId="20577"/>
        <pc:sldMkLst>
          <pc:docMk/>
          <pc:sldMk cId="127354757" sldId="290"/>
        </pc:sldMkLst>
        <pc:spChg chg="mod">
          <ac:chgData name="fionabyrne" userId="S::fionabyrne_yahoo.co.uk#ext#@brightonandhovecc.onmicrosoft.com::12e31127-826c-439f-9723-34e21cc7763f" providerId="AD" clId="Web-{20BE009F-380F-0744-FF7D-DF68CB7D6DC1}" dt="2024-12-15T16:46:43.880" v="1241" actId="20577"/>
          <ac:spMkLst>
            <pc:docMk/>
            <pc:sldMk cId="127354757" sldId="290"/>
            <ac:spMk id="2" creationId="{55B63C31-007E-9A20-8871-D7283329D3FC}"/>
          </ac:spMkLst>
        </pc:spChg>
        <pc:picChg chg="del">
          <ac:chgData name="fionabyrne" userId="S::fionabyrne_yahoo.co.uk#ext#@brightonandhovecc.onmicrosoft.com::12e31127-826c-439f-9723-34e21cc7763f" providerId="AD" clId="Web-{20BE009F-380F-0744-FF7D-DF68CB7D6DC1}" dt="2024-12-15T14:54:23.935" v="781"/>
          <ac:picMkLst>
            <pc:docMk/>
            <pc:sldMk cId="127354757" sldId="290"/>
            <ac:picMk id="3" creationId="{A9C511EE-DFCA-4231-0B96-7F40D19741CB}"/>
          </ac:picMkLst>
        </pc:picChg>
        <pc:picChg chg="add">
          <ac:chgData name="fionabyrne" userId="S::fionabyrne_yahoo.co.uk#ext#@brightonandhovecc.onmicrosoft.com::12e31127-826c-439f-9723-34e21cc7763f" providerId="AD" clId="Web-{20BE009F-380F-0744-FF7D-DF68CB7D6DC1}" dt="2024-12-15T14:54:25.138" v="782"/>
          <ac:picMkLst>
            <pc:docMk/>
            <pc:sldMk cId="127354757" sldId="290"/>
            <ac:picMk id="7" creationId="{1451FD2F-CEA6-213A-2BA7-F1455F891B32}"/>
          </ac:picMkLst>
        </pc:picChg>
      </pc:sldChg>
      <pc:sldChg chg="addSp delSp modSp">
        <pc:chgData name="fionabyrne" userId="S::fionabyrne_yahoo.co.uk#ext#@brightonandhovecc.onmicrosoft.com::12e31127-826c-439f-9723-34e21cc7763f" providerId="AD" clId="Web-{20BE009F-380F-0744-FF7D-DF68CB7D6DC1}" dt="2024-12-15T16:46:23.301" v="1236" actId="20577"/>
        <pc:sldMkLst>
          <pc:docMk/>
          <pc:sldMk cId="3724818090" sldId="291"/>
        </pc:sldMkLst>
        <pc:spChg chg="mod">
          <ac:chgData name="fionabyrne" userId="S::fionabyrne_yahoo.co.uk#ext#@brightonandhovecc.onmicrosoft.com::12e31127-826c-439f-9723-34e21cc7763f" providerId="AD" clId="Web-{20BE009F-380F-0744-FF7D-DF68CB7D6DC1}" dt="2024-12-15T16:46:23.301" v="1236" actId="20577"/>
          <ac:spMkLst>
            <pc:docMk/>
            <pc:sldMk cId="3724818090" sldId="291"/>
            <ac:spMk id="2" creationId="{55B63C31-007E-9A20-8871-D7283329D3FC}"/>
          </ac:spMkLst>
        </pc:spChg>
        <pc:picChg chg="add">
          <ac:chgData name="fionabyrne" userId="S::fionabyrne_yahoo.co.uk#ext#@brightonandhovecc.onmicrosoft.com::12e31127-826c-439f-9723-34e21cc7763f" providerId="AD" clId="Web-{20BE009F-380F-0744-FF7D-DF68CB7D6DC1}" dt="2024-12-15T14:54:12.185" v="778"/>
          <ac:picMkLst>
            <pc:docMk/>
            <pc:sldMk cId="3724818090" sldId="291"/>
            <ac:picMk id="4" creationId="{87767987-D24D-DCEF-3815-5273D0683BBF}"/>
          </ac:picMkLst>
        </pc:picChg>
        <pc:picChg chg="del">
          <ac:chgData name="fionabyrne" userId="S::fionabyrne_yahoo.co.uk#ext#@brightonandhovecc.onmicrosoft.com::12e31127-826c-439f-9723-34e21cc7763f" providerId="AD" clId="Web-{20BE009F-380F-0744-FF7D-DF68CB7D6DC1}" dt="2024-12-15T14:54:11.216" v="777"/>
          <ac:picMkLst>
            <pc:docMk/>
            <pc:sldMk cId="3724818090" sldId="291"/>
            <ac:picMk id="7" creationId="{8D92EAB2-148B-394D-E70D-81771FDC864B}"/>
          </ac:picMkLst>
        </pc:picChg>
      </pc:sldChg>
      <pc:sldChg chg="addSp delSp">
        <pc:chgData name="fionabyrne" userId="S::fionabyrne_yahoo.co.uk#ext#@brightonandhovecc.onmicrosoft.com::12e31127-826c-439f-9723-34e21cc7763f" providerId="AD" clId="Web-{20BE009F-380F-0744-FF7D-DF68CB7D6DC1}" dt="2024-12-15T14:54:17.654" v="780"/>
        <pc:sldMkLst>
          <pc:docMk/>
          <pc:sldMk cId="2843569301" sldId="292"/>
        </pc:sldMkLst>
        <pc:picChg chg="del">
          <ac:chgData name="fionabyrne" userId="S::fionabyrne_yahoo.co.uk#ext#@brightonandhovecc.onmicrosoft.com::12e31127-826c-439f-9723-34e21cc7763f" providerId="AD" clId="Web-{20BE009F-380F-0744-FF7D-DF68CB7D6DC1}" dt="2024-12-15T14:54:16.357" v="779"/>
          <ac:picMkLst>
            <pc:docMk/>
            <pc:sldMk cId="2843569301" sldId="292"/>
            <ac:picMk id="3" creationId="{54AB7FB6-2C09-5AA9-D2BE-F3D3F2031007}"/>
          </ac:picMkLst>
        </pc:picChg>
        <pc:picChg chg="add">
          <ac:chgData name="fionabyrne" userId="S::fionabyrne_yahoo.co.uk#ext#@brightonandhovecc.onmicrosoft.com::12e31127-826c-439f-9723-34e21cc7763f" providerId="AD" clId="Web-{20BE009F-380F-0744-FF7D-DF68CB7D6DC1}" dt="2024-12-15T14:54:17.654" v="780"/>
          <ac:picMkLst>
            <pc:docMk/>
            <pc:sldMk cId="2843569301" sldId="292"/>
            <ac:picMk id="7" creationId="{230D488B-E80E-234A-84C3-5139CF5127DB}"/>
          </ac:picMkLst>
        </pc:picChg>
      </pc:sldChg>
      <pc:sldChg chg="addSp delSp">
        <pc:chgData name="fionabyrne" userId="S::fionabyrne_yahoo.co.uk#ext#@brightonandhovecc.onmicrosoft.com::12e31127-826c-439f-9723-34e21cc7763f" providerId="AD" clId="Web-{20BE009F-380F-0744-FF7D-DF68CB7D6DC1}" dt="2024-12-15T14:54:53.280" v="792"/>
        <pc:sldMkLst>
          <pc:docMk/>
          <pc:sldMk cId="3368026397" sldId="294"/>
        </pc:sldMkLst>
        <pc:picChg chg="del">
          <ac:chgData name="fionabyrne" userId="S::fionabyrne_yahoo.co.uk#ext#@brightonandhovecc.onmicrosoft.com::12e31127-826c-439f-9723-34e21cc7763f" providerId="AD" clId="Web-{20BE009F-380F-0744-FF7D-DF68CB7D6DC1}" dt="2024-12-15T14:54:52.280" v="791"/>
          <ac:picMkLst>
            <pc:docMk/>
            <pc:sldMk cId="3368026397" sldId="294"/>
            <ac:picMk id="4" creationId="{035165D6-C0A7-C784-8C59-6ED43808914B}"/>
          </ac:picMkLst>
        </pc:picChg>
        <pc:picChg chg="add">
          <ac:chgData name="fionabyrne" userId="S::fionabyrne_yahoo.co.uk#ext#@brightonandhovecc.onmicrosoft.com::12e31127-826c-439f-9723-34e21cc7763f" providerId="AD" clId="Web-{20BE009F-380F-0744-FF7D-DF68CB7D6DC1}" dt="2024-12-15T14:54:53.280" v="792"/>
          <ac:picMkLst>
            <pc:docMk/>
            <pc:sldMk cId="3368026397" sldId="294"/>
            <ac:picMk id="5" creationId="{E0D4B460-0EF3-AF7B-2894-10A596E5093D}"/>
          </ac:picMkLst>
        </pc:picChg>
      </pc:sldChg>
      <pc:sldChg chg="addSp delSp">
        <pc:chgData name="fionabyrne" userId="S::fionabyrne_yahoo.co.uk#ext#@brightonandhovecc.onmicrosoft.com::12e31127-826c-439f-9723-34e21cc7763f" providerId="AD" clId="Web-{20BE009F-380F-0744-FF7D-DF68CB7D6DC1}" dt="2024-12-15T14:55:00.155" v="794"/>
        <pc:sldMkLst>
          <pc:docMk/>
          <pc:sldMk cId="1983826759" sldId="295"/>
        </pc:sldMkLst>
        <pc:picChg chg="del">
          <ac:chgData name="fionabyrne" userId="S::fionabyrne_yahoo.co.uk#ext#@brightonandhovecc.onmicrosoft.com::12e31127-826c-439f-9723-34e21cc7763f" providerId="AD" clId="Web-{20BE009F-380F-0744-FF7D-DF68CB7D6DC1}" dt="2024-12-15T14:54:58.155" v="793"/>
          <ac:picMkLst>
            <pc:docMk/>
            <pc:sldMk cId="1983826759" sldId="295"/>
            <ac:picMk id="3" creationId="{644CBA95-429C-AF64-A37D-9AE3E4BB429B}"/>
          </ac:picMkLst>
        </pc:picChg>
        <pc:picChg chg="add">
          <ac:chgData name="fionabyrne" userId="S::fionabyrne_yahoo.co.uk#ext#@brightonandhovecc.onmicrosoft.com::12e31127-826c-439f-9723-34e21cc7763f" providerId="AD" clId="Web-{20BE009F-380F-0744-FF7D-DF68CB7D6DC1}" dt="2024-12-15T14:55:00.155" v="794"/>
          <ac:picMkLst>
            <pc:docMk/>
            <pc:sldMk cId="1983826759" sldId="295"/>
            <ac:picMk id="5" creationId="{0452D01C-F069-0B5C-EEB0-E96027BE1AEF}"/>
          </ac:picMkLst>
        </pc:picChg>
      </pc:sldChg>
      <pc:sldChg chg="addSp delSp modNotes">
        <pc:chgData name="fionabyrne" userId="S::fionabyrne_yahoo.co.uk#ext#@brightonandhovecc.onmicrosoft.com::12e31127-826c-439f-9723-34e21cc7763f" providerId="AD" clId="Web-{20BE009F-380F-0744-FF7D-DF68CB7D6DC1}" dt="2024-12-15T14:55:50.141" v="798"/>
        <pc:sldMkLst>
          <pc:docMk/>
          <pc:sldMk cId="1846674072" sldId="297"/>
        </pc:sldMkLst>
        <pc:picChg chg="del">
          <ac:chgData name="fionabyrne" userId="S::fionabyrne_yahoo.co.uk#ext#@brightonandhovecc.onmicrosoft.com::12e31127-826c-439f-9723-34e21cc7763f" providerId="AD" clId="Web-{20BE009F-380F-0744-FF7D-DF68CB7D6DC1}" dt="2024-12-15T14:52:32.291" v="750"/>
          <ac:picMkLst>
            <pc:docMk/>
            <pc:sldMk cId="1846674072" sldId="297"/>
            <ac:picMk id="6" creationId="{3C3F59F6-7500-C2B8-1E72-F149B77C3474}"/>
          </ac:picMkLst>
        </pc:picChg>
        <pc:picChg chg="add">
          <ac:chgData name="fionabyrne" userId="S::fionabyrne_yahoo.co.uk#ext#@brightonandhovecc.onmicrosoft.com::12e31127-826c-439f-9723-34e21cc7763f" providerId="AD" clId="Web-{20BE009F-380F-0744-FF7D-DF68CB7D6DC1}" dt="2024-12-15T14:52:33.432" v="751"/>
          <ac:picMkLst>
            <pc:docMk/>
            <pc:sldMk cId="1846674072" sldId="297"/>
            <ac:picMk id="7" creationId="{C15FDA30-B0A8-385C-8F3B-F1AE3BD2871F}"/>
          </ac:picMkLst>
        </pc:picChg>
      </pc:sldChg>
      <pc:sldChg chg="addSp delSp">
        <pc:chgData name="fionabyrne" userId="S::fionabyrne_yahoo.co.uk#ext#@brightonandhovecc.onmicrosoft.com::12e31127-826c-439f-9723-34e21cc7763f" providerId="AD" clId="Web-{20BE009F-380F-0744-FF7D-DF68CB7D6DC1}" dt="2024-12-15T14:54:48.608" v="790"/>
        <pc:sldMkLst>
          <pc:docMk/>
          <pc:sldMk cId="2585571327" sldId="398"/>
        </pc:sldMkLst>
        <pc:picChg chg="del">
          <ac:chgData name="fionabyrne" userId="S::fionabyrne_yahoo.co.uk#ext#@brightonandhovecc.onmicrosoft.com::12e31127-826c-439f-9723-34e21cc7763f" providerId="AD" clId="Web-{20BE009F-380F-0744-FF7D-DF68CB7D6DC1}" dt="2024-12-15T14:54:47.905" v="789"/>
          <ac:picMkLst>
            <pc:docMk/>
            <pc:sldMk cId="2585571327" sldId="398"/>
            <ac:picMk id="3" creationId="{00D60E20-45BC-1700-6256-40F29FF55864}"/>
          </ac:picMkLst>
        </pc:picChg>
        <pc:picChg chg="add">
          <ac:chgData name="fionabyrne" userId="S::fionabyrne_yahoo.co.uk#ext#@brightonandhovecc.onmicrosoft.com::12e31127-826c-439f-9723-34e21cc7763f" providerId="AD" clId="Web-{20BE009F-380F-0744-FF7D-DF68CB7D6DC1}" dt="2024-12-15T14:54:48.608" v="790"/>
          <ac:picMkLst>
            <pc:docMk/>
            <pc:sldMk cId="2585571327" sldId="398"/>
            <ac:picMk id="5" creationId="{6CDDD770-9211-8F15-E78D-CF0ABE11D74C}"/>
          </ac:picMkLst>
        </pc:picChg>
      </pc:sldChg>
      <pc:sldChg chg="addSp delSp">
        <pc:chgData name="fionabyrne" userId="S::fionabyrne_yahoo.co.uk#ext#@brightonandhovecc.onmicrosoft.com::12e31127-826c-439f-9723-34e21cc7763f" providerId="AD" clId="Web-{20BE009F-380F-0744-FF7D-DF68CB7D6DC1}" dt="2024-12-15T14:54:44.030" v="788"/>
        <pc:sldMkLst>
          <pc:docMk/>
          <pc:sldMk cId="1774390590" sldId="399"/>
        </pc:sldMkLst>
        <pc:picChg chg="del">
          <ac:chgData name="fionabyrne" userId="S::fionabyrne_yahoo.co.uk#ext#@brightonandhovecc.onmicrosoft.com::12e31127-826c-439f-9723-34e21cc7763f" providerId="AD" clId="Web-{20BE009F-380F-0744-FF7D-DF68CB7D6DC1}" dt="2024-12-15T14:54:41.889" v="787"/>
          <ac:picMkLst>
            <pc:docMk/>
            <pc:sldMk cId="1774390590" sldId="399"/>
            <ac:picMk id="3" creationId="{EC23BB37-B981-ABBC-650C-C5B18DAC2A60}"/>
          </ac:picMkLst>
        </pc:picChg>
        <pc:picChg chg="add">
          <ac:chgData name="fionabyrne" userId="S::fionabyrne_yahoo.co.uk#ext#@brightonandhovecc.onmicrosoft.com::12e31127-826c-439f-9723-34e21cc7763f" providerId="AD" clId="Web-{20BE009F-380F-0744-FF7D-DF68CB7D6DC1}" dt="2024-12-15T14:54:44.030" v="788"/>
          <ac:picMkLst>
            <pc:docMk/>
            <pc:sldMk cId="1774390590" sldId="399"/>
            <ac:picMk id="5" creationId="{6D598E59-0900-2AC1-29AA-021F9445D44D}"/>
          </ac:picMkLst>
        </pc:picChg>
      </pc:sldChg>
      <pc:sldChg chg="addSp delSp modSp">
        <pc:chgData name="fionabyrne" userId="S::fionabyrne_yahoo.co.uk#ext#@brightonandhovecc.onmicrosoft.com::12e31127-826c-439f-9723-34e21cc7763f" providerId="AD" clId="Web-{20BE009F-380F-0744-FF7D-DF68CB7D6DC1}" dt="2024-12-15T15:04:18.874" v="929" actId="14100"/>
        <pc:sldMkLst>
          <pc:docMk/>
          <pc:sldMk cId="937031906" sldId="401"/>
        </pc:sldMkLst>
        <pc:spChg chg="add del mod">
          <ac:chgData name="fionabyrne" userId="S::fionabyrne_yahoo.co.uk#ext#@brightonandhovecc.onmicrosoft.com::12e31127-826c-439f-9723-34e21cc7763f" providerId="AD" clId="Web-{20BE009F-380F-0744-FF7D-DF68CB7D6DC1}" dt="2024-12-15T14:47:12.438" v="627"/>
          <ac:spMkLst>
            <pc:docMk/>
            <pc:sldMk cId="937031906" sldId="401"/>
            <ac:spMk id="9" creationId="{B05332C1-C70A-71F2-FCD1-7B80E1E6F3DE}"/>
          </ac:spMkLst>
        </pc:spChg>
        <pc:spChg chg="add del mod">
          <ac:chgData name="fionabyrne" userId="S::fionabyrne_yahoo.co.uk#ext#@brightonandhovecc.onmicrosoft.com::12e31127-826c-439f-9723-34e21cc7763f" providerId="AD" clId="Web-{20BE009F-380F-0744-FF7D-DF68CB7D6DC1}" dt="2024-12-15T14:56:17.501" v="801"/>
          <ac:spMkLst>
            <pc:docMk/>
            <pc:sldMk cId="937031906" sldId="401"/>
            <ac:spMk id="13" creationId="{536D625A-2AE3-A41F-A2D1-CFBF09436669}"/>
          </ac:spMkLst>
        </pc:spChg>
        <pc:spChg chg="add mod">
          <ac:chgData name="fionabyrne" userId="S::fionabyrne_yahoo.co.uk#ext#@brightonandhovecc.onmicrosoft.com::12e31127-826c-439f-9723-34e21cc7763f" providerId="AD" clId="Web-{20BE009F-380F-0744-FF7D-DF68CB7D6DC1}" dt="2024-12-15T14:57:14.690" v="817" actId="20577"/>
          <ac:spMkLst>
            <pc:docMk/>
            <pc:sldMk cId="937031906" sldId="401"/>
            <ac:spMk id="20" creationId="{42889728-4808-779E-AB57-CD6E527EE93C}"/>
          </ac:spMkLst>
        </pc:spChg>
        <pc:picChg chg="del">
          <ac:chgData name="fionabyrne" userId="S::fionabyrne_yahoo.co.uk#ext#@brightonandhovecc.onmicrosoft.com::12e31127-826c-439f-9723-34e21cc7763f" providerId="AD" clId="Web-{20BE009F-380F-0744-FF7D-DF68CB7D6DC1}" dt="2024-12-15T14:52:41.245" v="752"/>
          <ac:picMkLst>
            <pc:docMk/>
            <pc:sldMk cId="937031906" sldId="401"/>
            <ac:picMk id="3" creationId="{BD87931A-C84D-BC31-DF76-FF95D9F89DAD}"/>
          </ac:picMkLst>
        </pc:picChg>
        <pc:picChg chg="add mod">
          <ac:chgData name="fionabyrne" userId="S::fionabyrne_yahoo.co.uk#ext#@brightonandhovecc.onmicrosoft.com::12e31127-826c-439f-9723-34e21cc7763f" providerId="AD" clId="Web-{20BE009F-380F-0744-FF7D-DF68CB7D6DC1}" dt="2024-12-15T15:04:18.874" v="929" actId="14100"/>
          <ac:picMkLst>
            <pc:docMk/>
            <pc:sldMk cId="937031906" sldId="401"/>
            <ac:picMk id="5" creationId="{F0EB74A8-D1EE-0908-41C3-0268268AF10D}"/>
          </ac:picMkLst>
        </pc:picChg>
        <pc:picChg chg="add del">
          <ac:chgData name="fionabyrne" userId="S::fionabyrne_yahoo.co.uk#ext#@brightonandhovecc.onmicrosoft.com::12e31127-826c-439f-9723-34e21cc7763f" providerId="AD" clId="Web-{20BE009F-380F-0744-FF7D-DF68CB7D6DC1}" dt="2024-12-15T14:47:00.079" v="623"/>
          <ac:picMkLst>
            <pc:docMk/>
            <pc:sldMk cId="937031906" sldId="401"/>
            <ac:picMk id="7" creationId="{E4CD43EE-C246-B5E2-D849-75D43310731D}"/>
          </ac:picMkLst>
        </pc:picChg>
        <pc:picChg chg="add del">
          <ac:chgData name="fionabyrne" userId="S::fionabyrne_yahoo.co.uk#ext#@brightonandhovecc.onmicrosoft.com::12e31127-826c-439f-9723-34e21cc7763f" providerId="AD" clId="Web-{20BE009F-380F-0744-FF7D-DF68CB7D6DC1}" dt="2024-12-15T14:51:35.040" v="737"/>
          <ac:picMkLst>
            <pc:docMk/>
            <pc:sldMk cId="937031906" sldId="401"/>
            <ac:picMk id="11" creationId="{002DE558-311D-2649-9DED-E144DC56AAFC}"/>
          </ac:picMkLst>
        </pc:picChg>
        <pc:picChg chg="add">
          <ac:chgData name="fionabyrne" userId="S::fionabyrne_yahoo.co.uk#ext#@brightonandhovecc.onmicrosoft.com::12e31127-826c-439f-9723-34e21cc7763f" providerId="AD" clId="Web-{20BE009F-380F-0744-FF7D-DF68CB7D6DC1}" dt="2024-12-15T14:46:49.875" v="621"/>
          <ac:picMkLst>
            <pc:docMk/>
            <pc:sldMk cId="937031906" sldId="401"/>
            <ac:picMk id="15" creationId="{170CFF57-F52F-0225-65C5-86B2DFE960C2}"/>
          </ac:picMkLst>
        </pc:picChg>
        <pc:picChg chg="add">
          <ac:chgData name="fionabyrne" userId="S::fionabyrne_yahoo.co.uk#ext#@brightonandhovecc.onmicrosoft.com::12e31127-826c-439f-9723-34e21cc7763f" providerId="AD" clId="Web-{20BE009F-380F-0744-FF7D-DF68CB7D6DC1}" dt="2024-12-15T14:46:49.891" v="622"/>
          <ac:picMkLst>
            <pc:docMk/>
            <pc:sldMk cId="937031906" sldId="401"/>
            <ac:picMk id="17" creationId="{F2F12711-3203-AE7F-98A9-E805F811ADC5}"/>
          </ac:picMkLst>
        </pc:picChg>
        <pc:picChg chg="add">
          <ac:chgData name="fionabyrne" userId="S::fionabyrne_yahoo.co.uk#ext#@brightonandhovecc.onmicrosoft.com::12e31127-826c-439f-9723-34e21cc7763f" providerId="AD" clId="Web-{20BE009F-380F-0744-FF7D-DF68CB7D6DC1}" dt="2024-12-15T14:52:42.557" v="753"/>
          <ac:picMkLst>
            <pc:docMk/>
            <pc:sldMk cId="937031906" sldId="401"/>
            <ac:picMk id="19" creationId="{A7CE3B8B-9D8B-917B-D893-49907C3313E3}"/>
          </ac:picMkLst>
        </pc:picChg>
      </pc:sldChg>
      <pc:sldChg chg="addSp delSp modSp">
        <pc:chgData name="fionabyrne" userId="S::fionabyrne_yahoo.co.uk#ext#@brightonandhovecc.onmicrosoft.com::12e31127-826c-439f-9723-34e21cc7763f" providerId="AD" clId="Web-{20BE009F-380F-0744-FF7D-DF68CB7D6DC1}" dt="2024-12-15T16:44:55.783" v="1209" actId="20577"/>
        <pc:sldMkLst>
          <pc:docMk/>
          <pc:sldMk cId="3984398487" sldId="419"/>
        </pc:sldMkLst>
        <pc:spChg chg="mod">
          <ac:chgData name="fionabyrne" userId="S::fionabyrne_yahoo.co.uk#ext#@brightonandhovecc.onmicrosoft.com::12e31127-826c-439f-9723-34e21cc7763f" providerId="AD" clId="Web-{20BE009F-380F-0744-FF7D-DF68CB7D6DC1}" dt="2024-12-15T16:44:55.783" v="1209" actId="20577"/>
          <ac:spMkLst>
            <pc:docMk/>
            <pc:sldMk cId="3984398487" sldId="419"/>
            <ac:spMk id="2" creationId="{55B63C31-007E-9A20-8871-D7283329D3FC}"/>
          </ac:spMkLst>
        </pc:spChg>
        <pc:picChg chg="del">
          <ac:chgData name="fionabyrne" userId="S::fionabyrne_yahoo.co.uk#ext#@brightonandhovecc.onmicrosoft.com::12e31127-826c-439f-9723-34e21cc7763f" providerId="AD" clId="Web-{20BE009F-380F-0744-FF7D-DF68CB7D6DC1}" dt="2024-12-15T14:53:03.980" v="756"/>
          <ac:picMkLst>
            <pc:docMk/>
            <pc:sldMk cId="3984398487" sldId="419"/>
            <ac:picMk id="3" creationId="{7E7E3FC1-68A3-B5B7-6513-B89A35FEC3E0}"/>
          </ac:picMkLst>
        </pc:picChg>
        <pc:picChg chg="add">
          <ac:chgData name="fionabyrne" userId="S::fionabyrne_yahoo.co.uk#ext#@brightonandhovecc.onmicrosoft.com::12e31127-826c-439f-9723-34e21cc7763f" providerId="AD" clId="Web-{20BE009F-380F-0744-FF7D-DF68CB7D6DC1}" dt="2024-12-15T14:53:05.839" v="757"/>
          <ac:picMkLst>
            <pc:docMk/>
            <pc:sldMk cId="3984398487" sldId="419"/>
            <ac:picMk id="6" creationId="{DD0CEDEF-F149-4A7E-D299-8963D42B1F9F}"/>
          </ac:picMkLst>
        </pc:picChg>
      </pc:sldChg>
      <pc:sldChg chg="addSp delSp modSp">
        <pc:chgData name="fionabyrne" userId="S::fionabyrne_yahoo.co.uk#ext#@brightonandhovecc.onmicrosoft.com::12e31127-826c-439f-9723-34e21cc7763f" providerId="AD" clId="Web-{20BE009F-380F-0744-FF7D-DF68CB7D6DC1}" dt="2024-12-15T16:46:15.691" v="1233" actId="20577"/>
        <pc:sldMkLst>
          <pc:docMk/>
          <pc:sldMk cId="2085440688" sldId="420"/>
        </pc:sldMkLst>
        <pc:spChg chg="mod">
          <ac:chgData name="fionabyrne" userId="S::fionabyrne_yahoo.co.uk#ext#@brightonandhovecc.onmicrosoft.com::12e31127-826c-439f-9723-34e21cc7763f" providerId="AD" clId="Web-{20BE009F-380F-0744-FF7D-DF68CB7D6DC1}" dt="2024-12-15T16:46:15.691" v="1233" actId="20577"/>
          <ac:spMkLst>
            <pc:docMk/>
            <pc:sldMk cId="2085440688" sldId="420"/>
            <ac:spMk id="2" creationId="{55B63C31-007E-9A20-8871-D7283329D3FC}"/>
          </ac:spMkLst>
        </pc:spChg>
        <pc:picChg chg="del">
          <ac:chgData name="fionabyrne" userId="S::fionabyrne_yahoo.co.uk#ext#@brightonandhovecc.onmicrosoft.com::12e31127-826c-439f-9723-34e21cc7763f" providerId="AD" clId="Web-{20BE009F-380F-0744-FF7D-DF68CB7D6DC1}" dt="2024-12-15T14:54:04.872" v="775"/>
          <ac:picMkLst>
            <pc:docMk/>
            <pc:sldMk cId="2085440688" sldId="420"/>
            <ac:picMk id="3" creationId="{F651EEAB-A124-44DF-17E7-9D77D2CB15B3}"/>
          </ac:picMkLst>
        </pc:picChg>
        <pc:picChg chg="add">
          <ac:chgData name="fionabyrne" userId="S::fionabyrne_yahoo.co.uk#ext#@brightonandhovecc.onmicrosoft.com::12e31127-826c-439f-9723-34e21cc7763f" providerId="AD" clId="Web-{20BE009F-380F-0744-FF7D-DF68CB7D6DC1}" dt="2024-12-15T14:54:06.653" v="776"/>
          <ac:picMkLst>
            <pc:docMk/>
            <pc:sldMk cId="2085440688" sldId="420"/>
            <ac:picMk id="5" creationId="{D5B57850-50C4-9DD1-392B-67C062C81F98}"/>
          </ac:picMkLst>
        </pc:picChg>
      </pc:sldChg>
      <pc:sldChg chg="addSp delSp">
        <pc:chgData name="fionabyrne" userId="S::fionabyrne_yahoo.co.uk#ext#@brightonandhovecc.onmicrosoft.com::12e31127-826c-439f-9723-34e21cc7763f" providerId="AD" clId="Web-{20BE009F-380F-0744-FF7D-DF68CB7D6DC1}" dt="2024-12-15T14:54:32.139" v="784"/>
        <pc:sldMkLst>
          <pc:docMk/>
          <pc:sldMk cId="3622560853" sldId="421"/>
        </pc:sldMkLst>
        <pc:picChg chg="del">
          <ac:chgData name="fionabyrne" userId="S::fionabyrne_yahoo.co.uk#ext#@brightonandhovecc.onmicrosoft.com::12e31127-826c-439f-9723-34e21cc7763f" providerId="AD" clId="Web-{20BE009F-380F-0744-FF7D-DF68CB7D6DC1}" dt="2024-12-15T14:54:30.545" v="783"/>
          <ac:picMkLst>
            <pc:docMk/>
            <pc:sldMk cId="3622560853" sldId="421"/>
            <ac:picMk id="3" creationId="{1D6CF259-71C3-12DF-C3AA-AD17ED05387C}"/>
          </ac:picMkLst>
        </pc:picChg>
        <pc:picChg chg="add">
          <ac:chgData name="fionabyrne" userId="S::fionabyrne_yahoo.co.uk#ext#@brightonandhovecc.onmicrosoft.com::12e31127-826c-439f-9723-34e21cc7763f" providerId="AD" clId="Web-{20BE009F-380F-0744-FF7D-DF68CB7D6DC1}" dt="2024-12-15T14:54:32.139" v="784"/>
          <ac:picMkLst>
            <pc:docMk/>
            <pc:sldMk cId="3622560853" sldId="421"/>
            <ac:picMk id="6" creationId="{79B1CEC9-4099-F4AC-AC26-C3139EB63051}"/>
          </ac:picMkLst>
        </pc:picChg>
      </pc:sldChg>
      <pc:sldChg chg="addSp delSp modSp">
        <pc:chgData name="fionabyrne" userId="S::fionabyrne_yahoo.co.uk#ext#@brightonandhovecc.onmicrosoft.com::12e31127-826c-439f-9723-34e21cc7763f" providerId="AD" clId="Web-{20BE009F-380F-0744-FF7D-DF68CB7D6DC1}" dt="2024-12-15T16:44:25.111" v="1204" actId="20577"/>
        <pc:sldMkLst>
          <pc:docMk/>
          <pc:sldMk cId="3185827236" sldId="427"/>
        </pc:sldMkLst>
        <pc:spChg chg="mod">
          <ac:chgData name="fionabyrne" userId="S::fionabyrne_yahoo.co.uk#ext#@brightonandhovecc.onmicrosoft.com::12e31127-826c-439f-9723-34e21cc7763f" providerId="AD" clId="Web-{20BE009F-380F-0744-FF7D-DF68CB7D6DC1}" dt="2024-12-15T16:44:25.111" v="1204" actId="20577"/>
          <ac:spMkLst>
            <pc:docMk/>
            <pc:sldMk cId="3185827236" sldId="427"/>
            <ac:spMk id="4" creationId="{8F78DDDA-E35A-8576-82EA-7A9F5FF252D9}"/>
          </ac:spMkLst>
        </pc:spChg>
        <pc:picChg chg="del">
          <ac:chgData name="fionabyrne" userId="S::fionabyrne_yahoo.co.uk#ext#@brightonandhovecc.onmicrosoft.com::12e31127-826c-439f-9723-34e21cc7763f" providerId="AD" clId="Web-{20BE009F-380F-0744-FF7D-DF68CB7D6DC1}" dt="2024-12-15T14:52:58.683" v="754"/>
          <ac:picMkLst>
            <pc:docMk/>
            <pc:sldMk cId="3185827236" sldId="427"/>
            <ac:picMk id="3" creationId="{BD87931A-C84D-BC31-DF76-FF95D9F89DAD}"/>
          </ac:picMkLst>
        </pc:picChg>
        <pc:picChg chg="add">
          <ac:chgData name="fionabyrne" userId="S::fionabyrne_yahoo.co.uk#ext#@brightonandhovecc.onmicrosoft.com::12e31127-826c-439f-9723-34e21cc7763f" providerId="AD" clId="Web-{20BE009F-380F-0744-FF7D-DF68CB7D6DC1}" dt="2024-12-15T14:53:00.152" v="755"/>
          <ac:picMkLst>
            <pc:docMk/>
            <pc:sldMk cId="3185827236" sldId="427"/>
            <ac:picMk id="6" creationId="{929C1A1F-313C-F0A9-D30E-94787559BDB4}"/>
          </ac:picMkLst>
        </pc:picChg>
      </pc:sldChg>
      <pc:sldChg chg="addSp delSp modSp">
        <pc:chgData name="fionabyrne" userId="S::fionabyrne_yahoo.co.uk#ext#@brightonandhovecc.onmicrosoft.com::12e31127-826c-439f-9723-34e21cc7763f" providerId="AD" clId="Web-{20BE009F-380F-0744-FF7D-DF68CB7D6DC1}" dt="2024-12-15T16:45:13.737" v="1213" actId="20577"/>
        <pc:sldMkLst>
          <pc:docMk/>
          <pc:sldMk cId="1626102730" sldId="428"/>
        </pc:sldMkLst>
        <pc:spChg chg="mod">
          <ac:chgData name="fionabyrne" userId="S::fionabyrne_yahoo.co.uk#ext#@brightonandhovecc.onmicrosoft.com::12e31127-826c-439f-9723-34e21cc7763f" providerId="AD" clId="Web-{20BE009F-380F-0744-FF7D-DF68CB7D6DC1}" dt="2024-12-15T16:45:13.737" v="1213" actId="20577"/>
          <ac:spMkLst>
            <pc:docMk/>
            <pc:sldMk cId="1626102730" sldId="428"/>
            <ac:spMk id="2" creationId="{55B63C31-007E-9A20-8871-D7283329D3FC}"/>
          </ac:spMkLst>
        </pc:spChg>
        <pc:picChg chg="del">
          <ac:chgData name="fionabyrne" userId="S::fionabyrne_yahoo.co.uk#ext#@brightonandhovecc.onmicrosoft.com::12e31127-826c-439f-9723-34e21cc7763f" providerId="AD" clId="Web-{20BE009F-380F-0744-FF7D-DF68CB7D6DC1}" dt="2024-12-15T14:53:23.293" v="762"/>
          <ac:picMkLst>
            <pc:docMk/>
            <pc:sldMk cId="1626102730" sldId="428"/>
            <ac:picMk id="3" creationId="{7E7E3FC1-68A3-B5B7-6513-B89A35FEC3E0}"/>
          </ac:picMkLst>
        </pc:picChg>
        <pc:picChg chg="add">
          <ac:chgData name="fionabyrne" userId="S::fionabyrne_yahoo.co.uk#ext#@brightonandhovecc.onmicrosoft.com::12e31127-826c-439f-9723-34e21cc7763f" providerId="AD" clId="Web-{20BE009F-380F-0744-FF7D-DF68CB7D6DC1}" dt="2024-12-15T14:53:24.965" v="763"/>
          <ac:picMkLst>
            <pc:docMk/>
            <pc:sldMk cId="1626102730" sldId="428"/>
            <ac:picMk id="6" creationId="{6B547305-39EF-D65A-C2EE-7C4BD38ABAFB}"/>
          </ac:picMkLst>
        </pc:picChg>
      </pc:sldChg>
      <pc:sldChg chg="addSp delSp modSp">
        <pc:chgData name="fionabyrne" userId="S::fionabyrne_yahoo.co.uk#ext#@brightonandhovecc.onmicrosoft.com::12e31127-826c-439f-9723-34e21cc7763f" providerId="AD" clId="Web-{20BE009F-380F-0744-FF7D-DF68CB7D6DC1}" dt="2024-12-15T16:45:25.331" v="1217" actId="20577"/>
        <pc:sldMkLst>
          <pc:docMk/>
          <pc:sldMk cId="167263372" sldId="429"/>
        </pc:sldMkLst>
        <pc:spChg chg="mod">
          <ac:chgData name="fionabyrne" userId="S::fionabyrne_yahoo.co.uk#ext#@brightonandhovecc.onmicrosoft.com::12e31127-826c-439f-9723-34e21cc7763f" providerId="AD" clId="Web-{20BE009F-380F-0744-FF7D-DF68CB7D6DC1}" dt="2024-12-15T16:45:25.331" v="1217" actId="20577"/>
          <ac:spMkLst>
            <pc:docMk/>
            <pc:sldMk cId="167263372" sldId="429"/>
            <ac:spMk id="2" creationId="{55B63C31-007E-9A20-8871-D7283329D3FC}"/>
          </ac:spMkLst>
        </pc:spChg>
        <pc:picChg chg="del">
          <ac:chgData name="fionabyrne" userId="S::fionabyrne_yahoo.co.uk#ext#@brightonandhovecc.onmicrosoft.com::12e31127-826c-439f-9723-34e21cc7763f" providerId="AD" clId="Web-{20BE009F-380F-0744-FF7D-DF68CB7D6DC1}" dt="2024-12-15T14:53:16.918" v="760"/>
          <ac:picMkLst>
            <pc:docMk/>
            <pc:sldMk cId="167263372" sldId="429"/>
            <ac:picMk id="3" creationId="{7E7E3FC1-68A3-B5B7-6513-B89A35FEC3E0}"/>
          </ac:picMkLst>
        </pc:picChg>
        <pc:picChg chg="add">
          <ac:chgData name="fionabyrne" userId="S::fionabyrne_yahoo.co.uk#ext#@brightonandhovecc.onmicrosoft.com::12e31127-826c-439f-9723-34e21cc7763f" providerId="AD" clId="Web-{20BE009F-380F-0744-FF7D-DF68CB7D6DC1}" dt="2024-12-15T14:53:18.511" v="761"/>
          <ac:picMkLst>
            <pc:docMk/>
            <pc:sldMk cId="167263372" sldId="429"/>
            <ac:picMk id="6" creationId="{277048C1-5013-3B4D-7F35-8B12CD1FD1ED}"/>
          </ac:picMkLst>
        </pc:picChg>
      </pc:sldChg>
      <pc:sldChg chg="addSp delSp modSp">
        <pc:chgData name="fionabyrne" userId="S::fionabyrne_yahoo.co.uk#ext#@brightonandhovecc.onmicrosoft.com::12e31127-826c-439f-9723-34e21cc7763f" providerId="AD" clId="Web-{20BE009F-380F-0744-FF7D-DF68CB7D6DC1}" dt="2024-12-15T16:45:32.612" v="1221" actId="20577"/>
        <pc:sldMkLst>
          <pc:docMk/>
          <pc:sldMk cId="3789298177" sldId="430"/>
        </pc:sldMkLst>
        <pc:spChg chg="mod">
          <ac:chgData name="fionabyrne" userId="S::fionabyrne_yahoo.co.uk#ext#@brightonandhovecc.onmicrosoft.com::12e31127-826c-439f-9723-34e21cc7763f" providerId="AD" clId="Web-{20BE009F-380F-0744-FF7D-DF68CB7D6DC1}" dt="2024-12-15T16:45:32.612" v="1221" actId="20577"/>
          <ac:spMkLst>
            <pc:docMk/>
            <pc:sldMk cId="3789298177" sldId="430"/>
            <ac:spMk id="2" creationId="{55B63C31-007E-9A20-8871-D7283329D3FC}"/>
          </ac:spMkLst>
        </pc:spChg>
        <pc:picChg chg="del">
          <ac:chgData name="fionabyrne" userId="S::fionabyrne_yahoo.co.uk#ext#@brightonandhovecc.onmicrosoft.com::12e31127-826c-439f-9723-34e21cc7763f" providerId="AD" clId="Web-{20BE009F-380F-0744-FF7D-DF68CB7D6DC1}" dt="2024-12-15T14:53:12.230" v="758"/>
          <ac:picMkLst>
            <pc:docMk/>
            <pc:sldMk cId="3789298177" sldId="430"/>
            <ac:picMk id="3" creationId="{7E7E3FC1-68A3-B5B7-6513-B89A35FEC3E0}"/>
          </ac:picMkLst>
        </pc:picChg>
        <pc:picChg chg="add">
          <ac:chgData name="fionabyrne" userId="S::fionabyrne_yahoo.co.uk#ext#@brightonandhovecc.onmicrosoft.com::12e31127-826c-439f-9723-34e21cc7763f" providerId="AD" clId="Web-{20BE009F-380F-0744-FF7D-DF68CB7D6DC1}" dt="2024-12-15T14:53:13.418" v="759"/>
          <ac:picMkLst>
            <pc:docMk/>
            <pc:sldMk cId="3789298177" sldId="430"/>
            <ac:picMk id="5" creationId="{3DFE5473-366F-390A-B076-015AAA381197}"/>
          </ac:picMkLst>
        </pc:picChg>
      </pc:sldChg>
      <pc:sldChg chg="addSp delSp">
        <pc:chgData name="fionabyrne" userId="S::fionabyrne_yahoo.co.uk#ext#@brightonandhovecc.onmicrosoft.com::12e31127-826c-439f-9723-34e21cc7763f" providerId="AD" clId="Web-{20BE009F-380F-0744-FF7D-DF68CB7D6DC1}" dt="2024-12-15T14:53:31.199" v="765"/>
        <pc:sldMkLst>
          <pc:docMk/>
          <pc:sldMk cId="3800184532" sldId="432"/>
        </pc:sldMkLst>
        <pc:picChg chg="del">
          <ac:chgData name="fionabyrne" userId="S::fionabyrne_yahoo.co.uk#ext#@brightonandhovecc.onmicrosoft.com::12e31127-826c-439f-9723-34e21cc7763f" providerId="AD" clId="Web-{20BE009F-380F-0744-FF7D-DF68CB7D6DC1}" dt="2024-12-15T14:53:30.043" v="764"/>
          <ac:picMkLst>
            <pc:docMk/>
            <pc:sldMk cId="3800184532" sldId="432"/>
            <ac:picMk id="3" creationId="{7E7E3FC1-68A3-B5B7-6513-B89A35FEC3E0}"/>
          </ac:picMkLst>
        </pc:picChg>
        <pc:picChg chg="add">
          <ac:chgData name="fionabyrne" userId="S::fionabyrne_yahoo.co.uk#ext#@brightonandhovecc.onmicrosoft.com::12e31127-826c-439f-9723-34e21cc7763f" providerId="AD" clId="Web-{20BE009F-380F-0744-FF7D-DF68CB7D6DC1}" dt="2024-12-15T14:53:31.199" v="765"/>
          <ac:picMkLst>
            <pc:docMk/>
            <pc:sldMk cId="3800184532" sldId="432"/>
            <ac:picMk id="6" creationId="{F075B21B-DC99-4A9A-9899-FF383A9FAC9C}"/>
          </ac:picMkLst>
        </pc:picChg>
      </pc:sldChg>
      <pc:sldChg chg="del">
        <pc:chgData name="fionabyrne" userId="S::fionabyrne_yahoo.co.uk#ext#@brightonandhovecc.onmicrosoft.com::12e31127-826c-439f-9723-34e21cc7763f" providerId="AD" clId="Web-{20BE009F-380F-0744-FF7D-DF68CB7D6DC1}" dt="2024-12-15T14:51:30.618" v="736"/>
        <pc:sldMkLst>
          <pc:docMk/>
          <pc:sldMk cId="495462720" sldId="433"/>
        </pc:sldMkLst>
      </pc:sldChg>
      <pc:sldChg chg="addSp delSp modNotes">
        <pc:chgData name="fionabyrne" userId="S::fionabyrne_yahoo.co.uk#ext#@brightonandhovecc.onmicrosoft.com::12e31127-826c-439f-9723-34e21cc7763f" providerId="AD" clId="Web-{20BE009F-380F-0744-FF7D-DF68CB7D6DC1}" dt="2024-12-15T14:52:15.541" v="745"/>
        <pc:sldMkLst>
          <pc:docMk/>
          <pc:sldMk cId="1770157552" sldId="434"/>
        </pc:sldMkLst>
        <pc:picChg chg="add">
          <ac:chgData name="fionabyrne" userId="S::fionabyrne_yahoo.co.uk#ext#@brightonandhovecc.onmicrosoft.com::12e31127-826c-439f-9723-34e21cc7763f" providerId="AD" clId="Web-{20BE009F-380F-0744-FF7D-DF68CB7D6DC1}" dt="2024-12-15T14:52:15.541" v="745"/>
          <ac:picMkLst>
            <pc:docMk/>
            <pc:sldMk cId="1770157552" sldId="434"/>
            <ac:picMk id="5" creationId="{4BDAA556-CB9D-50C4-581A-70B06CFD6A1E}"/>
          </ac:picMkLst>
        </pc:picChg>
        <pc:picChg chg="del">
          <ac:chgData name="fionabyrne" userId="S::fionabyrne_yahoo.co.uk#ext#@brightonandhovecc.onmicrosoft.com::12e31127-826c-439f-9723-34e21cc7763f" providerId="AD" clId="Web-{20BE009F-380F-0744-FF7D-DF68CB7D6DC1}" dt="2024-12-15T14:52:14.260" v="744"/>
          <ac:picMkLst>
            <pc:docMk/>
            <pc:sldMk cId="1770157552" sldId="434"/>
            <ac:picMk id="6" creationId="{3C3F59F6-7500-C2B8-1E72-F149B77C3474}"/>
          </ac:picMkLst>
        </pc:picChg>
      </pc:sldChg>
      <pc:sldChg chg="addSp delSp modSp modNotes">
        <pc:chgData name="fionabyrne" userId="S::fionabyrne_yahoo.co.uk#ext#@brightonandhovecc.onmicrosoft.com::12e31127-826c-439f-9723-34e21cc7763f" providerId="AD" clId="Web-{20BE009F-380F-0744-FF7D-DF68CB7D6DC1}" dt="2024-12-15T14:52:28.374" v="749"/>
        <pc:sldMkLst>
          <pc:docMk/>
          <pc:sldMk cId="2053932952" sldId="435"/>
        </pc:sldMkLst>
        <pc:spChg chg="del mod">
          <ac:chgData name="fionabyrne" userId="S::fionabyrne_yahoo.co.uk#ext#@brightonandhovecc.onmicrosoft.com::12e31127-826c-439f-9723-34e21cc7763f" providerId="AD" clId="Web-{20BE009F-380F-0744-FF7D-DF68CB7D6DC1}" dt="2024-12-15T14:36:18.463" v="5"/>
          <ac:spMkLst>
            <pc:docMk/>
            <pc:sldMk cId="2053932952" sldId="435"/>
            <ac:spMk id="7" creationId="{A19C175A-2851-E41D-80C7-365A1199F4BE}"/>
          </ac:spMkLst>
        </pc:spChg>
        <pc:spChg chg="add mod">
          <ac:chgData name="fionabyrne" userId="S::fionabyrne_yahoo.co.uk#ext#@brightonandhovecc.onmicrosoft.com::12e31127-826c-439f-9723-34e21cc7763f" providerId="AD" clId="Web-{20BE009F-380F-0744-FF7D-DF68CB7D6DC1}" dt="2024-12-15T14:36:46.324" v="11" actId="1076"/>
          <ac:spMkLst>
            <pc:docMk/>
            <pc:sldMk cId="2053932952" sldId="435"/>
            <ac:spMk id="8" creationId="{EE22E60B-FF35-A171-9D38-A5488C20C9BC}"/>
          </ac:spMkLst>
        </pc:spChg>
        <pc:spChg chg="add mod">
          <ac:chgData name="fionabyrne" userId="S::fionabyrne_yahoo.co.uk#ext#@brightonandhovecc.onmicrosoft.com::12e31127-826c-439f-9723-34e21cc7763f" providerId="AD" clId="Web-{20BE009F-380F-0744-FF7D-DF68CB7D6DC1}" dt="2024-12-15T14:36:54.418" v="13" actId="1076"/>
          <ac:spMkLst>
            <pc:docMk/>
            <pc:sldMk cId="2053932952" sldId="435"/>
            <ac:spMk id="10" creationId="{713C70B5-F77E-100F-3719-19AC55A72579}"/>
          </ac:spMkLst>
        </pc:spChg>
        <pc:picChg chg="del">
          <ac:chgData name="fionabyrne" userId="S::fionabyrne_yahoo.co.uk#ext#@brightonandhovecc.onmicrosoft.com::12e31127-826c-439f-9723-34e21cc7763f" providerId="AD" clId="Web-{20BE009F-380F-0744-FF7D-DF68CB7D6DC1}" dt="2024-12-15T14:52:26.697" v="748"/>
          <ac:picMkLst>
            <pc:docMk/>
            <pc:sldMk cId="2053932952" sldId="435"/>
            <ac:picMk id="6" creationId="{3C3F59F6-7500-C2B8-1E72-F149B77C3474}"/>
          </ac:picMkLst>
        </pc:picChg>
        <pc:picChg chg="add">
          <ac:chgData name="fionabyrne" userId="S::fionabyrne_yahoo.co.uk#ext#@brightonandhovecc.onmicrosoft.com::12e31127-826c-439f-9723-34e21cc7763f" providerId="AD" clId="Web-{20BE009F-380F-0744-FF7D-DF68CB7D6DC1}" dt="2024-12-15T14:52:28.374" v="749"/>
          <ac:picMkLst>
            <pc:docMk/>
            <pc:sldMk cId="2053932952" sldId="435"/>
            <ac:picMk id="12" creationId="{5B94C639-5303-462C-4F95-9D861E8BE940}"/>
          </ac:picMkLst>
        </pc:picChg>
      </pc:sldChg>
      <pc:sldChg chg="addSp delSp modNotes">
        <pc:chgData name="fionabyrne" userId="S::fionabyrne_yahoo.co.uk#ext#@brightonandhovecc.onmicrosoft.com::12e31127-826c-439f-9723-34e21cc7763f" providerId="AD" clId="Web-{20BE009F-380F-0744-FF7D-DF68CB7D6DC1}" dt="2024-12-15T14:52:10.228" v="743"/>
        <pc:sldMkLst>
          <pc:docMk/>
          <pc:sldMk cId="2730927828" sldId="436"/>
        </pc:sldMkLst>
        <pc:picChg chg="add">
          <ac:chgData name="fionabyrne" userId="S::fionabyrne_yahoo.co.uk#ext#@brightonandhovecc.onmicrosoft.com::12e31127-826c-439f-9723-34e21cc7763f" providerId="AD" clId="Web-{20BE009F-380F-0744-FF7D-DF68CB7D6DC1}" dt="2024-12-15T14:52:10.228" v="743"/>
          <ac:picMkLst>
            <pc:docMk/>
            <pc:sldMk cId="2730927828" sldId="436"/>
            <ac:picMk id="5" creationId="{D876BE47-3ABF-751A-4608-4C8C9E38308A}"/>
          </ac:picMkLst>
        </pc:picChg>
        <pc:picChg chg="del">
          <ac:chgData name="fionabyrne" userId="S::fionabyrne_yahoo.co.uk#ext#@brightonandhovecc.onmicrosoft.com::12e31127-826c-439f-9723-34e21cc7763f" providerId="AD" clId="Web-{20BE009F-380F-0744-FF7D-DF68CB7D6DC1}" dt="2024-12-15T14:52:08.197" v="742"/>
          <ac:picMkLst>
            <pc:docMk/>
            <pc:sldMk cId="2730927828" sldId="436"/>
            <ac:picMk id="6" creationId="{3C3F59F6-7500-C2B8-1E72-F149B77C3474}"/>
          </ac:picMkLst>
        </pc:picChg>
      </pc:sldChg>
      <pc:sldChg chg="del">
        <pc:chgData name="fionabyrne" userId="S::fionabyrne_yahoo.co.uk#ext#@brightonandhovecc.onmicrosoft.com::12e31127-826c-439f-9723-34e21cc7763f" providerId="AD" clId="Web-{20BE009F-380F-0744-FF7D-DF68CB7D6DC1}" dt="2024-12-15T14:47:32.861" v="628"/>
        <pc:sldMkLst>
          <pc:docMk/>
          <pc:sldMk cId="1657119714" sldId="437"/>
        </pc:sldMkLst>
      </pc:sldChg>
      <pc:sldChg chg="addSp delSp modSp">
        <pc:chgData name="fionabyrne" userId="S::fionabyrne_yahoo.co.uk#ext#@brightonandhovecc.onmicrosoft.com::12e31127-826c-439f-9723-34e21cc7763f" providerId="AD" clId="Web-{20BE009F-380F-0744-FF7D-DF68CB7D6DC1}" dt="2024-12-15T16:45:58.910" v="1226" actId="20577"/>
        <pc:sldMkLst>
          <pc:docMk/>
          <pc:sldMk cId="2303028717" sldId="443"/>
        </pc:sldMkLst>
        <pc:spChg chg="mod">
          <ac:chgData name="fionabyrne" userId="S::fionabyrne_yahoo.co.uk#ext#@brightonandhovecc.onmicrosoft.com::12e31127-826c-439f-9723-34e21cc7763f" providerId="AD" clId="Web-{20BE009F-380F-0744-FF7D-DF68CB7D6DC1}" dt="2024-12-15T16:45:58.910" v="1226" actId="20577"/>
          <ac:spMkLst>
            <pc:docMk/>
            <pc:sldMk cId="2303028717" sldId="443"/>
            <ac:spMk id="2" creationId="{55B63C31-007E-9A20-8871-D7283329D3FC}"/>
          </ac:spMkLst>
        </pc:spChg>
        <pc:picChg chg="del">
          <ac:chgData name="fionabyrne" userId="S::fionabyrne_yahoo.co.uk#ext#@brightonandhovecc.onmicrosoft.com::12e31127-826c-439f-9723-34e21cc7763f" providerId="AD" clId="Web-{20BE009F-380F-0744-FF7D-DF68CB7D6DC1}" dt="2024-12-15T14:53:54.481" v="771"/>
          <ac:picMkLst>
            <pc:docMk/>
            <pc:sldMk cId="2303028717" sldId="443"/>
            <ac:picMk id="3" creationId="{2EC1327E-81A8-342E-DB43-1950AA8164D2}"/>
          </ac:picMkLst>
        </pc:picChg>
        <pc:picChg chg="add">
          <ac:chgData name="fionabyrne" userId="S::fionabyrne_yahoo.co.uk#ext#@brightonandhovecc.onmicrosoft.com::12e31127-826c-439f-9723-34e21cc7763f" providerId="AD" clId="Web-{20BE009F-380F-0744-FF7D-DF68CB7D6DC1}" dt="2024-12-15T14:53:55.497" v="772"/>
          <ac:picMkLst>
            <pc:docMk/>
            <pc:sldMk cId="2303028717" sldId="443"/>
            <ac:picMk id="5" creationId="{3807CD0E-C049-9538-BEEB-87DC5B98FAA6}"/>
          </ac:picMkLst>
        </pc:picChg>
      </pc:sldChg>
      <pc:sldChg chg="addSp delSp modNotes">
        <pc:chgData name="fionabyrne" userId="S::fionabyrne_yahoo.co.uk#ext#@brightonandhovecc.onmicrosoft.com::12e31127-826c-439f-9723-34e21cc7763f" providerId="AD" clId="Web-{20BE009F-380F-0744-FF7D-DF68CB7D6DC1}" dt="2024-12-15T14:52:22.338" v="747"/>
        <pc:sldMkLst>
          <pc:docMk/>
          <pc:sldMk cId="745656816" sldId="769"/>
        </pc:sldMkLst>
        <pc:picChg chg="add">
          <ac:chgData name="fionabyrne" userId="S::fionabyrne_yahoo.co.uk#ext#@brightonandhovecc.onmicrosoft.com::12e31127-826c-439f-9723-34e21cc7763f" providerId="AD" clId="Web-{20BE009F-380F-0744-FF7D-DF68CB7D6DC1}" dt="2024-12-15T14:52:22.338" v="747"/>
          <ac:picMkLst>
            <pc:docMk/>
            <pc:sldMk cId="745656816" sldId="769"/>
            <ac:picMk id="5" creationId="{F4386D12-5CFF-5C9A-7932-BEA89E01D939}"/>
          </ac:picMkLst>
        </pc:picChg>
        <pc:picChg chg="del">
          <ac:chgData name="fionabyrne" userId="S::fionabyrne_yahoo.co.uk#ext#@brightonandhovecc.onmicrosoft.com::12e31127-826c-439f-9723-34e21cc7763f" providerId="AD" clId="Web-{20BE009F-380F-0744-FF7D-DF68CB7D6DC1}" dt="2024-12-15T14:52:21.150" v="746"/>
          <ac:picMkLst>
            <pc:docMk/>
            <pc:sldMk cId="745656816" sldId="769"/>
            <ac:picMk id="6" creationId="{3C3F59F6-7500-C2B8-1E72-F149B77C3474}"/>
          </ac:picMkLst>
        </pc:picChg>
      </pc:sldChg>
      <pc:sldChg chg="addSp delSp modSp">
        <pc:chgData name="fionabyrne" userId="S::fionabyrne_yahoo.co.uk#ext#@brightonandhovecc.onmicrosoft.com::12e31127-826c-439f-9723-34e21cc7763f" providerId="AD" clId="Web-{20BE009F-380F-0744-FF7D-DF68CB7D6DC1}" dt="2024-12-15T14:51:59.494" v="741" actId="1076"/>
        <pc:sldMkLst>
          <pc:docMk/>
          <pc:sldMk cId="2978157464" sldId="770"/>
        </pc:sldMkLst>
        <pc:spChg chg="mod">
          <ac:chgData name="fionabyrne" userId="S::fionabyrne_yahoo.co.uk#ext#@brightonandhovecc.onmicrosoft.com::12e31127-826c-439f-9723-34e21cc7763f" providerId="AD" clId="Web-{20BE009F-380F-0744-FF7D-DF68CB7D6DC1}" dt="2024-12-15T14:49:27.677" v="648" actId="20577"/>
          <ac:spMkLst>
            <pc:docMk/>
            <pc:sldMk cId="2978157464" sldId="770"/>
            <ac:spMk id="2" creationId="{55B63C31-007E-9A20-8871-D7283329D3FC}"/>
          </ac:spMkLst>
        </pc:spChg>
        <pc:spChg chg="add mod">
          <ac:chgData name="fionabyrne" userId="S::fionabyrne_yahoo.co.uk#ext#@brightonandhovecc.onmicrosoft.com::12e31127-826c-439f-9723-34e21cc7763f" providerId="AD" clId="Web-{20BE009F-380F-0744-FF7D-DF68CB7D6DC1}" dt="2024-12-15T14:51:15.336" v="735" actId="1076"/>
          <ac:spMkLst>
            <pc:docMk/>
            <pc:sldMk cId="2978157464" sldId="770"/>
            <ac:spMk id="5" creationId="{CD8B9508-C670-FEDA-E157-5B3606A3463D}"/>
          </ac:spMkLst>
        </pc:spChg>
        <pc:spChg chg="del">
          <ac:chgData name="fionabyrne" userId="S::fionabyrne_yahoo.co.uk#ext#@brightonandhovecc.onmicrosoft.com::12e31127-826c-439f-9723-34e21cc7763f" providerId="AD" clId="Web-{20BE009F-380F-0744-FF7D-DF68CB7D6DC1}" dt="2024-12-15T14:49:43.365" v="660"/>
          <ac:spMkLst>
            <pc:docMk/>
            <pc:sldMk cId="2978157464" sldId="770"/>
            <ac:spMk id="14" creationId="{07BF93D1-C9F2-92B8-75AF-B8C20CFA801C}"/>
          </ac:spMkLst>
        </pc:spChg>
        <pc:spChg chg="del">
          <ac:chgData name="fionabyrne" userId="S::fionabyrne_yahoo.co.uk#ext#@brightonandhovecc.onmicrosoft.com::12e31127-826c-439f-9723-34e21cc7763f" providerId="AD" clId="Web-{20BE009F-380F-0744-FF7D-DF68CB7D6DC1}" dt="2024-12-15T14:49:31.177" v="649"/>
          <ac:spMkLst>
            <pc:docMk/>
            <pc:sldMk cId="2978157464" sldId="770"/>
            <ac:spMk id="17" creationId="{0811F85E-55F6-1FD5-CDD1-261460CDA6D7}"/>
          </ac:spMkLst>
        </pc:spChg>
        <pc:spChg chg="del">
          <ac:chgData name="fionabyrne" userId="S::fionabyrne_yahoo.co.uk#ext#@brightonandhovecc.onmicrosoft.com::12e31127-826c-439f-9723-34e21cc7763f" providerId="AD" clId="Web-{20BE009F-380F-0744-FF7D-DF68CB7D6DC1}" dt="2024-12-15T14:49:39.193" v="654"/>
          <ac:spMkLst>
            <pc:docMk/>
            <pc:sldMk cId="2978157464" sldId="770"/>
            <ac:spMk id="18" creationId="{D4CF0D1F-3A65-5CE9-BE1B-C79FE876895E}"/>
          </ac:spMkLst>
        </pc:spChg>
        <pc:spChg chg="del">
          <ac:chgData name="fionabyrne" userId="S::fionabyrne_yahoo.co.uk#ext#@brightonandhovecc.onmicrosoft.com::12e31127-826c-439f-9723-34e21cc7763f" providerId="AD" clId="Web-{20BE009F-380F-0744-FF7D-DF68CB7D6DC1}" dt="2024-12-15T14:49:39.193" v="653"/>
          <ac:spMkLst>
            <pc:docMk/>
            <pc:sldMk cId="2978157464" sldId="770"/>
            <ac:spMk id="19" creationId="{17CD3D37-8157-65C5-6D1D-236D26D100FC}"/>
          </ac:spMkLst>
        </pc:spChg>
        <pc:spChg chg="del">
          <ac:chgData name="fionabyrne" userId="S::fionabyrne_yahoo.co.uk#ext#@brightonandhovecc.onmicrosoft.com::12e31127-826c-439f-9723-34e21cc7763f" providerId="AD" clId="Web-{20BE009F-380F-0744-FF7D-DF68CB7D6DC1}" dt="2024-12-15T14:49:39.193" v="652"/>
          <ac:spMkLst>
            <pc:docMk/>
            <pc:sldMk cId="2978157464" sldId="770"/>
            <ac:spMk id="20" creationId="{105157B1-F654-97B7-2708-D9CB31777D83}"/>
          </ac:spMkLst>
        </pc:spChg>
        <pc:spChg chg="del">
          <ac:chgData name="fionabyrne" userId="S::fionabyrne_yahoo.co.uk#ext#@brightonandhovecc.onmicrosoft.com::12e31127-826c-439f-9723-34e21cc7763f" providerId="AD" clId="Web-{20BE009F-380F-0744-FF7D-DF68CB7D6DC1}" dt="2024-12-15T14:49:39.193" v="651"/>
          <ac:spMkLst>
            <pc:docMk/>
            <pc:sldMk cId="2978157464" sldId="770"/>
            <ac:spMk id="21" creationId="{485555EC-054F-FA5F-323B-806AADC34AFB}"/>
          </ac:spMkLst>
        </pc:spChg>
        <pc:picChg chg="del">
          <ac:chgData name="fionabyrne" userId="S::fionabyrne_yahoo.co.uk#ext#@brightonandhovecc.onmicrosoft.com::12e31127-826c-439f-9723-34e21cc7763f" providerId="AD" clId="Web-{20BE009F-380F-0744-FF7D-DF68CB7D6DC1}" dt="2024-12-15T14:49:39.193" v="659"/>
          <ac:picMkLst>
            <pc:docMk/>
            <pc:sldMk cId="2978157464" sldId="770"/>
            <ac:picMk id="3" creationId="{C20C5ABC-8CBB-8D0A-C08B-E9DAA95DB39C}"/>
          </ac:picMkLst>
        </pc:picChg>
        <pc:picChg chg="del">
          <ac:chgData name="fionabyrne" userId="S::fionabyrne_yahoo.co.uk#ext#@brightonandhovecc.onmicrosoft.com::12e31127-826c-439f-9723-34e21cc7763f" providerId="AD" clId="Web-{20BE009F-380F-0744-FF7D-DF68CB7D6DC1}" dt="2024-12-15T14:49:39.193" v="658"/>
          <ac:picMkLst>
            <pc:docMk/>
            <pc:sldMk cId="2978157464" sldId="770"/>
            <ac:picMk id="4" creationId="{AF3B1FBA-9B2C-16F6-F9D3-4DFDD18AAF24}"/>
          </ac:picMkLst>
        </pc:picChg>
        <pc:picChg chg="del">
          <ac:chgData name="fionabyrne" userId="S::fionabyrne_yahoo.co.uk#ext#@brightonandhovecc.onmicrosoft.com::12e31127-826c-439f-9723-34e21cc7763f" providerId="AD" clId="Web-{20BE009F-380F-0744-FF7D-DF68CB7D6DC1}" dt="2024-12-15T14:51:56.572" v="740"/>
          <ac:picMkLst>
            <pc:docMk/>
            <pc:sldMk cId="2978157464" sldId="770"/>
            <ac:picMk id="6" creationId="{3C3F59F6-7500-C2B8-1E72-F149B77C3474}"/>
          </ac:picMkLst>
        </pc:picChg>
        <pc:picChg chg="add mod">
          <ac:chgData name="fionabyrne" userId="S::fionabyrne_yahoo.co.uk#ext#@brightonandhovecc.onmicrosoft.com::12e31127-826c-439f-9723-34e21cc7763f" providerId="AD" clId="Web-{20BE009F-380F-0744-FF7D-DF68CB7D6DC1}" dt="2024-12-15T14:51:59.494" v="741" actId="1076"/>
          <ac:picMkLst>
            <pc:docMk/>
            <pc:sldMk cId="2978157464" sldId="770"/>
            <ac:picMk id="8" creationId="{C987B8AB-1B69-B21A-C9ED-72EF9F5E2284}"/>
          </ac:picMkLst>
        </pc:picChg>
        <pc:picChg chg="del">
          <ac:chgData name="fionabyrne" userId="S::fionabyrne_yahoo.co.uk#ext#@brightonandhovecc.onmicrosoft.com::12e31127-826c-439f-9723-34e21cc7763f" providerId="AD" clId="Web-{20BE009F-380F-0744-FF7D-DF68CB7D6DC1}" dt="2024-12-15T14:49:39.193" v="657"/>
          <ac:picMkLst>
            <pc:docMk/>
            <pc:sldMk cId="2978157464" sldId="770"/>
            <ac:picMk id="10" creationId="{BEAACD04-1FEB-C433-7290-1FDD4291CC31}"/>
          </ac:picMkLst>
        </pc:picChg>
        <pc:picChg chg="del">
          <ac:chgData name="fionabyrne" userId="S::fionabyrne_yahoo.co.uk#ext#@brightonandhovecc.onmicrosoft.com::12e31127-826c-439f-9723-34e21cc7763f" providerId="AD" clId="Web-{20BE009F-380F-0744-FF7D-DF68CB7D6DC1}" dt="2024-12-15T14:49:39.193" v="656"/>
          <ac:picMkLst>
            <pc:docMk/>
            <pc:sldMk cId="2978157464" sldId="770"/>
            <ac:picMk id="11" creationId="{BDB6ED56-611D-7D1E-9462-FDFF27CEFCD4}"/>
          </ac:picMkLst>
        </pc:picChg>
        <pc:picChg chg="del">
          <ac:chgData name="fionabyrne" userId="S::fionabyrne_yahoo.co.uk#ext#@brightonandhovecc.onmicrosoft.com::12e31127-826c-439f-9723-34e21cc7763f" providerId="AD" clId="Web-{20BE009F-380F-0744-FF7D-DF68CB7D6DC1}" dt="2024-12-15T14:49:31.177" v="650"/>
          <ac:picMkLst>
            <pc:docMk/>
            <pc:sldMk cId="2978157464" sldId="770"/>
            <ac:picMk id="12" creationId="{0A328FA3-2FD7-322A-4B77-B7998C3093CF}"/>
          </ac:picMkLst>
        </pc:picChg>
        <pc:picChg chg="del">
          <ac:chgData name="fionabyrne" userId="S::fionabyrne_yahoo.co.uk#ext#@brightonandhovecc.onmicrosoft.com::12e31127-826c-439f-9723-34e21cc7763f" providerId="AD" clId="Web-{20BE009F-380F-0744-FF7D-DF68CB7D6DC1}" dt="2024-12-15T14:49:39.193" v="655"/>
          <ac:picMkLst>
            <pc:docMk/>
            <pc:sldMk cId="2978157464" sldId="770"/>
            <ac:picMk id="13" creationId="{07D2C468-AAD0-F973-8554-5C3242543A64}"/>
          </ac:picMkLst>
        </pc:picChg>
      </pc:sldChg>
      <pc:sldChg chg="addSp modSp add replId">
        <pc:chgData name="fionabyrne" userId="S::fionabyrne_yahoo.co.uk#ext#@brightonandhovecc.onmicrosoft.com::12e31127-826c-439f-9723-34e21cc7763f" providerId="AD" clId="Web-{20BE009F-380F-0744-FF7D-DF68CB7D6DC1}" dt="2024-12-15T16:42:34.702" v="1171" actId="1076"/>
        <pc:sldMkLst>
          <pc:docMk/>
          <pc:sldMk cId="3686078082" sldId="771"/>
        </pc:sldMkLst>
        <pc:spChg chg="add mod">
          <ac:chgData name="fionabyrne" userId="S::fionabyrne_yahoo.co.uk#ext#@brightonandhovecc.onmicrosoft.com::12e31127-826c-439f-9723-34e21cc7763f" providerId="AD" clId="Web-{20BE009F-380F-0744-FF7D-DF68CB7D6DC1}" dt="2024-12-15T16:42:34.702" v="1171" actId="1076"/>
          <ac:spMkLst>
            <pc:docMk/>
            <pc:sldMk cId="3686078082" sldId="771"/>
            <ac:spMk id="4" creationId="{0B3C72F5-F7DC-B5CB-0DCB-0722CB476962}"/>
          </ac:spMkLst>
        </pc:spChg>
        <pc:spChg chg="add mod">
          <ac:chgData name="fionabyrne" userId="S::fionabyrne_yahoo.co.uk#ext#@brightonandhovecc.onmicrosoft.com::12e31127-826c-439f-9723-34e21cc7763f" providerId="AD" clId="Web-{20BE009F-380F-0744-FF7D-DF68CB7D6DC1}" dt="2024-12-15T16:42:30.827" v="1170" actId="1076"/>
          <ac:spMkLst>
            <pc:docMk/>
            <pc:sldMk cId="3686078082" sldId="771"/>
            <ac:spMk id="5" creationId="{A04081C5-AE7C-F6C9-B047-860AA6F411F1}"/>
          </ac:spMkLst>
        </pc:spChg>
        <pc:spChg chg="add mod">
          <ac:chgData name="fionabyrne" userId="S::fionabyrne_yahoo.co.uk#ext#@brightonandhovecc.onmicrosoft.com::12e31127-826c-439f-9723-34e21cc7763f" providerId="AD" clId="Web-{20BE009F-380F-0744-FF7D-DF68CB7D6DC1}" dt="2024-12-15T16:41:51.514" v="1163" actId="1076"/>
          <ac:spMkLst>
            <pc:docMk/>
            <pc:sldMk cId="3686078082" sldId="771"/>
            <ac:spMk id="7" creationId="{00203A8C-89A9-6AF7-D649-1934BED356DA}"/>
          </ac:spMkLst>
        </pc:spChg>
        <pc:spChg chg="mod">
          <ac:chgData name="fionabyrne" userId="S::fionabyrne_yahoo.co.uk#ext#@brightonandhovecc.onmicrosoft.com::12e31127-826c-439f-9723-34e21cc7763f" providerId="AD" clId="Web-{20BE009F-380F-0744-FF7D-DF68CB7D6DC1}" dt="2024-12-15T16:41:39.810" v="1161" actId="20577"/>
          <ac:spMkLst>
            <pc:docMk/>
            <pc:sldMk cId="3686078082" sldId="771"/>
            <ac:spMk id="313" creationId="{00000000-0000-0000-0000-000000000000}"/>
          </ac:spMkLst>
        </pc:spChg>
        <pc:spChg chg="mod">
          <ac:chgData name="fionabyrne" userId="S::fionabyrne_yahoo.co.uk#ext#@brightonandhovecc.onmicrosoft.com::12e31127-826c-439f-9723-34e21cc7763f" providerId="AD" clId="Web-{20BE009F-380F-0744-FF7D-DF68CB7D6DC1}" dt="2024-12-15T16:42:23.733" v="1169" actId="1076"/>
          <ac:spMkLst>
            <pc:docMk/>
            <pc:sldMk cId="3686078082" sldId="771"/>
            <ac:spMk id="314" creationId="{00000000-0000-0000-0000-000000000000}"/>
          </ac:spMkLst>
        </pc:spChg>
      </pc:sldChg>
      <pc:sldChg chg="addSp delSp modSp add replId">
        <pc:chgData name="fionabyrne" userId="S::fionabyrne_yahoo.co.uk#ext#@brightonandhovecc.onmicrosoft.com::12e31127-826c-439f-9723-34e21cc7763f" providerId="AD" clId="Web-{20BE009F-380F-0744-FF7D-DF68CB7D6DC1}" dt="2024-12-15T16:41:28.435" v="1159" actId="14100"/>
        <pc:sldMkLst>
          <pc:docMk/>
          <pc:sldMk cId="3672715500" sldId="772"/>
        </pc:sldMkLst>
        <pc:spChg chg="add mod">
          <ac:chgData name="fionabyrne" userId="S::fionabyrne_yahoo.co.uk#ext#@brightonandhovecc.onmicrosoft.com::12e31127-826c-439f-9723-34e21cc7763f" providerId="AD" clId="Web-{20BE009F-380F-0744-FF7D-DF68CB7D6DC1}" dt="2024-12-15T16:41:28.435" v="1159" actId="14100"/>
          <ac:spMkLst>
            <pc:docMk/>
            <pc:sldMk cId="3672715500" sldId="772"/>
            <ac:spMk id="4" creationId="{06E5C5B0-DEC5-175F-B44D-7383862CB0E5}"/>
          </ac:spMkLst>
        </pc:spChg>
        <pc:spChg chg="del">
          <ac:chgData name="fionabyrne" userId="S::fionabyrne_yahoo.co.uk#ext#@brightonandhovecc.onmicrosoft.com::12e31127-826c-439f-9723-34e21cc7763f" providerId="AD" clId="Web-{20BE009F-380F-0744-FF7D-DF68CB7D6DC1}" dt="2024-12-15T15:11:07.104" v="975"/>
          <ac:spMkLst>
            <pc:docMk/>
            <pc:sldMk cId="3672715500" sldId="772"/>
            <ac:spMk id="5" creationId="{A5044FF6-3CC8-C741-1F69-586F3358FD29}"/>
          </ac:spMkLst>
        </pc:spChg>
        <pc:spChg chg="mod">
          <ac:chgData name="fionabyrne" userId="S::fionabyrne_yahoo.co.uk#ext#@brightonandhovecc.onmicrosoft.com::12e31127-826c-439f-9723-34e21cc7763f" providerId="AD" clId="Web-{20BE009F-380F-0744-FF7D-DF68CB7D6DC1}" dt="2024-12-15T16:39:06.291" v="1118" actId="14100"/>
          <ac:spMkLst>
            <pc:docMk/>
            <pc:sldMk cId="3672715500" sldId="772"/>
            <ac:spMk id="314" creationId="{00000000-0000-0000-0000-000000000000}"/>
          </ac:spMkLst>
        </pc:spChg>
        <pc:picChg chg="del">
          <ac:chgData name="fionabyrne" userId="S::fionabyrne_yahoo.co.uk#ext#@brightonandhovecc.onmicrosoft.com::12e31127-826c-439f-9723-34e21cc7763f" providerId="AD" clId="Web-{20BE009F-380F-0744-FF7D-DF68CB7D6DC1}" dt="2024-12-15T15:11:02.714" v="974"/>
          <ac:picMkLst>
            <pc:docMk/>
            <pc:sldMk cId="3672715500" sldId="772"/>
            <ac:picMk id="6" creationId="{30ACAABA-D394-BDD9-1251-68F9380EAD8F}"/>
          </ac:picMkLst>
        </pc:picChg>
      </pc:sldChg>
    </pc:docChg>
  </pc:docChgLst>
  <pc:docChgLst>
    <pc:chgData name="fionabyrne" userId="S::fionabyrne_yahoo.co.uk#ext#@brightonandhovecc.onmicrosoft.com::12e31127-826c-439f-9723-34e21cc7763f" providerId="AD" clId="Web-{2C1EC76F-D662-5723-4985-07A31768ADB4}"/>
    <pc:docChg chg="modSld">
      <pc:chgData name="fionabyrne" userId="S::fionabyrne_yahoo.co.uk#ext#@brightonandhovecc.onmicrosoft.com::12e31127-826c-439f-9723-34e21cc7763f" providerId="AD" clId="Web-{2C1EC76F-D662-5723-4985-07A31768ADB4}" dt="2024-12-15T17:46:29.085" v="280"/>
      <pc:docMkLst>
        <pc:docMk/>
      </pc:docMkLst>
      <pc:sldChg chg="addSp delSp modSp modNotes">
        <pc:chgData name="fionabyrne" userId="S::fionabyrne_yahoo.co.uk#ext#@brightonandhovecc.onmicrosoft.com::12e31127-826c-439f-9723-34e21cc7763f" providerId="AD" clId="Web-{2C1EC76F-D662-5723-4985-07A31768ADB4}" dt="2024-12-15T17:46:29.085" v="280"/>
        <pc:sldMkLst>
          <pc:docMk/>
          <pc:sldMk cId="2087548422" sldId="281"/>
        </pc:sldMkLst>
        <pc:spChg chg="add del">
          <ac:chgData name="fionabyrne" userId="S::fionabyrne_yahoo.co.uk#ext#@brightonandhovecc.onmicrosoft.com::12e31127-826c-439f-9723-34e21cc7763f" providerId="AD" clId="Web-{2C1EC76F-D662-5723-4985-07A31768ADB4}" dt="2024-12-15T17:41:53.261" v="149"/>
          <ac:spMkLst>
            <pc:docMk/>
            <pc:sldMk cId="2087548422" sldId="281"/>
            <ac:spMk id="4" creationId="{7550F481-0C08-A756-F9C0-A526AB922677}"/>
          </ac:spMkLst>
        </pc:spChg>
        <pc:spChg chg="add del">
          <ac:chgData name="fionabyrne" userId="S::fionabyrne_yahoo.co.uk#ext#@brightonandhovecc.onmicrosoft.com::12e31127-826c-439f-9723-34e21cc7763f" providerId="AD" clId="Web-{2C1EC76F-D662-5723-4985-07A31768ADB4}" dt="2024-12-15T17:41:29.260" v="146"/>
          <ac:spMkLst>
            <pc:docMk/>
            <pc:sldMk cId="2087548422" sldId="281"/>
            <ac:spMk id="5" creationId="{55B63C31-007E-9A20-8871-D7283329D3FC}"/>
          </ac:spMkLst>
        </pc:spChg>
        <pc:spChg chg="add del">
          <ac:chgData name="fionabyrne" userId="S::fionabyrne_yahoo.co.uk#ext#@brightonandhovecc.onmicrosoft.com::12e31127-826c-439f-9723-34e21cc7763f" providerId="AD" clId="Web-{2C1EC76F-D662-5723-4985-07A31768ADB4}" dt="2024-12-15T17:41:29.260" v="140"/>
          <ac:spMkLst>
            <pc:docMk/>
            <pc:sldMk cId="2087548422" sldId="281"/>
            <ac:spMk id="11" creationId="{89024B04-1257-E4DD-D4BD-1FACA3D6D0B9}"/>
          </ac:spMkLst>
        </pc:spChg>
        <pc:spChg chg="add del">
          <ac:chgData name="fionabyrne" userId="S::fionabyrne_yahoo.co.uk#ext#@brightonandhovecc.onmicrosoft.com::12e31127-826c-439f-9723-34e21cc7763f" providerId="AD" clId="Web-{2C1EC76F-D662-5723-4985-07A31768ADB4}" dt="2024-12-15T17:41:29.260" v="139"/>
          <ac:spMkLst>
            <pc:docMk/>
            <pc:sldMk cId="2087548422" sldId="281"/>
            <ac:spMk id="12" creationId="{257BE827-9CB3-E527-0E20-D286AC8ADF31}"/>
          </ac:spMkLst>
        </pc:spChg>
        <pc:spChg chg="add del">
          <ac:chgData name="fionabyrne" userId="S::fionabyrne_yahoo.co.uk#ext#@brightonandhovecc.onmicrosoft.com::12e31127-826c-439f-9723-34e21cc7763f" providerId="AD" clId="Web-{2C1EC76F-D662-5723-4985-07A31768ADB4}" dt="2024-12-15T17:41:29.260" v="138"/>
          <ac:spMkLst>
            <pc:docMk/>
            <pc:sldMk cId="2087548422" sldId="281"/>
            <ac:spMk id="13" creationId="{6E355D29-B137-D1FB-8FA8-A923A8B1A13A}"/>
          </ac:spMkLst>
        </pc:spChg>
        <pc:spChg chg="add del">
          <ac:chgData name="fionabyrne" userId="S::fionabyrne_yahoo.co.uk#ext#@brightonandhovecc.onmicrosoft.com::12e31127-826c-439f-9723-34e21cc7763f" providerId="AD" clId="Web-{2C1EC76F-D662-5723-4985-07A31768ADB4}" dt="2024-12-15T17:41:29.260" v="137"/>
          <ac:spMkLst>
            <pc:docMk/>
            <pc:sldMk cId="2087548422" sldId="281"/>
            <ac:spMk id="14" creationId="{F3C2B509-C384-E04D-8CE6-9DB9D0CA4916}"/>
          </ac:spMkLst>
        </pc:spChg>
        <pc:spChg chg="add del">
          <ac:chgData name="fionabyrne" userId="S::fionabyrne_yahoo.co.uk#ext#@brightonandhovecc.onmicrosoft.com::12e31127-826c-439f-9723-34e21cc7763f" providerId="AD" clId="Web-{2C1EC76F-D662-5723-4985-07A31768ADB4}" dt="2024-12-15T17:41:29.260" v="136"/>
          <ac:spMkLst>
            <pc:docMk/>
            <pc:sldMk cId="2087548422" sldId="281"/>
            <ac:spMk id="15" creationId="{6D11C5E8-DF85-D644-6E90-5382C2792045}"/>
          </ac:spMkLst>
        </pc:spChg>
        <pc:spChg chg="add del">
          <ac:chgData name="fionabyrne" userId="S::fionabyrne_yahoo.co.uk#ext#@brightonandhovecc.onmicrosoft.com::12e31127-826c-439f-9723-34e21cc7763f" providerId="AD" clId="Web-{2C1EC76F-D662-5723-4985-07A31768ADB4}" dt="2024-12-15T17:41:29.260" v="135"/>
          <ac:spMkLst>
            <pc:docMk/>
            <pc:sldMk cId="2087548422" sldId="281"/>
            <ac:spMk id="17" creationId="{B35BF244-B514-C71D-8CC6-00FB69D2B793}"/>
          </ac:spMkLst>
        </pc:spChg>
        <pc:spChg chg="add mod">
          <ac:chgData name="fionabyrne" userId="S::fionabyrne_yahoo.co.uk#ext#@brightonandhovecc.onmicrosoft.com::12e31127-826c-439f-9723-34e21cc7763f" providerId="AD" clId="Web-{2C1EC76F-D662-5723-4985-07A31768ADB4}" dt="2024-12-15T17:43:39.156" v="177" actId="20577"/>
          <ac:spMkLst>
            <pc:docMk/>
            <pc:sldMk cId="2087548422" sldId="281"/>
            <ac:spMk id="29" creationId="{9C371399-3FBB-8781-5DAD-05E869FFACA5}"/>
          </ac:spMkLst>
        </pc:spChg>
        <pc:spChg chg="mod">
          <ac:chgData name="fionabyrne" userId="S::fionabyrne_yahoo.co.uk#ext#@brightonandhovecc.onmicrosoft.com::12e31127-826c-439f-9723-34e21cc7763f" providerId="AD" clId="Web-{2C1EC76F-D662-5723-4985-07A31768ADB4}" dt="2024-12-15T17:43:21.046" v="167" actId="1076"/>
          <ac:spMkLst>
            <pc:docMk/>
            <pc:sldMk cId="2087548422" sldId="281"/>
            <ac:spMk id="30" creationId="{257BE827-9CB3-E527-0E20-D286AC8ADF31}"/>
          </ac:spMkLst>
        </pc:spChg>
        <pc:spChg chg="mod">
          <ac:chgData name="fionabyrne" userId="S::fionabyrne_yahoo.co.uk#ext#@brightonandhovecc.onmicrosoft.com::12e31127-826c-439f-9723-34e21cc7763f" providerId="AD" clId="Web-{2C1EC76F-D662-5723-4985-07A31768ADB4}" dt="2024-12-15T17:37:58.392" v="125" actId="20577"/>
          <ac:spMkLst>
            <pc:docMk/>
            <pc:sldMk cId="2087548422" sldId="281"/>
            <ac:spMk id="32" creationId="{6E355D29-B137-D1FB-8FA8-A923A8B1A13A}"/>
          </ac:spMkLst>
        </pc:spChg>
        <pc:spChg chg="del mod">
          <ac:chgData name="fionabyrne" userId="S::fionabyrne_yahoo.co.uk#ext#@brightonandhovecc.onmicrosoft.com::12e31127-826c-439f-9723-34e21cc7763f" providerId="AD" clId="Web-{2C1EC76F-D662-5723-4985-07A31768ADB4}" dt="2024-12-15T17:39:06.207" v="129"/>
          <ac:spMkLst>
            <pc:docMk/>
            <pc:sldMk cId="2087548422" sldId="281"/>
            <ac:spMk id="34" creationId="{F3C2B509-C384-E04D-8CE6-9DB9D0CA4916}"/>
          </ac:spMkLst>
        </pc:spChg>
        <pc:spChg chg="del">
          <ac:chgData name="fionabyrne" userId="S::fionabyrne_yahoo.co.uk#ext#@brightonandhovecc.onmicrosoft.com::12e31127-826c-439f-9723-34e21cc7763f" providerId="AD" clId="Web-{2C1EC76F-D662-5723-4985-07A31768ADB4}" dt="2024-12-15T17:39:15.817" v="130"/>
          <ac:spMkLst>
            <pc:docMk/>
            <pc:sldMk cId="2087548422" sldId="281"/>
            <ac:spMk id="36" creationId="{6D11C5E8-DF85-D644-6E90-5382C2792045}"/>
          </ac:spMkLst>
        </pc:spChg>
        <pc:picChg chg="add del mod">
          <ac:chgData name="fionabyrne" userId="S::fionabyrne_yahoo.co.uk#ext#@brightonandhovecc.onmicrosoft.com::12e31127-826c-439f-9723-34e21cc7763f" providerId="AD" clId="Web-{2C1EC76F-D662-5723-4985-07A31768ADB4}" dt="2024-12-15T17:36:44.482" v="100"/>
          <ac:picMkLst>
            <pc:docMk/>
            <pc:sldMk cId="2087548422" sldId="281"/>
            <ac:picMk id="3" creationId="{D77CE717-A1D7-11DC-B312-A375C0F2B8C2}"/>
          </ac:picMkLst>
        </pc:picChg>
        <pc:picChg chg="del">
          <ac:chgData name="fionabyrne" userId="S::fionabyrne_yahoo.co.uk#ext#@brightonandhovecc.onmicrosoft.com::12e31127-826c-439f-9723-34e21cc7763f" providerId="AD" clId="Web-{2C1EC76F-D662-5723-4985-07A31768ADB4}" dt="2024-12-15T17:41:29.260" v="145"/>
          <ac:picMkLst>
            <pc:docMk/>
            <pc:sldMk cId="2087548422" sldId="281"/>
            <ac:picMk id="6" creationId="{03FFDA65-B5D4-0B2A-1B7E-B4C551FC166B}"/>
          </ac:picMkLst>
        </pc:picChg>
        <pc:picChg chg="add del">
          <ac:chgData name="fionabyrne" userId="S::fionabyrne_yahoo.co.uk#ext#@brightonandhovecc.onmicrosoft.com::12e31127-826c-439f-9723-34e21cc7763f" providerId="AD" clId="Web-{2C1EC76F-D662-5723-4985-07A31768ADB4}" dt="2024-12-15T17:41:29.260" v="144"/>
          <ac:picMkLst>
            <pc:docMk/>
            <pc:sldMk cId="2087548422" sldId="281"/>
            <ac:picMk id="7" creationId="{9E9F4813-7ACB-9AB9-300F-F05F6979DC61}"/>
          </ac:picMkLst>
        </pc:picChg>
        <pc:picChg chg="add del">
          <ac:chgData name="fionabyrne" userId="S::fionabyrne_yahoo.co.uk#ext#@brightonandhovecc.onmicrosoft.com::12e31127-826c-439f-9723-34e21cc7763f" providerId="AD" clId="Web-{2C1EC76F-D662-5723-4985-07A31768ADB4}" dt="2024-12-15T17:41:29.260" v="143"/>
          <ac:picMkLst>
            <pc:docMk/>
            <pc:sldMk cId="2087548422" sldId="281"/>
            <ac:picMk id="8" creationId="{45647FB6-F788-B5E2-E448-2CBAD88D0190}"/>
          </ac:picMkLst>
        </pc:picChg>
        <pc:picChg chg="del">
          <ac:chgData name="fionabyrne" userId="S::fionabyrne_yahoo.co.uk#ext#@brightonandhovecc.onmicrosoft.com::12e31127-826c-439f-9723-34e21cc7763f" providerId="AD" clId="Web-{2C1EC76F-D662-5723-4985-07A31768ADB4}" dt="2024-12-15T17:41:29.260" v="142"/>
          <ac:picMkLst>
            <pc:docMk/>
            <pc:sldMk cId="2087548422" sldId="281"/>
            <ac:picMk id="9" creationId="{B01C12F6-785B-74EE-2C5A-5B1CF469A5F5}"/>
          </ac:picMkLst>
        </pc:picChg>
        <pc:picChg chg="del">
          <ac:chgData name="fionabyrne" userId="S::fionabyrne_yahoo.co.uk#ext#@brightonandhovecc.onmicrosoft.com::12e31127-826c-439f-9723-34e21cc7763f" providerId="AD" clId="Web-{2C1EC76F-D662-5723-4985-07A31768ADB4}" dt="2024-12-15T17:41:29.260" v="141"/>
          <ac:picMkLst>
            <pc:docMk/>
            <pc:sldMk cId="2087548422" sldId="281"/>
            <ac:picMk id="10" creationId="{B6B49ACD-3C2E-05D0-0148-577D7072FFDE}"/>
          </ac:picMkLst>
        </pc:picChg>
        <pc:picChg chg="del">
          <ac:chgData name="fionabyrne" userId="S::fionabyrne_yahoo.co.uk#ext#@brightonandhovecc.onmicrosoft.com::12e31127-826c-439f-9723-34e21cc7763f" providerId="AD" clId="Web-{2C1EC76F-D662-5723-4985-07A31768ADB4}" dt="2024-12-15T17:36:30.466" v="99"/>
          <ac:picMkLst>
            <pc:docMk/>
            <pc:sldMk cId="2087548422" sldId="281"/>
            <ac:picMk id="18" creationId="{9E9F4813-7ACB-9AB9-300F-F05F6979DC61}"/>
          </ac:picMkLst>
        </pc:picChg>
        <pc:picChg chg="del">
          <ac:chgData name="fionabyrne" userId="S::fionabyrne_yahoo.co.uk#ext#@brightonandhovecc.onmicrosoft.com::12e31127-826c-439f-9723-34e21cc7763f" providerId="AD" clId="Web-{2C1EC76F-D662-5723-4985-07A31768ADB4}" dt="2024-12-15T17:41:29.260" v="134"/>
          <ac:picMkLst>
            <pc:docMk/>
            <pc:sldMk cId="2087548422" sldId="281"/>
            <ac:picMk id="19" creationId="{6294DF07-96CF-9E5C-BE78-26C6A7B54C5F}"/>
          </ac:picMkLst>
        </pc:picChg>
        <pc:picChg chg="del">
          <ac:chgData name="fionabyrne" userId="S::fionabyrne_yahoo.co.uk#ext#@brightonandhovecc.onmicrosoft.com::12e31127-826c-439f-9723-34e21cc7763f" providerId="AD" clId="Web-{2C1EC76F-D662-5723-4985-07A31768ADB4}" dt="2024-12-15T17:38:58.816" v="127"/>
          <ac:picMkLst>
            <pc:docMk/>
            <pc:sldMk cId="2087548422" sldId="281"/>
            <ac:picMk id="20" creationId="{45647FB6-F788-B5E2-E448-2CBAD88D0190}"/>
          </ac:picMkLst>
        </pc:picChg>
        <pc:picChg chg="add del">
          <ac:chgData name="fionabyrne" userId="S::fionabyrne_yahoo.co.uk#ext#@brightonandhovecc.onmicrosoft.com::12e31127-826c-439f-9723-34e21cc7763f" providerId="AD" clId="Web-{2C1EC76F-D662-5723-4985-07A31768ADB4}" dt="2024-12-15T17:41:29.260" v="133"/>
          <ac:picMkLst>
            <pc:docMk/>
            <pc:sldMk cId="2087548422" sldId="281"/>
            <ac:picMk id="21" creationId="{D77CE717-A1D7-11DC-B312-A375C0F2B8C2}"/>
          </ac:picMkLst>
        </pc:picChg>
        <pc:picChg chg="del">
          <ac:chgData name="fionabyrne" userId="S::fionabyrne_yahoo.co.uk#ext#@brightonandhovecc.onmicrosoft.com::12e31127-826c-439f-9723-34e21cc7763f" providerId="AD" clId="Web-{2C1EC76F-D662-5723-4985-07A31768ADB4}" dt="2024-12-15T17:38:01.157" v="126"/>
          <ac:picMkLst>
            <pc:docMk/>
            <pc:sldMk cId="2087548422" sldId="281"/>
            <ac:picMk id="22" creationId="{B01C12F6-785B-74EE-2C5A-5B1CF469A5F5}"/>
          </ac:picMkLst>
        </pc:picChg>
        <pc:picChg chg="add mod">
          <ac:chgData name="fionabyrne" userId="S::fionabyrne_yahoo.co.uk#ext#@brightonandhovecc.onmicrosoft.com::12e31127-826c-439f-9723-34e21cc7763f" providerId="AD" clId="Web-{2C1EC76F-D662-5723-4985-07A31768ADB4}" dt="2024-12-15T17:42:55.357" v="163" actId="14100"/>
          <ac:picMkLst>
            <pc:docMk/>
            <pc:sldMk cId="2087548422" sldId="281"/>
            <ac:picMk id="23" creationId="{A5E6485D-E1E0-DDC6-C4AB-9AE88A525A46}"/>
          </ac:picMkLst>
        </pc:picChg>
        <pc:picChg chg="del">
          <ac:chgData name="fionabyrne" userId="S::fionabyrne_yahoo.co.uk#ext#@brightonandhovecc.onmicrosoft.com::12e31127-826c-439f-9723-34e21cc7763f" providerId="AD" clId="Web-{2C1EC76F-D662-5723-4985-07A31768ADB4}" dt="2024-12-15T17:27:07.472" v="79"/>
          <ac:picMkLst>
            <pc:docMk/>
            <pc:sldMk cId="2087548422" sldId="281"/>
            <ac:picMk id="24" creationId="{6FF7E70C-3668-AC06-CBC1-3917272E148D}"/>
          </ac:picMkLst>
        </pc:picChg>
        <pc:picChg chg="add mod">
          <ac:chgData name="fionabyrne" userId="S::fionabyrne_yahoo.co.uk#ext#@brightonandhovecc.onmicrosoft.com::12e31127-826c-439f-9723-34e21cc7763f" providerId="AD" clId="Web-{2C1EC76F-D662-5723-4985-07A31768ADB4}" dt="2024-12-15T17:43:04.436" v="165" actId="1076"/>
          <ac:picMkLst>
            <pc:docMk/>
            <pc:sldMk cId="2087548422" sldId="281"/>
            <ac:picMk id="25" creationId="{5AA02F34-9DA9-121E-7326-1925D37191E0}"/>
          </ac:picMkLst>
        </pc:picChg>
        <pc:picChg chg="del">
          <ac:chgData name="fionabyrne" userId="S::fionabyrne_yahoo.co.uk#ext#@brightonandhovecc.onmicrosoft.com::12e31127-826c-439f-9723-34e21cc7763f" providerId="AD" clId="Web-{2C1EC76F-D662-5723-4985-07A31768ADB4}" dt="2024-12-15T17:46:29.085" v="280"/>
          <ac:picMkLst>
            <pc:docMk/>
            <pc:sldMk cId="2087548422" sldId="281"/>
            <ac:picMk id="26" creationId="{B6B49ACD-3C2E-05D0-0148-577D7072FFDE}"/>
          </ac:picMkLst>
        </pc:picChg>
        <pc:picChg chg="add mod">
          <ac:chgData name="fionabyrne" userId="S::fionabyrne_yahoo.co.uk#ext#@brightonandhovecc.onmicrosoft.com::12e31127-826c-439f-9723-34e21cc7763f" providerId="AD" clId="Web-{2C1EC76F-D662-5723-4985-07A31768ADB4}" dt="2024-12-15T17:43:17.593" v="166" actId="1076"/>
          <ac:picMkLst>
            <pc:docMk/>
            <pc:sldMk cId="2087548422" sldId="281"/>
            <ac:picMk id="27" creationId="{6644C1C4-BA43-6E49-C7BF-14EB67E9DB77}"/>
          </ac:picMkLst>
        </pc:picChg>
      </pc:sldChg>
      <pc:sldChg chg="addSp delSp modSp">
        <pc:chgData name="fionabyrne" userId="S::fionabyrne_yahoo.co.uk#ext#@brightonandhovecc.onmicrosoft.com::12e31127-826c-439f-9723-34e21cc7763f" providerId="AD" clId="Web-{2C1EC76F-D662-5723-4985-07A31768ADB4}" dt="2024-12-15T17:27:52.662" v="98"/>
        <pc:sldMkLst>
          <pc:docMk/>
          <pc:sldMk cId="2085440688" sldId="420"/>
        </pc:sldMkLst>
        <pc:spChg chg="add">
          <ac:chgData name="fionabyrne" userId="S::fionabyrne_yahoo.co.uk#ext#@brightonandhovecc.onmicrosoft.com::12e31127-826c-439f-9723-34e21cc7763f" providerId="AD" clId="Web-{2C1EC76F-D662-5723-4985-07A31768ADB4}" dt="2024-12-15T17:27:52.490" v="85"/>
          <ac:spMkLst>
            <pc:docMk/>
            <pc:sldMk cId="2085440688" sldId="420"/>
            <ac:spMk id="7" creationId="{A2B08E8C-2B9A-7845-0285-D795A2AF658A}"/>
          </ac:spMkLst>
        </pc:spChg>
        <pc:spChg chg="add">
          <ac:chgData name="fionabyrne" userId="S::fionabyrne_yahoo.co.uk#ext#@brightonandhovecc.onmicrosoft.com::12e31127-826c-439f-9723-34e21cc7763f" providerId="AD" clId="Web-{2C1EC76F-D662-5723-4985-07A31768ADB4}" dt="2024-12-15T17:27:52.583" v="91"/>
          <ac:spMkLst>
            <pc:docMk/>
            <pc:sldMk cId="2085440688" sldId="420"/>
            <ac:spMk id="19" creationId="{F50536E2-BC90-6D68-4C17-CBBBCC379943}"/>
          </ac:spMkLst>
        </pc:spChg>
        <pc:spChg chg="add">
          <ac:chgData name="fionabyrne" userId="S::fionabyrne_yahoo.co.uk#ext#@brightonandhovecc.onmicrosoft.com::12e31127-826c-439f-9723-34e21cc7763f" providerId="AD" clId="Web-{2C1EC76F-D662-5723-4985-07A31768ADB4}" dt="2024-12-15T17:27:52.583" v="92"/>
          <ac:spMkLst>
            <pc:docMk/>
            <pc:sldMk cId="2085440688" sldId="420"/>
            <ac:spMk id="21" creationId="{4C5DC487-3B6C-FB50-98AF-3308F4CF10F1}"/>
          </ac:spMkLst>
        </pc:spChg>
        <pc:spChg chg="add">
          <ac:chgData name="fionabyrne" userId="S::fionabyrne_yahoo.co.uk#ext#@brightonandhovecc.onmicrosoft.com::12e31127-826c-439f-9723-34e21cc7763f" providerId="AD" clId="Web-{2C1EC76F-D662-5723-4985-07A31768ADB4}" dt="2024-12-15T17:27:52.599" v="93"/>
          <ac:spMkLst>
            <pc:docMk/>
            <pc:sldMk cId="2085440688" sldId="420"/>
            <ac:spMk id="23" creationId="{CD82EAC5-FD10-781D-F388-B693A6C73D20}"/>
          </ac:spMkLst>
        </pc:spChg>
        <pc:spChg chg="add">
          <ac:chgData name="fionabyrne" userId="S::fionabyrne_yahoo.co.uk#ext#@brightonandhovecc.onmicrosoft.com::12e31127-826c-439f-9723-34e21cc7763f" providerId="AD" clId="Web-{2C1EC76F-D662-5723-4985-07A31768ADB4}" dt="2024-12-15T17:27:52.599" v="94"/>
          <ac:spMkLst>
            <pc:docMk/>
            <pc:sldMk cId="2085440688" sldId="420"/>
            <ac:spMk id="25" creationId="{B922D0A6-72DD-3112-BF6C-D09AF796F47E}"/>
          </ac:spMkLst>
        </pc:spChg>
        <pc:spChg chg="add">
          <ac:chgData name="fionabyrne" userId="S::fionabyrne_yahoo.co.uk#ext#@brightonandhovecc.onmicrosoft.com::12e31127-826c-439f-9723-34e21cc7763f" providerId="AD" clId="Web-{2C1EC76F-D662-5723-4985-07A31768ADB4}" dt="2024-12-15T17:27:52.615" v="95"/>
          <ac:spMkLst>
            <pc:docMk/>
            <pc:sldMk cId="2085440688" sldId="420"/>
            <ac:spMk id="27" creationId="{8C62359D-6F00-2164-C10F-6C3F6BDA4ED8}"/>
          </ac:spMkLst>
        </pc:spChg>
        <pc:spChg chg="add">
          <ac:chgData name="fionabyrne" userId="S::fionabyrne_yahoo.co.uk#ext#@brightonandhovecc.onmicrosoft.com::12e31127-826c-439f-9723-34e21cc7763f" providerId="AD" clId="Web-{2C1EC76F-D662-5723-4985-07A31768ADB4}" dt="2024-12-15T17:27:52.630" v="96"/>
          <ac:spMkLst>
            <pc:docMk/>
            <pc:sldMk cId="2085440688" sldId="420"/>
            <ac:spMk id="29" creationId="{0D0A6557-A086-361A-0943-F75764B4CEA1}"/>
          </ac:spMkLst>
        </pc:spChg>
        <pc:picChg chg="add del mod">
          <ac:chgData name="fionabyrne" userId="S::fionabyrne_yahoo.co.uk#ext#@brightonandhovecc.onmicrosoft.com::12e31127-826c-439f-9723-34e21cc7763f" providerId="AD" clId="Web-{2C1EC76F-D662-5723-4985-07A31768ADB4}" dt="2024-12-15T17:27:49.583" v="84"/>
          <ac:picMkLst>
            <pc:docMk/>
            <pc:sldMk cId="2085440688" sldId="420"/>
            <ac:picMk id="3" creationId="{13D71371-FEC6-DFF6-45DB-AC102C27E886}"/>
          </ac:picMkLst>
        </pc:picChg>
        <pc:picChg chg="add">
          <ac:chgData name="fionabyrne" userId="S::fionabyrne_yahoo.co.uk#ext#@brightonandhovecc.onmicrosoft.com::12e31127-826c-439f-9723-34e21cc7763f" providerId="AD" clId="Web-{2C1EC76F-D662-5723-4985-07A31768ADB4}" dt="2024-12-15T17:27:52.505" v="86"/>
          <ac:picMkLst>
            <pc:docMk/>
            <pc:sldMk cId="2085440688" sldId="420"/>
            <ac:picMk id="9" creationId="{8A9C265B-91B3-EB1B-6735-E170E3CF342B}"/>
          </ac:picMkLst>
        </pc:picChg>
        <pc:picChg chg="add">
          <ac:chgData name="fionabyrne" userId="S::fionabyrne_yahoo.co.uk#ext#@brightonandhovecc.onmicrosoft.com::12e31127-826c-439f-9723-34e21cc7763f" providerId="AD" clId="Web-{2C1EC76F-D662-5723-4985-07A31768ADB4}" dt="2024-12-15T17:27:52.521" v="87"/>
          <ac:picMkLst>
            <pc:docMk/>
            <pc:sldMk cId="2085440688" sldId="420"/>
            <ac:picMk id="11" creationId="{C92ADBF0-45E8-8717-78C9-A7F9DE42D568}"/>
          </ac:picMkLst>
        </pc:picChg>
        <pc:picChg chg="add">
          <ac:chgData name="fionabyrne" userId="S::fionabyrne_yahoo.co.uk#ext#@brightonandhovecc.onmicrosoft.com::12e31127-826c-439f-9723-34e21cc7763f" providerId="AD" clId="Web-{2C1EC76F-D662-5723-4985-07A31768ADB4}" dt="2024-12-15T17:27:52.537" v="88"/>
          <ac:picMkLst>
            <pc:docMk/>
            <pc:sldMk cId="2085440688" sldId="420"/>
            <ac:picMk id="13" creationId="{59EF077E-6B28-EABF-7761-F6815AEBC4A3}"/>
          </ac:picMkLst>
        </pc:picChg>
        <pc:picChg chg="add">
          <ac:chgData name="fionabyrne" userId="S::fionabyrne_yahoo.co.uk#ext#@brightonandhovecc.onmicrosoft.com::12e31127-826c-439f-9723-34e21cc7763f" providerId="AD" clId="Web-{2C1EC76F-D662-5723-4985-07A31768ADB4}" dt="2024-12-15T17:27:52.552" v="89"/>
          <ac:picMkLst>
            <pc:docMk/>
            <pc:sldMk cId="2085440688" sldId="420"/>
            <ac:picMk id="15" creationId="{5EFE4E33-D616-0BDC-98EF-62A1F1DCCFA4}"/>
          </ac:picMkLst>
        </pc:picChg>
        <pc:picChg chg="add">
          <ac:chgData name="fionabyrne" userId="S::fionabyrne_yahoo.co.uk#ext#@brightonandhovecc.onmicrosoft.com::12e31127-826c-439f-9723-34e21cc7763f" providerId="AD" clId="Web-{2C1EC76F-D662-5723-4985-07A31768ADB4}" dt="2024-12-15T17:27:52.568" v="90"/>
          <ac:picMkLst>
            <pc:docMk/>
            <pc:sldMk cId="2085440688" sldId="420"/>
            <ac:picMk id="17" creationId="{96C28D4A-7D6D-1FBD-50F1-42BBB752E5B2}"/>
          </ac:picMkLst>
        </pc:picChg>
        <pc:picChg chg="add">
          <ac:chgData name="fionabyrne" userId="S::fionabyrne_yahoo.co.uk#ext#@brightonandhovecc.onmicrosoft.com::12e31127-826c-439f-9723-34e21cc7763f" providerId="AD" clId="Web-{2C1EC76F-D662-5723-4985-07A31768ADB4}" dt="2024-12-15T17:27:52.646" v="97"/>
          <ac:picMkLst>
            <pc:docMk/>
            <pc:sldMk cId="2085440688" sldId="420"/>
            <ac:picMk id="31" creationId="{5FF859F7-E182-04A8-BC8B-3884FAB7D23F}"/>
          </ac:picMkLst>
        </pc:picChg>
        <pc:picChg chg="add">
          <ac:chgData name="fionabyrne" userId="S::fionabyrne_yahoo.co.uk#ext#@brightonandhovecc.onmicrosoft.com::12e31127-826c-439f-9723-34e21cc7763f" providerId="AD" clId="Web-{2C1EC76F-D662-5723-4985-07A31768ADB4}" dt="2024-12-15T17:27:52.662" v="98"/>
          <ac:picMkLst>
            <pc:docMk/>
            <pc:sldMk cId="2085440688" sldId="420"/>
            <ac:picMk id="33" creationId="{3239658C-4C0F-7734-E2D8-1A0F29CA5626}"/>
          </ac:picMkLst>
        </pc:picChg>
      </pc:sldChg>
      <pc:sldChg chg="addSp delSp modSp">
        <pc:chgData name="fionabyrne" userId="S::fionabyrne_yahoo.co.uk#ext#@brightonandhovecc.onmicrosoft.com::12e31127-826c-439f-9723-34e21cc7763f" providerId="AD" clId="Web-{2C1EC76F-D662-5723-4985-07A31768ADB4}" dt="2024-12-15T17:25:29.030" v="78" actId="20577"/>
        <pc:sldMkLst>
          <pc:docMk/>
          <pc:sldMk cId="167263372" sldId="429"/>
        </pc:sldMkLst>
        <pc:spChg chg="add mod">
          <ac:chgData name="fionabyrne" userId="S::fionabyrne_yahoo.co.uk#ext#@brightonandhovecc.onmicrosoft.com::12e31127-826c-439f-9723-34e21cc7763f" providerId="AD" clId="Web-{2C1EC76F-D662-5723-4985-07A31768ADB4}" dt="2024-12-15T17:25:25.780" v="76" actId="20577"/>
          <ac:spMkLst>
            <pc:docMk/>
            <pc:sldMk cId="167263372" sldId="429"/>
            <ac:spMk id="4" creationId="{6697C4ED-451D-2781-E20E-BD97F8131E67}"/>
          </ac:spMkLst>
        </pc:spChg>
        <pc:spChg chg="del">
          <ac:chgData name="fionabyrne" userId="S::fionabyrne_yahoo.co.uk#ext#@brightonandhovecc.onmicrosoft.com::12e31127-826c-439f-9723-34e21cc7763f" providerId="AD" clId="Web-{2C1EC76F-D662-5723-4985-07A31768ADB4}" dt="2024-12-15T17:19:36.359" v="0"/>
          <ac:spMkLst>
            <pc:docMk/>
            <pc:sldMk cId="167263372" sldId="429"/>
            <ac:spMk id="5" creationId="{5CAD53B1-6EF0-AFB9-4FC5-EF00BFF914AD}"/>
          </ac:spMkLst>
        </pc:spChg>
        <pc:spChg chg="add mod">
          <ac:chgData name="fionabyrne" userId="S::fionabyrne_yahoo.co.uk#ext#@brightonandhovecc.onmicrosoft.com::12e31127-826c-439f-9723-34e21cc7763f" providerId="AD" clId="Web-{2C1EC76F-D662-5723-4985-07A31768ADB4}" dt="2024-12-15T17:25:29.030" v="78" actId="20577"/>
          <ac:spMkLst>
            <pc:docMk/>
            <pc:sldMk cId="167263372" sldId="429"/>
            <ac:spMk id="8" creationId="{F473758C-9EF2-3784-7806-F710B33EA8C9}"/>
          </ac:spMkLst>
        </pc:spChg>
        <pc:picChg chg="add mod ord">
          <ac:chgData name="fionabyrne" userId="S::fionabyrne_yahoo.co.uk#ext#@brightonandhovecc.onmicrosoft.com::12e31127-826c-439f-9723-34e21cc7763f" providerId="AD" clId="Web-{2C1EC76F-D662-5723-4985-07A31768ADB4}" dt="2024-12-15T17:23:34.369" v="26" actId="14100"/>
          <ac:picMkLst>
            <pc:docMk/>
            <pc:sldMk cId="167263372" sldId="429"/>
            <ac:picMk id="3" creationId="{1BA031DB-7B50-10FD-FB45-F29CBDA141A5}"/>
          </ac:picMkLst>
        </pc:picChg>
        <pc:picChg chg="add mod">
          <ac:chgData name="fionabyrne" userId="S::fionabyrne_yahoo.co.uk#ext#@brightonandhovecc.onmicrosoft.com::12e31127-826c-439f-9723-34e21cc7763f" providerId="AD" clId="Web-{2C1EC76F-D662-5723-4985-07A31768ADB4}" dt="2024-12-15T17:24:05.668" v="33" actId="1076"/>
          <ac:picMkLst>
            <pc:docMk/>
            <pc:sldMk cId="167263372" sldId="429"/>
            <ac:picMk id="7" creationId="{ACFE3474-C1D0-5525-8CC2-912B59DEDF16}"/>
          </ac:picMkLst>
        </pc:picChg>
      </pc:sldChg>
    </pc:docChg>
  </pc:docChgLst>
  <pc:docChgLst>
    <pc:chgData name="Katie Eberstein" userId="S::katie.eberstein@brighton-hove.gov.uk::8552068e-af68-466d-8240-da5ec5ba8e15" providerId="AD" clId="Web-{B82948B2-DF65-4589-927B-ACB4B977DB23}"/>
    <pc:docChg chg="addSld delSld modSld">
      <pc:chgData name="Katie Eberstein" userId="S::katie.eberstein@brighton-hove.gov.uk::8552068e-af68-466d-8240-da5ec5ba8e15" providerId="AD" clId="Web-{B82948B2-DF65-4589-927B-ACB4B977DB23}" dt="2024-10-17T09:57:12.722" v="543" actId="20577"/>
      <pc:docMkLst>
        <pc:docMk/>
      </pc:docMkLst>
      <pc:sldChg chg="modSp">
        <pc:chgData name="Katie Eberstein" userId="S::katie.eberstein@brighton-hove.gov.uk::8552068e-af68-466d-8240-da5ec5ba8e15" providerId="AD" clId="Web-{B82948B2-DF65-4589-927B-ACB4B977DB23}" dt="2024-10-17T09:46:24.113" v="80" actId="20577"/>
        <pc:sldMkLst>
          <pc:docMk/>
          <pc:sldMk cId="2090806449" sldId="283"/>
        </pc:sldMkLst>
        <pc:spChg chg="mod">
          <ac:chgData name="Katie Eberstein" userId="S::katie.eberstein@brighton-hove.gov.uk::8552068e-af68-466d-8240-da5ec5ba8e15" providerId="AD" clId="Web-{B82948B2-DF65-4589-927B-ACB4B977DB23}" dt="2024-10-17T09:46:24.113" v="80" actId="20577"/>
          <ac:spMkLst>
            <pc:docMk/>
            <pc:sldMk cId="2090806449" sldId="283"/>
            <ac:spMk id="4" creationId="{445C7064-1403-6311-6688-96E48C984C1D}"/>
          </ac:spMkLst>
        </pc:spChg>
      </pc:sldChg>
      <pc:sldChg chg="modSp">
        <pc:chgData name="Katie Eberstein" userId="S::katie.eberstein@brighton-hove.gov.uk::8552068e-af68-466d-8240-da5ec5ba8e15" providerId="AD" clId="Web-{B82948B2-DF65-4589-927B-ACB4B977DB23}" dt="2024-10-17T09:46:02.674" v="76" actId="20577"/>
        <pc:sldMkLst>
          <pc:docMk/>
          <pc:sldMk cId="3373266177" sldId="286"/>
        </pc:sldMkLst>
      </pc:sldChg>
      <pc:sldChg chg="delSp modSp">
        <pc:chgData name="Katie Eberstein" userId="S::katie.eberstein@brighton-hove.gov.uk::8552068e-af68-466d-8240-da5ec5ba8e15" providerId="AD" clId="Web-{B82948B2-DF65-4589-927B-ACB4B977DB23}" dt="2024-10-17T09:55:45.626" v="465" actId="20577"/>
        <pc:sldMkLst>
          <pc:docMk/>
          <pc:sldMk cId="3334110009" sldId="289"/>
        </pc:sldMkLst>
        <pc:spChg chg="mod">
          <ac:chgData name="Katie Eberstein" userId="S::katie.eberstein@brighton-hove.gov.uk::8552068e-af68-466d-8240-da5ec5ba8e15" providerId="AD" clId="Web-{B82948B2-DF65-4589-927B-ACB4B977DB23}" dt="2024-10-17T09:55:45.626" v="465" actId="20577"/>
          <ac:spMkLst>
            <pc:docMk/>
            <pc:sldMk cId="3334110009" sldId="289"/>
            <ac:spMk id="2" creationId="{55B63C31-007E-9A20-8871-D7283329D3FC}"/>
          </ac:spMkLst>
        </pc:spChg>
        <pc:spChg chg="mod">
          <ac:chgData name="Katie Eberstein" userId="S::katie.eberstein@brighton-hove.gov.uk::8552068e-af68-466d-8240-da5ec5ba8e15" providerId="AD" clId="Web-{B82948B2-DF65-4589-927B-ACB4B977DB23}" dt="2024-10-17T09:47:59.787" v="104" actId="20577"/>
          <ac:spMkLst>
            <pc:docMk/>
            <pc:sldMk cId="3334110009" sldId="289"/>
            <ac:spMk id="4" creationId="{57EF7995-97C1-AFA2-D4FE-35C624D6AC42}"/>
          </ac:spMkLst>
        </pc:spChg>
      </pc:sldChg>
      <pc:sldChg chg="delSp modSp">
        <pc:chgData name="Katie Eberstein" userId="S::katie.eberstein@brighton-hove.gov.uk::8552068e-af68-466d-8240-da5ec5ba8e15" providerId="AD" clId="Web-{B82948B2-DF65-4589-927B-ACB4B977DB23}" dt="2024-10-17T09:55:35.516" v="462" actId="20577"/>
        <pc:sldMkLst>
          <pc:docMk/>
          <pc:sldMk cId="127354757" sldId="290"/>
        </pc:sldMkLst>
        <pc:spChg chg="mod">
          <ac:chgData name="Katie Eberstein" userId="S::katie.eberstein@brighton-hove.gov.uk::8552068e-af68-466d-8240-da5ec5ba8e15" providerId="AD" clId="Web-{B82948B2-DF65-4589-927B-ACB4B977DB23}" dt="2024-10-17T09:55:35.516" v="462" actId="20577"/>
          <ac:spMkLst>
            <pc:docMk/>
            <pc:sldMk cId="127354757" sldId="290"/>
            <ac:spMk id="2" creationId="{55B63C31-007E-9A20-8871-D7283329D3FC}"/>
          </ac:spMkLst>
        </pc:spChg>
        <pc:spChg chg="mod">
          <ac:chgData name="Katie Eberstein" userId="S::katie.eberstein@brighton-hove.gov.uk::8552068e-af68-466d-8240-da5ec5ba8e15" providerId="AD" clId="Web-{B82948B2-DF65-4589-927B-ACB4B977DB23}" dt="2024-10-17T09:47:38.646" v="97" actId="20577"/>
          <ac:spMkLst>
            <pc:docMk/>
            <pc:sldMk cId="127354757" sldId="290"/>
            <ac:spMk id="4" creationId="{57EF7995-97C1-AFA2-D4FE-35C624D6AC42}"/>
          </ac:spMkLst>
        </pc:spChg>
        <pc:spChg chg="mod">
          <ac:chgData name="Katie Eberstein" userId="S::katie.eberstein@brighton-hove.gov.uk::8552068e-af68-466d-8240-da5ec5ba8e15" providerId="AD" clId="Web-{B82948B2-DF65-4589-927B-ACB4B977DB23}" dt="2024-10-17T09:47:31.536" v="94" actId="20577"/>
          <ac:spMkLst>
            <pc:docMk/>
            <pc:sldMk cId="127354757" sldId="290"/>
            <ac:spMk id="6" creationId="{CCE50059-266A-FC67-15FD-05362B23EBA2}"/>
          </ac:spMkLst>
        </pc:spChg>
      </pc:sldChg>
      <pc:sldChg chg="addSp delSp modSp">
        <pc:chgData name="Katie Eberstein" userId="S::katie.eberstein@brighton-hove.gov.uk::8552068e-af68-466d-8240-da5ec5ba8e15" providerId="AD" clId="Web-{B82948B2-DF65-4589-927B-ACB4B977DB23}" dt="2024-10-17T09:55:16.781" v="456" actId="20577"/>
        <pc:sldMkLst>
          <pc:docMk/>
          <pc:sldMk cId="3724818090" sldId="291"/>
        </pc:sldMkLst>
        <pc:spChg chg="mod">
          <ac:chgData name="Katie Eberstein" userId="S::katie.eberstein@brighton-hove.gov.uk::8552068e-af68-466d-8240-da5ec5ba8e15" providerId="AD" clId="Web-{B82948B2-DF65-4589-927B-ACB4B977DB23}" dt="2024-10-17T09:55:16.781" v="456" actId="20577"/>
          <ac:spMkLst>
            <pc:docMk/>
            <pc:sldMk cId="3724818090" sldId="291"/>
            <ac:spMk id="2" creationId="{55B63C31-007E-9A20-8871-D7283329D3FC}"/>
          </ac:spMkLst>
        </pc:spChg>
        <pc:spChg chg="mod">
          <ac:chgData name="Katie Eberstein" userId="S::katie.eberstein@brighton-hove.gov.uk::8552068e-af68-466d-8240-da5ec5ba8e15" providerId="AD" clId="Web-{B82948B2-DF65-4589-927B-ACB4B977DB23}" dt="2024-10-17T09:46:57.426" v="86" actId="20577"/>
          <ac:spMkLst>
            <pc:docMk/>
            <pc:sldMk cId="3724818090" sldId="291"/>
            <ac:spMk id="6" creationId="{CCE50059-266A-FC67-15FD-05362B23EBA2}"/>
          </ac:spMkLst>
        </pc:spChg>
        <pc:spChg chg="add mod">
          <ac:chgData name="Katie Eberstein" userId="S::katie.eberstein@brighton-hove.gov.uk::8552068e-af68-466d-8240-da5ec5ba8e15" providerId="AD" clId="Web-{B82948B2-DF65-4589-927B-ACB4B977DB23}" dt="2024-10-17T09:47:02.160" v="88"/>
          <ac:spMkLst>
            <pc:docMk/>
            <pc:sldMk cId="3724818090" sldId="291"/>
            <ac:spMk id="8" creationId="{6A706B5B-3D33-EAD5-BB34-F2A6FA47E051}"/>
          </ac:spMkLst>
        </pc:spChg>
        <pc:spChg chg="add">
          <ac:chgData name="Katie Eberstein" userId="S::katie.eberstein@brighton-hove.gov.uk::8552068e-af68-466d-8240-da5ec5ba8e15" providerId="AD" clId="Web-{B82948B2-DF65-4589-927B-ACB4B977DB23}" dt="2024-10-17T09:47:26.051" v="93"/>
          <ac:spMkLst>
            <pc:docMk/>
            <pc:sldMk cId="3724818090" sldId="291"/>
            <ac:spMk id="10" creationId="{B1365A0A-F307-4E20-6729-F77A9DAE25A6}"/>
          </ac:spMkLst>
        </pc:spChg>
      </pc:sldChg>
      <pc:sldChg chg="delSp modSp">
        <pc:chgData name="Katie Eberstein" userId="S::katie.eberstein@brighton-hove.gov.uk::8552068e-af68-466d-8240-da5ec5ba8e15" providerId="AD" clId="Web-{B82948B2-DF65-4589-927B-ACB4B977DB23}" dt="2024-10-17T09:55:28.063" v="459" actId="20577"/>
        <pc:sldMkLst>
          <pc:docMk/>
          <pc:sldMk cId="2843569301" sldId="292"/>
        </pc:sldMkLst>
        <pc:spChg chg="mod">
          <ac:chgData name="Katie Eberstein" userId="S::katie.eberstein@brighton-hove.gov.uk::8552068e-af68-466d-8240-da5ec5ba8e15" providerId="AD" clId="Web-{B82948B2-DF65-4589-927B-ACB4B977DB23}" dt="2024-10-17T09:55:28.063" v="459" actId="20577"/>
          <ac:spMkLst>
            <pc:docMk/>
            <pc:sldMk cId="2843569301" sldId="292"/>
            <ac:spMk id="2" creationId="{55B63C31-007E-9A20-8871-D7283329D3FC}"/>
          </ac:spMkLst>
        </pc:spChg>
        <pc:spChg chg="mod">
          <ac:chgData name="Katie Eberstein" userId="S::katie.eberstein@brighton-hove.gov.uk::8552068e-af68-466d-8240-da5ec5ba8e15" providerId="AD" clId="Web-{B82948B2-DF65-4589-927B-ACB4B977DB23}" dt="2024-10-17T09:47:15.036" v="91" actId="20577"/>
          <ac:spMkLst>
            <pc:docMk/>
            <pc:sldMk cId="2843569301" sldId="292"/>
            <ac:spMk id="4" creationId="{57EF7995-97C1-AFA2-D4FE-35C624D6AC42}"/>
          </ac:spMkLst>
        </pc:spChg>
        <pc:spChg chg="mod">
          <ac:chgData name="Katie Eberstein" userId="S::katie.eberstein@brighton-hove.gov.uk::8552068e-af68-466d-8240-da5ec5ba8e15" providerId="AD" clId="Web-{B82948B2-DF65-4589-927B-ACB4B977DB23}" dt="2024-10-17T09:47:10.285" v="89" actId="20577"/>
          <ac:spMkLst>
            <pc:docMk/>
            <pc:sldMk cId="2843569301" sldId="292"/>
            <ac:spMk id="6" creationId="{CCE50059-266A-FC67-15FD-05362B23EBA2}"/>
          </ac:spMkLst>
        </pc:spChg>
      </pc:sldChg>
      <pc:sldChg chg="addSp delSp modSp">
        <pc:chgData name="Katie Eberstein" userId="S::katie.eberstein@brighton-hove.gov.uk::8552068e-af68-466d-8240-da5ec5ba8e15" providerId="AD" clId="Web-{B82948B2-DF65-4589-927B-ACB4B977DB23}" dt="2024-10-17T09:54:25.499" v="451" actId="20577"/>
        <pc:sldMkLst>
          <pc:docMk/>
          <pc:sldMk cId="3368026397" sldId="294"/>
        </pc:sldMkLst>
        <pc:spChg chg="mod">
          <ac:chgData name="Katie Eberstein" userId="S::katie.eberstein@brighton-hove.gov.uk::8552068e-af68-466d-8240-da5ec5ba8e15" providerId="AD" clId="Web-{B82948B2-DF65-4589-927B-ACB4B977DB23}" dt="2024-10-17T09:54:10.733" v="428" actId="20577"/>
          <ac:spMkLst>
            <pc:docMk/>
            <pc:sldMk cId="3368026397" sldId="294"/>
            <ac:spMk id="2" creationId="{55B63C31-007E-9A20-8871-D7283329D3FC}"/>
          </ac:spMkLst>
        </pc:spChg>
        <pc:spChg chg="add mod">
          <ac:chgData name="Katie Eberstein" userId="S::katie.eberstein@brighton-hove.gov.uk::8552068e-af68-466d-8240-da5ec5ba8e15" providerId="AD" clId="Web-{B82948B2-DF65-4589-927B-ACB4B977DB23}" dt="2024-10-17T09:54:25.499" v="451" actId="20577"/>
          <ac:spMkLst>
            <pc:docMk/>
            <pc:sldMk cId="3368026397" sldId="294"/>
            <ac:spMk id="6" creationId="{3BDF148F-BA86-1448-23AF-6D1221603778}"/>
          </ac:spMkLst>
        </pc:spChg>
      </pc:sldChg>
      <pc:sldChg chg="modSp">
        <pc:chgData name="Katie Eberstein" userId="S::katie.eberstein@brighton-hove.gov.uk::8552068e-af68-466d-8240-da5ec5ba8e15" providerId="AD" clId="Web-{B82948B2-DF65-4589-927B-ACB4B977DB23}" dt="2024-10-17T09:52:16.590" v="321" actId="20577"/>
        <pc:sldMkLst>
          <pc:docMk/>
          <pc:sldMk cId="1983826759" sldId="295"/>
        </pc:sldMkLst>
        <pc:spChg chg="mod">
          <ac:chgData name="Katie Eberstein" userId="S::katie.eberstein@brighton-hove.gov.uk::8552068e-af68-466d-8240-da5ec5ba8e15" providerId="AD" clId="Web-{B82948B2-DF65-4589-927B-ACB4B977DB23}" dt="2024-10-17T09:52:16.590" v="321" actId="20577"/>
          <ac:spMkLst>
            <pc:docMk/>
            <pc:sldMk cId="1983826759" sldId="295"/>
            <ac:spMk id="2" creationId="{55B63C31-007E-9A20-8871-D7283329D3FC}"/>
          </ac:spMkLst>
        </pc:spChg>
        <pc:spChg chg="mod">
          <ac:chgData name="Katie Eberstein" userId="S::katie.eberstein@brighton-hove.gov.uk::8552068e-af68-466d-8240-da5ec5ba8e15" providerId="AD" clId="Web-{B82948B2-DF65-4589-927B-ACB4B977DB23}" dt="2024-10-17T09:51:56.074" v="309" actId="20577"/>
          <ac:spMkLst>
            <pc:docMk/>
            <pc:sldMk cId="1983826759" sldId="295"/>
            <ac:spMk id="6" creationId="{D2F58025-7486-DFD8-0EE0-8692F336E1C9}"/>
          </ac:spMkLst>
        </pc:spChg>
      </pc:sldChg>
      <pc:sldChg chg="addSp delSp modSp del">
        <pc:chgData name="Katie Eberstein" userId="S::katie.eberstein@brighton-hove.gov.uk::8552068e-af68-466d-8240-da5ec5ba8e15" providerId="AD" clId="Web-{B82948B2-DF65-4589-927B-ACB4B977DB23}" dt="2024-10-17T09:51:14.369" v="237"/>
        <pc:sldMkLst>
          <pc:docMk/>
          <pc:sldMk cId="3521837315" sldId="296"/>
        </pc:sldMkLst>
      </pc:sldChg>
      <pc:sldChg chg="addSp modSp">
        <pc:chgData name="Katie Eberstein" userId="S::katie.eberstein@brighton-hove.gov.uk::8552068e-af68-466d-8240-da5ec5ba8e15" providerId="AD" clId="Web-{B82948B2-DF65-4589-927B-ACB4B977DB23}" dt="2024-10-17T09:43:54.218" v="45" actId="20577"/>
        <pc:sldMkLst>
          <pc:docMk/>
          <pc:sldMk cId="1846674072" sldId="297"/>
        </pc:sldMkLst>
        <pc:spChg chg="add mod">
          <ac:chgData name="Katie Eberstein" userId="S::katie.eberstein@brighton-hove.gov.uk::8552068e-af68-466d-8240-da5ec5ba8e15" providerId="AD" clId="Web-{B82948B2-DF65-4589-927B-ACB4B977DB23}" dt="2024-10-17T09:43:54.218" v="45" actId="20577"/>
          <ac:spMkLst>
            <pc:docMk/>
            <pc:sldMk cId="1846674072" sldId="297"/>
            <ac:spMk id="3" creationId="{AA9E63BE-F3F3-3F8C-13CB-942EE9EFEECF}"/>
          </ac:spMkLst>
        </pc:spChg>
      </pc:sldChg>
      <pc:sldChg chg="modSp">
        <pc:chgData name="Katie Eberstein" userId="S::katie.eberstein@brighton-hove.gov.uk::8552068e-af68-466d-8240-da5ec5ba8e15" providerId="AD" clId="Web-{B82948B2-DF65-4589-927B-ACB4B977DB23}" dt="2024-10-17T09:57:12.722" v="543" actId="20577"/>
        <pc:sldMkLst>
          <pc:docMk/>
          <pc:sldMk cId="2585571327" sldId="398"/>
        </pc:sldMkLst>
        <pc:spChg chg="mod">
          <ac:chgData name="Katie Eberstein" userId="S::katie.eberstein@brighton-hove.gov.uk::8552068e-af68-466d-8240-da5ec5ba8e15" providerId="AD" clId="Web-{B82948B2-DF65-4589-927B-ACB4B977DB23}" dt="2024-10-17T09:53:53.654" v="425" actId="20577"/>
          <ac:spMkLst>
            <pc:docMk/>
            <pc:sldMk cId="2585571327" sldId="398"/>
            <ac:spMk id="2" creationId="{55B63C31-007E-9A20-8871-D7283329D3FC}"/>
          </ac:spMkLst>
        </pc:spChg>
        <pc:spChg chg="mod">
          <ac:chgData name="Katie Eberstein" userId="S::katie.eberstein@brighton-hove.gov.uk::8552068e-af68-466d-8240-da5ec5ba8e15" providerId="AD" clId="Web-{B82948B2-DF65-4589-927B-ACB4B977DB23}" dt="2024-10-17T09:57:12.722" v="543" actId="20577"/>
          <ac:spMkLst>
            <pc:docMk/>
            <pc:sldMk cId="2585571327" sldId="398"/>
            <ac:spMk id="6" creationId="{D2F58025-7486-DFD8-0EE0-8692F336E1C9}"/>
          </ac:spMkLst>
        </pc:spChg>
      </pc:sldChg>
      <pc:sldChg chg="modSp">
        <pc:chgData name="Katie Eberstein" userId="S::katie.eberstein@brighton-hove.gov.uk::8552068e-af68-466d-8240-da5ec5ba8e15" providerId="AD" clId="Web-{B82948B2-DF65-4589-927B-ACB4B977DB23}" dt="2024-10-17T09:56:51.221" v="526" actId="20577"/>
        <pc:sldMkLst>
          <pc:docMk/>
          <pc:sldMk cId="1774390590" sldId="399"/>
        </pc:sldMkLst>
        <pc:spChg chg="mod">
          <ac:chgData name="Katie Eberstein" userId="S::katie.eberstein@brighton-hove.gov.uk::8552068e-af68-466d-8240-da5ec5ba8e15" providerId="AD" clId="Web-{B82948B2-DF65-4589-927B-ACB4B977DB23}" dt="2024-10-17T09:52:49.340" v="338" actId="20577"/>
          <ac:spMkLst>
            <pc:docMk/>
            <pc:sldMk cId="1774390590" sldId="399"/>
            <ac:spMk id="2" creationId="{55B63C31-007E-9A20-8871-D7283329D3FC}"/>
          </ac:spMkLst>
        </pc:spChg>
        <pc:spChg chg="mod">
          <ac:chgData name="Katie Eberstein" userId="S::katie.eberstein@brighton-hove.gov.uk::8552068e-af68-466d-8240-da5ec5ba8e15" providerId="AD" clId="Web-{B82948B2-DF65-4589-927B-ACB4B977DB23}" dt="2024-10-17T09:56:51.221" v="526" actId="20577"/>
          <ac:spMkLst>
            <pc:docMk/>
            <pc:sldMk cId="1774390590" sldId="399"/>
            <ac:spMk id="6" creationId="{D2F58025-7486-DFD8-0EE0-8692F336E1C9}"/>
          </ac:spMkLst>
        </pc:spChg>
        <pc:picChg chg="mod">
          <ac:chgData name="Katie Eberstein" userId="S::katie.eberstein@brighton-hove.gov.uk::8552068e-af68-466d-8240-da5ec5ba8e15" providerId="AD" clId="Web-{B82948B2-DF65-4589-927B-ACB4B977DB23}" dt="2024-10-17T09:52:47.106" v="337" actId="1076"/>
          <ac:picMkLst>
            <pc:docMk/>
            <pc:sldMk cId="1774390590" sldId="399"/>
            <ac:picMk id="3" creationId="{EC23BB37-B981-ABBC-650C-C5B18DAC2A60}"/>
          </ac:picMkLst>
        </pc:picChg>
      </pc:sldChg>
      <pc:sldChg chg="modSp">
        <pc:chgData name="Katie Eberstein" userId="S::katie.eberstein@brighton-hove.gov.uk::8552068e-af68-466d-8240-da5ec5ba8e15" providerId="AD" clId="Web-{B82948B2-DF65-4589-927B-ACB4B977DB23}" dt="2024-10-17T09:44:15.563" v="47" actId="14100"/>
        <pc:sldMkLst>
          <pc:docMk/>
          <pc:sldMk cId="937031906" sldId="401"/>
        </pc:sldMkLst>
      </pc:sldChg>
      <pc:sldChg chg="modSp">
        <pc:chgData name="Katie Eberstein" userId="S::katie.eberstein@brighton-hove.gov.uk::8552068e-af68-466d-8240-da5ec5ba8e15" providerId="AD" clId="Web-{B82948B2-DF65-4589-927B-ACB4B977DB23}" dt="2024-10-17T09:45:59.721" v="75" actId="20577"/>
        <pc:sldMkLst>
          <pc:docMk/>
          <pc:sldMk cId="2718241196" sldId="418"/>
        </pc:sldMkLst>
      </pc:sldChg>
      <pc:sldChg chg="addSp delSp modSp">
        <pc:chgData name="Katie Eberstein" userId="S::katie.eberstein@brighton-hove.gov.uk::8552068e-af68-466d-8240-da5ec5ba8e15" providerId="AD" clId="Web-{B82948B2-DF65-4589-927B-ACB4B977DB23}" dt="2024-10-17T09:56:29.486" v="523" actId="20577"/>
        <pc:sldMkLst>
          <pc:docMk/>
          <pc:sldMk cId="3622560853" sldId="421"/>
        </pc:sldMkLst>
        <pc:spChg chg="mod">
          <ac:chgData name="Katie Eberstein" userId="S::katie.eberstein@brighton-hove.gov.uk::8552068e-af68-466d-8240-da5ec5ba8e15" providerId="AD" clId="Web-{B82948B2-DF65-4589-927B-ACB4B977DB23}" dt="2024-10-17T09:50:47.353" v="231" actId="20577"/>
          <ac:spMkLst>
            <pc:docMk/>
            <pc:sldMk cId="3622560853" sldId="421"/>
            <ac:spMk id="2" creationId="{55B63C31-007E-9A20-8871-D7283329D3FC}"/>
          </ac:spMkLst>
        </pc:spChg>
        <pc:spChg chg="add mod">
          <ac:chgData name="Katie Eberstein" userId="S::katie.eberstein@brighton-hove.gov.uk::8552068e-af68-466d-8240-da5ec5ba8e15" providerId="AD" clId="Web-{B82948B2-DF65-4589-927B-ACB4B977DB23}" dt="2024-10-17T09:56:29.486" v="523" actId="20577"/>
          <ac:spMkLst>
            <pc:docMk/>
            <pc:sldMk cId="3622560853" sldId="421"/>
            <ac:spMk id="5" creationId="{C486C938-872C-9AA7-4E11-7F6331BDD4EE}"/>
          </ac:spMkLst>
        </pc:spChg>
      </pc:sldChg>
      <pc:sldChg chg="modSp">
        <pc:chgData name="Katie Eberstein" userId="S::katie.eberstein@brighton-hove.gov.uk::8552068e-af68-466d-8240-da5ec5ba8e15" providerId="AD" clId="Web-{B82948B2-DF65-4589-927B-ACB4B977DB23}" dt="2024-10-17T09:45:10.048" v="72" actId="20577"/>
        <pc:sldMkLst>
          <pc:docMk/>
          <pc:sldMk cId="3185827236" sldId="427"/>
        </pc:sldMkLst>
        <pc:spChg chg="mod">
          <ac:chgData name="Katie Eberstein" userId="S::katie.eberstein@brighton-hove.gov.uk::8552068e-af68-466d-8240-da5ec5ba8e15" providerId="AD" clId="Web-{B82948B2-DF65-4589-927B-ACB4B977DB23}" dt="2024-10-17T09:45:10.048" v="72" actId="20577"/>
          <ac:spMkLst>
            <pc:docMk/>
            <pc:sldMk cId="3185827236" sldId="427"/>
            <ac:spMk id="4" creationId="{8F78DDDA-E35A-8576-82EA-7A9F5FF252D9}"/>
          </ac:spMkLst>
        </pc:spChg>
      </pc:sldChg>
      <pc:sldChg chg="modSp">
        <pc:chgData name="Katie Eberstein" userId="S::katie.eberstein@brighton-hove.gov.uk::8552068e-af68-466d-8240-da5ec5ba8e15" providerId="AD" clId="Web-{B82948B2-DF65-4589-927B-ACB4B977DB23}" dt="2024-10-17T09:45:29.205" v="73" actId="20577"/>
        <pc:sldMkLst>
          <pc:docMk/>
          <pc:sldMk cId="3800184532" sldId="432"/>
        </pc:sldMkLst>
        <pc:spChg chg="mod">
          <ac:chgData name="Katie Eberstein" userId="S::katie.eberstein@brighton-hove.gov.uk::8552068e-af68-466d-8240-da5ec5ba8e15" providerId="AD" clId="Web-{B82948B2-DF65-4589-927B-ACB4B977DB23}" dt="2024-10-17T09:45:29.205" v="73" actId="20577"/>
          <ac:spMkLst>
            <pc:docMk/>
            <pc:sldMk cId="3800184532" sldId="432"/>
            <ac:spMk id="8" creationId="{DDBC2956-41FF-7F48-7F14-378B9EEE7F9E}"/>
          </ac:spMkLst>
        </pc:spChg>
      </pc:sldChg>
      <pc:sldChg chg="modSp">
        <pc:chgData name="Katie Eberstein" userId="S::katie.eberstein@brighton-hove.gov.uk::8552068e-af68-466d-8240-da5ec5ba8e15" providerId="AD" clId="Web-{B82948B2-DF65-4589-927B-ACB4B977DB23}" dt="2024-10-17T09:44:05.969" v="46" actId="20577"/>
        <pc:sldMkLst>
          <pc:docMk/>
          <pc:sldMk cId="495462720" sldId="433"/>
        </pc:sldMkLst>
      </pc:sldChg>
      <pc:sldChg chg="modSp">
        <pc:chgData name="Katie Eberstein" userId="S::katie.eberstein@brighton-hove.gov.uk::8552068e-af68-466d-8240-da5ec5ba8e15" providerId="AD" clId="Web-{B82948B2-DF65-4589-927B-ACB4B977DB23}" dt="2024-10-17T09:46:06.659" v="77" actId="20577"/>
        <pc:sldMkLst>
          <pc:docMk/>
          <pc:sldMk cId="523502360" sldId="441"/>
        </pc:sldMkLst>
      </pc:sldChg>
      <pc:sldChg chg="modSp">
        <pc:chgData name="Katie Eberstein" userId="S::katie.eberstein@brighton-hove.gov.uk::8552068e-af68-466d-8240-da5ec5ba8e15" providerId="AD" clId="Web-{B82948B2-DF65-4589-927B-ACB4B977DB23}" dt="2024-10-17T09:46:10.597" v="78" actId="20577"/>
        <pc:sldMkLst>
          <pc:docMk/>
          <pc:sldMk cId="2110464502" sldId="442"/>
        </pc:sldMkLst>
      </pc:sldChg>
      <pc:sldChg chg="modSp">
        <pc:chgData name="Katie Eberstein" userId="S::katie.eberstein@brighton-hove.gov.uk::8552068e-af68-466d-8240-da5ec5ba8e15" providerId="AD" clId="Web-{B82948B2-DF65-4589-927B-ACB4B977DB23}" dt="2024-10-17T09:46:18.456" v="79" actId="20577"/>
        <pc:sldMkLst>
          <pc:docMk/>
          <pc:sldMk cId="2303028717" sldId="443"/>
        </pc:sldMkLst>
      </pc:sldChg>
      <pc:sldChg chg="modSp add del replId">
        <pc:chgData name="Katie Eberstein" userId="S::katie.eberstein@brighton-hove.gov.uk::8552068e-af68-466d-8240-da5ec5ba8e15" providerId="AD" clId="Web-{B82948B2-DF65-4589-927B-ACB4B977DB23}" dt="2024-10-17T09:51:10.494" v="236"/>
        <pc:sldMkLst>
          <pc:docMk/>
          <pc:sldMk cId="4248179627" sldId="444"/>
        </pc:sldMkLst>
      </pc:sldChg>
      <pc:sldChg chg="new del">
        <pc:chgData name="Katie Eberstein" userId="S::katie.eberstein@brighton-hove.gov.uk::8552068e-af68-466d-8240-da5ec5ba8e15" providerId="AD" clId="Web-{B82948B2-DF65-4589-927B-ACB4B977DB23}" dt="2024-10-17T09:49:51.711" v="193"/>
        <pc:sldMkLst>
          <pc:docMk/>
          <pc:sldMk cId="549195040" sldId="445"/>
        </pc:sldMkLst>
      </pc:sldChg>
      <pc:sldChg chg="add del replId">
        <pc:chgData name="Katie Eberstein" userId="S::katie.eberstein@brighton-hove.gov.uk::8552068e-af68-466d-8240-da5ec5ba8e15" providerId="AD" clId="Web-{B82948B2-DF65-4589-927B-ACB4B977DB23}" dt="2024-10-17T09:51:08.791" v="235"/>
        <pc:sldMkLst>
          <pc:docMk/>
          <pc:sldMk cId="1657691709" sldId="445"/>
        </pc:sldMkLst>
      </pc:sldChg>
      <pc:sldChg chg="modSp add del replId">
        <pc:chgData name="Katie Eberstein" userId="S::katie.eberstein@brighton-hove.gov.uk::8552068e-af68-466d-8240-da5ec5ba8e15" providerId="AD" clId="Web-{B82948B2-DF65-4589-927B-ACB4B977DB23}" dt="2024-10-17T09:56:38.393" v="524"/>
        <pc:sldMkLst>
          <pc:docMk/>
          <pc:sldMk cId="3986789052" sldId="446"/>
        </pc:sldMkLst>
      </pc:sldChg>
    </pc:docChg>
  </pc:docChgLst>
  <pc:docChgLst>
    <pc:chgData name="fionabyrne" userId="S::fionabyrne_yahoo.co.uk#ext#@brightonandhovecc.onmicrosoft.com::12e31127-826c-439f-9723-34e21cc7763f" providerId="AD" clId="Web-{126FDD25-8549-F5B0-BBB9-3E45C155E289}"/>
    <pc:docChg chg="delSld modSld sldOrd">
      <pc:chgData name="fionabyrne" userId="S::fionabyrne_yahoo.co.uk#ext#@brightonandhovecc.onmicrosoft.com::12e31127-826c-439f-9723-34e21cc7763f" providerId="AD" clId="Web-{126FDD25-8549-F5B0-BBB9-3E45C155E289}" dt="2024-12-15T14:34:59.680" v="30" actId="20577"/>
      <pc:docMkLst>
        <pc:docMk/>
      </pc:docMkLst>
      <pc:sldChg chg="del">
        <pc:chgData name="fionabyrne" userId="S::fionabyrne_yahoo.co.uk#ext#@brightonandhovecc.onmicrosoft.com::12e31127-826c-439f-9723-34e21cc7763f" providerId="AD" clId="Web-{126FDD25-8549-F5B0-BBB9-3E45C155E289}" dt="2024-12-15T14:26:31.150" v="1"/>
        <pc:sldMkLst>
          <pc:docMk/>
          <pc:sldMk cId="0" sldId="262"/>
        </pc:sldMkLst>
      </pc:sldChg>
      <pc:sldChg chg="del">
        <pc:chgData name="fionabyrne" userId="S::fionabyrne_yahoo.co.uk#ext#@brightonandhovecc.onmicrosoft.com::12e31127-826c-439f-9723-34e21cc7763f" providerId="AD" clId="Web-{126FDD25-8549-F5B0-BBB9-3E45C155E289}" dt="2024-12-15T14:26:31.759" v="2"/>
        <pc:sldMkLst>
          <pc:docMk/>
          <pc:sldMk cId="0" sldId="263"/>
        </pc:sldMkLst>
      </pc:sldChg>
      <pc:sldChg chg="ord">
        <pc:chgData name="fionabyrne" userId="S::fionabyrne_yahoo.co.uk#ext#@brightonandhovecc.onmicrosoft.com::12e31127-826c-439f-9723-34e21cc7763f" providerId="AD" clId="Web-{126FDD25-8549-F5B0-BBB9-3E45C155E289}" dt="2024-12-15T14:27:26.761" v="5"/>
        <pc:sldMkLst>
          <pc:docMk/>
          <pc:sldMk cId="0" sldId="267"/>
        </pc:sldMkLst>
      </pc:sldChg>
      <pc:sldChg chg="addSp modSp">
        <pc:chgData name="fionabyrne" userId="S::fionabyrne_yahoo.co.uk#ext#@brightonandhovecc.onmicrosoft.com::12e31127-826c-439f-9723-34e21cc7763f" providerId="AD" clId="Web-{126FDD25-8549-F5B0-BBB9-3E45C155E289}" dt="2024-12-15T14:34:59.680" v="30" actId="20577"/>
        <pc:sldMkLst>
          <pc:docMk/>
          <pc:sldMk cId="2053932952" sldId="435"/>
        </pc:sldMkLst>
        <pc:spChg chg="add mod">
          <ac:chgData name="fionabyrne" userId="S::fionabyrne_yahoo.co.uk#ext#@brightonandhovecc.onmicrosoft.com::12e31127-826c-439f-9723-34e21cc7763f" providerId="AD" clId="Web-{126FDD25-8549-F5B0-BBB9-3E45C155E289}" dt="2024-12-15T14:34:34.695" v="23" actId="1076"/>
          <ac:spMkLst>
            <pc:docMk/>
            <pc:sldMk cId="2053932952" sldId="435"/>
            <ac:spMk id="3" creationId="{B6A1CBB3-7AB1-E4B5-B5B7-50459A03F99D}"/>
          </ac:spMkLst>
        </pc:spChg>
        <pc:spChg chg="add">
          <ac:chgData name="fionabyrne" userId="S::fionabyrne_yahoo.co.uk#ext#@brightonandhovecc.onmicrosoft.com::12e31127-826c-439f-9723-34e21cc7763f" providerId="AD" clId="Web-{126FDD25-8549-F5B0-BBB9-3E45C155E289}" dt="2024-12-15T14:33:47.459" v="16"/>
          <ac:spMkLst>
            <pc:docMk/>
            <pc:sldMk cId="2053932952" sldId="435"/>
            <ac:spMk id="4" creationId="{D55ABC1C-6AE6-1555-681D-E74F147EA8F8}"/>
          </ac:spMkLst>
        </pc:spChg>
        <pc:spChg chg="add mod">
          <ac:chgData name="fionabyrne" userId="S::fionabyrne_yahoo.co.uk#ext#@brightonandhovecc.onmicrosoft.com::12e31127-826c-439f-9723-34e21cc7763f" providerId="AD" clId="Web-{126FDD25-8549-F5B0-BBB9-3E45C155E289}" dt="2024-12-15T14:34:13.788" v="18" actId="1076"/>
          <ac:spMkLst>
            <pc:docMk/>
            <pc:sldMk cId="2053932952" sldId="435"/>
            <ac:spMk id="5" creationId="{2CCCA10D-43A3-CB33-9BDD-4EF7CE0A181E}"/>
          </ac:spMkLst>
        </pc:spChg>
        <pc:spChg chg="add mod">
          <ac:chgData name="fionabyrne" userId="S::fionabyrne_yahoo.co.uk#ext#@brightonandhovecc.onmicrosoft.com::12e31127-826c-439f-9723-34e21cc7763f" providerId="AD" clId="Web-{126FDD25-8549-F5B0-BBB9-3E45C155E289}" dt="2024-12-15T14:34:59.680" v="30" actId="20577"/>
          <ac:spMkLst>
            <pc:docMk/>
            <pc:sldMk cId="2053932952" sldId="435"/>
            <ac:spMk id="7" creationId="{A19C175A-2851-E41D-80C7-365A1199F4BE}"/>
          </ac:spMkLst>
        </pc:spChg>
      </pc:sldChg>
      <pc:sldChg chg="del">
        <pc:chgData name="fionabyrne" userId="S::fionabyrne_yahoo.co.uk#ext#@brightonandhovecc.onmicrosoft.com::12e31127-826c-439f-9723-34e21cc7763f" providerId="AD" clId="Web-{126FDD25-8549-F5B0-BBB9-3E45C155E289}" dt="2024-12-15T14:26:30.337" v="0"/>
        <pc:sldMkLst>
          <pc:docMk/>
          <pc:sldMk cId="602424338" sldId="771"/>
        </pc:sldMkLst>
      </pc:sldChg>
    </pc:docChg>
  </pc:docChgLst>
  <pc:docChgLst>
    <pc:chgData name="Katie Eberstein" userId="S::katie.eberstein@brighton-hove.gov.uk::8552068e-af68-466d-8240-da5ec5ba8e15" providerId="AD" clId="Web-{DD2AAAAB-27C5-4475-9FEE-174E7C453137}"/>
    <pc:docChg chg="addSld delSld modSld">
      <pc:chgData name="Katie Eberstein" userId="S::katie.eberstein@brighton-hove.gov.uk::8552068e-af68-466d-8240-da5ec5ba8e15" providerId="AD" clId="Web-{DD2AAAAB-27C5-4475-9FEE-174E7C453137}" dt="2024-10-17T10:11:48.828" v="163" actId="1076"/>
      <pc:docMkLst>
        <pc:docMk/>
      </pc:docMkLst>
      <pc:sldChg chg="modSp">
        <pc:chgData name="Katie Eberstein" userId="S::katie.eberstein@brighton-hove.gov.uk::8552068e-af68-466d-8240-da5ec5ba8e15" providerId="AD" clId="Web-{DD2AAAAB-27C5-4475-9FEE-174E7C453137}" dt="2024-10-17T10:02:17.141" v="0" actId="20577"/>
        <pc:sldMkLst>
          <pc:docMk/>
          <pc:sldMk cId="3185827236" sldId="427"/>
        </pc:sldMkLst>
        <pc:spChg chg="mod">
          <ac:chgData name="Katie Eberstein" userId="S::katie.eberstein@brighton-hove.gov.uk::8552068e-af68-466d-8240-da5ec5ba8e15" providerId="AD" clId="Web-{DD2AAAAB-27C5-4475-9FEE-174E7C453137}" dt="2024-10-17T10:02:17.141" v="0" actId="20577"/>
          <ac:spMkLst>
            <pc:docMk/>
            <pc:sldMk cId="3185827236" sldId="427"/>
            <ac:spMk id="2" creationId="{55B63C31-007E-9A20-8871-D7283329D3FC}"/>
          </ac:spMkLst>
        </pc:spChg>
      </pc:sldChg>
      <pc:sldChg chg="addSp delSp modSp">
        <pc:chgData name="Katie Eberstein" userId="S::katie.eberstein@brighton-hove.gov.uk::8552068e-af68-466d-8240-da5ec5ba8e15" providerId="AD" clId="Web-{DD2AAAAB-27C5-4475-9FEE-174E7C453137}" dt="2024-10-17T10:02:55.564" v="5"/>
        <pc:sldMkLst>
          <pc:docMk/>
          <pc:sldMk cId="2110464502" sldId="442"/>
        </pc:sldMkLst>
      </pc:sldChg>
      <pc:sldChg chg="addSp delSp modSp">
        <pc:chgData name="Katie Eberstein" userId="S::katie.eberstein@brighton-hove.gov.uk::8552068e-af68-466d-8240-da5ec5ba8e15" providerId="AD" clId="Web-{DD2AAAAB-27C5-4475-9FEE-174E7C453137}" dt="2024-10-17T10:11:48.828" v="163" actId="1076"/>
        <pc:sldMkLst>
          <pc:docMk/>
          <pc:sldMk cId="2303028717" sldId="443"/>
        </pc:sldMkLst>
        <pc:spChg chg="add mod">
          <ac:chgData name="Katie Eberstein" userId="S::katie.eberstein@brighton-hove.gov.uk::8552068e-af68-466d-8240-da5ec5ba8e15" providerId="AD" clId="Web-{DD2AAAAB-27C5-4475-9FEE-174E7C453137}" dt="2024-10-17T10:11:41.562" v="161" actId="20577"/>
          <ac:spMkLst>
            <pc:docMk/>
            <pc:sldMk cId="2303028717" sldId="443"/>
            <ac:spMk id="7" creationId="{614F93ED-B383-720E-A8C0-EDAE2E4BC112}"/>
          </ac:spMkLst>
        </pc:spChg>
        <pc:spChg chg="add mod ord">
          <ac:chgData name="Katie Eberstein" userId="S::katie.eberstein@brighton-hove.gov.uk::8552068e-af68-466d-8240-da5ec5ba8e15" providerId="AD" clId="Web-{DD2AAAAB-27C5-4475-9FEE-174E7C453137}" dt="2024-10-17T10:11:48.828" v="163" actId="1076"/>
          <ac:spMkLst>
            <pc:docMk/>
            <pc:sldMk cId="2303028717" sldId="443"/>
            <ac:spMk id="9" creationId="{1ACDAFDB-933F-4E96-4A45-A44FD09D5237}"/>
          </ac:spMkLst>
        </pc:spChg>
        <pc:spChg chg="add mod">
          <ac:chgData name="Katie Eberstein" userId="S::katie.eberstein@brighton-hove.gov.uk::8552068e-af68-466d-8240-da5ec5ba8e15" providerId="AD" clId="Web-{DD2AAAAB-27C5-4475-9FEE-174E7C453137}" dt="2024-10-17T10:10:19.888" v="131"/>
          <ac:spMkLst>
            <pc:docMk/>
            <pc:sldMk cId="2303028717" sldId="443"/>
            <ac:spMk id="10" creationId="{F364BAF6-2DA5-58CA-CE23-995BFAD74F42}"/>
          </ac:spMkLst>
        </pc:spChg>
        <pc:spChg chg="add mod">
          <ac:chgData name="Katie Eberstein" userId="S::katie.eberstein@brighton-hove.gov.uk::8552068e-af68-466d-8240-da5ec5ba8e15" providerId="AD" clId="Web-{DD2AAAAB-27C5-4475-9FEE-174E7C453137}" dt="2024-10-17T10:07:20.368" v="82" actId="688"/>
          <ac:spMkLst>
            <pc:docMk/>
            <pc:sldMk cId="2303028717" sldId="443"/>
            <ac:spMk id="11" creationId="{8414B70E-E16C-BEB9-4BC7-09522DABDF9A}"/>
          </ac:spMkLst>
        </pc:spChg>
        <pc:spChg chg="add mod">
          <ac:chgData name="Katie Eberstein" userId="S::katie.eberstein@brighton-hove.gov.uk::8552068e-af68-466d-8240-da5ec5ba8e15" providerId="AD" clId="Web-{DD2AAAAB-27C5-4475-9FEE-174E7C453137}" dt="2024-10-17T10:10:25.123" v="132"/>
          <ac:spMkLst>
            <pc:docMk/>
            <pc:sldMk cId="2303028717" sldId="443"/>
            <ac:spMk id="14" creationId="{002C4783-8B46-FEB7-74BD-7890EFBF1026}"/>
          </ac:spMkLst>
        </pc:spChg>
        <pc:spChg chg="add mod">
          <ac:chgData name="Katie Eberstein" userId="S::katie.eberstein@brighton-hove.gov.uk::8552068e-af68-466d-8240-da5ec5ba8e15" providerId="AD" clId="Web-{DD2AAAAB-27C5-4475-9FEE-174E7C453137}" dt="2024-10-17T10:10:50.780" v="137" actId="20577"/>
          <ac:spMkLst>
            <pc:docMk/>
            <pc:sldMk cId="2303028717" sldId="443"/>
            <ac:spMk id="15" creationId="{7FD5C12B-0679-6C17-31E5-7DA5D6372E78}"/>
          </ac:spMkLst>
        </pc:spChg>
      </pc:sldChg>
      <pc:sldChg chg="addSp new del">
        <pc:chgData name="Katie Eberstein" userId="S::katie.eberstein@brighton-hove.gov.uk::8552068e-af68-466d-8240-da5ec5ba8e15" providerId="AD" clId="Web-{DD2AAAAB-27C5-4475-9FEE-174E7C453137}" dt="2024-10-17T10:11:01.624" v="140"/>
        <pc:sldMkLst>
          <pc:docMk/>
          <pc:sldMk cId="3681427337" sldId="444"/>
        </pc:sldMkLst>
      </pc:sldChg>
    </pc:docChg>
  </pc:docChgLst>
  <pc:docChgLst>
    <pc:chgData name="Katie Eberstein" userId="S::katie.eberstein@brighton-hove.gov.uk::8552068e-af68-466d-8240-da5ec5ba8e15" providerId="AD" clId="Web-{0DC077B1-E7CC-439E-BCD6-8FCDAE1EB319}"/>
    <pc:docChg chg="modSld">
      <pc:chgData name="Katie Eberstein" userId="S::katie.eberstein@brighton-hove.gov.uk::8552068e-af68-466d-8240-da5ec5ba8e15" providerId="AD" clId="Web-{0DC077B1-E7CC-439E-BCD6-8FCDAE1EB319}" dt="2024-10-17T13:27:40.915" v="1" actId="1076"/>
      <pc:docMkLst>
        <pc:docMk/>
      </pc:docMkLst>
      <pc:sldChg chg="modSp">
        <pc:chgData name="Katie Eberstein" userId="S::katie.eberstein@brighton-hove.gov.uk::8552068e-af68-466d-8240-da5ec5ba8e15" providerId="AD" clId="Web-{0DC077B1-E7CC-439E-BCD6-8FCDAE1EB319}" dt="2024-10-17T13:27:40.915" v="1" actId="1076"/>
        <pc:sldMkLst>
          <pc:docMk/>
          <pc:sldMk cId="2303028717" sldId="443"/>
        </pc:sldMkLst>
        <pc:spChg chg="mod">
          <ac:chgData name="Katie Eberstein" userId="S::katie.eberstein@brighton-hove.gov.uk::8552068e-af68-466d-8240-da5ec5ba8e15" providerId="AD" clId="Web-{0DC077B1-E7CC-439E-BCD6-8FCDAE1EB319}" dt="2024-10-17T13:27:40.915" v="1" actId="1076"/>
          <ac:spMkLst>
            <pc:docMk/>
            <pc:sldMk cId="2303028717" sldId="443"/>
            <ac:spMk id="14" creationId="{002C4783-8B46-FEB7-74BD-7890EFBF1026}"/>
          </ac:spMkLst>
        </pc:spChg>
      </pc:sldChg>
    </pc:docChg>
  </pc:docChgLst>
  <pc:docChgLst>
    <pc:chgData name="Katie Eberstein" userId="S::katie.eberstein@brighton-hove.gov.uk::8552068e-af68-466d-8240-da5ec5ba8e15" providerId="AD" clId="Web-{FD9FC01A-800D-13B8-78EE-E953321A6A60}"/>
    <pc:docChg chg="addSld delSld modSld sldOrd">
      <pc:chgData name="Katie Eberstein" userId="S::katie.eberstein@brighton-hove.gov.uk::8552068e-af68-466d-8240-da5ec5ba8e15" providerId="AD" clId="Web-{FD9FC01A-800D-13B8-78EE-E953321A6A60}" dt="2025-01-06T14:11:12.736" v="932" actId="1076"/>
      <pc:docMkLst>
        <pc:docMk/>
      </pc:docMkLst>
      <pc:sldChg chg="addSp delSp modSp">
        <pc:chgData name="Katie Eberstein" userId="S::katie.eberstein@brighton-hove.gov.uk::8552068e-af68-466d-8240-da5ec5ba8e15" providerId="AD" clId="Web-{FD9FC01A-800D-13B8-78EE-E953321A6A60}" dt="2025-01-06T13:10:22.026" v="336"/>
        <pc:sldMkLst>
          <pc:docMk/>
          <pc:sldMk cId="2087548422" sldId="281"/>
        </pc:sldMkLst>
        <pc:spChg chg="add mod">
          <ac:chgData name="Katie Eberstein" userId="S::katie.eberstein@brighton-hove.gov.uk::8552068e-af68-466d-8240-da5ec5ba8e15" providerId="AD" clId="Web-{FD9FC01A-800D-13B8-78EE-E953321A6A60}" dt="2025-01-06T13:09:15.180" v="327"/>
          <ac:spMkLst>
            <pc:docMk/>
            <pc:sldMk cId="2087548422" sldId="281"/>
            <ac:spMk id="3" creationId="{1B906979-0844-5566-5FC2-F5B8463B7447}"/>
          </ac:spMkLst>
        </pc:spChg>
        <pc:spChg chg="add mod">
          <ac:chgData name="Katie Eberstein" userId="S::katie.eberstein@brighton-hove.gov.uk::8552068e-af68-466d-8240-da5ec5ba8e15" providerId="AD" clId="Web-{FD9FC01A-800D-13B8-78EE-E953321A6A60}" dt="2025-01-06T13:09:28.680" v="329"/>
          <ac:spMkLst>
            <pc:docMk/>
            <pc:sldMk cId="2087548422" sldId="281"/>
            <ac:spMk id="4" creationId="{4C6B646A-9508-C7E3-B0A6-EAED77C94926}"/>
          </ac:spMkLst>
        </pc:spChg>
        <pc:spChg chg="add mod">
          <ac:chgData name="Katie Eberstein" userId="S::katie.eberstein@brighton-hove.gov.uk::8552068e-af68-466d-8240-da5ec5ba8e15" providerId="AD" clId="Web-{FD9FC01A-800D-13B8-78EE-E953321A6A60}" dt="2025-01-06T13:10:17.089" v="335"/>
          <ac:spMkLst>
            <pc:docMk/>
            <pc:sldMk cId="2087548422" sldId="281"/>
            <ac:spMk id="5" creationId="{BC34ECE9-D085-C29A-D279-4E2EAE61C726}"/>
          </ac:spMkLst>
        </pc:spChg>
        <pc:spChg chg="add mod">
          <ac:chgData name="Katie Eberstein" userId="S::katie.eberstein@brighton-hove.gov.uk::8552068e-af68-466d-8240-da5ec5ba8e15" providerId="AD" clId="Web-{FD9FC01A-800D-13B8-78EE-E953321A6A60}" dt="2025-01-06T13:09:59.994" v="333"/>
          <ac:spMkLst>
            <pc:docMk/>
            <pc:sldMk cId="2087548422" sldId="281"/>
            <ac:spMk id="6" creationId="{E160DD37-54C6-5311-FFBF-6C664684EBDE}"/>
          </ac:spMkLst>
        </pc:spChg>
        <pc:spChg chg="add mod">
          <ac:chgData name="Katie Eberstein" userId="S::katie.eberstein@brighton-hove.gov.uk::8552068e-af68-466d-8240-da5ec5ba8e15" providerId="AD" clId="Web-{FD9FC01A-800D-13B8-78EE-E953321A6A60}" dt="2025-01-06T13:09:21.899" v="328"/>
          <ac:spMkLst>
            <pc:docMk/>
            <pc:sldMk cId="2087548422" sldId="281"/>
            <ac:spMk id="7" creationId="{21A30A3C-83D1-132E-30E6-5783766D3815}"/>
          </ac:spMkLst>
        </pc:spChg>
        <pc:spChg chg="add mod">
          <ac:chgData name="Katie Eberstein" userId="S::katie.eberstein@brighton-hove.gov.uk::8552068e-af68-466d-8240-da5ec5ba8e15" providerId="AD" clId="Web-{FD9FC01A-800D-13B8-78EE-E953321A6A60}" dt="2025-01-06T13:10:05.994" v="334"/>
          <ac:spMkLst>
            <pc:docMk/>
            <pc:sldMk cId="2087548422" sldId="281"/>
            <ac:spMk id="8" creationId="{B701ACD2-94F3-9401-4D3F-A346B549A53D}"/>
          </ac:spMkLst>
        </pc:spChg>
        <pc:spChg chg="add mod">
          <ac:chgData name="Katie Eberstein" userId="S::katie.eberstein@brighton-hove.gov.uk::8552068e-af68-466d-8240-da5ec5ba8e15" providerId="AD" clId="Web-{FD9FC01A-800D-13B8-78EE-E953321A6A60}" dt="2025-01-06T13:10:22.026" v="336"/>
          <ac:spMkLst>
            <pc:docMk/>
            <pc:sldMk cId="2087548422" sldId="281"/>
            <ac:spMk id="9" creationId="{23047077-EC3C-9103-5818-18644A2FCF23}"/>
          </ac:spMkLst>
        </pc:spChg>
        <pc:spChg chg="add mod">
          <ac:chgData name="Katie Eberstein" userId="S::katie.eberstein@brighton-hove.gov.uk::8552068e-af68-466d-8240-da5ec5ba8e15" providerId="AD" clId="Web-{FD9FC01A-800D-13B8-78EE-E953321A6A60}" dt="2025-01-06T13:09:41.415" v="331"/>
          <ac:spMkLst>
            <pc:docMk/>
            <pc:sldMk cId="2087548422" sldId="281"/>
            <ac:spMk id="10" creationId="{324D1889-4E11-8CE7-DB05-14E437DD2BE1}"/>
          </ac:spMkLst>
        </pc:spChg>
        <pc:spChg chg="del">
          <ac:chgData name="Katie Eberstein" userId="S::katie.eberstein@brighton-hove.gov.uk::8552068e-af68-466d-8240-da5ec5ba8e15" providerId="AD" clId="Web-{FD9FC01A-800D-13B8-78EE-E953321A6A60}" dt="2025-01-06T13:08:32.194" v="315"/>
          <ac:spMkLst>
            <pc:docMk/>
            <pc:sldMk cId="2087548422" sldId="281"/>
            <ac:spMk id="28" creationId="{89024B04-1257-E4DD-D4BD-1FACA3D6D0B9}"/>
          </ac:spMkLst>
        </pc:spChg>
        <pc:spChg chg="mod">
          <ac:chgData name="Katie Eberstein" userId="S::katie.eberstein@brighton-hove.gov.uk::8552068e-af68-466d-8240-da5ec5ba8e15" providerId="AD" clId="Web-{FD9FC01A-800D-13B8-78EE-E953321A6A60}" dt="2025-01-06T13:08:42.803" v="319" actId="1076"/>
          <ac:spMkLst>
            <pc:docMk/>
            <pc:sldMk cId="2087548422" sldId="281"/>
            <ac:spMk id="29" creationId="{9C371399-3FBB-8781-5DAD-05E869FFACA5}"/>
          </ac:spMkLst>
        </pc:spChg>
        <pc:spChg chg="del">
          <ac:chgData name="Katie Eberstein" userId="S::katie.eberstein@brighton-hove.gov.uk::8552068e-af68-466d-8240-da5ec5ba8e15" providerId="AD" clId="Web-{FD9FC01A-800D-13B8-78EE-E953321A6A60}" dt="2025-01-06T13:08:28.303" v="313"/>
          <ac:spMkLst>
            <pc:docMk/>
            <pc:sldMk cId="2087548422" sldId="281"/>
            <ac:spMk id="30" creationId="{257BE827-9CB3-E527-0E20-D286AC8ADF31}"/>
          </ac:spMkLst>
        </pc:spChg>
        <pc:spChg chg="del">
          <ac:chgData name="Katie Eberstein" userId="S::katie.eberstein@brighton-hove.gov.uk::8552068e-af68-466d-8240-da5ec5ba8e15" providerId="AD" clId="Web-{FD9FC01A-800D-13B8-78EE-E953321A6A60}" dt="2025-01-06T13:08:30.069" v="314"/>
          <ac:spMkLst>
            <pc:docMk/>
            <pc:sldMk cId="2087548422" sldId="281"/>
            <ac:spMk id="32" creationId="{6E355D29-B137-D1FB-8FA8-A923A8B1A13A}"/>
          </ac:spMkLst>
        </pc:spChg>
        <pc:picChg chg="mod">
          <ac:chgData name="Katie Eberstein" userId="S::katie.eberstein@brighton-hove.gov.uk::8552068e-af68-466d-8240-da5ec5ba8e15" providerId="AD" clId="Web-{FD9FC01A-800D-13B8-78EE-E953321A6A60}" dt="2025-01-06T13:07:52.817" v="301" actId="1076"/>
          <ac:picMkLst>
            <pc:docMk/>
            <pc:sldMk cId="2087548422" sldId="281"/>
            <ac:picMk id="16" creationId="{03FFDA65-B5D4-0B2A-1B7E-B4C551FC166B}"/>
          </ac:picMkLst>
        </pc:picChg>
        <pc:picChg chg="mod">
          <ac:chgData name="Katie Eberstein" userId="S::katie.eberstein@brighton-hove.gov.uk::8552068e-af68-466d-8240-da5ec5ba8e15" providerId="AD" clId="Web-{FD9FC01A-800D-13B8-78EE-E953321A6A60}" dt="2025-01-06T13:07:50.379" v="300" actId="1076"/>
          <ac:picMkLst>
            <pc:docMk/>
            <pc:sldMk cId="2087548422" sldId="281"/>
            <ac:picMk id="23" creationId="{A5E6485D-E1E0-DDC6-C4AB-9AE88A525A46}"/>
          </ac:picMkLst>
        </pc:picChg>
        <pc:picChg chg="mod">
          <ac:chgData name="Katie Eberstein" userId="S::katie.eberstein@brighton-hove.gov.uk::8552068e-af68-466d-8240-da5ec5ba8e15" providerId="AD" clId="Web-{FD9FC01A-800D-13B8-78EE-E953321A6A60}" dt="2025-01-06T13:07:42.895" v="297" actId="1076"/>
          <ac:picMkLst>
            <pc:docMk/>
            <pc:sldMk cId="2087548422" sldId="281"/>
            <ac:picMk id="25" creationId="{5AA02F34-9DA9-121E-7326-1925D37191E0}"/>
          </ac:picMkLst>
        </pc:picChg>
        <pc:picChg chg="mod">
          <ac:chgData name="Katie Eberstein" userId="S::katie.eberstein@brighton-hove.gov.uk::8552068e-af68-466d-8240-da5ec5ba8e15" providerId="AD" clId="Web-{FD9FC01A-800D-13B8-78EE-E953321A6A60}" dt="2025-01-06T13:07:45.020" v="298" actId="1076"/>
          <ac:picMkLst>
            <pc:docMk/>
            <pc:sldMk cId="2087548422" sldId="281"/>
            <ac:picMk id="27" creationId="{6644C1C4-BA43-6E49-C7BF-14EB67E9DB77}"/>
          </ac:picMkLst>
        </pc:picChg>
      </pc:sldChg>
      <pc:sldChg chg="del">
        <pc:chgData name="Katie Eberstein" userId="S::katie.eberstein@brighton-hove.gov.uk::8552068e-af68-466d-8240-da5ec5ba8e15" providerId="AD" clId="Web-{FD9FC01A-800D-13B8-78EE-E953321A6A60}" dt="2025-01-06T13:10:39.090" v="337"/>
        <pc:sldMkLst>
          <pc:docMk/>
          <pc:sldMk cId="2090806449" sldId="283"/>
        </pc:sldMkLst>
      </pc:sldChg>
      <pc:sldChg chg="del">
        <pc:chgData name="Katie Eberstein" userId="S::katie.eberstein@brighton-hove.gov.uk::8552068e-af68-466d-8240-da5ec5ba8e15" providerId="AD" clId="Web-{FD9FC01A-800D-13B8-78EE-E953321A6A60}" dt="2025-01-06T14:09:02.436" v="920"/>
        <pc:sldMkLst>
          <pc:docMk/>
          <pc:sldMk cId="3334110009" sldId="289"/>
        </pc:sldMkLst>
      </pc:sldChg>
      <pc:sldChg chg="del">
        <pc:chgData name="Katie Eberstein" userId="S::katie.eberstein@brighton-hove.gov.uk::8552068e-af68-466d-8240-da5ec5ba8e15" providerId="AD" clId="Web-{FD9FC01A-800D-13B8-78EE-E953321A6A60}" dt="2025-01-06T14:06:09.696" v="879"/>
        <pc:sldMkLst>
          <pc:docMk/>
          <pc:sldMk cId="127354757" sldId="290"/>
        </pc:sldMkLst>
      </pc:sldChg>
      <pc:sldChg chg="addSp delSp modSp ord">
        <pc:chgData name="Katie Eberstein" userId="S::katie.eberstein@brighton-hove.gov.uk::8552068e-af68-466d-8240-da5ec5ba8e15" providerId="AD" clId="Web-{FD9FC01A-800D-13B8-78EE-E953321A6A60}" dt="2025-01-06T14:06:23.103" v="881" actId="20577"/>
        <pc:sldMkLst>
          <pc:docMk/>
          <pc:sldMk cId="3724818090" sldId="291"/>
        </pc:sldMkLst>
        <pc:spChg chg="mod">
          <ac:chgData name="Katie Eberstein" userId="S::katie.eberstein@brighton-hove.gov.uk::8552068e-af68-466d-8240-da5ec5ba8e15" providerId="AD" clId="Web-{FD9FC01A-800D-13B8-78EE-E953321A6A60}" dt="2025-01-06T13:54:28.191" v="727" actId="20577"/>
          <ac:spMkLst>
            <pc:docMk/>
            <pc:sldMk cId="3724818090" sldId="291"/>
            <ac:spMk id="2" creationId="{55B63C31-007E-9A20-8871-D7283329D3FC}"/>
          </ac:spMkLst>
        </pc:spChg>
        <pc:spChg chg="add del mod">
          <ac:chgData name="Katie Eberstein" userId="S::katie.eberstein@brighton-hove.gov.uk::8552068e-af68-466d-8240-da5ec5ba8e15" providerId="AD" clId="Web-{FD9FC01A-800D-13B8-78EE-E953321A6A60}" dt="2025-01-06T13:52:23.172" v="700"/>
          <ac:spMkLst>
            <pc:docMk/>
            <pc:sldMk cId="3724818090" sldId="291"/>
            <ac:spMk id="5" creationId="{52C15329-315E-126F-6A0B-153CAA3318C0}"/>
          </ac:spMkLst>
        </pc:spChg>
        <pc:spChg chg="mod">
          <ac:chgData name="Katie Eberstein" userId="S::katie.eberstein@brighton-hove.gov.uk::8552068e-af68-466d-8240-da5ec5ba8e15" providerId="AD" clId="Web-{FD9FC01A-800D-13B8-78EE-E953321A6A60}" dt="2025-01-06T14:06:23.103" v="881" actId="20577"/>
          <ac:spMkLst>
            <pc:docMk/>
            <pc:sldMk cId="3724818090" sldId="291"/>
            <ac:spMk id="6" creationId="{CCE50059-266A-FC67-15FD-05362B23EBA2}"/>
          </ac:spMkLst>
        </pc:spChg>
        <pc:spChg chg="del mod">
          <ac:chgData name="Katie Eberstein" userId="S::katie.eberstein@brighton-hove.gov.uk::8552068e-af68-466d-8240-da5ec5ba8e15" providerId="AD" clId="Web-{FD9FC01A-800D-13B8-78EE-E953321A6A60}" dt="2025-01-06T13:52:12.156" v="699"/>
          <ac:spMkLst>
            <pc:docMk/>
            <pc:sldMk cId="3724818090" sldId="291"/>
            <ac:spMk id="8" creationId="{6A706B5B-3D33-EAD5-BB34-F2A6FA47E051}"/>
          </ac:spMkLst>
        </pc:spChg>
        <pc:spChg chg="del">
          <ac:chgData name="Katie Eberstein" userId="S::katie.eberstein@brighton-hove.gov.uk::8552068e-af68-466d-8240-da5ec5ba8e15" providerId="AD" clId="Web-{FD9FC01A-800D-13B8-78EE-E953321A6A60}" dt="2025-01-06T13:52:05.718" v="697"/>
          <ac:spMkLst>
            <pc:docMk/>
            <pc:sldMk cId="3724818090" sldId="291"/>
            <ac:spMk id="10" creationId="{B1365A0A-F307-4E20-6729-F77A9DAE25A6}"/>
          </ac:spMkLst>
        </pc:spChg>
        <pc:picChg chg="add mod">
          <ac:chgData name="Katie Eberstein" userId="S::katie.eberstein@brighton-hove.gov.uk::8552068e-af68-466d-8240-da5ec5ba8e15" providerId="AD" clId="Web-{FD9FC01A-800D-13B8-78EE-E953321A6A60}" dt="2025-01-06T13:54:12.191" v="713" actId="1076"/>
          <ac:picMkLst>
            <pc:docMk/>
            <pc:sldMk cId="3724818090" sldId="291"/>
            <ac:picMk id="7" creationId="{0830A263-B304-7945-2587-951C48C17593}"/>
          </ac:picMkLst>
        </pc:picChg>
      </pc:sldChg>
      <pc:sldChg chg="del">
        <pc:chgData name="Katie Eberstein" userId="S::katie.eberstein@brighton-hove.gov.uk::8552068e-af68-466d-8240-da5ec5ba8e15" providerId="AD" clId="Web-{FD9FC01A-800D-13B8-78EE-E953321A6A60}" dt="2025-01-06T14:06:07.555" v="878"/>
        <pc:sldMkLst>
          <pc:docMk/>
          <pc:sldMk cId="2843569301" sldId="292"/>
        </pc:sldMkLst>
      </pc:sldChg>
      <pc:sldChg chg="addSp modSp">
        <pc:chgData name="Katie Eberstein" userId="S::katie.eberstein@brighton-hove.gov.uk::8552068e-af68-466d-8240-da5ec5ba8e15" providerId="AD" clId="Web-{FD9FC01A-800D-13B8-78EE-E953321A6A60}" dt="2025-01-06T13:37:56.381" v="436" actId="1076"/>
        <pc:sldMkLst>
          <pc:docMk/>
          <pc:sldMk cId="3368026397" sldId="294"/>
        </pc:sldMkLst>
        <pc:spChg chg="mod">
          <ac:chgData name="Katie Eberstein" userId="S::katie.eberstein@brighton-hove.gov.uk::8552068e-af68-466d-8240-da5ec5ba8e15" providerId="AD" clId="Web-{FD9FC01A-800D-13B8-78EE-E953321A6A60}" dt="2025-01-06T13:37:53.099" v="435" actId="1076"/>
          <ac:spMkLst>
            <pc:docMk/>
            <pc:sldMk cId="3368026397" sldId="294"/>
            <ac:spMk id="6" creationId="{3BDF148F-BA86-1448-23AF-6D1221603778}"/>
          </ac:spMkLst>
        </pc:spChg>
        <pc:picChg chg="add mod">
          <ac:chgData name="Katie Eberstein" userId="S::katie.eberstein@brighton-hove.gov.uk::8552068e-af68-466d-8240-da5ec5ba8e15" providerId="AD" clId="Web-{FD9FC01A-800D-13B8-78EE-E953321A6A60}" dt="2025-01-06T13:37:56.381" v="436" actId="1076"/>
          <ac:picMkLst>
            <pc:docMk/>
            <pc:sldMk cId="3368026397" sldId="294"/>
            <ac:picMk id="3" creationId="{5E77DACA-23B5-DCCD-A60D-773DE5805C3F}"/>
          </ac:picMkLst>
        </pc:picChg>
      </pc:sldChg>
      <pc:sldChg chg="add del">
        <pc:chgData name="Katie Eberstein" userId="S::katie.eberstein@brighton-hove.gov.uk::8552068e-af68-466d-8240-da5ec5ba8e15" providerId="AD" clId="Web-{FD9FC01A-800D-13B8-78EE-E953321A6A60}" dt="2025-01-06T12:58:50.748" v="25"/>
        <pc:sldMkLst>
          <pc:docMk/>
          <pc:sldMk cId="2952990602" sldId="377"/>
        </pc:sldMkLst>
      </pc:sldChg>
      <pc:sldChg chg="addSp delSp modSp">
        <pc:chgData name="Katie Eberstein" userId="S::katie.eberstein@brighton-hove.gov.uk::8552068e-af68-466d-8240-da5ec5ba8e15" providerId="AD" clId="Web-{FD9FC01A-800D-13B8-78EE-E953321A6A60}" dt="2025-01-06T12:58:41.591" v="23" actId="20577"/>
        <pc:sldMkLst>
          <pc:docMk/>
          <pc:sldMk cId="3984398487" sldId="419"/>
        </pc:sldMkLst>
        <pc:spChg chg="mod">
          <ac:chgData name="Katie Eberstein" userId="S::katie.eberstein@brighton-hove.gov.uk::8552068e-af68-466d-8240-da5ec5ba8e15" providerId="AD" clId="Web-{FD9FC01A-800D-13B8-78EE-E953321A6A60}" dt="2025-01-06T12:58:41.591" v="23" actId="20577"/>
          <ac:spMkLst>
            <pc:docMk/>
            <pc:sldMk cId="3984398487" sldId="419"/>
            <ac:spMk id="2" creationId="{55B63C31-007E-9A20-8871-D7283329D3FC}"/>
          </ac:spMkLst>
        </pc:spChg>
        <pc:spChg chg="add del mod">
          <ac:chgData name="Katie Eberstein" userId="S::katie.eberstein@brighton-hove.gov.uk::8552068e-af68-466d-8240-da5ec5ba8e15" providerId="AD" clId="Web-{FD9FC01A-800D-13B8-78EE-E953321A6A60}" dt="2025-01-06T12:57:45.386" v="2"/>
          <ac:spMkLst>
            <pc:docMk/>
            <pc:sldMk cId="3984398487" sldId="419"/>
            <ac:spMk id="4" creationId="{A212DE6C-F9FF-7171-D3D0-F6CA731C6116}"/>
          </ac:spMkLst>
        </pc:spChg>
        <pc:spChg chg="del">
          <ac:chgData name="Katie Eberstein" userId="S::katie.eberstein@brighton-hove.gov.uk::8552068e-af68-466d-8240-da5ec5ba8e15" providerId="AD" clId="Web-{FD9FC01A-800D-13B8-78EE-E953321A6A60}" dt="2025-01-06T12:57:30.526" v="1"/>
          <ac:spMkLst>
            <pc:docMk/>
            <pc:sldMk cId="3984398487" sldId="419"/>
            <ac:spMk id="5" creationId="{B897ADD8-9153-51EE-DC37-29C3A2CC302B}"/>
          </ac:spMkLst>
        </pc:spChg>
        <pc:picChg chg="add mod ord">
          <ac:chgData name="Katie Eberstein" userId="S::katie.eberstein@brighton-hove.gov.uk::8552068e-af68-466d-8240-da5ec5ba8e15" providerId="AD" clId="Web-{FD9FC01A-800D-13B8-78EE-E953321A6A60}" dt="2025-01-06T12:58:25.528" v="20" actId="1076"/>
          <ac:picMkLst>
            <pc:docMk/>
            <pc:sldMk cId="3984398487" sldId="419"/>
            <ac:picMk id="7" creationId="{B3E864A4-9729-2DBC-F7C8-4BC26AECE5E9}"/>
          </ac:picMkLst>
        </pc:picChg>
      </pc:sldChg>
      <pc:sldChg chg="addSp delSp modSp ord">
        <pc:chgData name="Katie Eberstein" userId="S::katie.eberstein@brighton-hove.gov.uk::8552068e-af68-466d-8240-da5ec5ba8e15" providerId="AD" clId="Web-{FD9FC01A-800D-13B8-78EE-E953321A6A60}" dt="2025-01-06T14:11:12.736" v="932" actId="1076"/>
        <pc:sldMkLst>
          <pc:docMk/>
          <pc:sldMk cId="2085440688" sldId="420"/>
        </pc:sldMkLst>
        <pc:spChg chg="mod">
          <ac:chgData name="Katie Eberstein" userId="S::katie.eberstein@brighton-hove.gov.uk::8552068e-af68-466d-8240-da5ec5ba8e15" providerId="AD" clId="Web-{FD9FC01A-800D-13B8-78EE-E953321A6A60}" dt="2025-01-06T14:07:17.151" v="902" actId="20577"/>
          <ac:spMkLst>
            <pc:docMk/>
            <pc:sldMk cId="2085440688" sldId="420"/>
            <ac:spMk id="6" creationId="{CCE50059-266A-FC67-15FD-05362B23EBA2}"/>
          </ac:spMkLst>
        </pc:spChg>
        <pc:spChg chg="del">
          <ac:chgData name="Katie Eberstein" userId="S::katie.eberstein@brighton-hove.gov.uk::8552068e-af68-466d-8240-da5ec5ba8e15" providerId="AD" clId="Web-{FD9FC01A-800D-13B8-78EE-E953321A6A60}" dt="2025-01-06T14:07:55.043" v="907"/>
          <ac:spMkLst>
            <pc:docMk/>
            <pc:sldMk cId="2085440688" sldId="420"/>
            <ac:spMk id="47" creationId="{0602AD8D-1B91-F688-AD8F-3E8395E80BC8}"/>
          </ac:spMkLst>
        </pc:spChg>
        <pc:picChg chg="add mod">
          <ac:chgData name="Katie Eberstein" userId="S::katie.eberstein@brighton-hove.gov.uk::8552068e-af68-466d-8240-da5ec5ba8e15" providerId="AD" clId="Web-{FD9FC01A-800D-13B8-78EE-E953321A6A60}" dt="2025-01-06T14:08:38.201" v="914" actId="1076"/>
          <ac:picMkLst>
            <pc:docMk/>
            <pc:sldMk cId="2085440688" sldId="420"/>
            <ac:picMk id="7" creationId="{522D57F4-B54F-1C8F-E7A6-808024A7A73D}"/>
          </ac:picMkLst>
        </pc:picChg>
        <pc:picChg chg="add mod">
          <ac:chgData name="Katie Eberstein" userId="S::katie.eberstein@brighton-hove.gov.uk::8552068e-af68-466d-8240-da5ec5ba8e15" providerId="AD" clId="Web-{FD9FC01A-800D-13B8-78EE-E953321A6A60}" dt="2025-01-06T14:08:11.106" v="910" actId="1076"/>
          <ac:picMkLst>
            <pc:docMk/>
            <pc:sldMk cId="2085440688" sldId="420"/>
            <ac:picMk id="9" creationId="{65EBF1CF-45A3-309A-25E7-792F10C5DE8C}"/>
          </ac:picMkLst>
        </pc:picChg>
        <pc:picChg chg="add mod">
          <ac:chgData name="Katie Eberstein" userId="S::katie.eberstein@brighton-hove.gov.uk::8552068e-af68-466d-8240-da5ec5ba8e15" providerId="AD" clId="Web-{FD9FC01A-800D-13B8-78EE-E953321A6A60}" dt="2025-01-06T14:08:25.903" v="913" actId="14100"/>
          <ac:picMkLst>
            <pc:docMk/>
            <pc:sldMk cId="2085440688" sldId="420"/>
            <ac:picMk id="11" creationId="{ECCF2F00-9834-43EF-CCD6-0C62E409D3CB}"/>
          </ac:picMkLst>
        </pc:picChg>
        <pc:picChg chg="add mod">
          <ac:chgData name="Katie Eberstein" userId="S::katie.eberstein@brighton-hove.gov.uk::8552068e-af68-466d-8240-da5ec5ba8e15" providerId="AD" clId="Web-{FD9FC01A-800D-13B8-78EE-E953321A6A60}" dt="2025-01-06T14:08:53.826" v="918" actId="14100"/>
          <ac:picMkLst>
            <pc:docMk/>
            <pc:sldMk cId="2085440688" sldId="420"/>
            <ac:picMk id="13" creationId="{431CBE92-5A93-0E5D-E28E-8B007126383A}"/>
          </ac:picMkLst>
        </pc:picChg>
        <pc:picChg chg="add mod">
          <ac:chgData name="Katie Eberstein" userId="S::katie.eberstein@brighton-hove.gov.uk::8552068e-af68-466d-8240-da5ec5ba8e15" providerId="AD" clId="Web-{FD9FC01A-800D-13B8-78EE-E953321A6A60}" dt="2025-01-06T14:09:25.296" v="923" actId="14100"/>
          <ac:picMkLst>
            <pc:docMk/>
            <pc:sldMk cId="2085440688" sldId="420"/>
            <ac:picMk id="15" creationId="{1A029CA0-1E2D-05BB-B049-AC274D55F8A6}"/>
          </ac:picMkLst>
        </pc:picChg>
        <pc:picChg chg="add mod">
          <ac:chgData name="Katie Eberstein" userId="S::katie.eberstein@brighton-hove.gov.uk::8552068e-af68-466d-8240-da5ec5ba8e15" providerId="AD" clId="Web-{FD9FC01A-800D-13B8-78EE-E953321A6A60}" dt="2025-01-06T14:09:53.500" v="927" actId="1076"/>
          <ac:picMkLst>
            <pc:docMk/>
            <pc:sldMk cId="2085440688" sldId="420"/>
            <ac:picMk id="17" creationId="{F8F6364C-0B94-C1AC-FAEA-97E45210F82E}"/>
          </ac:picMkLst>
        </pc:picChg>
        <pc:picChg chg="add mod">
          <ac:chgData name="Katie Eberstein" userId="S::katie.eberstein@brighton-hove.gov.uk::8552068e-af68-466d-8240-da5ec5ba8e15" providerId="AD" clId="Web-{FD9FC01A-800D-13B8-78EE-E953321A6A60}" dt="2025-01-06T14:11:12.736" v="932" actId="1076"/>
          <ac:picMkLst>
            <pc:docMk/>
            <pc:sldMk cId="2085440688" sldId="420"/>
            <ac:picMk id="19" creationId="{D07B1850-EDF9-75BA-C73E-C7B85587B439}"/>
          </ac:picMkLst>
        </pc:picChg>
      </pc:sldChg>
      <pc:sldChg chg="del">
        <pc:chgData name="Katie Eberstein" userId="S::katie.eberstein@brighton-hove.gov.uk::8552068e-af68-466d-8240-da5ec5ba8e15" providerId="AD" clId="Web-{FD9FC01A-800D-13B8-78EE-E953321A6A60}" dt="2025-01-06T12:58:52.748" v="26"/>
        <pc:sldMkLst>
          <pc:docMk/>
          <pc:sldMk cId="1626102730" sldId="428"/>
        </pc:sldMkLst>
      </pc:sldChg>
      <pc:sldChg chg="ord">
        <pc:chgData name="Katie Eberstein" userId="S::katie.eberstein@brighton-hove.gov.uk::8552068e-af68-466d-8240-da5ec5ba8e15" providerId="AD" clId="Web-{FD9FC01A-800D-13B8-78EE-E953321A6A60}" dt="2025-01-06T12:58:47.748" v="24"/>
        <pc:sldMkLst>
          <pc:docMk/>
          <pc:sldMk cId="3789298177" sldId="430"/>
        </pc:sldMkLst>
      </pc:sldChg>
      <pc:sldChg chg="addSp modSp">
        <pc:chgData name="Katie Eberstein" userId="S::katie.eberstein@brighton-hove.gov.uk::8552068e-af68-466d-8240-da5ec5ba8e15" providerId="AD" clId="Web-{FD9FC01A-800D-13B8-78EE-E953321A6A60}" dt="2025-01-06T13:04:56.169" v="225" actId="20577"/>
        <pc:sldMkLst>
          <pc:docMk/>
          <pc:sldMk cId="2303028717" sldId="443"/>
        </pc:sldMkLst>
        <pc:spChg chg="mod">
          <ac:chgData name="Katie Eberstein" userId="S::katie.eberstein@brighton-hove.gov.uk::8552068e-af68-466d-8240-da5ec5ba8e15" providerId="AD" clId="Web-{FD9FC01A-800D-13B8-78EE-E953321A6A60}" dt="2025-01-06T13:04:56.169" v="225" actId="20577"/>
          <ac:spMkLst>
            <pc:docMk/>
            <pc:sldMk cId="2303028717" sldId="443"/>
            <ac:spMk id="2" creationId="{55B63C31-007E-9A20-8871-D7283329D3FC}"/>
          </ac:spMkLst>
        </pc:spChg>
        <pc:spChg chg="add mod">
          <ac:chgData name="Katie Eberstein" userId="S::katie.eberstein@brighton-hove.gov.uk::8552068e-af68-466d-8240-da5ec5ba8e15" providerId="AD" clId="Web-{FD9FC01A-800D-13B8-78EE-E953321A6A60}" dt="2025-01-06T13:04:44.044" v="212" actId="20577"/>
          <ac:spMkLst>
            <pc:docMk/>
            <pc:sldMk cId="2303028717" sldId="443"/>
            <ac:spMk id="3" creationId="{D0386F1C-B923-CF82-218B-D9267ED136AE}"/>
          </ac:spMkLst>
        </pc:spChg>
        <pc:spChg chg="mod">
          <ac:chgData name="Katie Eberstein" userId="S::katie.eberstein@brighton-hove.gov.uk::8552068e-af68-466d-8240-da5ec5ba8e15" providerId="AD" clId="Web-{FD9FC01A-800D-13B8-78EE-E953321A6A60}" dt="2025-01-06T13:04:09.386" v="186" actId="1076"/>
          <ac:spMkLst>
            <pc:docMk/>
            <pc:sldMk cId="2303028717" sldId="443"/>
            <ac:spMk id="7" creationId="{614F93ED-B383-720E-A8C0-EDAE2E4BC112}"/>
          </ac:spMkLst>
        </pc:spChg>
        <pc:spChg chg="mod">
          <ac:chgData name="Katie Eberstein" userId="S::katie.eberstein@brighton-hove.gov.uk::8552068e-af68-466d-8240-da5ec5ba8e15" providerId="AD" clId="Web-{FD9FC01A-800D-13B8-78EE-E953321A6A60}" dt="2025-01-06T13:04:06.776" v="185" actId="1076"/>
          <ac:spMkLst>
            <pc:docMk/>
            <pc:sldMk cId="2303028717" sldId="443"/>
            <ac:spMk id="9" creationId="{1ACDAFDB-933F-4E96-4A45-A44FD09D5237}"/>
          </ac:spMkLst>
        </pc:spChg>
        <pc:spChg chg="mod">
          <ac:chgData name="Katie Eberstein" userId="S::katie.eberstein@brighton-hove.gov.uk::8552068e-af68-466d-8240-da5ec5ba8e15" providerId="AD" clId="Web-{FD9FC01A-800D-13B8-78EE-E953321A6A60}" dt="2025-01-06T13:04:13.714" v="187" actId="1076"/>
          <ac:spMkLst>
            <pc:docMk/>
            <pc:sldMk cId="2303028717" sldId="443"/>
            <ac:spMk id="10" creationId="{F364BAF6-2DA5-58CA-CE23-995BFAD74F42}"/>
          </ac:spMkLst>
        </pc:spChg>
        <pc:spChg chg="mod">
          <ac:chgData name="Katie Eberstein" userId="S::katie.eberstein@brighton-hove.gov.uk::8552068e-af68-466d-8240-da5ec5ba8e15" providerId="AD" clId="Web-{FD9FC01A-800D-13B8-78EE-E953321A6A60}" dt="2025-01-06T13:04:16.777" v="188" actId="1076"/>
          <ac:spMkLst>
            <pc:docMk/>
            <pc:sldMk cId="2303028717" sldId="443"/>
            <ac:spMk id="11" creationId="{8414B70E-E16C-BEB9-4BC7-09522DABDF9A}"/>
          </ac:spMkLst>
        </pc:spChg>
        <pc:spChg chg="mod">
          <ac:chgData name="Katie Eberstein" userId="S::katie.eberstein@brighton-hove.gov.uk::8552068e-af68-466d-8240-da5ec5ba8e15" providerId="AD" clId="Web-{FD9FC01A-800D-13B8-78EE-E953321A6A60}" dt="2025-01-06T13:03:51.229" v="181" actId="20577"/>
          <ac:spMkLst>
            <pc:docMk/>
            <pc:sldMk cId="2303028717" sldId="443"/>
            <ac:spMk id="15" creationId="{7FD5C12B-0679-6C17-31E5-7DA5D6372E78}"/>
          </ac:spMkLst>
        </pc:spChg>
      </pc:sldChg>
      <pc:sldChg chg="del">
        <pc:chgData name="Katie Eberstein" userId="S::katie.eberstein@brighton-hove.gov.uk::8552068e-af68-466d-8240-da5ec5ba8e15" providerId="AD" clId="Web-{FD9FC01A-800D-13B8-78EE-E953321A6A60}" dt="2025-01-06T14:09:00.420" v="919"/>
        <pc:sldMkLst>
          <pc:docMk/>
          <pc:sldMk cId="1724160283" sldId="773"/>
        </pc:sldMkLst>
      </pc:sldChg>
      <pc:sldChg chg="modSp del">
        <pc:chgData name="Katie Eberstein" userId="S::katie.eberstein@brighton-hove.gov.uk::8552068e-af68-466d-8240-da5ec5ba8e15" providerId="AD" clId="Web-{FD9FC01A-800D-13B8-78EE-E953321A6A60}" dt="2025-01-06T13:11:56.936" v="342"/>
        <pc:sldMkLst>
          <pc:docMk/>
          <pc:sldMk cId="2967567806" sldId="774"/>
        </pc:sldMkLst>
        <pc:picChg chg="mod">
          <ac:chgData name="Katie Eberstein" userId="S::katie.eberstein@brighton-hove.gov.uk::8552068e-af68-466d-8240-da5ec5ba8e15" providerId="AD" clId="Web-{FD9FC01A-800D-13B8-78EE-E953321A6A60}" dt="2025-01-06T13:11:12.575" v="339" actId="14100"/>
          <ac:picMkLst>
            <pc:docMk/>
            <pc:sldMk cId="2967567806" sldId="774"/>
            <ac:picMk id="3" creationId="{646F0F99-F245-33A3-064F-E3E6D2E0F9BE}"/>
          </ac:picMkLst>
        </pc:picChg>
        <pc:picChg chg="mod">
          <ac:chgData name="Katie Eberstein" userId="S::katie.eberstein@brighton-hove.gov.uk::8552068e-af68-466d-8240-da5ec5ba8e15" providerId="AD" clId="Web-{FD9FC01A-800D-13B8-78EE-E953321A6A60}" dt="2025-01-06T13:11:21.169" v="341" actId="1076"/>
          <ac:picMkLst>
            <pc:docMk/>
            <pc:sldMk cId="2967567806" sldId="774"/>
            <ac:picMk id="4" creationId="{9F8DD3C9-0903-FC88-C06E-732A6F17B947}"/>
          </ac:picMkLst>
        </pc:picChg>
      </pc:sldChg>
      <pc:sldChg chg="addSp delSp modSp add ord replId">
        <pc:chgData name="Katie Eberstein" userId="S::katie.eberstein@brighton-hove.gov.uk::8552068e-af68-466d-8240-da5ec5ba8e15" providerId="AD" clId="Web-{FD9FC01A-800D-13B8-78EE-E953321A6A60}" dt="2025-01-06T13:02:49.976" v="119" actId="20577"/>
        <pc:sldMkLst>
          <pc:docMk/>
          <pc:sldMk cId="522847333" sldId="778"/>
        </pc:sldMkLst>
        <pc:spChg chg="add mod">
          <ac:chgData name="Katie Eberstein" userId="S::katie.eberstein@brighton-hove.gov.uk::8552068e-af68-466d-8240-da5ec5ba8e15" providerId="AD" clId="Web-{FD9FC01A-800D-13B8-78EE-E953321A6A60}" dt="2025-01-06T13:02:49.976" v="119" actId="20577"/>
          <ac:spMkLst>
            <pc:docMk/>
            <pc:sldMk cId="522847333" sldId="778"/>
            <ac:spMk id="3" creationId="{7F7AEAD4-5D30-3730-0DF7-4730CC571BC0}"/>
          </ac:spMkLst>
        </pc:spChg>
        <pc:spChg chg="del">
          <ac:chgData name="Katie Eberstein" userId="S::katie.eberstein@brighton-hove.gov.uk::8552068e-af68-466d-8240-da5ec5ba8e15" providerId="AD" clId="Web-{FD9FC01A-800D-13B8-78EE-E953321A6A60}" dt="2025-01-06T12:59:40.328" v="33"/>
          <ac:spMkLst>
            <pc:docMk/>
            <pc:sldMk cId="522847333" sldId="778"/>
            <ac:spMk id="28" creationId="{89024B04-1257-E4DD-D4BD-1FACA3D6D0B9}"/>
          </ac:spMkLst>
        </pc:spChg>
        <pc:spChg chg="del">
          <ac:chgData name="Katie Eberstein" userId="S::katie.eberstein@brighton-hove.gov.uk::8552068e-af68-466d-8240-da5ec5ba8e15" providerId="AD" clId="Web-{FD9FC01A-800D-13B8-78EE-E953321A6A60}" dt="2025-01-06T12:59:44.140" v="35"/>
          <ac:spMkLst>
            <pc:docMk/>
            <pc:sldMk cId="522847333" sldId="778"/>
            <ac:spMk id="29" creationId="{9C371399-3FBB-8781-5DAD-05E869FFACA5}"/>
          </ac:spMkLst>
        </pc:spChg>
        <pc:spChg chg="del">
          <ac:chgData name="Katie Eberstein" userId="S::katie.eberstein@brighton-hove.gov.uk::8552068e-af68-466d-8240-da5ec5ba8e15" providerId="AD" clId="Web-{FD9FC01A-800D-13B8-78EE-E953321A6A60}" dt="2025-01-06T12:59:35.828" v="28"/>
          <ac:spMkLst>
            <pc:docMk/>
            <pc:sldMk cId="522847333" sldId="778"/>
            <ac:spMk id="30" creationId="{257BE827-9CB3-E527-0E20-D286AC8ADF31}"/>
          </ac:spMkLst>
        </pc:spChg>
        <pc:spChg chg="del">
          <ac:chgData name="Katie Eberstein" userId="S::katie.eberstein@brighton-hove.gov.uk::8552068e-af68-466d-8240-da5ec5ba8e15" providerId="AD" clId="Web-{FD9FC01A-800D-13B8-78EE-E953321A6A60}" dt="2025-01-06T12:59:41.703" v="34"/>
          <ac:spMkLst>
            <pc:docMk/>
            <pc:sldMk cId="522847333" sldId="778"/>
            <ac:spMk id="32" creationId="{6E355D29-B137-D1FB-8FA8-A923A8B1A13A}"/>
          </ac:spMkLst>
        </pc:spChg>
        <pc:picChg chg="add mod ord">
          <ac:chgData name="Katie Eberstein" userId="S::katie.eberstein@brighton-hove.gov.uk::8552068e-af68-466d-8240-da5ec5ba8e15" providerId="AD" clId="Web-{FD9FC01A-800D-13B8-78EE-E953321A6A60}" dt="2025-01-06T13:01:26.348" v="95"/>
          <ac:picMkLst>
            <pc:docMk/>
            <pc:sldMk cId="522847333" sldId="778"/>
            <ac:picMk id="4" creationId="{7E23D48B-3FF0-F6AD-039D-A8297049A8E2}"/>
          </ac:picMkLst>
        </pc:picChg>
        <pc:picChg chg="del">
          <ac:chgData name="Katie Eberstein" userId="S::katie.eberstein@brighton-hove.gov.uk::8552068e-af68-466d-8240-da5ec5ba8e15" providerId="AD" clId="Web-{FD9FC01A-800D-13B8-78EE-E953321A6A60}" dt="2025-01-06T12:59:38.421" v="32"/>
          <ac:picMkLst>
            <pc:docMk/>
            <pc:sldMk cId="522847333" sldId="778"/>
            <ac:picMk id="16" creationId="{03FFDA65-B5D4-0B2A-1B7E-B4C551FC166B}"/>
          </ac:picMkLst>
        </pc:picChg>
        <pc:picChg chg="del">
          <ac:chgData name="Katie Eberstein" userId="S::katie.eberstein@brighton-hove.gov.uk::8552068e-af68-466d-8240-da5ec5ba8e15" providerId="AD" clId="Web-{FD9FC01A-800D-13B8-78EE-E953321A6A60}" dt="2025-01-06T12:59:37.296" v="30"/>
          <ac:picMkLst>
            <pc:docMk/>
            <pc:sldMk cId="522847333" sldId="778"/>
            <ac:picMk id="23" creationId="{A5E6485D-E1E0-DDC6-C4AB-9AE88A525A46}"/>
          </ac:picMkLst>
        </pc:picChg>
        <pc:picChg chg="del">
          <ac:chgData name="Katie Eberstein" userId="S::katie.eberstein@brighton-hove.gov.uk::8552068e-af68-466d-8240-da5ec5ba8e15" providerId="AD" clId="Web-{FD9FC01A-800D-13B8-78EE-E953321A6A60}" dt="2025-01-06T12:59:37.843" v="31"/>
          <ac:picMkLst>
            <pc:docMk/>
            <pc:sldMk cId="522847333" sldId="778"/>
            <ac:picMk id="25" creationId="{5AA02F34-9DA9-121E-7326-1925D37191E0}"/>
          </ac:picMkLst>
        </pc:picChg>
        <pc:picChg chg="del">
          <ac:chgData name="Katie Eberstein" userId="S::katie.eberstein@brighton-hove.gov.uk::8552068e-af68-466d-8240-da5ec5ba8e15" providerId="AD" clId="Web-{FD9FC01A-800D-13B8-78EE-E953321A6A60}" dt="2025-01-06T12:59:36.750" v="29"/>
          <ac:picMkLst>
            <pc:docMk/>
            <pc:sldMk cId="522847333" sldId="778"/>
            <ac:picMk id="27" creationId="{6644C1C4-BA43-6E49-C7BF-14EB67E9DB77}"/>
          </ac:picMkLst>
        </pc:picChg>
      </pc:sldChg>
      <pc:sldChg chg="modSp add ord replId">
        <pc:chgData name="Katie Eberstein" userId="S::katie.eberstein@brighton-hove.gov.uk::8552068e-af68-466d-8240-da5ec5ba8e15" providerId="AD" clId="Web-{FD9FC01A-800D-13B8-78EE-E953321A6A60}" dt="2025-01-06T13:47:51.726" v="611"/>
        <pc:sldMkLst>
          <pc:docMk/>
          <pc:sldMk cId="2000614330" sldId="779"/>
        </pc:sldMkLst>
        <pc:spChg chg="mod">
          <ac:chgData name="Katie Eberstein" userId="S::katie.eberstein@brighton-hove.gov.uk::8552068e-af68-466d-8240-da5ec5ba8e15" providerId="AD" clId="Web-{FD9FC01A-800D-13B8-78EE-E953321A6A60}" dt="2025-01-06T13:45:51.332" v="496" actId="20577"/>
          <ac:spMkLst>
            <pc:docMk/>
            <pc:sldMk cId="2000614330" sldId="779"/>
            <ac:spMk id="2" creationId="{55B63C31-007E-9A20-8871-D7283329D3FC}"/>
          </ac:spMkLst>
        </pc:spChg>
        <pc:spChg chg="mod">
          <ac:chgData name="Katie Eberstein" userId="S::katie.eberstein@brighton-hove.gov.uk::8552068e-af68-466d-8240-da5ec5ba8e15" providerId="AD" clId="Web-{FD9FC01A-800D-13B8-78EE-E953321A6A60}" dt="2025-01-06T13:46:15.692" v="533" actId="20577"/>
          <ac:spMkLst>
            <pc:docMk/>
            <pc:sldMk cId="2000614330" sldId="779"/>
            <ac:spMk id="3" creationId="{D0386F1C-B923-CF82-218B-D9267ED136AE}"/>
          </ac:spMkLst>
        </pc:spChg>
        <pc:spChg chg="mod">
          <ac:chgData name="Katie Eberstein" userId="S::katie.eberstein@brighton-hove.gov.uk::8552068e-af68-466d-8240-da5ec5ba8e15" providerId="AD" clId="Web-{FD9FC01A-800D-13B8-78EE-E953321A6A60}" dt="2025-01-06T13:46:03.786" v="512" actId="20577"/>
          <ac:spMkLst>
            <pc:docMk/>
            <pc:sldMk cId="2000614330" sldId="779"/>
            <ac:spMk id="7" creationId="{614F93ED-B383-720E-A8C0-EDAE2E4BC112}"/>
          </ac:spMkLst>
        </pc:spChg>
        <pc:spChg chg="mod">
          <ac:chgData name="Katie Eberstein" userId="S::katie.eberstein@brighton-hove.gov.uk::8552068e-af68-466d-8240-da5ec5ba8e15" providerId="AD" clId="Web-{FD9FC01A-800D-13B8-78EE-E953321A6A60}" dt="2025-01-06T13:47:27.007" v="609" actId="14100"/>
          <ac:spMkLst>
            <pc:docMk/>
            <pc:sldMk cId="2000614330" sldId="779"/>
            <ac:spMk id="11" creationId="{8414B70E-E16C-BEB9-4BC7-09522DABDF9A}"/>
          </ac:spMkLst>
        </pc:spChg>
        <pc:spChg chg="mod">
          <ac:chgData name="Katie Eberstein" userId="S::katie.eberstein@brighton-hove.gov.uk::8552068e-af68-466d-8240-da5ec5ba8e15" providerId="AD" clId="Web-{FD9FC01A-800D-13B8-78EE-E953321A6A60}" dt="2025-01-06T13:46:45.818" v="569" actId="1076"/>
          <ac:spMkLst>
            <pc:docMk/>
            <pc:sldMk cId="2000614330" sldId="779"/>
            <ac:spMk id="14" creationId="{002C4783-8B46-FEB7-74BD-7890EFBF1026}"/>
          </ac:spMkLst>
        </pc:spChg>
        <pc:spChg chg="mod">
          <ac:chgData name="Katie Eberstein" userId="S::katie.eberstein@brighton-hove.gov.uk::8552068e-af68-466d-8240-da5ec5ba8e15" providerId="AD" clId="Web-{FD9FC01A-800D-13B8-78EE-E953321A6A60}" dt="2025-01-06T13:47:35.835" v="610" actId="20577"/>
          <ac:spMkLst>
            <pc:docMk/>
            <pc:sldMk cId="2000614330" sldId="779"/>
            <ac:spMk id="15" creationId="{7FD5C12B-0679-6C17-31E5-7DA5D6372E78}"/>
          </ac:spMkLst>
        </pc:spChg>
      </pc:sldChg>
      <pc:sldChg chg="modSp add del ord replId">
        <pc:chgData name="Katie Eberstein" userId="S::katie.eberstein@brighton-hove.gov.uk::8552068e-af68-466d-8240-da5ec5ba8e15" providerId="AD" clId="Web-{FD9FC01A-800D-13B8-78EE-E953321A6A60}" dt="2025-01-06T14:07:25.402" v="903"/>
        <pc:sldMkLst>
          <pc:docMk/>
          <pc:sldMk cId="1790573311" sldId="780"/>
        </pc:sldMkLst>
        <pc:spChg chg="mod">
          <ac:chgData name="Katie Eberstein" userId="S::katie.eberstein@brighton-hove.gov.uk::8552068e-af68-466d-8240-da5ec5ba8e15" providerId="AD" clId="Web-{FD9FC01A-800D-13B8-78EE-E953321A6A60}" dt="2025-01-06T13:45:34.847" v="474" actId="20577"/>
          <ac:spMkLst>
            <pc:docMk/>
            <pc:sldMk cId="1790573311" sldId="780"/>
            <ac:spMk id="2" creationId="{55B63C31-007E-9A20-8871-D7283329D3FC}"/>
          </ac:spMkLst>
        </pc:spChg>
        <pc:spChg chg="mod">
          <ac:chgData name="Katie Eberstein" userId="S::katie.eberstein@brighton-hove.gov.uk::8552068e-af68-466d-8240-da5ec5ba8e15" providerId="AD" clId="Web-{FD9FC01A-800D-13B8-78EE-E953321A6A60}" dt="2025-01-06T13:45:22.409" v="471" actId="20577"/>
          <ac:spMkLst>
            <pc:docMk/>
            <pc:sldMk cId="1790573311" sldId="780"/>
            <ac:spMk id="29" creationId="{9C371399-3FBB-8781-5DAD-05E869FFACA5}"/>
          </ac:spMkLst>
        </pc:spChg>
      </pc:sldChg>
      <pc:sldChg chg="addSp delSp modSp add ord replId">
        <pc:chgData name="Katie Eberstein" userId="S::katie.eberstein@brighton-hove.gov.uk::8552068e-af68-466d-8240-da5ec5ba8e15" providerId="AD" clId="Web-{FD9FC01A-800D-13B8-78EE-E953321A6A60}" dt="2025-01-06T14:06:47.885" v="883"/>
        <pc:sldMkLst>
          <pc:docMk/>
          <pc:sldMk cId="1032248293" sldId="781"/>
        </pc:sldMkLst>
        <pc:spChg chg="mod">
          <ac:chgData name="Katie Eberstein" userId="S::katie.eberstein@brighton-hove.gov.uk::8552068e-af68-466d-8240-da5ec5ba8e15" providerId="AD" clId="Web-{FD9FC01A-800D-13B8-78EE-E953321A6A60}" dt="2025-01-06T14:06:47.885" v="883"/>
          <ac:spMkLst>
            <pc:docMk/>
            <pc:sldMk cId="1032248293" sldId="781"/>
            <ac:spMk id="2" creationId="{55B63C31-007E-9A20-8871-D7283329D3FC}"/>
          </ac:spMkLst>
        </pc:spChg>
        <pc:spChg chg="mod">
          <ac:chgData name="Katie Eberstein" userId="S::katie.eberstein@brighton-hove.gov.uk::8552068e-af68-466d-8240-da5ec5ba8e15" providerId="AD" clId="Web-{FD9FC01A-800D-13B8-78EE-E953321A6A60}" dt="2025-01-06T13:44:53.299" v="460" actId="20577"/>
          <ac:spMkLst>
            <pc:docMk/>
            <pc:sldMk cId="1032248293" sldId="781"/>
            <ac:spMk id="3" creationId="{7F7AEAD4-5D30-3730-0DF7-4730CC571BC0}"/>
          </ac:spMkLst>
        </pc:spChg>
        <pc:picChg chg="del">
          <ac:chgData name="Katie Eberstein" userId="S::katie.eberstein@brighton-hove.gov.uk::8552068e-af68-466d-8240-da5ec5ba8e15" providerId="AD" clId="Web-{FD9FC01A-800D-13B8-78EE-E953321A6A60}" dt="2025-01-06T13:44:26.314" v="447"/>
          <ac:picMkLst>
            <pc:docMk/>
            <pc:sldMk cId="1032248293" sldId="781"/>
            <ac:picMk id="4" creationId="{7E23D48B-3FF0-F6AD-039D-A8297049A8E2}"/>
          </ac:picMkLst>
        </pc:picChg>
        <pc:picChg chg="add mod">
          <ac:chgData name="Katie Eberstein" userId="S::katie.eberstein@brighton-hove.gov.uk::8552068e-af68-466d-8240-da5ec5ba8e15" providerId="AD" clId="Web-{FD9FC01A-800D-13B8-78EE-E953321A6A60}" dt="2025-01-06T13:44:38.314" v="451" actId="1076"/>
          <ac:picMkLst>
            <pc:docMk/>
            <pc:sldMk cId="1032248293" sldId="781"/>
            <ac:picMk id="5" creationId="{8967C7A2-B83E-E5A5-5367-6AF695B15C10}"/>
          </ac:picMkLst>
        </pc:picChg>
      </pc:sldChg>
      <pc:sldChg chg="addSp delSp modSp add ord replId">
        <pc:chgData name="Katie Eberstein" userId="S::katie.eberstein@brighton-hove.gov.uk::8552068e-af68-466d-8240-da5ec5ba8e15" providerId="AD" clId="Web-{FD9FC01A-800D-13B8-78EE-E953321A6A60}" dt="2025-01-06T14:06:33.119" v="882" actId="20577"/>
        <pc:sldMkLst>
          <pc:docMk/>
          <pc:sldMk cId="1416655082" sldId="782"/>
        </pc:sldMkLst>
        <pc:spChg chg="mod">
          <ac:chgData name="Katie Eberstein" userId="S::katie.eberstein@brighton-hove.gov.uk::8552068e-af68-466d-8240-da5ec5ba8e15" providerId="AD" clId="Web-{FD9FC01A-800D-13B8-78EE-E953321A6A60}" dt="2025-01-06T14:06:33.119" v="882" actId="20577"/>
          <ac:spMkLst>
            <pc:docMk/>
            <pc:sldMk cId="1416655082" sldId="782"/>
            <ac:spMk id="6" creationId="{CCE50059-266A-FC67-15FD-05362B23EBA2}"/>
          </ac:spMkLst>
        </pc:spChg>
        <pc:spChg chg="add mod">
          <ac:chgData name="Katie Eberstein" userId="S::katie.eberstein@brighton-hove.gov.uk::8552068e-af68-466d-8240-da5ec5ba8e15" providerId="AD" clId="Web-{FD9FC01A-800D-13B8-78EE-E953321A6A60}" dt="2025-01-06T14:05:30.273" v="872" actId="1076"/>
          <ac:spMkLst>
            <pc:docMk/>
            <pc:sldMk cId="1416655082" sldId="782"/>
            <ac:spMk id="8" creationId="{B62749B3-78C7-A068-87F0-F067F8378FCD}"/>
          </ac:spMkLst>
        </pc:spChg>
        <pc:picChg chg="add del mod">
          <ac:chgData name="Katie Eberstein" userId="S::katie.eberstein@brighton-hove.gov.uk::8552068e-af68-466d-8240-da5ec5ba8e15" providerId="AD" clId="Web-{FD9FC01A-800D-13B8-78EE-E953321A6A60}" dt="2025-01-06T14:02:36.846" v="836"/>
          <ac:picMkLst>
            <pc:docMk/>
            <pc:sldMk cId="1416655082" sldId="782"/>
            <ac:picMk id="3" creationId="{7308DE45-0FF3-E277-2134-212739CD12F2}"/>
          </ac:picMkLst>
        </pc:picChg>
        <pc:picChg chg="add mod">
          <ac:chgData name="Katie Eberstein" userId="S::katie.eberstein@brighton-hove.gov.uk::8552068e-af68-466d-8240-da5ec5ba8e15" providerId="AD" clId="Web-{FD9FC01A-800D-13B8-78EE-E953321A6A60}" dt="2025-01-06T14:05:31.961" v="873" actId="1076"/>
          <ac:picMkLst>
            <pc:docMk/>
            <pc:sldMk cId="1416655082" sldId="782"/>
            <ac:picMk id="5" creationId="{957D1E43-EEA3-8F48-5E68-8B909C4AD74F}"/>
          </ac:picMkLst>
        </pc:picChg>
        <pc:picChg chg="del">
          <ac:chgData name="Katie Eberstein" userId="S::katie.eberstein@brighton-hove.gov.uk::8552068e-af68-466d-8240-da5ec5ba8e15" providerId="AD" clId="Web-{FD9FC01A-800D-13B8-78EE-E953321A6A60}" dt="2025-01-06T13:59:32.091" v="766"/>
          <ac:picMkLst>
            <pc:docMk/>
            <pc:sldMk cId="1416655082" sldId="782"/>
            <ac:picMk id="7" creationId="{0830A263-B304-7945-2587-951C48C17593}"/>
          </ac:picMkLst>
        </pc:picChg>
      </pc:sldChg>
      <pc:sldChg chg="add del replId">
        <pc:chgData name="Katie Eberstein" userId="S::katie.eberstein@brighton-hove.gov.uk::8552068e-af68-466d-8240-da5ec5ba8e15" providerId="AD" clId="Web-{FD9FC01A-800D-13B8-78EE-E953321A6A60}" dt="2025-01-06T14:06:06.540" v="877"/>
        <pc:sldMkLst>
          <pc:docMk/>
          <pc:sldMk cId="3300640995" sldId="783"/>
        </pc:sldMkLst>
      </pc:sldChg>
    </pc:docChg>
  </pc:docChgLst>
  <pc:docChgLst>
    <pc:chgData name="Katie Eberstein" userId="S::katie.eberstein@brighton-hove.gov.uk::8552068e-af68-466d-8240-da5ec5ba8e15" providerId="AD" clId="Web-{BA5ED466-3662-456A-8E39-D4479CE7C124}"/>
    <pc:docChg chg="addSld delSld modSld">
      <pc:chgData name="Katie Eberstein" userId="S::katie.eberstein@brighton-hove.gov.uk::8552068e-af68-466d-8240-da5ec5ba8e15" providerId="AD" clId="Web-{BA5ED466-3662-456A-8E39-D4479CE7C124}" dt="2024-12-12T08:50:42.613" v="139" actId="20577"/>
      <pc:docMkLst>
        <pc:docMk/>
      </pc:docMkLst>
      <pc:sldChg chg="modSp">
        <pc:chgData name="Katie Eberstein" userId="S::katie.eberstein@brighton-hove.gov.uk::8552068e-af68-466d-8240-da5ec5ba8e15" providerId="AD" clId="Web-{BA5ED466-3662-456A-8E39-D4479CE7C124}" dt="2024-12-12T08:47:15.577" v="92" actId="20577"/>
        <pc:sldMkLst>
          <pc:docMk/>
          <pc:sldMk cId="2087548422" sldId="281"/>
        </pc:sldMkLst>
        <pc:spChg chg="mod">
          <ac:chgData name="Katie Eberstein" userId="S::katie.eberstein@brighton-hove.gov.uk::8552068e-af68-466d-8240-da5ec5ba8e15" providerId="AD" clId="Web-{BA5ED466-3662-456A-8E39-D4479CE7C124}" dt="2024-12-12T08:47:15.577" v="92" actId="20577"/>
          <ac:spMkLst>
            <pc:docMk/>
            <pc:sldMk cId="2087548422" sldId="281"/>
            <ac:spMk id="2" creationId="{55B63C31-007E-9A20-8871-D7283329D3FC}"/>
          </ac:spMkLst>
        </pc:spChg>
      </pc:sldChg>
      <pc:sldChg chg="del">
        <pc:chgData name="Katie Eberstein" userId="S::katie.eberstein@brighton-hove.gov.uk::8552068e-af68-466d-8240-da5ec5ba8e15" providerId="AD" clId="Web-{BA5ED466-3662-456A-8E39-D4479CE7C124}" dt="2024-12-12T08:47:36.327" v="96"/>
        <pc:sldMkLst>
          <pc:docMk/>
          <pc:sldMk cId="3373266177" sldId="286"/>
        </pc:sldMkLst>
      </pc:sldChg>
      <pc:sldChg chg="modSp">
        <pc:chgData name="Katie Eberstein" userId="S::katie.eberstein@brighton-hove.gov.uk::8552068e-af68-466d-8240-da5ec5ba8e15" providerId="AD" clId="Web-{BA5ED466-3662-456A-8E39-D4479CE7C124}" dt="2024-12-12T08:47:54.890" v="107" actId="20577"/>
        <pc:sldMkLst>
          <pc:docMk/>
          <pc:sldMk cId="2843569301" sldId="292"/>
        </pc:sldMkLst>
        <pc:spChg chg="mod">
          <ac:chgData name="Katie Eberstein" userId="S::katie.eberstein@brighton-hove.gov.uk::8552068e-af68-466d-8240-da5ec5ba8e15" providerId="AD" clId="Web-{BA5ED466-3662-456A-8E39-D4479CE7C124}" dt="2024-12-12T08:47:54.890" v="107" actId="20577"/>
          <ac:spMkLst>
            <pc:docMk/>
            <pc:sldMk cId="2843569301" sldId="292"/>
            <ac:spMk id="2" creationId="{55B63C31-007E-9A20-8871-D7283329D3FC}"/>
          </ac:spMkLst>
        </pc:spChg>
      </pc:sldChg>
      <pc:sldChg chg="modSp">
        <pc:chgData name="Katie Eberstein" userId="S::katie.eberstein@brighton-hove.gov.uk::8552068e-af68-466d-8240-da5ec5ba8e15" providerId="AD" clId="Web-{BA5ED466-3662-456A-8E39-D4479CE7C124}" dt="2024-12-12T08:50:42.613" v="139" actId="20577"/>
        <pc:sldMkLst>
          <pc:docMk/>
          <pc:sldMk cId="3368026397" sldId="294"/>
        </pc:sldMkLst>
        <pc:spChg chg="mod">
          <ac:chgData name="Katie Eberstein" userId="S::katie.eberstein@brighton-hove.gov.uk::8552068e-af68-466d-8240-da5ec5ba8e15" providerId="AD" clId="Web-{BA5ED466-3662-456A-8E39-D4479CE7C124}" dt="2024-12-12T08:50:42.613" v="139" actId="20577"/>
          <ac:spMkLst>
            <pc:docMk/>
            <pc:sldMk cId="3368026397" sldId="294"/>
            <ac:spMk id="2" creationId="{55B63C31-007E-9A20-8871-D7283329D3FC}"/>
          </ac:spMkLst>
        </pc:spChg>
      </pc:sldChg>
      <pc:sldChg chg="modSp">
        <pc:chgData name="Katie Eberstein" userId="S::katie.eberstein@brighton-hove.gov.uk::8552068e-af68-466d-8240-da5ec5ba8e15" providerId="AD" clId="Web-{BA5ED466-3662-456A-8E39-D4479CE7C124}" dt="2024-12-12T08:48:35.297" v="127" actId="20577"/>
        <pc:sldMkLst>
          <pc:docMk/>
          <pc:sldMk cId="1983826759" sldId="295"/>
        </pc:sldMkLst>
        <pc:spChg chg="mod">
          <ac:chgData name="Katie Eberstein" userId="S::katie.eberstein@brighton-hove.gov.uk::8552068e-af68-466d-8240-da5ec5ba8e15" providerId="AD" clId="Web-{BA5ED466-3662-456A-8E39-D4479CE7C124}" dt="2024-12-12T08:48:35.297" v="127" actId="20577"/>
          <ac:spMkLst>
            <pc:docMk/>
            <pc:sldMk cId="1983826759" sldId="295"/>
            <ac:spMk id="2" creationId="{55B63C31-007E-9A20-8871-D7283329D3FC}"/>
          </ac:spMkLst>
        </pc:spChg>
      </pc:sldChg>
      <pc:sldChg chg="modSp">
        <pc:chgData name="Katie Eberstein" userId="S::katie.eberstein@brighton-hove.gov.uk::8552068e-af68-466d-8240-da5ec5ba8e15" providerId="AD" clId="Web-{BA5ED466-3662-456A-8E39-D4479CE7C124}" dt="2024-12-12T08:49:07.439" v="135" actId="20577"/>
        <pc:sldMkLst>
          <pc:docMk/>
          <pc:sldMk cId="2585571327" sldId="398"/>
        </pc:sldMkLst>
        <pc:spChg chg="mod">
          <ac:chgData name="Katie Eberstein" userId="S::katie.eberstein@brighton-hove.gov.uk::8552068e-af68-466d-8240-da5ec5ba8e15" providerId="AD" clId="Web-{BA5ED466-3662-456A-8E39-D4479CE7C124}" dt="2024-12-12T08:49:07.439" v="135" actId="20577"/>
          <ac:spMkLst>
            <pc:docMk/>
            <pc:sldMk cId="2585571327" sldId="398"/>
            <ac:spMk id="2" creationId="{55B63C31-007E-9A20-8871-D7283329D3FC}"/>
          </ac:spMkLst>
        </pc:spChg>
      </pc:sldChg>
      <pc:sldChg chg="modSp">
        <pc:chgData name="Katie Eberstein" userId="S::katie.eberstein@brighton-hove.gov.uk::8552068e-af68-466d-8240-da5ec5ba8e15" providerId="AD" clId="Web-{BA5ED466-3662-456A-8E39-D4479CE7C124}" dt="2024-12-12T08:48:56.485" v="132" actId="20577"/>
        <pc:sldMkLst>
          <pc:docMk/>
          <pc:sldMk cId="1774390590" sldId="399"/>
        </pc:sldMkLst>
        <pc:spChg chg="mod">
          <ac:chgData name="Katie Eberstein" userId="S::katie.eberstein@brighton-hove.gov.uk::8552068e-af68-466d-8240-da5ec5ba8e15" providerId="AD" clId="Web-{BA5ED466-3662-456A-8E39-D4479CE7C124}" dt="2024-12-12T08:48:56.485" v="132" actId="20577"/>
          <ac:spMkLst>
            <pc:docMk/>
            <pc:sldMk cId="1774390590" sldId="399"/>
            <ac:spMk id="2" creationId="{55B63C31-007E-9A20-8871-D7283329D3FC}"/>
          </ac:spMkLst>
        </pc:spChg>
      </pc:sldChg>
      <pc:sldChg chg="modSp">
        <pc:chgData name="Katie Eberstein" userId="S::katie.eberstein@brighton-hove.gov.uk::8552068e-af68-466d-8240-da5ec5ba8e15" providerId="AD" clId="Web-{BA5ED466-3662-456A-8E39-D4479CE7C124}" dt="2024-12-12T08:46:18.107" v="63" actId="20577"/>
        <pc:sldMkLst>
          <pc:docMk/>
          <pc:sldMk cId="937031906" sldId="401"/>
        </pc:sldMkLst>
        <pc:spChg chg="mod">
          <ac:chgData name="Katie Eberstein" userId="S::katie.eberstein@brighton-hove.gov.uk::8552068e-af68-466d-8240-da5ec5ba8e15" providerId="AD" clId="Web-{BA5ED466-3662-456A-8E39-D4479CE7C124}" dt="2024-12-12T08:46:18.107" v="63" actId="20577"/>
          <ac:spMkLst>
            <pc:docMk/>
            <pc:sldMk cId="937031906" sldId="401"/>
            <ac:spMk id="2" creationId="{55B63C31-007E-9A20-8871-D7283329D3FC}"/>
          </ac:spMkLst>
        </pc:spChg>
      </pc:sldChg>
      <pc:sldChg chg="del">
        <pc:chgData name="Katie Eberstein" userId="S::katie.eberstein@brighton-hove.gov.uk::8552068e-af68-466d-8240-da5ec5ba8e15" providerId="AD" clId="Web-{BA5ED466-3662-456A-8E39-D4479CE7C124}" dt="2024-12-12T08:47:36.327" v="97"/>
        <pc:sldMkLst>
          <pc:docMk/>
          <pc:sldMk cId="2718241196" sldId="418"/>
        </pc:sldMkLst>
      </pc:sldChg>
      <pc:sldChg chg="del">
        <pc:chgData name="Katie Eberstein" userId="S::katie.eberstein@brighton-hove.gov.uk::8552068e-af68-466d-8240-da5ec5ba8e15" providerId="AD" clId="Web-{BA5ED466-3662-456A-8E39-D4479CE7C124}" dt="2024-12-12T08:46:26.482" v="68"/>
        <pc:sldMkLst>
          <pc:docMk/>
          <pc:sldMk cId="1445836636" sldId="422"/>
        </pc:sldMkLst>
      </pc:sldChg>
      <pc:sldChg chg="del">
        <pc:chgData name="Katie Eberstein" userId="S::katie.eberstein@brighton-hove.gov.uk::8552068e-af68-466d-8240-da5ec5ba8e15" providerId="AD" clId="Web-{BA5ED466-3662-456A-8E39-D4479CE7C124}" dt="2024-12-12T08:46:26.482" v="67"/>
        <pc:sldMkLst>
          <pc:docMk/>
          <pc:sldMk cId="3120403961" sldId="423"/>
        </pc:sldMkLst>
      </pc:sldChg>
      <pc:sldChg chg="del">
        <pc:chgData name="Katie Eberstein" userId="S::katie.eberstein@brighton-hove.gov.uk::8552068e-af68-466d-8240-da5ec5ba8e15" providerId="AD" clId="Web-{BA5ED466-3662-456A-8E39-D4479CE7C124}" dt="2024-12-12T08:46:26.482" v="66"/>
        <pc:sldMkLst>
          <pc:docMk/>
          <pc:sldMk cId="1040253224" sldId="424"/>
        </pc:sldMkLst>
      </pc:sldChg>
      <pc:sldChg chg="del">
        <pc:chgData name="Katie Eberstein" userId="S::katie.eberstein@brighton-hove.gov.uk::8552068e-af68-466d-8240-da5ec5ba8e15" providerId="AD" clId="Web-{BA5ED466-3662-456A-8E39-D4479CE7C124}" dt="2024-12-12T08:46:26.482" v="65"/>
        <pc:sldMkLst>
          <pc:docMk/>
          <pc:sldMk cId="1561725909" sldId="425"/>
        </pc:sldMkLst>
      </pc:sldChg>
      <pc:sldChg chg="del">
        <pc:chgData name="Katie Eberstein" userId="S::katie.eberstein@brighton-hove.gov.uk::8552068e-af68-466d-8240-da5ec5ba8e15" providerId="AD" clId="Web-{BA5ED466-3662-456A-8E39-D4479CE7C124}" dt="2024-12-12T08:46:26.482" v="64"/>
        <pc:sldMkLst>
          <pc:docMk/>
          <pc:sldMk cId="1797928656" sldId="426"/>
        </pc:sldMkLst>
      </pc:sldChg>
      <pc:sldChg chg="modSp">
        <pc:chgData name="Katie Eberstein" userId="S::katie.eberstein@brighton-hove.gov.uk::8552068e-af68-466d-8240-da5ec5ba8e15" providerId="AD" clId="Web-{BA5ED466-3662-456A-8E39-D4479CE7C124}" dt="2024-12-12T08:46:58.108" v="78" actId="20577"/>
        <pc:sldMkLst>
          <pc:docMk/>
          <pc:sldMk cId="3800184532" sldId="432"/>
        </pc:sldMkLst>
        <pc:spChg chg="mod">
          <ac:chgData name="Katie Eberstein" userId="S::katie.eberstein@brighton-hove.gov.uk::8552068e-af68-466d-8240-da5ec5ba8e15" providerId="AD" clId="Web-{BA5ED466-3662-456A-8E39-D4479CE7C124}" dt="2024-12-12T08:46:58.108" v="78" actId="20577"/>
          <ac:spMkLst>
            <pc:docMk/>
            <pc:sldMk cId="3800184532" sldId="432"/>
            <ac:spMk id="2" creationId="{55B63C31-007E-9A20-8871-D7283329D3FC}"/>
          </ac:spMkLst>
        </pc:spChg>
      </pc:sldChg>
      <pc:sldChg chg="del">
        <pc:chgData name="Katie Eberstein" userId="S::katie.eberstein@brighton-hove.gov.uk::8552068e-af68-466d-8240-da5ec5ba8e15" providerId="AD" clId="Web-{BA5ED466-3662-456A-8E39-D4479CE7C124}" dt="2024-12-12T08:47:20.639" v="93"/>
        <pc:sldMkLst>
          <pc:docMk/>
          <pc:sldMk cId="25719758" sldId="438"/>
        </pc:sldMkLst>
      </pc:sldChg>
      <pc:sldChg chg="del">
        <pc:chgData name="Katie Eberstein" userId="S::katie.eberstein@brighton-hove.gov.uk::8552068e-af68-466d-8240-da5ec5ba8e15" providerId="AD" clId="Web-{BA5ED466-3662-456A-8E39-D4479CE7C124}" dt="2024-12-12T08:47:36.327" v="99"/>
        <pc:sldMkLst>
          <pc:docMk/>
          <pc:sldMk cId="1385912996" sldId="439"/>
        </pc:sldMkLst>
      </pc:sldChg>
      <pc:sldChg chg="del">
        <pc:chgData name="Katie Eberstein" userId="S::katie.eberstein@brighton-hove.gov.uk::8552068e-af68-466d-8240-da5ec5ba8e15" providerId="AD" clId="Web-{BA5ED466-3662-456A-8E39-D4479CE7C124}" dt="2024-12-12T08:47:36.327" v="98"/>
        <pc:sldMkLst>
          <pc:docMk/>
          <pc:sldMk cId="3322222420" sldId="440"/>
        </pc:sldMkLst>
      </pc:sldChg>
      <pc:sldChg chg="del">
        <pc:chgData name="Katie Eberstein" userId="S::katie.eberstein@brighton-hove.gov.uk::8552068e-af68-466d-8240-da5ec5ba8e15" providerId="AD" clId="Web-{BA5ED466-3662-456A-8E39-D4479CE7C124}" dt="2024-12-12T08:47:36.327" v="95"/>
        <pc:sldMkLst>
          <pc:docMk/>
          <pc:sldMk cId="523502360" sldId="441"/>
        </pc:sldMkLst>
      </pc:sldChg>
      <pc:sldChg chg="del">
        <pc:chgData name="Katie Eberstein" userId="S::katie.eberstein@brighton-hove.gov.uk::8552068e-af68-466d-8240-da5ec5ba8e15" providerId="AD" clId="Web-{BA5ED466-3662-456A-8E39-D4479CE7C124}" dt="2024-12-12T08:47:36.327" v="94"/>
        <pc:sldMkLst>
          <pc:docMk/>
          <pc:sldMk cId="2110464502" sldId="442"/>
        </pc:sldMkLst>
      </pc:sldChg>
      <pc:sldChg chg="modSp">
        <pc:chgData name="Katie Eberstein" userId="S::katie.eberstein@brighton-hove.gov.uk::8552068e-af68-466d-8240-da5ec5ba8e15" providerId="AD" clId="Web-{BA5ED466-3662-456A-8E39-D4479CE7C124}" dt="2024-12-12T08:45:56.153" v="57" actId="1076"/>
        <pc:sldMkLst>
          <pc:docMk/>
          <pc:sldMk cId="2978157464" sldId="770"/>
        </pc:sldMkLst>
      </pc:sldChg>
      <pc:sldChg chg="modSp new">
        <pc:chgData name="Katie Eberstein" userId="S::katie.eberstein@brighton-hove.gov.uk::8552068e-af68-466d-8240-da5ec5ba8e15" providerId="AD" clId="Web-{BA5ED466-3662-456A-8E39-D4479CE7C124}" dt="2024-12-12T08:44:33.464" v="45" actId="20577"/>
        <pc:sldMkLst>
          <pc:docMk/>
          <pc:sldMk cId="602424338" sldId="771"/>
        </pc:sldMkLst>
      </pc:sldChg>
    </pc:docChg>
  </pc:docChgLst>
  <pc:docChgLst>
    <pc:chgData name="fionabyrne" userId="S::fionabyrne_yahoo.co.uk#ext#@brightonandhovecc.onmicrosoft.com::12e31127-826c-439f-9723-34e21cc7763f" providerId="AD" clId="Web-{2141858D-B269-E735-E9CC-1663F701F28E}"/>
    <pc:docChg chg="modSld">
      <pc:chgData name="fionabyrne" userId="S::fionabyrne_yahoo.co.uk#ext#@brightonandhovecc.onmicrosoft.com::12e31127-826c-439f-9723-34e21cc7763f" providerId="AD" clId="Web-{2141858D-B269-E735-E9CC-1663F701F28E}" dt="2024-12-15T17:14:29.519" v="1"/>
      <pc:docMkLst>
        <pc:docMk/>
      </pc:docMkLst>
      <pc:sldChg chg="addSp delSp modSp">
        <pc:chgData name="fionabyrne" userId="S::fionabyrne_yahoo.co.uk#ext#@brightonandhovecc.onmicrosoft.com::12e31127-826c-439f-9723-34e21cc7763f" providerId="AD" clId="Web-{2141858D-B269-E735-E9CC-1663F701F28E}" dt="2024-12-15T17:14:29.519" v="1"/>
        <pc:sldMkLst>
          <pc:docMk/>
          <pc:sldMk cId="1626102730" sldId="428"/>
        </pc:sldMkLst>
        <pc:spChg chg="del">
          <ac:chgData name="fionabyrne" userId="S::fionabyrne_yahoo.co.uk#ext#@brightonandhovecc.onmicrosoft.com::12e31127-826c-439f-9723-34e21cc7763f" providerId="AD" clId="Web-{2141858D-B269-E735-E9CC-1663F701F28E}" dt="2024-12-15T17:14:29.488" v="0"/>
          <ac:spMkLst>
            <pc:docMk/>
            <pc:sldMk cId="1626102730" sldId="428"/>
            <ac:spMk id="5" creationId="{B9F58810-9CFE-600B-FAD0-2875AFE53108}"/>
          </ac:spMkLst>
        </pc:spChg>
        <pc:picChg chg="add mod ord">
          <ac:chgData name="fionabyrne" userId="S::fionabyrne_yahoo.co.uk#ext#@brightonandhovecc.onmicrosoft.com::12e31127-826c-439f-9723-34e21cc7763f" providerId="AD" clId="Web-{2141858D-B269-E735-E9CC-1663F701F28E}" dt="2024-12-15T17:14:29.519" v="1"/>
          <ac:picMkLst>
            <pc:docMk/>
            <pc:sldMk cId="1626102730" sldId="428"/>
            <ac:picMk id="3" creationId="{95A88D2B-46CC-78C5-D147-9E66C1F6248C}"/>
          </ac:picMkLst>
        </pc:picChg>
      </pc:sldChg>
    </pc:docChg>
  </pc:docChgLst>
  <pc:docChgLst>
    <pc:chgData name="Katie Eberstein" userId="S::katie.eberstein@brighton-hove.gov.uk::8552068e-af68-466d-8240-da5ec5ba8e15" providerId="AD" clId="Web-{5063C184-BD74-40E4-AC8B-340BE95A6AD3}"/>
    <pc:docChg chg="addSld delSld modSld">
      <pc:chgData name="Katie Eberstein" userId="S::katie.eberstein@brighton-hove.gov.uk::8552068e-af68-466d-8240-da5ec5ba8e15" providerId="AD" clId="Web-{5063C184-BD74-40E4-AC8B-340BE95A6AD3}" dt="2024-10-17T09:41:20.916" v="450"/>
      <pc:docMkLst>
        <pc:docMk/>
      </pc:docMkLst>
      <pc:sldChg chg="del">
        <pc:chgData name="Katie Eberstein" userId="S::katie.eberstein@brighton-hove.gov.uk::8552068e-af68-466d-8240-da5ec5ba8e15" providerId="AD" clId="Web-{5063C184-BD74-40E4-AC8B-340BE95A6AD3}" dt="2024-10-17T09:27:57.035" v="104"/>
        <pc:sldMkLst>
          <pc:docMk/>
          <pc:sldMk cId="110991941" sldId="274"/>
        </pc:sldMkLst>
      </pc:sldChg>
      <pc:sldChg chg="del">
        <pc:chgData name="Katie Eberstein" userId="S::katie.eberstein@brighton-hove.gov.uk::8552068e-af68-466d-8240-da5ec5ba8e15" providerId="AD" clId="Web-{5063C184-BD74-40E4-AC8B-340BE95A6AD3}" dt="2024-10-17T09:27:52.707" v="101"/>
        <pc:sldMkLst>
          <pc:docMk/>
          <pc:sldMk cId="1418536476" sldId="275"/>
        </pc:sldMkLst>
      </pc:sldChg>
      <pc:sldChg chg="del">
        <pc:chgData name="Katie Eberstein" userId="S::katie.eberstein@brighton-hove.gov.uk::8552068e-af68-466d-8240-da5ec5ba8e15" providerId="AD" clId="Web-{5063C184-BD74-40E4-AC8B-340BE95A6AD3}" dt="2024-10-17T09:27:58.379" v="106"/>
        <pc:sldMkLst>
          <pc:docMk/>
          <pc:sldMk cId="2679787606" sldId="277"/>
        </pc:sldMkLst>
      </pc:sldChg>
      <pc:sldChg chg="del">
        <pc:chgData name="Katie Eberstein" userId="S::katie.eberstein@brighton-hove.gov.uk::8552068e-af68-466d-8240-da5ec5ba8e15" providerId="AD" clId="Web-{5063C184-BD74-40E4-AC8B-340BE95A6AD3}" dt="2024-10-17T09:27:57.722" v="105"/>
        <pc:sldMkLst>
          <pc:docMk/>
          <pc:sldMk cId="2898402352" sldId="278"/>
        </pc:sldMkLst>
      </pc:sldChg>
      <pc:sldChg chg="del">
        <pc:chgData name="Katie Eberstein" userId="S::katie.eberstein@brighton-hove.gov.uk::8552068e-af68-466d-8240-da5ec5ba8e15" providerId="AD" clId="Web-{5063C184-BD74-40E4-AC8B-340BE95A6AD3}" dt="2024-10-17T09:27:55.300" v="102"/>
        <pc:sldMkLst>
          <pc:docMk/>
          <pc:sldMk cId="501327088" sldId="279"/>
        </pc:sldMkLst>
      </pc:sldChg>
      <pc:sldChg chg="del">
        <pc:chgData name="Katie Eberstein" userId="S::katie.eberstein@brighton-hove.gov.uk::8552068e-af68-466d-8240-da5ec5ba8e15" providerId="AD" clId="Web-{5063C184-BD74-40E4-AC8B-340BE95A6AD3}" dt="2024-10-17T09:27:59.316" v="107"/>
        <pc:sldMkLst>
          <pc:docMk/>
          <pc:sldMk cId="2511428164" sldId="280"/>
        </pc:sldMkLst>
      </pc:sldChg>
      <pc:sldChg chg="addSp delSp modSp">
        <pc:chgData name="Katie Eberstein" userId="S::katie.eberstein@brighton-hove.gov.uk::8552068e-af68-466d-8240-da5ec5ba8e15" providerId="AD" clId="Web-{5063C184-BD74-40E4-AC8B-340BE95A6AD3}" dt="2024-10-17T09:41:20.916" v="450"/>
        <pc:sldMkLst>
          <pc:docMk/>
          <pc:sldMk cId="2087548422" sldId="281"/>
        </pc:sldMkLst>
        <pc:spChg chg="mod">
          <ac:chgData name="Katie Eberstein" userId="S::katie.eberstein@brighton-hove.gov.uk::8552068e-af68-466d-8240-da5ec5ba8e15" providerId="AD" clId="Web-{5063C184-BD74-40E4-AC8B-340BE95A6AD3}" dt="2024-10-17T09:36:01.017" v="273" actId="20577"/>
          <ac:spMkLst>
            <pc:docMk/>
            <pc:sldMk cId="2087548422" sldId="281"/>
            <ac:spMk id="2" creationId="{55B63C31-007E-9A20-8871-D7283329D3FC}"/>
          </ac:spMkLst>
        </pc:spChg>
      </pc:sldChg>
      <pc:sldChg chg="del">
        <pc:chgData name="Katie Eberstein" userId="S::katie.eberstein@brighton-hove.gov.uk::8552068e-af68-466d-8240-da5ec5ba8e15" providerId="AD" clId="Web-{5063C184-BD74-40E4-AC8B-340BE95A6AD3}" dt="2024-10-17T09:39:05.460" v="339"/>
        <pc:sldMkLst>
          <pc:docMk/>
          <pc:sldMk cId="2644781909" sldId="282"/>
        </pc:sldMkLst>
      </pc:sldChg>
      <pc:sldChg chg="modSp">
        <pc:chgData name="Katie Eberstein" userId="S::katie.eberstein@brighton-hove.gov.uk::8552068e-af68-466d-8240-da5ec5ba8e15" providerId="AD" clId="Web-{5063C184-BD74-40E4-AC8B-340BE95A6AD3}" dt="2024-10-17T09:39:36.554" v="350" actId="20577"/>
        <pc:sldMkLst>
          <pc:docMk/>
          <pc:sldMk cId="2090806449" sldId="283"/>
        </pc:sldMkLst>
        <pc:spChg chg="mod">
          <ac:chgData name="Katie Eberstein" userId="S::katie.eberstein@brighton-hove.gov.uk::8552068e-af68-466d-8240-da5ec5ba8e15" providerId="AD" clId="Web-{5063C184-BD74-40E4-AC8B-340BE95A6AD3}" dt="2024-10-17T09:39:36.554" v="350" actId="20577"/>
          <ac:spMkLst>
            <pc:docMk/>
            <pc:sldMk cId="2090806449" sldId="283"/>
            <ac:spMk id="2" creationId="{55B63C31-007E-9A20-8871-D7283329D3FC}"/>
          </ac:spMkLst>
        </pc:spChg>
        <pc:spChg chg="mod">
          <ac:chgData name="Katie Eberstein" userId="S::katie.eberstein@brighton-hove.gov.uk::8552068e-af68-466d-8240-da5ec5ba8e15" providerId="AD" clId="Web-{5063C184-BD74-40E4-AC8B-340BE95A6AD3}" dt="2024-10-17T09:39:18.398" v="345" actId="20577"/>
          <ac:spMkLst>
            <pc:docMk/>
            <pc:sldMk cId="2090806449" sldId="283"/>
            <ac:spMk id="4" creationId="{445C7064-1403-6311-6688-96E48C984C1D}"/>
          </ac:spMkLst>
        </pc:spChg>
      </pc:sldChg>
      <pc:sldChg chg="delSp modSp del delAnim">
        <pc:chgData name="Katie Eberstein" userId="S::katie.eberstein@brighton-hove.gov.uk::8552068e-af68-466d-8240-da5ec5ba8e15" providerId="AD" clId="Web-{5063C184-BD74-40E4-AC8B-340BE95A6AD3}" dt="2024-10-17T09:34:12.311" v="238"/>
        <pc:sldMkLst>
          <pc:docMk/>
          <pc:sldMk cId="2767337284" sldId="284"/>
        </pc:sldMkLst>
      </pc:sldChg>
      <pc:sldChg chg="del">
        <pc:chgData name="Katie Eberstein" userId="S::katie.eberstein@brighton-hove.gov.uk::8552068e-af68-466d-8240-da5ec5ba8e15" providerId="AD" clId="Web-{5063C184-BD74-40E4-AC8B-340BE95A6AD3}" dt="2024-10-17T09:38:52.131" v="338"/>
        <pc:sldMkLst>
          <pc:docMk/>
          <pc:sldMk cId="227724422" sldId="285"/>
        </pc:sldMkLst>
      </pc:sldChg>
      <pc:sldChg chg="delSp modSp delAnim">
        <pc:chgData name="Katie Eberstein" userId="S::katie.eberstein@brighton-hove.gov.uk::8552068e-af68-466d-8240-da5ec5ba8e15" providerId="AD" clId="Web-{5063C184-BD74-40E4-AC8B-340BE95A6AD3}" dt="2024-10-17T09:37:52.504" v="310" actId="20577"/>
        <pc:sldMkLst>
          <pc:docMk/>
          <pc:sldMk cId="3373266177" sldId="286"/>
        </pc:sldMkLst>
      </pc:sldChg>
      <pc:sldChg chg="del">
        <pc:chgData name="Katie Eberstein" userId="S::katie.eberstein@brighton-hove.gov.uk::8552068e-af68-466d-8240-da5ec5ba8e15" providerId="AD" clId="Web-{5063C184-BD74-40E4-AC8B-340BE95A6AD3}" dt="2024-10-17T09:38:06.880" v="313"/>
        <pc:sldMkLst>
          <pc:docMk/>
          <pc:sldMk cId="884910340" sldId="287"/>
        </pc:sldMkLst>
      </pc:sldChg>
      <pc:sldChg chg="del">
        <pc:chgData name="Katie Eberstein" userId="S::katie.eberstein@brighton-hove.gov.uk::8552068e-af68-466d-8240-da5ec5ba8e15" providerId="AD" clId="Web-{5063C184-BD74-40E4-AC8B-340BE95A6AD3}" dt="2024-10-17T09:38:09.833" v="314"/>
        <pc:sldMkLst>
          <pc:docMk/>
          <pc:sldMk cId="550126753" sldId="288"/>
        </pc:sldMkLst>
      </pc:sldChg>
      <pc:sldChg chg="modSp">
        <pc:chgData name="Katie Eberstein" userId="S::katie.eberstein@brighton-hove.gov.uk::8552068e-af68-466d-8240-da5ec5ba8e15" providerId="AD" clId="Web-{5063C184-BD74-40E4-AC8B-340BE95A6AD3}" dt="2024-10-17T09:33:50.920" v="230" actId="20577"/>
        <pc:sldMkLst>
          <pc:docMk/>
          <pc:sldMk cId="1846674072" sldId="297"/>
        </pc:sldMkLst>
        <pc:spChg chg="mod">
          <ac:chgData name="Katie Eberstein" userId="S::katie.eberstein@brighton-hove.gov.uk::8552068e-af68-466d-8240-da5ec5ba8e15" providerId="AD" clId="Web-{5063C184-BD74-40E4-AC8B-340BE95A6AD3}" dt="2024-10-17T09:33:50.920" v="230" actId="20577"/>
          <ac:spMkLst>
            <pc:docMk/>
            <pc:sldMk cId="1846674072" sldId="297"/>
            <ac:spMk id="2" creationId="{55B63C31-007E-9A20-8871-D7283329D3FC}"/>
          </ac:spMkLst>
        </pc:spChg>
      </pc:sldChg>
      <pc:sldChg chg="del">
        <pc:chgData name="Katie Eberstein" userId="S::katie.eberstein@brighton-hove.gov.uk::8552068e-af68-466d-8240-da5ec5ba8e15" providerId="AD" clId="Web-{5063C184-BD74-40E4-AC8B-340BE95A6AD3}" dt="2024-10-17T09:31:12.040" v="186"/>
        <pc:sldMkLst>
          <pc:docMk/>
          <pc:sldMk cId="1253598048" sldId="388"/>
        </pc:sldMkLst>
      </pc:sldChg>
      <pc:sldChg chg="del">
        <pc:chgData name="Katie Eberstein" userId="S::katie.eberstein@brighton-hove.gov.uk::8552068e-af68-466d-8240-da5ec5ba8e15" providerId="AD" clId="Web-{5063C184-BD74-40E4-AC8B-340BE95A6AD3}" dt="2024-10-17T09:30:05.132" v="169"/>
        <pc:sldMkLst>
          <pc:docMk/>
          <pc:sldMk cId="810802298" sldId="392"/>
        </pc:sldMkLst>
      </pc:sldChg>
      <pc:sldChg chg="del">
        <pc:chgData name="Katie Eberstein" userId="S::katie.eberstein@brighton-hove.gov.uk::8552068e-af68-466d-8240-da5ec5ba8e15" providerId="AD" clId="Web-{5063C184-BD74-40E4-AC8B-340BE95A6AD3}" dt="2024-10-17T09:31:13.915" v="188"/>
        <pc:sldMkLst>
          <pc:docMk/>
          <pc:sldMk cId="1046056666" sldId="393"/>
        </pc:sldMkLst>
      </pc:sldChg>
      <pc:sldChg chg="del">
        <pc:chgData name="Katie Eberstein" userId="S::katie.eberstein@brighton-hove.gov.uk::8552068e-af68-466d-8240-da5ec5ba8e15" providerId="AD" clId="Web-{5063C184-BD74-40E4-AC8B-340BE95A6AD3}" dt="2024-10-17T09:31:13.071" v="187"/>
        <pc:sldMkLst>
          <pc:docMk/>
          <pc:sldMk cId="3500678263" sldId="397"/>
        </pc:sldMkLst>
      </pc:sldChg>
      <pc:sldChg chg="del">
        <pc:chgData name="Katie Eberstein" userId="S::katie.eberstein@brighton-hove.gov.uk::8552068e-af68-466d-8240-da5ec5ba8e15" providerId="AD" clId="Web-{5063C184-BD74-40E4-AC8B-340BE95A6AD3}" dt="2024-10-17T09:27:56.207" v="103"/>
        <pc:sldMkLst>
          <pc:docMk/>
          <pc:sldMk cId="2662290848" sldId="400"/>
        </pc:sldMkLst>
      </pc:sldChg>
      <pc:sldChg chg="modSp">
        <pc:chgData name="Katie Eberstein" userId="S::katie.eberstein@brighton-hove.gov.uk::8552068e-af68-466d-8240-da5ec5ba8e15" providerId="AD" clId="Web-{5063C184-BD74-40E4-AC8B-340BE95A6AD3}" dt="2024-10-17T09:34:38.671" v="243" actId="20577"/>
        <pc:sldMkLst>
          <pc:docMk/>
          <pc:sldMk cId="937031906" sldId="401"/>
        </pc:sldMkLst>
        <pc:spChg chg="mod">
          <ac:chgData name="Katie Eberstein" userId="S::katie.eberstein@brighton-hove.gov.uk::8552068e-af68-466d-8240-da5ec5ba8e15" providerId="AD" clId="Web-{5063C184-BD74-40E4-AC8B-340BE95A6AD3}" dt="2024-10-17T09:34:38.671" v="243" actId="20577"/>
          <ac:spMkLst>
            <pc:docMk/>
            <pc:sldMk cId="937031906" sldId="401"/>
            <ac:spMk id="2" creationId="{55B63C31-007E-9A20-8871-D7283329D3FC}"/>
          </ac:spMkLst>
        </pc:spChg>
      </pc:sldChg>
      <pc:sldChg chg="modSp del">
        <pc:chgData name="Katie Eberstein" userId="S::katie.eberstein@brighton-hove.gov.uk::8552068e-af68-466d-8240-da5ec5ba8e15" providerId="AD" clId="Web-{5063C184-BD74-40E4-AC8B-340BE95A6AD3}" dt="2024-10-17T09:35:07.625" v="254"/>
        <pc:sldMkLst>
          <pc:docMk/>
          <pc:sldMk cId="4275532444" sldId="402"/>
        </pc:sldMkLst>
      </pc:sldChg>
      <pc:sldChg chg="del">
        <pc:chgData name="Katie Eberstein" userId="S::katie.eberstein@brighton-hove.gov.uk::8552068e-af68-466d-8240-da5ec5ba8e15" providerId="AD" clId="Web-{5063C184-BD74-40E4-AC8B-340BE95A6AD3}" dt="2024-10-17T09:26:08.922" v="44"/>
        <pc:sldMkLst>
          <pc:docMk/>
          <pc:sldMk cId="1192586517" sldId="406"/>
        </pc:sldMkLst>
      </pc:sldChg>
      <pc:sldChg chg="addSp delSp modSp del">
        <pc:chgData name="Katie Eberstein" userId="S::katie.eberstein@brighton-hove.gov.uk::8552068e-af68-466d-8240-da5ec5ba8e15" providerId="AD" clId="Web-{5063C184-BD74-40E4-AC8B-340BE95A6AD3}" dt="2024-10-17T09:34:09.936" v="236"/>
        <pc:sldMkLst>
          <pc:docMk/>
          <pc:sldMk cId="1148616427" sldId="409"/>
        </pc:sldMkLst>
      </pc:sldChg>
      <pc:sldChg chg="addSp delSp modSp add del">
        <pc:chgData name="Katie Eberstein" userId="S::katie.eberstein@brighton-hove.gov.uk::8552068e-af68-466d-8240-da5ec5ba8e15" providerId="AD" clId="Web-{5063C184-BD74-40E4-AC8B-340BE95A6AD3}" dt="2024-10-17T09:34:11.326" v="237"/>
        <pc:sldMkLst>
          <pc:docMk/>
          <pc:sldMk cId="4226107564" sldId="410"/>
        </pc:sldMkLst>
      </pc:sldChg>
      <pc:sldChg chg="del">
        <pc:chgData name="Katie Eberstein" userId="S::katie.eberstein@brighton-hove.gov.uk::8552068e-af68-466d-8240-da5ec5ba8e15" providerId="AD" clId="Web-{5063C184-BD74-40E4-AC8B-340BE95A6AD3}" dt="2024-10-17T09:26:11.454" v="45"/>
        <pc:sldMkLst>
          <pc:docMk/>
          <pc:sldMk cId="21349055" sldId="411"/>
        </pc:sldMkLst>
      </pc:sldChg>
      <pc:sldChg chg="delSp modSp del">
        <pc:chgData name="Katie Eberstein" userId="S::katie.eberstein@brighton-hove.gov.uk::8552068e-af68-466d-8240-da5ec5ba8e15" providerId="AD" clId="Web-{5063C184-BD74-40E4-AC8B-340BE95A6AD3}" dt="2024-10-17T09:34:33.624" v="241"/>
        <pc:sldMkLst>
          <pc:docMk/>
          <pc:sldMk cId="1607207821" sldId="414"/>
        </pc:sldMkLst>
      </pc:sldChg>
      <pc:sldChg chg="modSp del">
        <pc:chgData name="Katie Eberstein" userId="S::katie.eberstein@brighton-hove.gov.uk::8552068e-af68-466d-8240-da5ec5ba8e15" providerId="AD" clId="Web-{5063C184-BD74-40E4-AC8B-340BE95A6AD3}" dt="2024-10-17T09:32:19.573" v="195"/>
        <pc:sldMkLst>
          <pc:docMk/>
          <pc:sldMk cId="3426829294" sldId="415"/>
        </pc:sldMkLst>
      </pc:sldChg>
      <pc:sldChg chg="del">
        <pc:chgData name="Katie Eberstein" userId="S::katie.eberstein@brighton-hove.gov.uk::8552068e-af68-466d-8240-da5ec5ba8e15" providerId="AD" clId="Web-{5063C184-BD74-40E4-AC8B-340BE95A6AD3}" dt="2024-10-17T09:36:26.502" v="275"/>
        <pc:sldMkLst>
          <pc:docMk/>
          <pc:sldMk cId="2068199794" sldId="416"/>
        </pc:sldMkLst>
      </pc:sldChg>
      <pc:sldChg chg="del">
        <pc:chgData name="Katie Eberstein" userId="S::katie.eberstein@brighton-hove.gov.uk::8552068e-af68-466d-8240-da5ec5ba8e15" providerId="AD" clId="Web-{5063C184-BD74-40E4-AC8B-340BE95A6AD3}" dt="2024-10-17T09:36:27.533" v="276"/>
        <pc:sldMkLst>
          <pc:docMk/>
          <pc:sldMk cId="422418122" sldId="417"/>
        </pc:sldMkLst>
      </pc:sldChg>
      <pc:sldChg chg="delSp modSp">
        <pc:chgData name="Katie Eberstein" userId="S::katie.eberstein@brighton-hove.gov.uk::8552068e-af68-466d-8240-da5ec5ba8e15" providerId="AD" clId="Web-{5063C184-BD74-40E4-AC8B-340BE95A6AD3}" dt="2024-10-17T09:37:22.550" v="292" actId="20577"/>
        <pc:sldMkLst>
          <pc:docMk/>
          <pc:sldMk cId="2718241196" sldId="418"/>
        </pc:sldMkLst>
      </pc:sldChg>
      <pc:sldChg chg="addSp delSp modSp">
        <pc:chgData name="Katie Eberstein" userId="S::katie.eberstein@brighton-hove.gov.uk::8552068e-af68-466d-8240-da5ec5ba8e15" providerId="AD" clId="Web-{5063C184-BD74-40E4-AC8B-340BE95A6AD3}" dt="2024-10-17T09:35:17.297" v="258" actId="20577"/>
        <pc:sldMkLst>
          <pc:docMk/>
          <pc:sldMk cId="3984398487" sldId="419"/>
        </pc:sldMkLst>
        <pc:spChg chg="mod">
          <ac:chgData name="Katie Eberstein" userId="S::katie.eberstein@brighton-hove.gov.uk::8552068e-af68-466d-8240-da5ec5ba8e15" providerId="AD" clId="Web-{5063C184-BD74-40E4-AC8B-340BE95A6AD3}" dt="2024-10-17T09:35:17.297" v="258" actId="20577"/>
          <ac:spMkLst>
            <pc:docMk/>
            <pc:sldMk cId="3984398487" sldId="419"/>
            <ac:spMk id="2" creationId="{55B63C31-007E-9A20-8871-D7283329D3FC}"/>
          </ac:spMkLst>
        </pc:spChg>
        <pc:spChg chg="add mod">
          <ac:chgData name="Katie Eberstein" userId="S::katie.eberstein@brighton-hove.gov.uk::8552068e-af68-466d-8240-da5ec5ba8e15" providerId="AD" clId="Web-{5063C184-BD74-40E4-AC8B-340BE95A6AD3}" dt="2024-10-17T09:32:54.402" v="206"/>
          <ac:spMkLst>
            <pc:docMk/>
            <pc:sldMk cId="3984398487" sldId="419"/>
            <ac:spMk id="5" creationId="{B897ADD8-9153-51EE-DC37-29C3A2CC302B}"/>
          </ac:spMkLst>
        </pc:spChg>
      </pc:sldChg>
      <pc:sldChg chg="modSp">
        <pc:chgData name="Katie Eberstein" userId="S::katie.eberstein@brighton-hove.gov.uk::8552068e-af68-466d-8240-da5ec5ba8e15" providerId="AD" clId="Web-{5063C184-BD74-40E4-AC8B-340BE95A6AD3}" dt="2024-10-17T09:40:46.244" v="447" actId="20577"/>
        <pc:sldMkLst>
          <pc:docMk/>
          <pc:sldMk cId="2085440688" sldId="420"/>
        </pc:sldMkLst>
        <pc:spChg chg="mod">
          <ac:chgData name="Katie Eberstein" userId="S::katie.eberstein@brighton-hove.gov.uk::8552068e-af68-466d-8240-da5ec5ba8e15" providerId="AD" clId="Web-{5063C184-BD74-40E4-AC8B-340BE95A6AD3}" dt="2024-10-17T09:40:09.227" v="392" actId="20577"/>
          <ac:spMkLst>
            <pc:docMk/>
            <pc:sldMk cId="2085440688" sldId="420"/>
            <ac:spMk id="2" creationId="{55B63C31-007E-9A20-8871-D7283329D3FC}"/>
          </ac:spMkLst>
        </pc:spChg>
        <pc:spChg chg="mod">
          <ac:chgData name="Katie Eberstein" userId="S::katie.eberstein@brighton-hove.gov.uk::8552068e-af68-466d-8240-da5ec5ba8e15" providerId="AD" clId="Web-{5063C184-BD74-40E4-AC8B-340BE95A6AD3}" dt="2024-10-17T09:40:46.244" v="447" actId="20577"/>
          <ac:spMkLst>
            <pc:docMk/>
            <pc:sldMk cId="2085440688" sldId="420"/>
            <ac:spMk id="6" creationId="{CCE50059-266A-FC67-15FD-05362B23EBA2}"/>
          </ac:spMkLst>
        </pc:spChg>
      </pc:sldChg>
      <pc:sldChg chg="modSp add replId">
        <pc:chgData name="Katie Eberstein" userId="S::katie.eberstein@brighton-hove.gov.uk::8552068e-af68-466d-8240-da5ec5ba8e15" providerId="AD" clId="Web-{5063C184-BD74-40E4-AC8B-340BE95A6AD3}" dt="2024-10-17T09:34:41.280" v="245" actId="20577"/>
        <pc:sldMkLst>
          <pc:docMk/>
          <pc:sldMk cId="1445836636" sldId="422"/>
        </pc:sldMkLst>
      </pc:sldChg>
      <pc:sldChg chg="modSp add replId">
        <pc:chgData name="Katie Eberstein" userId="S::katie.eberstein@brighton-hove.gov.uk::8552068e-af68-466d-8240-da5ec5ba8e15" providerId="AD" clId="Web-{5063C184-BD74-40E4-AC8B-340BE95A6AD3}" dt="2024-10-17T09:34:45.749" v="247" actId="20577"/>
        <pc:sldMkLst>
          <pc:docMk/>
          <pc:sldMk cId="3120403961" sldId="423"/>
        </pc:sldMkLst>
      </pc:sldChg>
      <pc:sldChg chg="modSp add replId">
        <pc:chgData name="Katie Eberstein" userId="S::katie.eberstein@brighton-hove.gov.uk::8552068e-af68-466d-8240-da5ec5ba8e15" providerId="AD" clId="Web-{5063C184-BD74-40E4-AC8B-340BE95A6AD3}" dt="2024-10-17T09:34:51.765" v="250" actId="20577"/>
        <pc:sldMkLst>
          <pc:docMk/>
          <pc:sldMk cId="1040253224" sldId="424"/>
        </pc:sldMkLst>
      </pc:sldChg>
      <pc:sldChg chg="modSp add replId">
        <pc:chgData name="Katie Eberstein" userId="S::katie.eberstein@brighton-hove.gov.uk::8552068e-af68-466d-8240-da5ec5ba8e15" providerId="AD" clId="Web-{5063C184-BD74-40E4-AC8B-340BE95A6AD3}" dt="2024-10-17T09:34:55.046" v="251" actId="20577"/>
        <pc:sldMkLst>
          <pc:docMk/>
          <pc:sldMk cId="1561725909" sldId="425"/>
        </pc:sldMkLst>
      </pc:sldChg>
      <pc:sldChg chg="modSp add replId">
        <pc:chgData name="Katie Eberstein" userId="S::katie.eberstein@brighton-hove.gov.uk::8552068e-af68-466d-8240-da5ec5ba8e15" providerId="AD" clId="Web-{5063C184-BD74-40E4-AC8B-340BE95A6AD3}" dt="2024-10-17T09:34:59.797" v="253" actId="20577"/>
        <pc:sldMkLst>
          <pc:docMk/>
          <pc:sldMk cId="1797928656" sldId="426"/>
        </pc:sldMkLst>
      </pc:sldChg>
      <pc:sldChg chg="addSp modSp add replId">
        <pc:chgData name="Katie Eberstein" userId="S::katie.eberstein@brighton-hove.gov.uk::8552068e-af68-466d-8240-da5ec5ba8e15" providerId="AD" clId="Web-{5063C184-BD74-40E4-AC8B-340BE95A6AD3}" dt="2024-10-17T09:28:31.629" v="115" actId="20577"/>
        <pc:sldMkLst>
          <pc:docMk/>
          <pc:sldMk cId="3185827236" sldId="427"/>
        </pc:sldMkLst>
        <pc:spChg chg="add mod">
          <ac:chgData name="Katie Eberstein" userId="S::katie.eberstein@brighton-hove.gov.uk::8552068e-af68-466d-8240-da5ec5ba8e15" providerId="AD" clId="Web-{5063C184-BD74-40E4-AC8B-340BE95A6AD3}" dt="2024-10-17T09:28:31.629" v="115" actId="20577"/>
          <ac:spMkLst>
            <pc:docMk/>
            <pc:sldMk cId="3185827236" sldId="427"/>
            <ac:spMk id="4" creationId="{8F78DDDA-E35A-8576-82EA-7A9F5FF252D9}"/>
          </ac:spMkLst>
        </pc:spChg>
      </pc:sldChg>
      <pc:sldChg chg="addSp delSp modSp add replId">
        <pc:chgData name="Katie Eberstein" userId="S::katie.eberstein@brighton-hove.gov.uk::8552068e-af68-466d-8240-da5ec5ba8e15" providerId="AD" clId="Web-{5063C184-BD74-40E4-AC8B-340BE95A6AD3}" dt="2024-10-17T09:35:45.532" v="270" actId="20577"/>
        <pc:sldMkLst>
          <pc:docMk/>
          <pc:sldMk cId="1626102730" sldId="428"/>
        </pc:sldMkLst>
        <pc:spChg chg="mod">
          <ac:chgData name="Katie Eberstein" userId="S::katie.eberstein@brighton-hove.gov.uk::8552068e-af68-466d-8240-da5ec5ba8e15" providerId="AD" clId="Web-{5063C184-BD74-40E4-AC8B-340BE95A6AD3}" dt="2024-10-17T09:35:45.532" v="270" actId="20577"/>
          <ac:spMkLst>
            <pc:docMk/>
            <pc:sldMk cId="1626102730" sldId="428"/>
            <ac:spMk id="2" creationId="{55B63C31-007E-9A20-8871-D7283329D3FC}"/>
          </ac:spMkLst>
        </pc:spChg>
        <pc:spChg chg="add mod">
          <ac:chgData name="Katie Eberstein" userId="S::katie.eberstein@brighton-hove.gov.uk::8552068e-af68-466d-8240-da5ec5ba8e15" providerId="AD" clId="Web-{5063C184-BD74-40E4-AC8B-340BE95A6AD3}" dt="2024-10-17T09:32:31.792" v="197"/>
          <ac:spMkLst>
            <pc:docMk/>
            <pc:sldMk cId="1626102730" sldId="428"/>
            <ac:spMk id="5" creationId="{B9F58810-9CFE-600B-FAD0-2875AFE53108}"/>
          </ac:spMkLst>
        </pc:spChg>
      </pc:sldChg>
      <pc:sldChg chg="addSp delSp modSp add replId">
        <pc:chgData name="Katie Eberstein" userId="S::katie.eberstein@brighton-hove.gov.uk::8552068e-af68-466d-8240-da5ec5ba8e15" providerId="AD" clId="Web-{5063C184-BD74-40E4-AC8B-340BE95A6AD3}" dt="2024-10-17T09:35:38.063" v="267" actId="20577"/>
        <pc:sldMkLst>
          <pc:docMk/>
          <pc:sldMk cId="167263372" sldId="429"/>
        </pc:sldMkLst>
        <pc:spChg chg="mod">
          <ac:chgData name="Katie Eberstein" userId="S::katie.eberstein@brighton-hove.gov.uk::8552068e-af68-466d-8240-da5ec5ba8e15" providerId="AD" clId="Web-{5063C184-BD74-40E4-AC8B-340BE95A6AD3}" dt="2024-10-17T09:35:38.063" v="267" actId="20577"/>
          <ac:spMkLst>
            <pc:docMk/>
            <pc:sldMk cId="167263372" sldId="429"/>
            <ac:spMk id="2" creationId="{55B63C31-007E-9A20-8871-D7283329D3FC}"/>
          </ac:spMkLst>
        </pc:spChg>
        <pc:spChg chg="add mod">
          <ac:chgData name="Katie Eberstein" userId="S::katie.eberstein@brighton-hove.gov.uk::8552068e-af68-466d-8240-da5ec5ba8e15" providerId="AD" clId="Web-{5063C184-BD74-40E4-AC8B-340BE95A6AD3}" dt="2024-10-17T09:32:36.121" v="198"/>
          <ac:spMkLst>
            <pc:docMk/>
            <pc:sldMk cId="167263372" sldId="429"/>
            <ac:spMk id="5" creationId="{5CAD53B1-6EF0-AFB9-4FC5-EF00BFF914AD}"/>
          </ac:spMkLst>
        </pc:spChg>
      </pc:sldChg>
      <pc:sldChg chg="delSp modSp add replId">
        <pc:chgData name="Katie Eberstein" userId="S::katie.eberstein@brighton-hove.gov.uk::8552068e-af68-466d-8240-da5ec5ba8e15" providerId="AD" clId="Web-{5063C184-BD74-40E4-AC8B-340BE95A6AD3}" dt="2024-10-17T09:35:28.266" v="263" actId="20577"/>
        <pc:sldMkLst>
          <pc:docMk/>
          <pc:sldMk cId="3789298177" sldId="430"/>
        </pc:sldMkLst>
        <pc:spChg chg="mod">
          <ac:chgData name="Katie Eberstein" userId="S::katie.eberstein@brighton-hove.gov.uk::8552068e-af68-466d-8240-da5ec5ba8e15" providerId="AD" clId="Web-{5063C184-BD74-40E4-AC8B-340BE95A6AD3}" dt="2024-10-17T09:35:28.266" v="263" actId="20577"/>
          <ac:spMkLst>
            <pc:docMk/>
            <pc:sldMk cId="3789298177" sldId="430"/>
            <ac:spMk id="2" creationId="{55B63C31-007E-9A20-8871-D7283329D3FC}"/>
          </ac:spMkLst>
        </pc:spChg>
      </pc:sldChg>
      <pc:sldChg chg="addSp delSp modSp add del replId">
        <pc:chgData name="Katie Eberstein" userId="S::katie.eberstein@brighton-hove.gov.uk::8552068e-af68-466d-8240-da5ec5ba8e15" providerId="AD" clId="Web-{5063C184-BD74-40E4-AC8B-340BE95A6AD3}" dt="2024-10-17T09:33:04.512" v="207"/>
        <pc:sldMkLst>
          <pc:docMk/>
          <pc:sldMk cId="3127668523" sldId="431"/>
        </pc:sldMkLst>
      </pc:sldChg>
      <pc:sldChg chg="addSp delSp modSp add replId">
        <pc:chgData name="Katie Eberstein" userId="S::katie.eberstein@brighton-hove.gov.uk::8552068e-af68-466d-8240-da5ec5ba8e15" providerId="AD" clId="Web-{5063C184-BD74-40E4-AC8B-340BE95A6AD3}" dt="2024-10-17T09:35:53.736" v="272" actId="20577"/>
        <pc:sldMkLst>
          <pc:docMk/>
          <pc:sldMk cId="3800184532" sldId="432"/>
        </pc:sldMkLst>
        <pc:spChg chg="mod">
          <ac:chgData name="Katie Eberstein" userId="S::katie.eberstein@brighton-hove.gov.uk::8552068e-af68-466d-8240-da5ec5ba8e15" providerId="AD" clId="Web-{5063C184-BD74-40E4-AC8B-340BE95A6AD3}" dt="2024-10-17T09:35:53.736" v="272" actId="20577"/>
          <ac:spMkLst>
            <pc:docMk/>
            <pc:sldMk cId="3800184532" sldId="432"/>
            <ac:spMk id="2" creationId="{55B63C31-007E-9A20-8871-D7283329D3FC}"/>
          </ac:spMkLst>
        </pc:spChg>
        <pc:spChg chg="add mod">
          <ac:chgData name="Katie Eberstein" userId="S::katie.eberstein@brighton-hove.gov.uk::8552068e-af68-466d-8240-da5ec5ba8e15" providerId="AD" clId="Web-{5063C184-BD74-40E4-AC8B-340BE95A6AD3}" dt="2024-10-17T09:31:56.104" v="192"/>
          <ac:spMkLst>
            <pc:docMk/>
            <pc:sldMk cId="3800184532" sldId="432"/>
            <ac:spMk id="5" creationId="{B1705ABE-8684-5953-54A9-FDBD837A5974}"/>
          </ac:spMkLst>
        </pc:spChg>
        <pc:spChg chg="add">
          <ac:chgData name="Katie Eberstein" userId="S::katie.eberstein@brighton-hove.gov.uk::8552068e-af68-466d-8240-da5ec5ba8e15" providerId="AD" clId="Web-{5063C184-BD74-40E4-AC8B-340BE95A6AD3}" dt="2024-10-17T09:32:16.151" v="194"/>
          <ac:spMkLst>
            <pc:docMk/>
            <pc:sldMk cId="3800184532" sldId="432"/>
            <ac:spMk id="8" creationId="{DDBC2956-41FF-7F48-7F14-378B9EEE7F9E}"/>
          </ac:spMkLst>
        </pc:spChg>
      </pc:sldChg>
      <pc:sldChg chg="addSp modSp add replId">
        <pc:chgData name="Katie Eberstein" userId="S::katie.eberstein@brighton-hove.gov.uk::8552068e-af68-466d-8240-da5ec5ba8e15" providerId="AD" clId="Web-{5063C184-BD74-40E4-AC8B-340BE95A6AD3}" dt="2024-10-17T09:34:30.343" v="240" actId="1076"/>
        <pc:sldMkLst>
          <pc:docMk/>
          <pc:sldMk cId="495462720" sldId="433"/>
        </pc:sldMkLst>
      </pc:sldChg>
      <pc:sldChg chg="add del replId">
        <pc:chgData name="Katie Eberstein" userId="S::katie.eberstein@brighton-hove.gov.uk::8552068e-af68-466d-8240-da5ec5ba8e15" providerId="AD" clId="Web-{5063C184-BD74-40E4-AC8B-340BE95A6AD3}" dt="2024-10-17T09:33:15.637" v="209"/>
        <pc:sldMkLst>
          <pc:docMk/>
          <pc:sldMk cId="3311925446" sldId="433"/>
        </pc:sldMkLst>
      </pc:sldChg>
      <pc:sldChg chg="add replId">
        <pc:chgData name="Katie Eberstein" userId="S::katie.eberstein@brighton-hove.gov.uk::8552068e-af68-466d-8240-da5ec5ba8e15" providerId="AD" clId="Web-{5063C184-BD74-40E4-AC8B-340BE95A6AD3}" dt="2024-10-17T09:33:59.357" v="232"/>
        <pc:sldMkLst>
          <pc:docMk/>
          <pc:sldMk cId="1770157552" sldId="434"/>
        </pc:sldMkLst>
      </pc:sldChg>
      <pc:sldChg chg="add replId">
        <pc:chgData name="Katie Eberstein" userId="S::katie.eberstein@brighton-hove.gov.uk::8552068e-af68-466d-8240-da5ec5ba8e15" providerId="AD" clId="Web-{5063C184-BD74-40E4-AC8B-340BE95A6AD3}" dt="2024-10-17T09:34:01.639" v="233"/>
        <pc:sldMkLst>
          <pc:docMk/>
          <pc:sldMk cId="2053932952" sldId="435"/>
        </pc:sldMkLst>
      </pc:sldChg>
      <pc:sldChg chg="add replId">
        <pc:chgData name="Katie Eberstein" userId="S::katie.eberstein@brighton-hove.gov.uk::8552068e-af68-466d-8240-da5ec5ba8e15" providerId="AD" clId="Web-{5063C184-BD74-40E4-AC8B-340BE95A6AD3}" dt="2024-10-17T09:34:03.529" v="234"/>
        <pc:sldMkLst>
          <pc:docMk/>
          <pc:sldMk cId="2730927828" sldId="436"/>
        </pc:sldMkLst>
      </pc:sldChg>
      <pc:sldChg chg="add replId">
        <pc:chgData name="Katie Eberstein" userId="S::katie.eberstein@brighton-hove.gov.uk::8552068e-af68-466d-8240-da5ec5ba8e15" providerId="AD" clId="Web-{5063C184-BD74-40E4-AC8B-340BE95A6AD3}" dt="2024-10-17T09:34:04.154" v="235"/>
        <pc:sldMkLst>
          <pc:docMk/>
          <pc:sldMk cId="1657119714" sldId="437"/>
        </pc:sldMkLst>
      </pc:sldChg>
      <pc:sldChg chg="add replId">
        <pc:chgData name="Katie Eberstein" userId="S::katie.eberstein@brighton-hove.gov.uk::8552068e-af68-466d-8240-da5ec5ba8e15" providerId="AD" clId="Web-{5063C184-BD74-40E4-AC8B-340BE95A6AD3}" dt="2024-10-17T09:36:46.424" v="283"/>
        <pc:sldMkLst>
          <pc:docMk/>
          <pc:sldMk cId="25719758" sldId="438"/>
        </pc:sldMkLst>
      </pc:sldChg>
      <pc:sldChg chg="add replId">
        <pc:chgData name="Katie Eberstein" userId="S::katie.eberstein@brighton-hove.gov.uk::8552068e-af68-466d-8240-da5ec5ba8e15" providerId="AD" clId="Web-{5063C184-BD74-40E4-AC8B-340BE95A6AD3}" dt="2024-10-17T09:36:47.862" v="284"/>
        <pc:sldMkLst>
          <pc:docMk/>
          <pc:sldMk cId="1385912996" sldId="439"/>
        </pc:sldMkLst>
      </pc:sldChg>
      <pc:sldChg chg="add replId">
        <pc:chgData name="Katie Eberstein" userId="S::katie.eberstein@brighton-hove.gov.uk::8552068e-af68-466d-8240-da5ec5ba8e15" providerId="AD" clId="Web-{5063C184-BD74-40E4-AC8B-340BE95A6AD3}" dt="2024-10-17T09:36:47.925" v="285"/>
        <pc:sldMkLst>
          <pc:docMk/>
          <pc:sldMk cId="3322222420" sldId="440"/>
        </pc:sldMkLst>
      </pc:sldChg>
      <pc:sldChg chg="add">
        <pc:chgData name="Katie Eberstein" userId="S::katie.eberstein@brighton-hove.gov.uk::8552068e-af68-466d-8240-da5ec5ba8e15" providerId="AD" clId="Web-{5063C184-BD74-40E4-AC8B-340BE95A6AD3}" dt="2024-10-17T09:38:00.770" v="311"/>
        <pc:sldMkLst>
          <pc:docMk/>
          <pc:sldMk cId="523502360" sldId="441"/>
        </pc:sldMkLst>
      </pc:sldChg>
      <pc:sldChg chg="add replId">
        <pc:chgData name="Katie Eberstein" userId="S::katie.eberstein@brighton-hove.gov.uk::8552068e-af68-466d-8240-da5ec5ba8e15" providerId="AD" clId="Web-{5063C184-BD74-40E4-AC8B-340BE95A6AD3}" dt="2024-10-17T09:38:03.536" v="312"/>
        <pc:sldMkLst>
          <pc:docMk/>
          <pc:sldMk cId="2110464502" sldId="442"/>
        </pc:sldMkLst>
      </pc:sldChg>
      <pc:sldChg chg="addSp delSp modSp add replId">
        <pc:chgData name="Katie Eberstein" userId="S::katie.eberstein@brighton-hove.gov.uk::8552068e-af68-466d-8240-da5ec5ba8e15" providerId="AD" clId="Web-{5063C184-BD74-40E4-AC8B-340BE95A6AD3}" dt="2024-10-17T09:38:49.303" v="337" actId="20577"/>
        <pc:sldMkLst>
          <pc:docMk/>
          <pc:sldMk cId="2303028717" sldId="443"/>
        </pc:sldMkLst>
      </pc:sldChg>
    </pc:docChg>
  </pc:docChgLst>
  <pc:docChgLst>
    <pc:chgData name="Katie Eberstein" userId="S::katie.eberstein@brighton-hove.gov.uk::8552068e-af68-466d-8240-da5ec5ba8e15" providerId="AD" clId="Web-{F4764E49-551F-4F16-A555-3525706A1A27}"/>
    <pc:docChg chg="addSld modSld">
      <pc:chgData name="Katie Eberstein" userId="S::katie.eberstein@brighton-hove.gov.uk::8552068e-af68-466d-8240-da5ec5ba8e15" providerId="AD" clId="Web-{F4764E49-551F-4F16-A555-3525706A1A27}" dt="2025-01-06T12:26:46.176" v="149" actId="20577"/>
      <pc:docMkLst>
        <pc:docMk/>
      </pc:docMkLst>
      <pc:sldChg chg="addSp modSp">
        <pc:chgData name="Katie Eberstein" userId="S::katie.eberstein@brighton-hove.gov.uk::8552068e-af68-466d-8240-da5ec5ba8e15" providerId="AD" clId="Web-{F4764E49-551F-4F16-A555-3525706A1A27}" dt="2025-01-06T12:26:46.176" v="149" actId="20577"/>
        <pc:sldMkLst>
          <pc:docMk/>
          <pc:sldMk cId="2053932952" sldId="435"/>
        </pc:sldMkLst>
        <pc:spChg chg="add mod">
          <ac:chgData name="Katie Eberstein" userId="S::katie.eberstein@brighton-hove.gov.uk::8552068e-af68-466d-8240-da5ec5ba8e15" providerId="AD" clId="Web-{F4764E49-551F-4F16-A555-3525706A1A27}" dt="2025-01-06T12:26:46.176" v="149" actId="20577"/>
          <ac:spMkLst>
            <pc:docMk/>
            <pc:sldMk cId="2053932952" sldId="435"/>
            <ac:spMk id="6" creationId="{6423AA34-C679-E9D7-393C-C8BDDF519726}"/>
          </ac:spMkLst>
        </pc:spChg>
      </pc:sldChg>
      <pc:sldChg chg="addSp delSp modSp add replId">
        <pc:chgData name="Katie Eberstein" userId="S::katie.eberstein@brighton-hove.gov.uk::8552068e-af68-466d-8240-da5ec5ba8e15" providerId="AD" clId="Web-{F4764E49-551F-4F16-A555-3525706A1A27}" dt="2025-01-06T12:25:31.329" v="120" actId="1076"/>
        <pc:sldMkLst>
          <pc:docMk/>
          <pc:sldMk cId="2806681562" sldId="775"/>
        </pc:sldMkLst>
        <pc:spChg chg="mod">
          <ac:chgData name="Katie Eberstein" userId="S::katie.eberstein@brighton-hove.gov.uk::8552068e-af68-466d-8240-da5ec5ba8e15" providerId="AD" clId="Web-{F4764E49-551F-4F16-A555-3525706A1A27}" dt="2025-01-06T12:25:26.329" v="119" actId="20577"/>
          <ac:spMkLst>
            <pc:docMk/>
            <pc:sldMk cId="2806681562" sldId="775"/>
            <ac:spMk id="3" creationId="{AA9E63BE-F3F3-3F8C-13CB-942EE9EFEECF}"/>
          </ac:spMkLst>
        </pc:spChg>
        <pc:picChg chg="del">
          <ac:chgData name="Katie Eberstein" userId="S::katie.eberstein@brighton-hove.gov.uk::8552068e-af68-466d-8240-da5ec5ba8e15" providerId="AD" clId="Web-{F4764E49-551F-4F16-A555-3525706A1A27}" dt="2025-01-06T12:19:25.785" v="79"/>
          <ac:picMkLst>
            <pc:docMk/>
            <pc:sldMk cId="2806681562" sldId="775"/>
            <ac:picMk id="4" creationId="{7F815A2B-1900-F5FA-1733-F13557CA0699}"/>
          </ac:picMkLst>
        </pc:picChg>
        <pc:picChg chg="add del mod">
          <ac:chgData name="Katie Eberstein" userId="S::katie.eberstein@brighton-hove.gov.uk::8552068e-af68-466d-8240-da5ec5ba8e15" providerId="AD" clId="Web-{F4764E49-551F-4F16-A555-3525706A1A27}" dt="2025-01-06T12:24:18.952" v="84"/>
          <ac:picMkLst>
            <pc:docMk/>
            <pc:sldMk cId="2806681562" sldId="775"/>
            <ac:picMk id="5" creationId="{9D0A211E-1A2A-6B5D-15C3-C676D309FB5D}"/>
          </ac:picMkLst>
        </pc:picChg>
        <pc:picChg chg="add mod">
          <ac:chgData name="Katie Eberstein" userId="S::katie.eberstein@brighton-hove.gov.uk::8552068e-af68-466d-8240-da5ec5ba8e15" providerId="AD" clId="Web-{F4764E49-551F-4F16-A555-3525706A1A27}" dt="2025-01-06T12:25:31.329" v="120" actId="1076"/>
          <ac:picMkLst>
            <pc:docMk/>
            <pc:sldMk cId="2806681562" sldId="775"/>
            <ac:picMk id="6" creationId="{F6630F83-EBE0-1792-80C0-BC7EE117A6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7568C-80B7-45E7-8BD2-FE8465D8FD1D}" type="datetimeFigureOut">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765B1-1745-4F6E-AD8B-A018D6C0582C}" type="slidenum">
              <a:t>‹#›</a:t>
            </a:fld>
            <a:endParaRPr lang="en-US"/>
          </a:p>
        </p:txBody>
      </p:sp>
    </p:spTree>
    <p:extLst>
      <p:ext uri="{BB962C8B-B14F-4D97-AF65-F5344CB8AC3E}">
        <p14:creationId xmlns:p14="http://schemas.microsoft.com/office/powerpoint/2010/main" val="413978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topic has two key </a:t>
            </a:r>
            <a:r>
              <a:rPr lang="en-US" dirty="0" err="1">
                <a:cs typeface="Calibri"/>
              </a:rPr>
              <a:t>behaviours</a:t>
            </a:r>
            <a:r>
              <a:rPr lang="en-US" dirty="0">
                <a:cs typeface="Calibri"/>
              </a:rPr>
              <a:t>, which are intrinsically linked, to think about.  To make it more manageable, you might want to focus on consumption more with addressing issues of do we need it in school, how can we share resources, how do we buy more sustainable options etc.  Second option to focus more on how we manage our waste in school and at home.</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1</a:t>
            </a:fld>
            <a:endParaRPr lang="en-US"/>
          </a:p>
        </p:txBody>
      </p:sp>
    </p:spTree>
    <p:extLst>
      <p:ext uri="{BB962C8B-B14F-4D97-AF65-F5344CB8AC3E}">
        <p14:creationId xmlns:p14="http://schemas.microsoft.com/office/powerpoint/2010/main" val="151590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ea typeface="Calibri"/>
                <a:cs typeface="Calibri"/>
              </a:rPr>
              <a:t>100 billion items produced globally each year.  3 out of 5 items end up in landfill within 12 months</a:t>
            </a:r>
            <a:endParaRPr dirty="0"/>
          </a:p>
        </p:txBody>
      </p:sp>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50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48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30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14</a:t>
            </a:fld>
            <a:endParaRPr lang="en-US"/>
          </a:p>
        </p:txBody>
      </p:sp>
    </p:spTree>
    <p:extLst>
      <p:ext uri="{BB962C8B-B14F-4D97-AF65-F5344CB8AC3E}">
        <p14:creationId xmlns:p14="http://schemas.microsoft.com/office/powerpoint/2010/main" val="319417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an idea of an </a:t>
            </a:r>
            <a:r>
              <a:rPr lang="en-US" dirty="0" err="1">
                <a:ea typeface="Calibri"/>
                <a:cs typeface="Calibri"/>
              </a:rPr>
              <a:t>organisation</a:t>
            </a:r>
            <a:r>
              <a:rPr lang="en-US" dirty="0">
                <a:ea typeface="Calibri"/>
                <a:cs typeface="Calibri"/>
              </a:rPr>
              <a:t> that may operate in your area.  This is a suggestion and you may well know of great examples of your own.</a:t>
            </a:r>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15</a:t>
            </a:fld>
            <a:endParaRPr lang="en-US"/>
          </a:p>
        </p:txBody>
      </p:sp>
    </p:spTree>
    <p:extLst>
      <p:ext uri="{BB962C8B-B14F-4D97-AF65-F5344CB8AC3E}">
        <p14:creationId xmlns:p14="http://schemas.microsoft.com/office/powerpoint/2010/main" val="190450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16</a:t>
            </a:fld>
            <a:endParaRPr lang="en-US"/>
          </a:p>
        </p:txBody>
      </p:sp>
    </p:spTree>
    <p:extLst>
      <p:ext uri="{BB962C8B-B14F-4D97-AF65-F5344CB8AC3E}">
        <p14:creationId xmlns:p14="http://schemas.microsoft.com/office/powerpoint/2010/main" val="86493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17</a:t>
            </a:fld>
            <a:endParaRPr lang="en-US"/>
          </a:p>
        </p:txBody>
      </p:sp>
    </p:spTree>
    <p:extLst>
      <p:ext uri="{BB962C8B-B14F-4D97-AF65-F5344CB8AC3E}">
        <p14:creationId xmlns:p14="http://schemas.microsoft.com/office/powerpoint/2010/main" val="78440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18</a:t>
            </a:fld>
            <a:endParaRPr lang="en-US"/>
          </a:p>
        </p:txBody>
      </p:sp>
    </p:spTree>
    <p:extLst>
      <p:ext uri="{BB962C8B-B14F-4D97-AF65-F5344CB8AC3E}">
        <p14:creationId xmlns:p14="http://schemas.microsoft.com/office/powerpoint/2010/main" val="115642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Reuse paper trays in classrooms, by photocopiers and in offices; refillable glue pots and brushes; clothes and books swap; use the library for topic book loans; carry out food waste audit in canteen and with packed lunches</a:t>
            </a:r>
          </a:p>
        </p:txBody>
      </p:sp>
      <p:sp>
        <p:nvSpPr>
          <p:cNvPr id="4" name="Slide Number Placeholder 3"/>
          <p:cNvSpPr>
            <a:spLocks noGrp="1"/>
          </p:cNvSpPr>
          <p:nvPr>
            <p:ph type="sldNum" sz="quarter" idx="5"/>
          </p:nvPr>
        </p:nvSpPr>
        <p:spPr/>
        <p:txBody>
          <a:bodyPr/>
          <a:lstStyle/>
          <a:p>
            <a:fld id="{CFF765B1-1745-4F6E-AD8B-A018D6C0582C}" type="slidenum">
              <a:rPr lang="en-US"/>
              <a:t>19</a:t>
            </a:fld>
            <a:endParaRPr lang="en-US"/>
          </a:p>
        </p:txBody>
      </p:sp>
    </p:spTree>
    <p:extLst>
      <p:ext uri="{BB962C8B-B14F-4D97-AF65-F5344CB8AC3E}">
        <p14:creationId xmlns:p14="http://schemas.microsoft.com/office/powerpoint/2010/main" val="195479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topic has two key </a:t>
            </a:r>
            <a:r>
              <a:rPr lang="en-US" dirty="0" err="1">
                <a:cs typeface="Calibri"/>
              </a:rPr>
              <a:t>behaviours</a:t>
            </a:r>
            <a:r>
              <a:rPr lang="en-US" dirty="0">
                <a:cs typeface="Calibri"/>
              </a:rPr>
              <a:t>, which are intrinsically linked, to think about.  To make it more manageable, you might want to focus on consumption more with addressing issues of do we need it in school, how can we share resources, how do we buy more sustainable options etc.  Second option to focus more on how we manage our waste in school and at home.</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2</a:t>
            </a:fld>
            <a:endParaRPr lang="en-US"/>
          </a:p>
        </p:txBody>
      </p:sp>
    </p:spTree>
    <p:extLst>
      <p:ext uri="{BB962C8B-B14F-4D97-AF65-F5344CB8AC3E}">
        <p14:creationId xmlns:p14="http://schemas.microsoft.com/office/powerpoint/2010/main" val="743304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Reuse paper trays in classrooms, by photocopiers and in offices; refillable glue pots and brushes; clothes and books swap; use the library for topic book loans; carry out food waste audit in canteen and with packed lunches</a:t>
            </a:r>
          </a:p>
        </p:txBody>
      </p:sp>
      <p:sp>
        <p:nvSpPr>
          <p:cNvPr id="4" name="Slide Number Placeholder 3"/>
          <p:cNvSpPr>
            <a:spLocks noGrp="1"/>
          </p:cNvSpPr>
          <p:nvPr>
            <p:ph type="sldNum" sz="quarter" idx="5"/>
          </p:nvPr>
        </p:nvSpPr>
        <p:spPr/>
        <p:txBody>
          <a:bodyPr/>
          <a:lstStyle/>
          <a:p>
            <a:fld id="{CFF765B1-1745-4F6E-AD8B-A018D6C0582C}" type="slidenum">
              <a:rPr lang="en-US"/>
              <a:t>20</a:t>
            </a:fld>
            <a:endParaRPr lang="en-US"/>
          </a:p>
        </p:txBody>
      </p:sp>
    </p:spTree>
    <p:extLst>
      <p:ext uri="{BB962C8B-B14F-4D97-AF65-F5344CB8AC3E}">
        <p14:creationId xmlns:p14="http://schemas.microsoft.com/office/powerpoint/2010/main" val="349918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 L is around about the number of </a:t>
            </a:r>
            <a:r>
              <a:rPr lang="en-US" dirty="0" err="1">
                <a:ea typeface="Calibri"/>
                <a:cs typeface="Calibri"/>
              </a:rPr>
              <a:t>litres</a:t>
            </a:r>
            <a:r>
              <a:rPr lang="en-US" dirty="0">
                <a:ea typeface="Calibri"/>
                <a:cs typeface="Calibri"/>
              </a:rPr>
              <a:t> in a large can</a:t>
            </a:r>
          </a:p>
        </p:txBody>
      </p:sp>
      <p:sp>
        <p:nvSpPr>
          <p:cNvPr id="4" name="Slide Number Placeholder 3"/>
          <p:cNvSpPr>
            <a:spLocks noGrp="1"/>
          </p:cNvSpPr>
          <p:nvPr>
            <p:ph type="sldNum" sz="quarter" idx="5"/>
          </p:nvPr>
        </p:nvSpPr>
        <p:spPr/>
        <p:txBody>
          <a:bodyPr/>
          <a:lstStyle/>
          <a:p>
            <a:fld id="{CFF765B1-1745-4F6E-AD8B-A018D6C0582C}" type="slidenum">
              <a:rPr lang="en-US"/>
              <a:t>24</a:t>
            </a:fld>
            <a:endParaRPr lang="en-US"/>
          </a:p>
        </p:txBody>
      </p:sp>
    </p:spTree>
    <p:extLst>
      <p:ext uri="{BB962C8B-B14F-4D97-AF65-F5344CB8AC3E}">
        <p14:creationId xmlns:p14="http://schemas.microsoft.com/office/powerpoint/2010/main" val="3298664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 L is around about the number of </a:t>
            </a:r>
            <a:r>
              <a:rPr lang="en-US" dirty="0" err="1">
                <a:ea typeface="Calibri"/>
                <a:cs typeface="Calibri"/>
              </a:rPr>
              <a:t>litres</a:t>
            </a:r>
            <a:r>
              <a:rPr lang="en-US" dirty="0">
                <a:ea typeface="Calibri"/>
                <a:cs typeface="Calibri"/>
              </a:rPr>
              <a:t> in a large can</a:t>
            </a:r>
          </a:p>
        </p:txBody>
      </p:sp>
      <p:sp>
        <p:nvSpPr>
          <p:cNvPr id="4" name="Slide Number Placeholder 3"/>
          <p:cNvSpPr>
            <a:spLocks noGrp="1"/>
          </p:cNvSpPr>
          <p:nvPr>
            <p:ph type="sldNum" sz="quarter" idx="5"/>
          </p:nvPr>
        </p:nvSpPr>
        <p:spPr/>
        <p:txBody>
          <a:bodyPr/>
          <a:lstStyle/>
          <a:p>
            <a:fld id="{CFF765B1-1745-4F6E-AD8B-A018D6C0582C}" type="slidenum">
              <a:rPr lang="en-US"/>
              <a:t>28</a:t>
            </a:fld>
            <a:endParaRPr lang="en-US"/>
          </a:p>
        </p:txBody>
      </p:sp>
    </p:spTree>
    <p:extLst>
      <p:ext uri="{BB962C8B-B14F-4D97-AF65-F5344CB8AC3E}">
        <p14:creationId xmlns:p14="http://schemas.microsoft.com/office/powerpoint/2010/main" val="2252244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Reuse paper trays in classrooms, by photocopiers and in offices; refillable glue pots and brushes; clothes and books swap; use the library for topic book loans; carry out food waste audit in canteen and with packed lunches</a:t>
            </a:r>
          </a:p>
        </p:txBody>
      </p:sp>
      <p:sp>
        <p:nvSpPr>
          <p:cNvPr id="4" name="Slide Number Placeholder 3"/>
          <p:cNvSpPr>
            <a:spLocks noGrp="1"/>
          </p:cNvSpPr>
          <p:nvPr>
            <p:ph type="sldNum" sz="quarter" idx="5"/>
          </p:nvPr>
        </p:nvSpPr>
        <p:spPr/>
        <p:txBody>
          <a:bodyPr/>
          <a:lstStyle/>
          <a:p>
            <a:fld id="{CFF765B1-1745-4F6E-AD8B-A018D6C0582C}" type="slidenum">
              <a:rPr lang="en-US"/>
              <a:t>22</a:t>
            </a:fld>
            <a:endParaRPr lang="en-US"/>
          </a:p>
        </p:txBody>
      </p:sp>
    </p:spTree>
    <p:extLst>
      <p:ext uri="{BB962C8B-B14F-4D97-AF65-F5344CB8AC3E}">
        <p14:creationId xmlns:p14="http://schemas.microsoft.com/office/powerpoint/2010/main" val="301795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22</a:t>
            </a:fld>
            <a:endParaRPr lang="en-US"/>
          </a:p>
        </p:txBody>
      </p:sp>
    </p:spTree>
    <p:extLst>
      <p:ext uri="{BB962C8B-B14F-4D97-AF65-F5344CB8AC3E}">
        <p14:creationId xmlns:p14="http://schemas.microsoft.com/office/powerpoint/2010/main" val="2216256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28</a:t>
            </a:fld>
            <a:endParaRPr lang="en-US"/>
          </a:p>
        </p:txBody>
      </p:sp>
    </p:spTree>
    <p:extLst>
      <p:ext uri="{BB962C8B-B14F-4D97-AF65-F5344CB8AC3E}">
        <p14:creationId xmlns:p14="http://schemas.microsoft.com/office/powerpoint/2010/main" val="3536977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chance to reflect about the importance of water and it's role in the natural world.</a:t>
            </a:r>
          </a:p>
        </p:txBody>
      </p:sp>
      <p:sp>
        <p:nvSpPr>
          <p:cNvPr id="4" name="Slide Number Placeholder 3"/>
          <p:cNvSpPr>
            <a:spLocks noGrp="1"/>
          </p:cNvSpPr>
          <p:nvPr>
            <p:ph type="sldNum" sz="quarter" idx="5"/>
          </p:nvPr>
        </p:nvSpPr>
        <p:spPr/>
        <p:txBody>
          <a:bodyPr/>
          <a:lstStyle/>
          <a:p>
            <a:fld id="{CFF765B1-1745-4F6E-AD8B-A018D6C0582C}" type="slidenum">
              <a:rPr lang="en-US"/>
              <a:t>32</a:t>
            </a:fld>
            <a:endParaRPr lang="en-US"/>
          </a:p>
        </p:txBody>
      </p:sp>
    </p:spTree>
    <p:extLst>
      <p:ext uri="{BB962C8B-B14F-4D97-AF65-F5344CB8AC3E}">
        <p14:creationId xmlns:p14="http://schemas.microsoft.com/office/powerpoint/2010/main" val="261981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3</a:t>
            </a:fld>
            <a:endParaRPr lang="en-US"/>
          </a:p>
        </p:txBody>
      </p:sp>
    </p:spTree>
    <p:extLst>
      <p:ext uri="{BB962C8B-B14F-4D97-AF65-F5344CB8AC3E}">
        <p14:creationId xmlns:p14="http://schemas.microsoft.com/office/powerpoint/2010/main" val="162226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the current main approach to consumption and waste.</a:t>
            </a:r>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4</a:t>
            </a:fld>
            <a:endParaRPr lang="en-US"/>
          </a:p>
        </p:txBody>
      </p:sp>
    </p:spTree>
    <p:extLst>
      <p:ext uri="{BB962C8B-B14F-4D97-AF65-F5344CB8AC3E}">
        <p14:creationId xmlns:p14="http://schemas.microsoft.com/office/powerpoint/2010/main" val="125425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people think that if it can be recycled then this addresses the issue of waste.  It needs to be continually stressed that there are all these stages before we recycle.</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5</a:t>
            </a:fld>
            <a:endParaRPr lang="en-US"/>
          </a:p>
        </p:txBody>
      </p:sp>
    </p:spTree>
    <p:extLst>
      <p:ext uri="{BB962C8B-B14F-4D97-AF65-F5344CB8AC3E}">
        <p14:creationId xmlns:p14="http://schemas.microsoft.com/office/powerpoint/2010/main" val="325398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school, at home and in all industries this approach should be a the </a:t>
            </a:r>
            <a:r>
              <a:rPr lang="en-US" dirty="0" err="1">
                <a:ea typeface="Calibri"/>
                <a:cs typeface="Calibri"/>
              </a:rPr>
              <a:t>centre</a:t>
            </a:r>
            <a:r>
              <a:rPr lang="en-US" dirty="0">
                <a:ea typeface="Calibri"/>
                <a:cs typeface="Calibri"/>
              </a:rPr>
              <a:t> of thinking.</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6</a:t>
            </a:fld>
            <a:endParaRPr lang="en-US"/>
          </a:p>
        </p:txBody>
      </p:sp>
    </p:spTree>
    <p:extLst>
      <p:ext uri="{BB962C8B-B14F-4D97-AF65-F5344CB8AC3E}">
        <p14:creationId xmlns:p14="http://schemas.microsoft.com/office/powerpoint/2010/main" val="331980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term we will thinking about water in our assemblies.</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7</a:t>
            </a:fld>
            <a:endParaRPr lang="en-US"/>
          </a:p>
        </p:txBody>
      </p:sp>
    </p:spTree>
    <p:extLst>
      <p:ext uri="{BB962C8B-B14F-4D97-AF65-F5344CB8AC3E}">
        <p14:creationId xmlns:p14="http://schemas.microsoft.com/office/powerpoint/2010/main" val="3061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8</a:t>
            </a:fld>
            <a:endParaRPr lang="en-US"/>
          </a:p>
        </p:txBody>
      </p:sp>
    </p:spTree>
    <p:extLst>
      <p:ext uri="{BB962C8B-B14F-4D97-AF65-F5344CB8AC3E}">
        <p14:creationId xmlns:p14="http://schemas.microsoft.com/office/powerpoint/2010/main" val="22372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9</a:t>
            </a:fld>
            <a:endParaRPr lang="en-US"/>
          </a:p>
        </p:txBody>
      </p:sp>
    </p:spTree>
    <p:extLst>
      <p:ext uri="{BB962C8B-B14F-4D97-AF65-F5344CB8AC3E}">
        <p14:creationId xmlns:p14="http://schemas.microsoft.com/office/powerpoint/2010/main" val="5927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203BC1-2108-4627-941F-852517C3654B}"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23147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420181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78804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38865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03BC1-2108-4627-941F-852517C3654B}"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291592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03BC1-2108-4627-941F-852517C3654B}"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58653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03BC1-2108-4627-941F-852517C3654B}"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76368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03BC1-2108-4627-941F-852517C3654B}"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51591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03BC1-2108-4627-941F-852517C3654B}"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29300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03BC1-2108-4627-941F-852517C3654B}"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20996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03BC1-2108-4627-941F-852517C3654B}"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30870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03BC1-2108-4627-941F-852517C3654B}"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54661-9C15-45B5-A6AA-3628093C8A5E}" type="slidenum">
              <a:rPr lang="en-US" smtClean="0"/>
              <a:t>‹#›</a:t>
            </a:fld>
            <a:endParaRPr lang="en-US"/>
          </a:p>
        </p:txBody>
      </p:sp>
    </p:spTree>
    <p:extLst>
      <p:ext uri="{BB962C8B-B14F-4D97-AF65-F5344CB8AC3E}">
        <p14:creationId xmlns:p14="http://schemas.microsoft.com/office/powerpoint/2010/main" val="1730489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ZoiU8sprXpQ?start=3&amp;feature=oembed" TargetMode="External"/><Relationship Id="rId5" Type="http://schemas.openxmlformats.org/officeDocument/2006/relationships/image" Target="../media/image17.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uNZxY3AQg5g?feature=oembed" TargetMode="External"/><Relationship Id="rId5" Type="http://schemas.openxmlformats.org/officeDocument/2006/relationships/image" Target="../media/image24.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B27IR2tCazk?feature=oembed" TargetMode="External"/><Relationship Id="rId5" Type="http://schemas.openxmlformats.org/officeDocument/2006/relationships/image" Target="../media/image25.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y0dGnc-GGGk?feature=oembed" TargetMode="External"/><Relationship Id="rId5" Type="http://schemas.openxmlformats.org/officeDocument/2006/relationships/image" Target="../media/image2.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ERqjSyUwxNs?feature=oembed" TargetMode="External"/><Relationship Id="rId5" Type="http://schemas.openxmlformats.org/officeDocument/2006/relationships/image" Target="../media/image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1 </a:t>
            </a:r>
            <a:br>
              <a:rPr lang="en-US" sz="3600" b="1" dirty="0">
                <a:cs typeface="Calibri Light"/>
              </a:rPr>
            </a:br>
            <a:r>
              <a:rPr lang="en-US" sz="3600" b="1" dirty="0">
                <a:cs typeface="Calibri Light"/>
              </a:rPr>
              <a:t>  Consumption &amp; Waste</a:t>
            </a:r>
            <a:endParaRPr lang="en-US" sz="3600" dirty="0">
              <a:ea typeface="Calibri Light"/>
              <a:cs typeface="Calibri Light"/>
            </a:endParaRPr>
          </a:p>
        </p:txBody>
      </p:sp>
      <p:sp>
        <p:nvSpPr>
          <p:cNvPr id="3" name="TextBox 2">
            <a:extLst>
              <a:ext uri="{FF2B5EF4-FFF2-40B4-BE49-F238E27FC236}">
                <a16:creationId xmlns:a16="http://schemas.microsoft.com/office/drawing/2014/main" id="{AA9E63BE-F3F3-3F8C-13CB-942EE9EFEECF}"/>
              </a:ext>
            </a:extLst>
          </p:cNvPr>
          <p:cNvSpPr txBox="1"/>
          <p:nvPr/>
        </p:nvSpPr>
        <p:spPr>
          <a:xfrm>
            <a:off x="773060" y="1713485"/>
            <a:ext cx="1053602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009C64"/>
                </a:solidFill>
                <a:ea typeface="Calibri"/>
                <a:cs typeface="Calibri"/>
              </a:rPr>
              <a:t>This term our whole school is thinking about </a:t>
            </a:r>
            <a:r>
              <a:rPr lang="en-GB" sz="4400" b="1" dirty="0">
                <a:solidFill>
                  <a:srgbClr val="009C64"/>
                </a:solidFill>
                <a:ea typeface="Calibri"/>
                <a:cs typeface="Calibri"/>
              </a:rPr>
              <a:t>Consumption &amp; Waste</a:t>
            </a:r>
          </a:p>
          <a:p>
            <a:pPr algn="ctr"/>
            <a:endParaRPr lang="en-GB" sz="4400" b="1" dirty="0">
              <a:ea typeface="Calibri"/>
              <a:cs typeface="Calibri"/>
            </a:endParaRPr>
          </a:p>
          <a:p>
            <a:pPr algn="ctr"/>
            <a:r>
              <a:rPr lang="en-GB" sz="4400" dirty="0">
                <a:solidFill>
                  <a:srgbClr val="35BCDE"/>
                </a:solidFill>
                <a:ea typeface="Calibri"/>
                <a:cs typeface="Calibri"/>
              </a:rPr>
              <a:t>What do these word mean to you?</a:t>
            </a:r>
          </a:p>
        </p:txBody>
      </p:sp>
      <p:pic>
        <p:nvPicPr>
          <p:cNvPr id="4" name="Picture 3" descr="Global Waste Management Problem">
            <a:extLst>
              <a:ext uri="{FF2B5EF4-FFF2-40B4-BE49-F238E27FC236}">
                <a16:creationId xmlns:a16="http://schemas.microsoft.com/office/drawing/2014/main" id="{7F815A2B-1900-F5FA-1733-F13557CA0699}"/>
              </a:ext>
            </a:extLst>
          </p:cNvPr>
          <p:cNvPicPr>
            <a:picLocks noChangeAspect="1"/>
          </p:cNvPicPr>
          <p:nvPr/>
        </p:nvPicPr>
        <p:blipFill>
          <a:blip r:embed="rId3"/>
          <a:stretch>
            <a:fillRect/>
          </a:stretch>
        </p:blipFill>
        <p:spPr>
          <a:xfrm>
            <a:off x="4310476" y="4614035"/>
            <a:ext cx="3206611" cy="2044561"/>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C15FDA30-B0A8-385C-8F3B-F1AE3BD2871F}"/>
              </a:ext>
            </a:extLst>
          </p:cNvPr>
          <p:cNvPicPr>
            <a:picLocks noChangeAspect="1"/>
          </p:cNvPicPr>
          <p:nvPr/>
        </p:nvPicPr>
        <p:blipFill>
          <a:blip r:embed="rId4"/>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184667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title"/>
          </p:nvPr>
        </p:nvSpPr>
        <p:spPr>
          <a:xfrm>
            <a:off x="-6927" y="4907"/>
            <a:ext cx="12288981" cy="1339418"/>
          </a:xfrm>
          <a:prstGeom prst="rect">
            <a:avLst/>
          </a:prstGeom>
          <a:solidFill>
            <a:srgbClr val="35BCDE"/>
          </a:solidFill>
          <a:ln>
            <a:noFill/>
          </a:ln>
        </p:spPr>
        <p:txBody>
          <a:bodyPr spcFirstLastPara="1" wrap="square" lIns="91425" tIns="45700" rIns="91425" bIns="45700" anchor="ctr" anchorCtr="0">
            <a:normAutofit/>
          </a:bodyPr>
          <a:lstStyle/>
          <a:p>
            <a:pPr>
              <a:spcBef>
                <a:spcPts val="0"/>
              </a:spcBef>
            </a:pPr>
            <a:r>
              <a:rPr lang="en-US" sz="3600" dirty="0"/>
              <a:t>2. Consumption &amp; Waste</a:t>
            </a:r>
            <a:br>
              <a:rPr lang="en-US" sz="3600" b="1" dirty="0"/>
            </a:br>
            <a:r>
              <a:rPr lang="en-US" sz="3600" b="1" dirty="0">
                <a:ea typeface="Calibri Light"/>
                <a:cs typeface="Calibri Light"/>
              </a:rPr>
              <a:t>Main issues around Consumption &amp; Waste</a:t>
            </a:r>
          </a:p>
        </p:txBody>
      </p:sp>
      <p:pic>
        <p:nvPicPr>
          <p:cNvPr id="3" name="Picture 2" descr="A black text on a white background&#10;&#10;Description automatically generated">
            <a:extLst>
              <a:ext uri="{FF2B5EF4-FFF2-40B4-BE49-F238E27FC236}">
                <a16:creationId xmlns:a16="http://schemas.microsoft.com/office/drawing/2014/main" id="{491A23EB-7012-0866-B9F3-51C7E9777E34}"/>
              </a:ext>
            </a:extLst>
          </p:cNvPr>
          <p:cNvPicPr>
            <a:picLocks noChangeAspect="1"/>
          </p:cNvPicPr>
          <p:nvPr/>
        </p:nvPicPr>
        <p:blipFill>
          <a:blip r:embed="rId4"/>
          <a:stretch>
            <a:fillRect/>
          </a:stretch>
        </p:blipFill>
        <p:spPr>
          <a:xfrm>
            <a:off x="8813321" y="209179"/>
            <a:ext cx="3206151" cy="961869"/>
          </a:xfrm>
          <a:prstGeom prst="rect">
            <a:avLst/>
          </a:prstGeom>
        </p:spPr>
      </p:pic>
      <p:sp>
        <p:nvSpPr>
          <p:cNvPr id="5" name="TextBox 4">
            <a:extLst>
              <a:ext uri="{FF2B5EF4-FFF2-40B4-BE49-F238E27FC236}">
                <a16:creationId xmlns:a16="http://schemas.microsoft.com/office/drawing/2014/main" id="{A5044FF6-3CC8-C741-1F69-586F3358FD29}"/>
              </a:ext>
            </a:extLst>
          </p:cNvPr>
          <p:cNvSpPr txBox="1"/>
          <p:nvPr/>
        </p:nvSpPr>
        <p:spPr>
          <a:xfrm>
            <a:off x="9984945" y="1353522"/>
            <a:ext cx="22100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9C64"/>
                </a:solidFill>
                <a:ea typeface="Calibri"/>
                <a:cs typeface="Calibri"/>
              </a:rPr>
              <a:t>Now let's think about fashion.</a:t>
            </a:r>
            <a:endParaRPr lang="en-US" dirty="0" err="1">
              <a:solidFill>
                <a:srgbClr val="000000"/>
              </a:solidFill>
              <a:ea typeface="Calibri"/>
              <a:cs typeface="Calibri"/>
            </a:endParaRPr>
          </a:p>
          <a:p>
            <a:endParaRPr lang="en-US" sz="3600" b="1" dirty="0">
              <a:solidFill>
                <a:srgbClr val="009C64"/>
              </a:solidFill>
              <a:ea typeface="Calibri"/>
              <a:cs typeface="Calibri"/>
            </a:endParaRPr>
          </a:p>
          <a:p>
            <a:r>
              <a:rPr lang="en-US" sz="3600" dirty="0">
                <a:solidFill>
                  <a:srgbClr val="009C64"/>
                </a:solidFill>
                <a:ea typeface="Calibri"/>
                <a:cs typeface="Calibri"/>
              </a:rPr>
              <a:t>What issues did you spot?</a:t>
            </a:r>
          </a:p>
        </p:txBody>
      </p:sp>
      <p:pic>
        <p:nvPicPr>
          <p:cNvPr id="6" name="Online Media 5" title="Can Fashion Be Sustainable? | BBC Earth">
            <a:hlinkClick r:id="" action="ppaction://media"/>
            <a:extLst>
              <a:ext uri="{FF2B5EF4-FFF2-40B4-BE49-F238E27FC236}">
                <a16:creationId xmlns:a16="http://schemas.microsoft.com/office/drawing/2014/main" id="{30ACAABA-D394-BDD9-1251-68F9380EAD8F}"/>
              </a:ext>
            </a:extLst>
          </p:cNvPr>
          <p:cNvPicPr>
            <a:picLocks noRot="1" noChangeAspect="1"/>
          </p:cNvPicPr>
          <p:nvPr>
            <a:videoFile r:link="rId1"/>
          </p:nvPr>
        </p:nvPicPr>
        <p:blipFill>
          <a:blip r:embed="rId5"/>
          <a:stretch>
            <a:fillRect/>
          </a:stretch>
        </p:blipFill>
        <p:spPr>
          <a:xfrm>
            <a:off x="-12556" y="1349023"/>
            <a:ext cx="9996010" cy="5696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title"/>
          </p:nvPr>
        </p:nvSpPr>
        <p:spPr>
          <a:xfrm>
            <a:off x="-6927" y="4907"/>
            <a:ext cx="12288981" cy="1339418"/>
          </a:xfrm>
          <a:prstGeom prst="rect">
            <a:avLst/>
          </a:prstGeom>
          <a:solidFill>
            <a:srgbClr val="35BCDE"/>
          </a:solidFill>
          <a:ln>
            <a:noFill/>
          </a:ln>
        </p:spPr>
        <p:txBody>
          <a:bodyPr spcFirstLastPara="1" wrap="square" lIns="91425" tIns="45700" rIns="91425" bIns="45700" anchor="ctr" anchorCtr="0">
            <a:normAutofit/>
          </a:bodyPr>
          <a:lstStyle/>
          <a:p>
            <a:pPr>
              <a:spcBef>
                <a:spcPts val="0"/>
              </a:spcBef>
            </a:pPr>
            <a:r>
              <a:rPr lang="en-US" sz="3600" dirty="0"/>
              <a:t>2. Consumption &amp; Waste</a:t>
            </a:r>
            <a:br>
              <a:rPr lang="en-US" sz="3600" b="1" dirty="0"/>
            </a:br>
            <a:r>
              <a:rPr lang="en-US" sz="3600" b="1" dirty="0">
                <a:ea typeface="Calibri Light"/>
                <a:cs typeface="Calibri Light"/>
              </a:rPr>
              <a:t>Main issues around Consumption &amp; Waste</a:t>
            </a:r>
          </a:p>
        </p:txBody>
      </p:sp>
      <p:pic>
        <p:nvPicPr>
          <p:cNvPr id="3" name="Picture 2" descr="A black text on a white background&#10;&#10;Description automatically generated">
            <a:extLst>
              <a:ext uri="{FF2B5EF4-FFF2-40B4-BE49-F238E27FC236}">
                <a16:creationId xmlns:a16="http://schemas.microsoft.com/office/drawing/2014/main" id="{491A23EB-7012-0866-B9F3-51C7E9777E34}"/>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2" name="Picture 1" descr="Habitat Loss">
            <a:extLst>
              <a:ext uri="{FF2B5EF4-FFF2-40B4-BE49-F238E27FC236}">
                <a16:creationId xmlns:a16="http://schemas.microsoft.com/office/drawing/2014/main" id="{C4F9CF10-1CBF-E1AE-B985-42F18A830ABD}"/>
              </a:ext>
            </a:extLst>
          </p:cNvPr>
          <p:cNvPicPr>
            <a:picLocks noChangeAspect="1"/>
          </p:cNvPicPr>
          <p:nvPr/>
        </p:nvPicPr>
        <p:blipFill>
          <a:blip r:embed="rId4"/>
          <a:stretch>
            <a:fillRect/>
          </a:stretch>
        </p:blipFill>
        <p:spPr>
          <a:xfrm>
            <a:off x="224366" y="1446918"/>
            <a:ext cx="3220156" cy="2369609"/>
          </a:xfrm>
          <a:prstGeom prst="rect">
            <a:avLst/>
          </a:prstGeom>
        </p:spPr>
      </p:pic>
      <p:pic>
        <p:nvPicPr>
          <p:cNvPr id="5" name="Picture 4" descr="Factory Emissions">
            <a:extLst>
              <a:ext uri="{FF2B5EF4-FFF2-40B4-BE49-F238E27FC236}">
                <a16:creationId xmlns:a16="http://schemas.microsoft.com/office/drawing/2014/main" id="{E6478DEB-0218-320E-1124-C987FDF51CAA}"/>
              </a:ext>
            </a:extLst>
          </p:cNvPr>
          <p:cNvPicPr>
            <a:picLocks noChangeAspect="1"/>
          </p:cNvPicPr>
          <p:nvPr/>
        </p:nvPicPr>
        <p:blipFill>
          <a:blip r:embed="rId5"/>
          <a:stretch>
            <a:fillRect/>
          </a:stretch>
        </p:blipFill>
        <p:spPr>
          <a:xfrm>
            <a:off x="3631848" y="1453269"/>
            <a:ext cx="4406194" cy="2356908"/>
          </a:xfrm>
          <a:prstGeom prst="rect">
            <a:avLst/>
          </a:prstGeom>
        </p:spPr>
      </p:pic>
      <p:pic>
        <p:nvPicPr>
          <p:cNvPr id="7" name="Picture 6" descr="Textile Industry Reduce Water Consumption">
            <a:extLst>
              <a:ext uri="{FF2B5EF4-FFF2-40B4-BE49-F238E27FC236}">
                <a16:creationId xmlns:a16="http://schemas.microsoft.com/office/drawing/2014/main" id="{E880AB7D-5318-E5DA-6238-F5979776F169}"/>
              </a:ext>
            </a:extLst>
          </p:cNvPr>
          <p:cNvPicPr>
            <a:picLocks noChangeAspect="1"/>
          </p:cNvPicPr>
          <p:nvPr/>
        </p:nvPicPr>
        <p:blipFill>
          <a:blip r:embed="rId6"/>
          <a:stretch>
            <a:fillRect/>
          </a:stretch>
        </p:blipFill>
        <p:spPr>
          <a:xfrm>
            <a:off x="8195028" y="1457678"/>
            <a:ext cx="4000498" cy="2348087"/>
          </a:xfrm>
          <a:prstGeom prst="rect">
            <a:avLst/>
          </a:prstGeom>
        </p:spPr>
      </p:pic>
      <p:pic>
        <p:nvPicPr>
          <p:cNvPr id="8" name="Picture 7" descr="The beginning of the end of polybags ...">
            <a:extLst>
              <a:ext uri="{FF2B5EF4-FFF2-40B4-BE49-F238E27FC236}">
                <a16:creationId xmlns:a16="http://schemas.microsoft.com/office/drawing/2014/main" id="{71920FD2-FB60-5AE4-00C4-B6D985BF17AF}"/>
              </a:ext>
            </a:extLst>
          </p:cNvPr>
          <p:cNvPicPr>
            <a:picLocks noChangeAspect="1"/>
          </p:cNvPicPr>
          <p:nvPr/>
        </p:nvPicPr>
        <p:blipFill>
          <a:blip r:embed="rId7"/>
          <a:stretch>
            <a:fillRect/>
          </a:stretch>
        </p:blipFill>
        <p:spPr>
          <a:xfrm>
            <a:off x="166688" y="4307592"/>
            <a:ext cx="3377846" cy="1982258"/>
          </a:xfrm>
          <a:prstGeom prst="rect">
            <a:avLst/>
          </a:prstGeom>
        </p:spPr>
      </p:pic>
      <p:pic>
        <p:nvPicPr>
          <p:cNvPr id="9" name="Picture 8" descr="Textile Waste">
            <a:extLst>
              <a:ext uri="{FF2B5EF4-FFF2-40B4-BE49-F238E27FC236}">
                <a16:creationId xmlns:a16="http://schemas.microsoft.com/office/drawing/2014/main" id="{1778C2AE-4401-1EC5-4503-9A9B0890F67E}"/>
              </a:ext>
            </a:extLst>
          </p:cNvPr>
          <p:cNvPicPr>
            <a:picLocks noChangeAspect="1"/>
          </p:cNvPicPr>
          <p:nvPr/>
        </p:nvPicPr>
        <p:blipFill>
          <a:blip r:embed="rId8"/>
          <a:stretch>
            <a:fillRect/>
          </a:stretch>
        </p:blipFill>
        <p:spPr>
          <a:xfrm>
            <a:off x="8520466" y="4279370"/>
            <a:ext cx="3166180" cy="1982258"/>
          </a:xfrm>
          <a:prstGeom prst="rect">
            <a:avLst/>
          </a:prstGeom>
        </p:spPr>
      </p:pic>
      <p:sp>
        <p:nvSpPr>
          <p:cNvPr id="13" name="TextBox 12">
            <a:extLst>
              <a:ext uri="{FF2B5EF4-FFF2-40B4-BE49-F238E27FC236}">
                <a16:creationId xmlns:a16="http://schemas.microsoft.com/office/drawing/2014/main" id="{B4B6117A-167E-8936-6C31-E0177B6FF864}"/>
              </a:ext>
            </a:extLst>
          </p:cNvPr>
          <p:cNvSpPr txBox="1"/>
          <p:nvPr/>
        </p:nvSpPr>
        <p:spPr>
          <a:xfrm>
            <a:off x="169332" y="3810000"/>
            <a:ext cx="120226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9C64"/>
                </a:solidFill>
                <a:ea typeface="Calibri"/>
                <a:cs typeface="Calibri"/>
              </a:rPr>
              <a:t>Habitat destruction                 Pollution                 Water and Energy used</a:t>
            </a:r>
          </a:p>
        </p:txBody>
      </p:sp>
      <p:sp>
        <p:nvSpPr>
          <p:cNvPr id="14" name="TextBox 13">
            <a:extLst>
              <a:ext uri="{FF2B5EF4-FFF2-40B4-BE49-F238E27FC236}">
                <a16:creationId xmlns:a16="http://schemas.microsoft.com/office/drawing/2014/main" id="{1923BA4E-7B6D-2B34-1C5A-5DF66A7C1A5F}"/>
              </a:ext>
            </a:extLst>
          </p:cNvPr>
          <p:cNvSpPr txBox="1"/>
          <p:nvPr/>
        </p:nvSpPr>
        <p:spPr>
          <a:xfrm>
            <a:off x="169332" y="6293555"/>
            <a:ext cx="118251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9C64"/>
                </a:solidFill>
                <a:ea typeface="Calibri"/>
                <a:cs typeface="Calibri"/>
              </a:rPr>
              <a:t>         Packaging                          Transport                               Waste   </a:t>
            </a:r>
          </a:p>
        </p:txBody>
      </p:sp>
      <p:pic>
        <p:nvPicPr>
          <p:cNvPr id="15" name="Picture 14" descr="Understanding Transport: Advantages and ...">
            <a:extLst>
              <a:ext uri="{FF2B5EF4-FFF2-40B4-BE49-F238E27FC236}">
                <a16:creationId xmlns:a16="http://schemas.microsoft.com/office/drawing/2014/main" id="{FA1694CB-3E6F-235A-8292-18E51D1404D3}"/>
              </a:ext>
            </a:extLst>
          </p:cNvPr>
          <p:cNvPicPr>
            <a:picLocks noChangeAspect="1"/>
          </p:cNvPicPr>
          <p:nvPr/>
        </p:nvPicPr>
        <p:blipFill>
          <a:blip r:embed="rId9"/>
          <a:stretch>
            <a:fillRect/>
          </a:stretch>
        </p:blipFill>
        <p:spPr>
          <a:xfrm>
            <a:off x="4272139" y="4279900"/>
            <a:ext cx="3633611" cy="1981200"/>
          </a:xfrm>
          <a:prstGeom prst="rect">
            <a:avLst/>
          </a:prstGeom>
        </p:spPr>
      </p:pic>
    </p:spTree>
    <p:extLst>
      <p:ext uri="{BB962C8B-B14F-4D97-AF65-F5344CB8AC3E}">
        <p14:creationId xmlns:p14="http://schemas.microsoft.com/office/powerpoint/2010/main" val="367271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title"/>
          </p:nvPr>
        </p:nvSpPr>
        <p:spPr>
          <a:xfrm>
            <a:off x="-6927" y="4907"/>
            <a:ext cx="12288981" cy="1339418"/>
          </a:xfrm>
          <a:prstGeom prst="rect">
            <a:avLst/>
          </a:prstGeom>
          <a:solidFill>
            <a:srgbClr val="35BCDE"/>
          </a:solidFill>
          <a:ln>
            <a:noFill/>
          </a:ln>
        </p:spPr>
        <p:txBody>
          <a:bodyPr spcFirstLastPara="1" wrap="square" lIns="91425" tIns="45700" rIns="91425" bIns="45700" anchor="ctr" anchorCtr="0">
            <a:normAutofit/>
          </a:bodyPr>
          <a:lstStyle/>
          <a:p>
            <a:pPr>
              <a:spcBef>
                <a:spcPts val="0"/>
              </a:spcBef>
            </a:pPr>
            <a:r>
              <a:rPr lang="en-US" sz="3600" dirty="0"/>
              <a:t>2. Consumption &amp; Waste</a:t>
            </a:r>
            <a:br>
              <a:rPr lang="en-US" sz="3600" b="1" dirty="0"/>
            </a:br>
            <a:r>
              <a:rPr lang="en-US" sz="3600" b="1" dirty="0"/>
              <a:t>We need to Change Our Approach</a:t>
            </a:r>
            <a:endParaRPr lang="en-US" sz="3600" b="1" dirty="0">
              <a:ea typeface="Calibri Light"/>
              <a:cs typeface="Calibri Light"/>
            </a:endParaRPr>
          </a:p>
        </p:txBody>
      </p:sp>
      <p:sp>
        <p:nvSpPr>
          <p:cNvPr id="314" name="Google Shape;314;p15"/>
          <p:cNvSpPr txBox="1">
            <a:spLocks noGrp="1"/>
          </p:cNvSpPr>
          <p:nvPr>
            <p:ph type="body" idx="1"/>
          </p:nvPr>
        </p:nvSpPr>
        <p:spPr>
          <a:xfrm>
            <a:off x="392987" y="2955131"/>
            <a:ext cx="10515600" cy="3579693"/>
          </a:xfrm>
          <a:prstGeom prst="rect">
            <a:avLst/>
          </a:prstGeom>
          <a:noFill/>
          <a:ln>
            <a:noFill/>
          </a:ln>
        </p:spPr>
        <p:txBody>
          <a:bodyPr spcFirstLastPara="1" wrap="square" lIns="91425" tIns="45700" rIns="91425" bIns="45700" anchor="t" anchorCtr="0">
            <a:normAutofit/>
          </a:bodyPr>
          <a:lstStyle/>
          <a:p>
            <a:pPr marL="0" indent="0">
              <a:spcBef>
                <a:spcPts val="0"/>
              </a:spcBef>
              <a:buClr>
                <a:schemeClr val="dk1"/>
              </a:buClr>
              <a:buSzPts val="4000"/>
              <a:buNone/>
            </a:pPr>
            <a:r>
              <a:rPr lang="en-US" sz="4000" dirty="0">
                <a:ea typeface="Calibri"/>
                <a:cs typeface="Calibri"/>
              </a:rPr>
              <a:t>Think 'The 7 Rs'</a:t>
            </a:r>
            <a:endParaRPr sz="4000" dirty="0"/>
          </a:p>
        </p:txBody>
      </p:sp>
      <p:grpSp>
        <p:nvGrpSpPr>
          <p:cNvPr id="315" name="Google Shape;315;p15"/>
          <p:cNvGrpSpPr/>
          <p:nvPr/>
        </p:nvGrpSpPr>
        <p:grpSpPr>
          <a:xfrm>
            <a:off x="391460" y="3431802"/>
            <a:ext cx="11069093" cy="2113587"/>
            <a:chOff x="98533" y="1462708"/>
            <a:chExt cx="11069093" cy="2113587"/>
          </a:xfrm>
        </p:grpSpPr>
        <p:sp>
          <p:nvSpPr>
            <p:cNvPr id="316" name="Google Shape;316;p15"/>
            <p:cNvSpPr/>
            <p:nvPr/>
          </p:nvSpPr>
          <p:spPr>
            <a:xfrm>
              <a:off x="9672710" y="1772404"/>
              <a:ext cx="1494916" cy="149445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9723498" y="1822228"/>
              <a:ext cx="1394446" cy="139481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txBox="1"/>
            <p:nvPr/>
          </p:nvSpPr>
          <p:spPr>
            <a:xfrm>
              <a:off x="9922231"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7.RECOVER</a:t>
              </a:r>
              <a:endParaRPr sz="1300">
                <a:solidFill>
                  <a:schemeClr val="lt1"/>
                </a:solidFill>
                <a:latin typeface="Calibri"/>
                <a:ea typeface="Calibri"/>
                <a:cs typeface="Calibri"/>
                <a:sym typeface="Calibri"/>
              </a:endParaRPr>
            </a:p>
          </p:txBody>
        </p:sp>
        <p:sp>
          <p:nvSpPr>
            <p:cNvPr id="319" name="Google Shape;319;p15"/>
            <p:cNvSpPr/>
            <p:nvPr/>
          </p:nvSpPr>
          <p:spPr>
            <a:xfrm rot="2700000">
              <a:off x="8128854" y="1772236"/>
              <a:ext cx="1494532" cy="1494532"/>
            </a:xfrm>
            <a:prstGeom prst="teardrop">
              <a:avLst>
                <a:gd name="adj" fmla="val 1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8178897" y="1822228"/>
              <a:ext cx="1394446" cy="139481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txBox="1"/>
            <p:nvPr/>
          </p:nvSpPr>
          <p:spPr>
            <a:xfrm>
              <a:off x="8377631"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6.RECYCLE</a:t>
              </a:r>
              <a:endParaRPr sz="1300">
                <a:solidFill>
                  <a:schemeClr val="lt1"/>
                </a:solidFill>
                <a:latin typeface="Calibri"/>
                <a:ea typeface="Calibri"/>
                <a:cs typeface="Calibri"/>
                <a:sym typeface="Calibri"/>
              </a:endParaRPr>
            </a:p>
          </p:txBody>
        </p:sp>
        <p:sp>
          <p:nvSpPr>
            <p:cNvPr id="322" name="Google Shape;322;p15"/>
            <p:cNvSpPr/>
            <p:nvPr/>
          </p:nvSpPr>
          <p:spPr>
            <a:xfrm rot="2700000">
              <a:off x="6585358" y="1772236"/>
              <a:ext cx="1494532" cy="1494532"/>
            </a:xfrm>
            <a:prstGeom prst="teardrop">
              <a:avLst>
                <a:gd name="adj" fmla="val 10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6634297" y="1822228"/>
              <a:ext cx="1394446" cy="139481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txBox="1"/>
            <p:nvPr/>
          </p:nvSpPr>
          <p:spPr>
            <a:xfrm>
              <a:off x="6834135"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5.REPURPOSE</a:t>
              </a:r>
              <a:endParaRPr sz="1300">
                <a:solidFill>
                  <a:schemeClr val="lt1"/>
                </a:solidFill>
                <a:latin typeface="Calibri"/>
                <a:ea typeface="Calibri"/>
                <a:cs typeface="Calibri"/>
                <a:sym typeface="Calibri"/>
              </a:endParaRPr>
            </a:p>
          </p:txBody>
        </p:sp>
        <p:sp>
          <p:nvSpPr>
            <p:cNvPr id="325" name="Google Shape;325;p15"/>
            <p:cNvSpPr/>
            <p:nvPr/>
          </p:nvSpPr>
          <p:spPr>
            <a:xfrm rot="2700000">
              <a:off x="5040758" y="1772236"/>
              <a:ext cx="1494532" cy="1494532"/>
            </a:xfrm>
            <a:prstGeom prst="teardrop">
              <a:avLst>
                <a:gd name="adj" fmla="val 10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5090801" y="1822228"/>
              <a:ext cx="1394446" cy="139481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txBox="1"/>
            <p:nvPr/>
          </p:nvSpPr>
          <p:spPr>
            <a:xfrm>
              <a:off x="5289534"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4.REPAIR </a:t>
              </a:r>
              <a:endParaRPr sz="1300">
                <a:solidFill>
                  <a:schemeClr val="lt1"/>
                </a:solidFill>
                <a:latin typeface="Calibri"/>
                <a:ea typeface="Calibri"/>
                <a:cs typeface="Calibri"/>
                <a:sym typeface="Calibri"/>
              </a:endParaRPr>
            </a:p>
          </p:txBody>
        </p:sp>
        <p:sp>
          <p:nvSpPr>
            <p:cNvPr id="328" name="Google Shape;328;p15"/>
            <p:cNvSpPr/>
            <p:nvPr/>
          </p:nvSpPr>
          <p:spPr>
            <a:xfrm rot="2700000">
              <a:off x="3496157" y="1772236"/>
              <a:ext cx="1494532" cy="1494532"/>
            </a:xfrm>
            <a:prstGeom prst="teardrop">
              <a:avLst>
                <a:gd name="adj" fmla="val 10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3546201" y="1822228"/>
              <a:ext cx="1394446" cy="1394810"/>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txBox="1"/>
            <p:nvPr/>
          </p:nvSpPr>
          <p:spPr>
            <a:xfrm>
              <a:off x="3744934"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3.REUSE </a:t>
              </a:r>
              <a:endParaRPr sz="1300">
                <a:solidFill>
                  <a:schemeClr val="lt1"/>
                </a:solidFill>
                <a:latin typeface="Calibri"/>
                <a:ea typeface="Calibri"/>
                <a:cs typeface="Calibri"/>
                <a:sym typeface="Calibri"/>
              </a:endParaRPr>
            </a:p>
          </p:txBody>
        </p:sp>
        <p:sp>
          <p:nvSpPr>
            <p:cNvPr id="331" name="Google Shape;331;p15"/>
            <p:cNvSpPr/>
            <p:nvPr/>
          </p:nvSpPr>
          <p:spPr>
            <a:xfrm rot="2700000">
              <a:off x="1952661" y="1772236"/>
              <a:ext cx="1494532" cy="1494532"/>
            </a:xfrm>
            <a:prstGeom prst="teardrop">
              <a:avLst>
                <a:gd name="adj" fmla="val 10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001600" y="1822228"/>
              <a:ext cx="1394446" cy="139481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txBox="1"/>
            <p:nvPr/>
          </p:nvSpPr>
          <p:spPr>
            <a:xfrm>
              <a:off x="2201438"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2.REDUCE      </a:t>
              </a:r>
              <a:endParaRPr sz="1300">
                <a:solidFill>
                  <a:schemeClr val="lt1"/>
                </a:solidFill>
                <a:latin typeface="Calibri"/>
                <a:ea typeface="Calibri"/>
                <a:cs typeface="Calibri"/>
                <a:sym typeface="Calibri"/>
              </a:endParaRPr>
            </a:p>
          </p:txBody>
        </p:sp>
        <p:sp>
          <p:nvSpPr>
            <p:cNvPr id="334" name="Google Shape;334;p15"/>
            <p:cNvSpPr/>
            <p:nvPr/>
          </p:nvSpPr>
          <p:spPr>
            <a:xfrm rot="2700000">
              <a:off x="408061" y="1772236"/>
              <a:ext cx="1494532" cy="1494532"/>
            </a:xfrm>
            <a:prstGeom prst="teardrop">
              <a:avLst>
                <a:gd name="adj" fmla="val 1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458104" y="1822228"/>
              <a:ext cx="1394446" cy="139481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txBox="1"/>
            <p:nvPr/>
          </p:nvSpPr>
          <p:spPr>
            <a:xfrm>
              <a:off x="656838"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1.REFUSE</a:t>
              </a:r>
              <a:endParaRPr sz="1300">
                <a:solidFill>
                  <a:schemeClr val="lt1"/>
                </a:solidFill>
                <a:latin typeface="Calibri"/>
                <a:ea typeface="Calibri"/>
                <a:cs typeface="Calibri"/>
                <a:sym typeface="Calibri"/>
              </a:endParaRPr>
            </a:p>
          </p:txBody>
        </p:sp>
      </p:grpSp>
      <p:pic>
        <p:nvPicPr>
          <p:cNvPr id="3" name="Picture 2" descr="A black text on a white background&#10;&#10;Description automatically generated">
            <a:extLst>
              <a:ext uri="{FF2B5EF4-FFF2-40B4-BE49-F238E27FC236}">
                <a16:creationId xmlns:a16="http://schemas.microsoft.com/office/drawing/2014/main" id="{491A23EB-7012-0866-B9F3-51C7E9777E34}"/>
              </a:ext>
            </a:extLst>
          </p:cNvPr>
          <p:cNvPicPr>
            <a:picLocks noChangeAspect="1"/>
          </p:cNvPicPr>
          <p:nvPr/>
        </p:nvPicPr>
        <p:blipFill>
          <a:blip r:embed="rId3"/>
          <a:stretch>
            <a:fillRect/>
          </a:stretch>
        </p:blipFill>
        <p:spPr>
          <a:xfrm>
            <a:off x="8813321" y="209179"/>
            <a:ext cx="3206151" cy="961869"/>
          </a:xfrm>
          <a:prstGeom prst="rect">
            <a:avLst/>
          </a:prstGeom>
        </p:spPr>
      </p:pic>
      <p:sp>
        <p:nvSpPr>
          <p:cNvPr id="2" name="TextBox 1">
            <a:extLst>
              <a:ext uri="{FF2B5EF4-FFF2-40B4-BE49-F238E27FC236}">
                <a16:creationId xmlns:a16="http://schemas.microsoft.com/office/drawing/2014/main" id="{798CFFA6-B72B-D2E6-73DA-B0F196F421CC}"/>
              </a:ext>
            </a:extLst>
          </p:cNvPr>
          <p:cNvSpPr txBox="1"/>
          <p:nvPr/>
        </p:nvSpPr>
        <p:spPr>
          <a:xfrm>
            <a:off x="10123277" y="5333960"/>
            <a:ext cx="15694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Recover means we burn it to create energy</a:t>
            </a:r>
            <a:endParaRPr lang="en-US" dirty="0"/>
          </a:p>
        </p:txBody>
      </p:sp>
      <p:sp>
        <p:nvSpPr>
          <p:cNvPr id="5" name="Google Shape;314;p15">
            <a:extLst>
              <a:ext uri="{FF2B5EF4-FFF2-40B4-BE49-F238E27FC236}">
                <a16:creationId xmlns:a16="http://schemas.microsoft.com/office/drawing/2014/main" id="{A04081C5-AE7C-F6C9-B047-860AA6F411F1}"/>
              </a:ext>
            </a:extLst>
          </p:cNvPr>
          <p:cNvSpPr txBox="1">
            <a:spLocks/>
          </p:cNvSpPr>
          <p:nvPr/>
        </p:nvSpPr>
        <p:spPr>
          <a:xfrm>
            <a:off x="3047188" y="1635422"/>
            <a:ext cx="4653005" cy="108366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4000"/>
              <a:buFont typeface="Arial" panose="020B0604020202020204" pitchFamily="34" charset="0"/>
              <a:buNone/>
            </a:pPr>
            <a:r>
              <a:rPr lang="en-US" sz="4400" b="1" dirty="0">
                <a:solidFill>
                  <a:srgbClr val="35BCDE"/>
                </a:solidFill>
                <a:ea typeface="Calibri"/>
                <a:cs typeface="Calibri"/>
              </a:rPr>
              <a:t>Do we need it?</a:t>
            </a:r>
          </a:p>
          <a:p>
            <a:pPr marL="0" indent="0">
              <a:spcBef>
                <a:spcPts val="0"/>
              </a:spcBef>
              <a:buSzPts val="4000"/>
              <a:buFont typeface="Arial" panose="020B0604020202020204" pitchFamily="34" charset="0"/>
              <a:buNone/>
            </a:pPr>
            <a:endParaRPr lang="en-US" sz="4000" dirty="0">
              <a:ea typeface="Calibri" panose="020F0502020204030204"/>
              <a:cs typeface="Calibri" panose="020F0502020204030204"/>
            </a:endParaRPr>
          </a:p>
          <a:p>
            <a:pPr marL="0" indent="0">
              <a:spcBef>
                <a:spcPts val="0"/>
              </a:spcBef>
              <a:buSzPts val="4000"/>
              <a:buFont typeface="Arial" panose="020B0604020202020204" pitchFamily="34" charset="0"/>
              <a:buNone/>
            </a:pPr>
            <a:endParaRPr lang="en-US" sz="40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00203A8C-89A9-6AF7-D649-1934BED356DA}"/>
              </a:ext>
            </a:extLst>
          </p:cNvPr>
          <p:cNvSpPr txBox="1"/>
          <p:nvPr/>
        </p:nvSpPr>
        <p:spPr>
          <a:xfrm>
            <a:off x="7932529" y="1569290"/>
            <a:ext cx="434957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164194"/>
                </a:solidFill>
                <a:ea typeface="Calibri"/>
                <a:cs typeface="Calibri"/>
              </a:rPr>
              <a:t>Do we want it?</a:t>
            </a:r>
            <a:endParaRPr lang="en-US" sz="4400" b="1" dirty="0">
              <a:solidFill>
                <a:srgbClr val="164194"/>
              </a:solidFill>
            </a:endParaRPr>
          </a:p>
        </p:txBody>
      </p:sp>
      <p:sp>
        <p:nvSpPr>
          <p:cNvPr id="4" name="TextBox 3">
            <a:extLst>
              <a:ext uri="{FF2B5EF4-FFF2-40B4-BE49-F238E27FC236}">
                <a16:creationId xmlns:a16="http://schemas.microsoft.com/office/drawing/2014/main" id="{0B3C72F5-F7DC-B5CB-0DCB-0722CB476962}"/>
              </a:ext>
            </a:extLst>
          </p:cNvPr>
          <p:cNvSpPr txBox="1"/>
          <p:nvPr/>
        </p:nvSpPr>
        <p:spPr>
          <a:xfrm>
            <a:off x="6990988" y="171204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009C64"/>
                </a:solidFill>
                <a:ea typeface="Calibri"/>
                <a:cs typeface="Calibri"/>
              </a:rPr>
              <a:t>or</a:t>
            </a:r>
            <a:endParaRPr lang="en-US" sz="2400" dirty="0">
              <a:solidFill>
                <a:srgbClr val="009C64"/>
              </a:solidFill>
            </a:endParaRPr>
          </a:p>
        </p:txBody>
      </p:sp>
      <p:sp>
        <p:nvSpPr>
          <p:cNvPr id="6" name="TextBox 5">
            <a:extLst>
              <a:ext uri="{FF2B5EF4-FFF2-40B4-BE49-F238E27FC236}">
                <a16:creationId xmlns:a16="http://schemas.microsoft.com/office/drawing/2014/main" id="{CF3C2B70-14D4-C3C7-6CAB-9977B6008E71}"/>
              </a:ext>
            </a:extLst>
          </p:cNvPr>
          <p:cNvSpPr txBox="1"/>
          <p:nvPr/>
        </p:nvSpPr>
        <p:spPr>
          <a:xfrm>
            <a:off x="540151" y="1659037"/>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Calibri"/>
                <a:cs typeface="Calibri"/>
              </a:rPr>
              <a:t>Key questions </a:t>
            </a:r>
            <a:endParaRPr lang="en-US" sz="2800" b="1" dirty="0"/>
          </a:p>
        </p:txBody>
      </p:sp>
    </p:spTree>
    <p:extLst>
      <p:ext uri="{BB962C8B-B14F-4D97-AF65-F5344CB8AC3E}">
        <p14:creationId xmlns:p14="http://schemas.microsoft.com/office/powerpoint/2010/main" val="368607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a:spLocks noGrp="1"/>
          </p:cNvSpPr>
          <p:nvPr>
            <p:ph type="title"/>
          </p:nvPr>
        </p:nvSpPr>
        <p:spPr>
          <a:xfrm>
            <a:off x="-6927" y="4907"/>
            <a:ext cx="12288981" cy="1339418"/>
          </a:xfrm>
          <a:prstGeom prst="rect">
            <a:avLst/>
          </a:prstGeom>
          <a:solidFill>
            <a:srgbClr val="35BCDE"/>
          </a:solidFill>
          <a:ln>
            <a:noFill/>
          </a:ln>
        </p:spPr>
        <p:txBody>
          <a:bodyPr spcFirstLastPara="1" wrap="square" lIns="91425" tIns="45700" rIns="91425" bIns="45700" anchor="ctr" anchorCtr="0">
            <a:normAutofit/>
          </a:bodyPr>
          <a:lstStyle/>
          <a:p>
            <a:pPr>
              <a:spcBef>
                <a:spcPts val="0"/>
              </a:spcBef>
            </a:pPr>
            <a:r>
              <a:rPr lang="en-US" sz="3600" dirty="0"/>
              <a:t>2. Consumption &amp; Waste</a:t>
            </a:r>
            <a:br>
              <a:rPr lang="en-US" sz="3600" b="1" dirty="0"/>
            </a:br>
            <a:r>
              <a:rPr lang="en-US" sz="3600" b="1" dirty="0"/>
              <a:t>We need to Change Our Approach</a:t>
            </a:r>
            <a:endParaRPr lang="en-US" sz="3600" b="1" dirty="0">
              <a:ea typeface="Calibri Light"/>
              <a:cs typeface="Calibri Light"/>
            </a:endParaRPr>
          </a:p>
        </p:txBody>
      </p:sp>
      <p:pic>
        <p:nvPicPr>
          <p:cNvPr id="3" name="Picture 2" descr="A black text on a white background&#10;&#10;Description automatically generated">
            <a:extLst>
              <a:ext uri="{FF2B5EF4-FFF2-40B4-BE49-F238E27FC236}">
                <a16:creationId xmlns:a16="http://schemas.microsoft.com/office/drawing/2014/main" id="{491A23EB-7012-0866-B9F3-51C7E9777E34}"/>
              </a:ext>
            </a:extLst>
          </p:cNvPr>
          <p:cNvPicPr>
            <a:picLocks noChangeAspect="1"/>
          </p:cNvPicPr>
          <p:nvPr/>
        </p:nvPicPr>
        <p:blipFill>
          <a:blip r:embed="rId4"/>
          <a:stretch>
            <a:fillRect/>
          </a:stretch>
        </p:blipFill>
        <p:spPr>
          <a:xfrm>
            <a:off x="8813321" y="209179"/>
            <a:ext cx="3206151" cy="961869"/>
          </a:xfrm>
          <a:prstGeom prst="rect">
            <a:avLst/>
          </a:prstGeom>
        </p:spPr>
      </p:pic>
      <p:pic>
        <p:nvPicPr>
          <p:cNvPr id="11" name="Online Media 2" title="♻ Let's Choose to BUILD A WASTE-FREE WORLD ♻ | @EarthshotPrize">
            <a:hlinkClick r:id="" action="ppaction://media"/>
            <a:extLst>
              <a:ext uri="{FF2B5EF4-FFF2-40B4-BE49-F238E27FC236}">
                <a16:creationId xmlns:a16="http://schemas.microsoft.com/office/drawing/2014/main" id="{35A06018-04C0-A338-6997-A0C0056BEEC0}"/>
              </a:ext>
            </a:extLst>
          </p:cNvPr>
          <p:cNvPicPr>
            <a:picLocks noGrp="1" noRot="1" noChangeAspect="1"/>
          </p:cNvPicPr>
          <p:nvPr>
            <p:ph idx="1"/>
            <a:videoFile r:link="rId1"/>
          </p:nvPr>
        </p:nvPicPr>
        <p:blipFill>
          <a:blip r:embed="rId5"/>
          <a:stretch>
            <a:fillRect/>
          </a:stretch>
        </p:blipFill>
        <p:spPr>
          <a:xfrm>
            <a:off x="1101725" y="1345847"/>
            <a:ext cx="9641906" cy="5515904"/>
          </a:xfrm>
        </p:spPr>
      </p:pic>
    </p:spTree>
    <p:extLst>
      <p:ext uri="{BB962C8B-B14F-4D97-AF65-F5344CB8AC3E}">
        <p14:creationId xmlns:p14="http://schemas.microsoft.com/office/powerpoint/2010/main" val="258451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dirty="0">
                <a:cs typeface="Calibri Light"/>
              </a:rPr>
              <a:t>Week 2</a:t>
            </a:r>
            <a:br>
              <a:rPr lang="en-US" sz="3600" b="1" dirty="0">
                <a:cs typeface="Calibri Light"/>
              </a:rPr>
            </a:br>
            <a:r>
              <a:rPr lang="en-US" sz="3600" b="1" dirty="0">
                <a:cs typeface="Calibri Light"/>
              </a:rPr>
              <a:t>   Main issues around Consumption &amp; Waste</a:t>
            </a:r>
          </a:p>
        </p:txBody>
      </p:sp>
      <p:sp>
        <p:nvSpPr>
          <p:cNvPr id="4" name="TextBox 3">
            <a:extLst>
              <a:ext uri="{FF2B5EF4-FFF2-40B4-BE49-F238E27FC236}">
                <a16:creationId xmlns:a16="http://schemas.microsoft.com/office/drawing/2014/main" id="{8F78DDDA-E35A-8576-82EA-7A9F5FF252D9}"/>
              </a:ext>
            </a:extLst>
          </p:cNvPr>
          <p:cNvSpPr txBox="1"/>
          <p:nvPr/>
        </p:nvSpPr>
        <p:spPr>
          <a:xfrm>
            <a:off x="-263896" y="1992702"/>
            <a:ext cx="122689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cs typeface="Segoe UI"/>
              </a:rPr>
              <a:t>Next week we'll look at ​</a:t>
            </a:r>
          </a:p>
          <a:p>
            <a:pPr algn="ctr"/>
            <a:r>
              <a:rPr lang="en-US" sz="4400" dirty="0">
                <a:cs typeface="Segoe UI"/>
              </a:rPr>
              <a:t>​</a:t>
            </a:r>
          </a:p>
          <a:p>
            <a:pPr algn="ctr"/>
            <a:r>
              <a:rPr lang="en-US" sz="6000" b="1" dirty="0">
                <a:cs typeface="Segoe UI"/>
              </a:rPr>
              <a:t>Changemakers</a:t>
            </a:r>
            <a:r>
              <a:rPr lang="en-US" sz="6000" dirty="0">
                <a:cs typeface="Segoe UI"/>
              </a:rPr>
              <a:t>​</a:t>
            </a:r>
            <a:endParaRPr lang="en-US" sz="6000" dirty="0">
              <a:ea typeface="Calibri"/>
              <a:cs typeface="Segoe UI"/>
            </a:endParaRPr>
          </a:p>
          <a:p>
            <a:pPr algn="ctr"/>
            <a:r>
              <a:rPr lang="en-US" sz="4400" dirty="0">
                <a:cs typeface="Segoe UI"/>
              </a:rPr>
              <a:t>​</a:t>
            </a:r>
          </a:p>
          <a:p>
            <a:pPr algn="ctr"/>
            <a:r>
              <a:rPr lang="en-US" sz="4400" dirty="0">
                <a:cs typeface="Segoe UI"/>
              </a:rPr>
              <a:t> who are helping rethink our </a:t>
            </a:r>
            <a:r>
              <a:rPr lang="en-US" sz="4400" dirty="0">
                <a:solidFill>
                  <a:srgbClr val="164194"/>
                </a:solidFill>
                <a:cs typeface="Segoe UI"/>
              </a:rPr>
              <a:t>consumption</a:t>
            </a:r>
            <a:endParaRPr lang="en-US" sz="4400" dirty="0">
              <a:solidFill>
                <a:srgbClr val="164194"/>
              </a:solidFill>
              <a:ea typeface="Calibri"/>
              <a:cs typeface="Segoe UI"/>
            </a:endParaRPr>
          </a:p>
          <a:p>
            <a:pPr algn="ctr"/>
            <a:r>
              <a:rPr lang="en-US" sz="4400" dirty="0">
                <a:ea typeface="Calibri"/>
                <a:cs typeface="Segoe UI"/>
              </a:rPr>
              <a:t>and manage our </a:t>
            </a:r>
            <a:r>
              <a:rPr lang="en-US" sz="4400" dirty="0">
                <a:solidFill>
                  <a:srgbClr val="35BCDE"/>
                </a:solidFill>
                <a:ea typeface="Calibri"/>
                <a:cs typeface="Segoe UI"/>
              </a:rPr>
              <a:t>waste</a:t>
            </a:r>
          </a:p>
          <a:p>
            <a:pPr algn="ctr"/>
            <a:endParaRPr lang="en-US" sz="4400" dirty="0">
              <a:ea typeface="Calibri"/>
              <a:cs typeface="Segoe UI"/>
            </a:endParaRPr>
          </a:p>
        </p:txBody>
      </p:sp>
      <p:pic>
        <p:nvPicPr>
          <p:cNvPr id="6" name="Picture 5" descr="A black text on a white background&#10;&#10;Description automatically generated">
            <a:extLst>
              <a:ext uri="{FF2B5EF4-FFF2-40B4-BE49-F238E27FC236}">
                <a16:creationId xmlns:a16="http://schemas.microsoft.com/office/drawing/2014/main" id="{929C1A1F-313C-F0A9-D30E-94787559BDB4}"/>
              </a:ext>
            </a:extLst>
          </p:cNvPr>
          <p:cNvPicPr>
            <a:picLocks noChangeAspect="1"/>
          </p:cNvPicPr>
          <p:nvPr/>
        </p:nvPicPr>
        <p:blipFill>
          <a:blip r:embed="rId3"/>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318582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a:t>
            </a:r>
            <a:r>
              <a:rPr lang="en-US" b="1" dirty="0">
                <a:solidFill>
                  <a:schemeClr val="bg1"/>
                </a:solidFill>
                <a:cs typeface="Calibri Light"/>
              </a:rPr>
              <a:t> </a:t>
            </a:r>
            <a:r>
              <a:rPr lang="en-US" dirty="0">
                <a:solidFill>
                  <a:schemeClr val="bg1"/>
                </a:solidFill>
                <a:cs typeface="Calibri Light"/>
              </a:rPr>
              <a:t>3. Consumption &amp; Waste</a:t>
            </a:r>
            <a:br>
              <a:rPr lang="en-US" b="1" dirty="0">
                <a:solidFill>
                  <a:schemeClr val="bg1"/>
                </a:solidFill>
                <a:cs typeface="Calibri Light"/>
              </a:rPr>
            </a:br>
            <a:r>
              <a:rPr lang="en-US" b="1" dirty="0">
                <a:solidFill>
                  <a:schemeClr val="bg1"/>
                </a:solidFill>
                <a:cs typeface="Calibri Light"/>
              </a:rPr>
              <a:t>  Local changemakers</a:t>
            </a:r>
            <a:endParaRPr lang="en-US"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3DFE5473-366F-390A-B076-015AAA381197}"/>
              </a:ext>
            </a:extLst>
          </p:cNvPr>
          <p:cNvPicPr>
            <a:picLocks noChangeAspect="1"/>
          </p:cNvPicPr>
          <p:nvPr/>
        </p:nvPicPr>
        <p:blipFill>
          <a:blip r:embed="rId3"/>
          <a:stretch>
            <a:fillRect/>
          </a:stretch>
        </p:blipFill>
        <p:spPr>
          <a:xfrm>
            <a:off x="8813321" y="209179"/>
            <a:ext cx="3206151" cy="961869"/>
          </a:xfrm>
          <a:prstGeom prst="rect">
            <a:avLst/>
          </a:prstGeom>
        </p:spPr>
      </p:pic>
      <p:sp>
        <p:nvSpPr>
          <p:cNvPr id="7" name="TextBox 6">
            <a:extLst>
              <a:ext uri="{FF2B5EF4-FFF2-40B4-BE49-F238E27FC236}">
                <a16:creationId xmlns:a16="http://schemas.microsoft.com/office/drawing/2014/main" id="{98E946E2-E557-ACBA-1E9D-216F785008B3}"/>
              </a:ext>
            </a:extLst>
          </p:cNvPr>
          <p:cNvSpPr txBox="1"/>
          <p:nvPr/>
        </p:nvSpPr>
        <p:spPr>
          <a:xfrm>
            <a:off x="662523" y="2163611"/>
            <a:ext cx="11786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64194"/>
                </a:solidFill>
                <a:highlight>
                  <a:srgbClr val="FFFF00"/>
                </a:highlight>
                <a:ea typeface="Calibri"/>
                <a:cs typeface="Calibri"/>
              </a:rPr>
              <a:t>Insert info about local changemakers </a:t>
            </a:r>
            <a:r>
              <a:rPr lang="en-US" sz="2400" err="1">
                <a:solidFill>
                  <a:srgbClr val="164194"/>
                </a:solidFill>
                <a:highlight>
                  <a:srgbClr val="FFFF00"/>
                </a:highlight>
                <a:ea typeface="Calibri"/>
                <a:cs typeface="Calibri"/>
              </a:rPr>
              <a:t>eg</a:t>
            </a:r>
            <a:r>
              <a:rPr lang="en-US" sz="2400" dirty="0">
                <a:solidFill>
                  <a:srgbClr val="164194"/>
                </a:solidFill>
                <a:highlight>
                  <a:srgbClr val="FFFF00"/>
                </a:highlight>
                <a:ea typeface="Calibri"/>
                <a:cs typeface="Calibri"/>
              </a:rPr>
              <a:t> local waste café / circular economy project</a:t>
            </a:r>
          </a:p>
        </p:txBody>
      </p:sp>
    </p:spTree>
    <p:extLst>
      <p:ext uri="{BB962C8B-B14F-4D97-AF65-F5344CB8AC3E}">
        <p14:creationId xmlns:p14="http://schemas.microsoft.com/office/powerpoint/2010/main" val="378929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3. Consumption &amp; Waste</a:t>
            </a:r>
            <a:br>
              <a:rPr lang="en-US" dirty="0">
                <a:solidFill>
                  <a:schemeClr val="bg1"/>
                </a:solidFill>
                <a:cs typeface="Calibri Light"/>
              </a:rPr>
            </a:br>
            <a:r>
              <a:rPr lang="en-US" dirty="0">
                <a:solidFill>
                  <a:schemeClr val="bg1"/>
                </a:solidFill>
                <a:cs typeface="Calibri Light"/>
              </a:rPr>
              <a:t> </a:t>
            </a:r>
            <a:r>
              <a:rPr lang="en-US" sz="4000" b="1" dirty="0">
                <a:solidFill>
                  <a:schemeClr val="bg1"/>
                </a:solidFill>
                <a:cs typeface="Calibri Light"/>
              </a:rPr>
              <a:t>National changemakers – Ellen &amp; Caitlin</a:t>
            </a:r>
            <a:endParaRPr lang="en-US" sz="4000" b="1" dirty="0">
              <a:solidFill>
                <a:schemeClr val="bg1"/>
              </a:solidFill>
              <a:ea typeface="Calibri Light"/>
              <a:cs typeface="Calibri Light"/>
            </a:endParaRPr>
          </a:p>
        </p:txBody>
      </p:sp>
      <p:pic>
        <p:nvPicPr>
          <p:cNvPr id="6" name="Picture 5" descr="A black text on a white background&#10;&#10;Description automatically generated">
            <a:extLst>
              <a:ext uri="{FF2B5EF4-FFF2-40B4-BE49-F238E27FC236}">
                <a16:creationId xmlns:a16="http://schemas.microsoft.com/office/drawing/2014/main" id="{DD0CEDEF-F149-4A7E-D299-8963D42B1F9F}"/>
              </a:ext>
            </a:extLst>
          </p:cNvPr>
          <p:cNvPicPr>
            <a:picLocks noChangeAspect="1"/>
          </p:cNvPicPr>
          <p:nvPr/>
        </p:nvPicPr>
        <p:blipFill>
          <a:blip r:embed="rId4"/>
          <a:stretch>
            <a:fillRect/>
          </a:stretch>
        </p:blipFill>
        <p:spPr>
          <a:xfrm>
            <a:off x="8813321" y="209179"/>
            <a:ext cx="3206151" cy="961869"/>
          </a:xfrm>
          <a:prstGeom prst="rect">
            <a:avLst/>
          </a:prstGeom>
        </p:spPr>
      </p:pic>
      <p:pic>
        <p:nvPicPr>
          <p:cNvPr id="7" name="Online Media 6" title="How two schoolgirls encouraged Burger King to ditch its plastic toys | 5 News">
            <a:hlinkClick r:id="" action="ppaction://media"/>
            <a:extLst>
              <a:ext uri="{FF2B5EF4-FFF2-40B4-BE49-F238E27FC236}">
                <a16:creationId xmlns:a16="http://schemas.microsoft.com/office/drawing/2014/main" id="{B3E864A4-9729-2DBC-F7C8-4BC26AECE5E9}"/>
              </a:ext>
            </a:extLst>
          </p:cNvPr>
          <p:cNvPicPr>
            <a:picLocks noGrp="1" noRot="1" noChangeAspect="1"/>
          </p:cNvPicPr>
          <p:nvPr>
            <p:ph idx="1"/>
            <a:videoFile r:link="rId1"/>
          </p:nvPr>
        </p:nvPicPr>
        <p:blipFill>
          <a:blip r:embed="rId5"/>
          <a:stretch>
            <a:fillRect/>
          </a:stretch>
        </p:blipFill>
        <p:spPr>
          <a:xfrm>
            <a:off x="1008273" y="1351173"/>
            <a:ext cx="9713792" cy="5487148"/>
          </a:xfrm>
        </p:spPr>
      </p:pic>
    </p:spTree>
    <p:extLst>
      <p:ext uri="{BB962C8B-B14F-4D97-AF65-F5344CB8AC3E}">
        <p14:creationId xmlns:p14="http://schemas.microsoft.com/office/powerpoint/2010/main" val="39843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a:t>
            </a:r>
            <a:r>
              <a:rPr lang="en-US" b="1" dirty="0">
                <a:solidFill>
                  <a:schemeClr val="bg1"/>
                </a:solidFill>
                <a:cs typeface="Calibri Light"/>
              </a:rPr>
              <a:t> </a:t>
            </a:r>
            <a:r>
              <a:rPr lang="en-US" dirty="0">
                <a:solidFill>
                  <a:schemeClr val="bg1"/>
                </a:solidFill>
                <a:cs typeface="Calibri Light"/>
              </a:rPr>
              <a:t>3. Consumption &amp; Waste</a:t>
            </a:r>
            <a:br>
              <a:rPr lang="en-US" dirty="0">
                <a:solidFill>
                  <a:schemeClr val="bg1"/>
                </a:solidFill>
                <a:cs typeface="Calibri Light"/>
              </a:rPr>
            </a:br>
            <a:r>
              <a:rPr lang="en-US" dirty="0">
                <a:solidFill>
                  <a:schemeClr val="bg1"/>
                </a:solidFill>
                <a:cs typeface="Calibri Light"/>
              </a:rPr>
              <a:t> </a:t>
            </a:r>
            <a:r>
              <a:rPr lang="en-US" b="1" dirty="0">
                <a:solidFill>
                  <a:schemeClr val="bg1"/>
                </a:solidFill>
                <a:cs typeface="Calibri Light"/>
              </a:rPr>
              <a:t>National changemakers - </a:t>
            </a:r>
            <a:r>
              <a:rPr lang="en-US" b="1" dirty="0" err="1">
                <a:solidFill>
                  <a:schemeClr val="bg1"/>
                </a:solidFill>
                <a:cs typeface="Calibri Light"/>
              </a:rPr>
              <a:t>Fareshare</a:t>
            </a:r>
            <a:endParaRPr lang="en-US" b="1" dirty="0" err="1">
              <a:solidFill>
                <a:schemeClr val="bg1"/>
              </a:solidFill>
              <a:ea typeface="Calibri Light"/>
              <a:cs typeface="Calibri Light"/>
            </a:endParaRPr>
          </a:p>
        </p:txBody>
      </p:sp>
      <p:pic>
        <p:nvPicPr>
          <p:cNvPr id="3" name="Online Media 2" title="FareShare: Follow the Food in 60 seconds">
            <a:hlinkClick r:id="" action="ppaction://media"/>
            <a:extLst>
              <a:ext uri="{FF2B5EF4-FFF2-40B4-BE49-F238E27FC236}">
                <a16:creationId xmlns:a16="http://schemas.microsoft.com/office/drawing/2014/main" id="{1BA031DB-7B50-10FD-FB45-F29CBDA141A5}"/>
              </a:ext>
            </a:extLst>
          </p:cNvPr>
          <p:cNvPicPr>
            <a:picLocks noGrp="1" noRot="1" noChangeAspect="1"/>
          </p:cNvPicPr>
          <p:nvPr>
            <p:ph idx="1"/>
            <a:videoFile r:link="rId1"/>
          </p:nvPr>
        </p:nvPicPr>
        <p:blipFill>
          <a:blip r:embed="rId4"/>
          <a:stretch>
            <a:fillRect/>
          </a:stretch>
        </p:blipFill>
        <p:spPr>
          <a:xfrm>
            <a:off x="1233721" y="1348624"/>
            <a:ext cx="9788011" cy="5502581"/>
          </a:xfrm>
        </p:spPr>
      </p:pic>
      <p:pic>
        <p:nvPicPr>
          <p:cNvPr id="6" name="Picture 5" descr="A black text on a white background&#10;&#10;Description automatically generated">
            <a:extLst>
              <a:ext uri="{FF2B5EF4-FFF2-40B4-BE49-F238E27FC236}">
                <a16:creationId xmlns:a16="http://schemas.microsoft.com/office/drawing/2014/main" id="{277048C1-5013-3B4D-7F35-8B12CD1FD1ED}"/>
              </a:ext>
            </a:extLst>
          </p:cNvPr>
          <p:cNvPicPr>
            <a:picLocks noChangeAspect="1"/>
          </p:cNvPicPr>
          <p:nvPr/>
        </p:nvPicPr>
        <p:blipFill>
          <a:blip r:embed="rId5"/>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16726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a:t>
            </a:r>
            <a:r>
              <a:rPr lang="en-US" sz="3600" dirty="0">
                <a:solidFill>
                  <a:schemeClr val="bg1"/>
                </a:solidFill>
                <a:cs typeface="Calibri Light"/>
              </a:rPr>
              <a:t>3.  Consumption &amp; Waste</a:t>
            </a:r>
            <a:br>
              <a:rPr lang="en-US" sz="3600" b="1" dirty="0">
                <a:cs typeface="Calibri Light"/>
              </a:rPr>
            </a:br>
            <a:r>
              <a:rPr lang="en-US" sz="3600" b="1" dirty="0">
                <a:solidFill>
                  <a:schemeClr val="bg1"/>
                </a:solidFill>
                <a:cs typeface="Calibri Light"/>
              </a:rPr>
              <a:t>   Changemakers</a:t>
            </a:r>
            <a:endParaRPr lang="en-US" sz="3600" b="1" dirty="0">
              <a:solidFill>
                <a:schemeClr val="bg1"/>
              </a:solidFill>
              <a:ea typeface="Calibri Light"/>
              <a:cs typeface="Calibri Light"/>
            </a:endParaRPr>
          </a:p>
        </p:txBody>
      </p:sp>
      <p:sp>
        <p:nvSpPr>
          <p:cNvPr id="8" name="Content Placeholder 5">
            <a:extLst>
              <a:ext uri="{FF2B5EF4-FFF2-40B4-BE49-F238E27FC236}">
                <a16:creationId xmlns:a16="http://schemas.microsoft.com/office/drawing/2014/main" id="{DDBC2956-41FF-7F48-7F14-378B9EEE7F9E}"/>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ea typeface="Calibri"/>
                <a:cs typeface="Calibri"/>
              </a:rPr>
              <a:t>Next time we'll look at how </a:t>
            </a:r>
          </a:p>
          <a:p>
            <a:pPr marL="0" indent="0" algn="ctr">
              <a:buFont typeface="Arial" panose="020B0604020202020204" pitchFamily="34" charset="0"/>
              <a:buNone/>
            </a:pPr>
            <a:endParaRPr lang="en-US" sz="4400" dirty="0">
              <a:ea typeface="Calibri"/>
              <a:cs typeface="Calibri"/>
            </a:endParaRPr>
          </a:p>
          <a:p>
            <a:pPr marL="0" indent="0" algn="ctr">
              <a:buFont typeface="Arial" panose="020B0604020202020204" pitchFamily="34" charset="0"/>
              <a:buNone/>
            </a:pPr>
            <a:r>
              <a:rPr lang="en-US" sz="6000" b="1" dirty="0">
                <a:ea typeface="Calibri"/>
                <a:cs typeface="Calibri"/>
              </a:rPr>
              <a:t>YOU</a:t>
            </a:r>
          </a:p>
          <a:p>
            <a:pPr marL="0" indent="0" algn="ctr">
              <a:buFont typeface="Arial" panose="020B0604020202020204" pitchFamily="34" charset="0"/>
              <a:buNone/>
            </a:pPr>
            <a:endParaRPr lang="en-US" sz="4400" b="1" dirty="0">
              <a:ea typeface="Calibri"/>
              <a:cs typeface="Calibri"/>
            </a:endParaRPr>
          </a:p>
          <a:p>
            <a:pPr marL="0" indent="0" algn="ctr">
              <a:buFont typeface="Arial" panose="020B0604020202020204" pitchFamily="34" charset="0"/>
              <a:buNone/>
            </a:pPr>
            <a:r>
              <a:rPr lang="en-US" sz="4400" dirty="0">
                <a:ea typeface="Calibri"/>
                <a:cs typeface="Calibri"/>
              </a:rPr>
              <a:t>can be a changemaker at school and at home</a:t>
            </a:r>
          </a:p>
        </p:txBody>
      </p:sp>
      <p:pic>
        <p:nvPicPr>
          <p:cNvPr id="6" name="Picture 5" descr="A black text on a white background&#10;&#10;Description automatically generated">
            <a:extLst>
              <a:ext uri="{FF2B5EF4-FFF2-40B4-BE49-F238E27FC236}">
                <a16:creationId xmlns:a16="http://schemas.microsoft.com/office/drawing/2014/main" id="{F075B21B-DC99-4A9A-9899-FF383A9FAC9C}"/>
              </a:ext>
            </a:extLst>
          </p:cNvPr>
          <p:cNvPicPr>
            <a:picLocks noChangeAspect="1"/>
          </p:cNvPicPr>
          <p:nvPr/>
        </p:nvPicPr>
        <p:blipFill>
          <a:blip r:embed="rId3"/>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380018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role of food waste">
            <a:extLst>
              <a:ext uri="{FF2B5EF4-FFF2-40B4-BE49-F238E27FC236}">
                <a16:creationId xmlns:a16="http://schemas.microsoft.com/office/drawing/2014/main" id="{7E23D48B-3FF0-F6AD-039D-A8297049A8E2}"/>
              </a:ext>
            </a:extLst>
          </p:cNvPr>
          <p:cNvPicPr>
            <a:picLocks noChangeAspect="1"/>
          </p:cNvPicPr>
          <p:nvPr/>
        </p:nvPicPr>
        <p:blipFill>
          <a:blip r:embed="rId3"/>
          <a:stretch>
            <a:fillRect/>
          </a:stretch>
        </p:blipFill>
        <p:spPr>
          <a:xfrm>
            <a:off x="-2096534" y="1165985"/>
            <a:ext cx="8566287" cy="5702161"/>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normAutofit fontScale="90000"/>
          </a:bodyPr>
          <a:lstStyle/>
          <a:p>
            <a:r>
              <a:rPr lang="en-US" dirty="0">
                <a:cs typeface="Calibri Light"/>
              </a:rPr>
              <a:t>  </a:t>
            </a:r>
            <a:r>
              <a:rPr lang="en-US" sz="3600" dirty="0">
                <a:cs typeface="Calibri Light"/>
              </a:rPr>
              <a:t>4. Consumption &amp; Waste</a:t>
            </a:r>
            <a:br>
              <a:rPr lang="en-US" sz="3600" dirty="0">
                <a:cs typeface="Calibri Light"/>
              </a:rPr>
            </a:br>
            <a:r>
              <a:rPr lang="en-US" sz="3600" b="1" dirty="0">
                <a:cs typeface="Calibri Light"/>
              </a:rPr>
              <a:t>   School Actions</a:t>
            </a:r>
            <a:br>
              <a:rPr lang="en-US" sz="3600" b="1" dirty="0">
                <a:cs typeface="Calibri Light"/>
              </a:rPr>
            </a:br>
            <a:endParaRPr lang="en-US" sz="3600" b="1" dirty="0">
              <a:cs typeface="Calibri Light"/>
            </a:endParaRPr>
          </a:p>
        </p:txBody>
      </p:sp>
      <p:pic>
        <p:nvPicPr>
          <p:cNvPr id="40" name="Picture 39" descr="A black text on a white background&#10;&#10;Description automatically generated">
            <a:extLst>
              <a:ext uri="{FF2B5EF4-FFF2-40B4-BE49-F238E27FC236}">
                <a16:creationId xmlns:a16="http://schemas.microsoft.com/office/drawing/2014/main" id="{6294DF07-96CF-9E5C-BE78-26C6A7B54C5F}"/>
              </a:ext>
            </a:extLst>
          </p:cNvPr>
          <p:cNvPicPr>
            <a:picLocks noChangeAspect="1"/>
          </p:cNvPicPr>
          <p:nvPr/>
        </p:nvPicPr>
        <p:blipFill>
          <a:blip r:embed="rId4"/>
          <a:stretch>
            <a:fillRect/>
          </a:stretch>
        </p:blipFill>
        <p:spPr>
          <a:xfrm>
            <a:off x="8451564" y="193785"/>
            <a:ext cx="3206151" cy="961869"/>
          </a:xfrm>
          <a:prstGeom prst="rect">
            <a:avLst/>
          </a:prstGeom>
        </p:spPr>
      </p:pic>
      <p:sp>
        <p:nvSpPr>
          <p:cNvPr id="3" name="TextBox 2">
            <a:extLst>
              <a:ext uri="{FF2B5EF4-FFF2-40B4-BE49-F238E27FC236}">
                <a16:creationId xmlns:a16="http://schemas.microsoft.com/office/drawing/2014/main" id="{7F7AEAD4-5D30-3730-0DF7-4730CC571BC0}"/>
              </a:ext>
            </a:extLst>
          </p:cNvPr>
          <p:cNvSpPr txBox="1"/>
          <p:nvPr/>
        </p:nvSpPr>
        <p:spPr>
          <a:xfrm>
            <a:off x="6737371" y="1453703"/>
            <a:ext cx="5457178"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164194"/>
                </a:solidFill>
                <a:ea typeface="Calibri"/>
                <a:cs typeface="Calibri"/>
              </a:rPr>
              <a:t>Where do you see </a:t>
            </a:r>
            <a:r>
              <a:rPr lang="en-US" sz="4400" b="1" dirty="0">
                <a:solidFill>
                  <a:srgbClr val="164194"/>
                </a:solidFill>
                <a:ea typeface="Calibri"/>
                <a:cs typeface="Calibri"/>
              </a:rPr>
              <a:t>over-consumption</a:t>
            </a:r>
            <a:r>
              <a:rPr lang="en-US" sz="4400" dirty="0">
                <a:solidFill>
                  <a:srgbClr val="164194"/>
                </a:solidFill>
                <a:ea typeface="Calibri"/>
                <a:cs typeface="Calibri"/>
              </a:rPr>
              <a:t> </a:t>
            </a:r>
            <a:endParaRPr lang="en-US">
              <a:solidFill>
                <a:srgbClr val="164194"/>
              </a:solidFill>
              <a:ea typeface="Calibri"/>
              <a:cs typeface="Calibri"/>
            </a:endParaRPr>
          </a:p>
          <a:p>
            <a:r>
              <a:rPr lang="en-US" sz="4400" dirty="0">
                <a:solidFill>
                  <a:srgbClr val="164194"/>
                </a:solidFill>
                <a:ea typeface="Calibri"/>
                <a:cs typeface="Calibri"/>
              </a:rPr>
              <a:t>or </a:t>
            </a:r>
            <a:r>
              <a:rPr lang="en-US" sz="4400" b="1" dirty="0">
                <a:solidFill>
                  <a:srgbClr val="164194"/>
                </a:solidFill>
                <a:ea typeface="Calibri"/>
                <a:cs typeface="Calibri"/>
              </a:rPr>
              <a:t>waste</a:t>
            </a:r>
            <a:r>
              <a:rPr lang="en-US" sz="4400" dirty="0">
                <a:solidFill>
                  <a:srgbClr val="164194"/>
                </a:solidFill>
                <a:ea typeface="Calibri"/>
                <a:cs typeface="Calibri"/>
              </a:rPr>
              <a:t>;</a:t>
            </a:r>
          </a:p>
          <a:p>
            <a:endParaRPr lang="en-US" sz="4400" dirty="0">
              <a:solidFill>
                <a:srgbClr val="164194"/>
              </a:solidFill>
              <a:ea typeface="Calibri"/>
              <a:cs typeface="Calibri"/>
            </a:endParaRPr>
          </a:p>
          <a:p>
            <a:pPr marL="285750" indent="-285750">
              <a:buFont typeface="Arial"/>
              <a:buChar char="•"/>
            </a:pPr>
            <a:r>
              <a:rPr lang="en-US" sz="4400" dirty="0">
                <a:solidFill>
                  <a:srgbClr val="164194"/>
                </a:solidFill>
                <a:ea typeface="Calibri"/>
                <a:cs typeface="Calibri"/>
              </a:rPr>
              <a:t>in your classes?</a:t>
            </a:r>
          </a:p>
          <a:p>
            <a:endParaRPr lang="en-US" sz="4400" dirty="0">
              <a:solidFill>
                <a:srgbClr val="164194"/>
              </a:solidFill>
              <a:ea typeface="Calibri"/>
              <a:cs typeface="Calibri"/>
            </a:endParaRPr>
          </a:p>
          <a:p>
            <a:pPr marL="285750" indent="-285750">
              <a:buFont typeface="Arial"/>
              <a:buChar char="•"/>
            </a:pPr>
            <a:r>
              <a:rPr lang="en-US" sz="4400" dirty="0">
                <a:solidFill>
                  <a:srgbClr val="164194"/>
                </a:solidFill>
                <a:ea typeface="Calibri"/>
                <a:cs typeface="Calibri"/>
              </a:rPr>
              <a:t>in other areas of the schools?</a:t>
            </a:r>
          </a:p>
        </p:txBody>
      </p:sp>
    </p:spTree>
    <p:extLst>
      <p:ext uri="{BB962C8B-B14F-4D97-AF65-F5344CB8AC3E}">
        <p14:creationId xmlns:p14="http://schemas.microsoft.com/office/powerpoint/2010/main" val="52284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1 </a:t>
            </a:r>
            <a:br>
              <a:rPr lang="en-US" sz="3600" b="1" dirty="0">
                <a:cs typeface="Calibri Light"/>
              </a:rPr>
            </a:br>
            <a:r>
              <a:rPr lang="en-US" sz="3600" b="1" dirty="0">
                <a:cs typeface="Calibri Light"/>
              </a:rPr>
              <a:t>  Consumption &amp; Waste</a:t>
            </a:r>
            <a:endParaRPr lang="en-US" sz="3600" dirty="0">
              <a:ea typeface="Calibri Light"/>
              <a:cs typeface="Calibri Light"/>
            </a:endParaRPr>
          </a:p>
        </p:txBody>
      </p:sp>
      <p:sp>
        <p:nvSpPr>
          <p:cNvPr id="3" name="TextBox 2">
            <a:extLst>
              <a:ext uri="{FF2B5EF4-FFF2-40B4-BE49-F238E27FC236}">
                <a16:creationId xmlns:a16="http://schemas.microsoft.com/office/drawing/2014/main" id="{AA9E63BE-F3F3-3F8C-13CB-942EE9EFEECF}"/>
              </a:ext>
            </a:extLst>
          </p:cNvPr>
          <p:cNvSpPr txBox="1"/>
          <p:nvPr/>
        </p:nvSpPr>
        <p:spPr>
          <a:xfrm>
            <a:off x="6095612" y="1713485"/>
            <a:ext cx="5367628"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rgbClr val="009C64"/>
                </a:solidFill>
                <a:ea typeface="Calibri"/>
                <a:cs typeface="Calibri"/>
              </a:rPr>
              <a:t>Where do you see too much </a:t>
            </a:r>
            <a:endParaRPr lang="en-US"/>
          </a:p>
          <a:p>
            <a:pPr algn="ctr"/>
            <a:r>
              <a:rPr lang="en-GB" sz="6000" b="1" dirty="0">
                <a:solidFill>
                  <a:srgbClr val="009C64"/>
                </a:solidFill>
                <a:ea typeface="Calibri"/>
                <a:cs typeface="Calibri"/>
              </a:rPr>
              <a:t>consumption</a:t>
            </a:r>
            <a:endParaRPr lang="en-GB" sz="6000" dirty="0">
              <a:solidFill>
                <a:srgbClr val="000000"/>
              </a:solidFill>
              <a:ea typeface="Calibri"/>
              <a:cs typeface="Calibri"/>
            </a:endParaRPr>
          </a:p>
          <a:p>
            <a:pPr algn="ctr"/>
            <a:r>
              <a:rPr lang="en-GB" sz="4400" dirty="0">
                <a:solidFill>
                  <a:srgbClr val="009C64"/>
                </a:solidFill>
                <a:ea typeface="Calibri"/>
                <a:cs typeface="Calibri"/>
              </a:rPr>
              <a:t> or </a:t>
            </a:r>
            <a:endParaRPr lang="en-GB">
              <a:solidFill>
                <a:srgbClr val="000000"/>
              </a:solidFill>
              <a:ea typeface="Calibri"/>
              <a:cs typeface="Calibri"/>
            </a:endParaRPr>
          </a:p>
          <a:p>
            <a:pPr algn="ctr"/>
            <a:r>
              <a:rPr lang="en-GB" sz="6000" b="1" dirty="0">
                <a:solidFill>
                  <a:srgbClr val="009C64"/>
                </a:solidFill>
                <a:ea typeface="Calibri"/>
                <a:cs typeface="Calibri"/>
              </a:rPr>
              <a:t>waste </a:t>
            </a:r>
            <a:endParaRPr lang="en-GB" sz="6000" dirty="0">
              <a:solidFill>
                <a:srgbClr val="000000"/>
              </a:solidFill>
              <a:ea typeface="Calibri"/>
              <a:cs typeface="Calibri"/>
            </a:endParaRPr>
          </a:p>
          <a:p>
            <a:pPr algn="ctr"/>
            <a:r>
              <a:rPr lang="en-GB" sz="4400" dirty="0">
                <a:solidFill>
                  <a:srgbClr val="009C64"/>
                </a:solidFill>
                <a:ea typeface="Calibri"/>
                <a:cs typeface="Calibri"/>
              </a:rPr>
              <a:t>at home or school?</a:t>
            </a:r>
            <a:endParaRPr lang="en-GB">
              <a:ea typeface="Calibri"/>
              <a:cs typeface="Calibri"/>
            </a:endParaRPr>
          </a:p>
        </p:txBody>
      </p:sp>
      <p:pic>
        <p:nvPicPr>
          <p:cNvPr id="7" name="Picture 6" descr="A black text on a white background&#10;&#10;Description automatically generated">
            <a:extLst>
              <a:ext uri="{FF2B5EF4-FFF2-40B4-BE49-F238E27FC236}">
                <a16:creationId xmlns:a16="http://schemas.microsoft.com/office/drawing/2014/main" id="{C15FDA30-B0A8-385C-8F3B-F1AE3BD2871F}"/>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6" name="Picture 5" descr="The Environmental Impact of Overconsumption">
            <a:extLst>
              <a:ext uri="{FF2B5EF4-FFF2-40B4-BE49-F238E27FC236}">
                <a16:creationId xmlns:a16="http://schemas.microsoft.com/office/drawing/2014/main" id="{F6630F83-EBE0-1792-80C0-BC7EE117A635}"/>
              </a:ext>
            </a:extLst>
          </p:cNvPr>
          <p:cNvPicPr>
            <a:picLocks noChangeAspect="1"/>
          </p:cNvPicPr>
          <p:nvPr/>
        </p:nvPicPr>
        <p:blipFill>
          <a:blip r:embed="rId4"/>
          <a:stretch>
            <a:fillRect/>
          </a:stretch>
        </p:blipFill>
        <p:spPr>
          <a:xfrm>
            <a:off x="6739" y="1336911"/>
            <a:ext cx="5794974" cy="5766219"/>
          </a:xfrm>
          <a:prstGeom prst="rect">
            <a:avLst/>
          </a:prstGeom>
        </p:spPr>
      </p:pic>
    </p:spTree>
    <p:extLst>
      <p:ext uri="{BB962C8B-B14F-4D97-AF65-F5344CB8AC3E}">
        <p14:creationId xmlns:p14="http://schemas.microsoft.com/office/powerpoint/2010/main" val="2806681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normAutofit fontScale="90000"/>
          </a:bodyPr>
          <a:lstStyle/>
          <a:p>
            <a:r>
              <a:rPr lang="en-US" dirty="0">
                <a:cs typeface="Calibri Light"/>
              </a:rPr>
              <a:t>  </a:t>
            </a:r>
            <a:r>
              <a:rPr lang="en-US" sz="3600" dirty="0">
                <a:cs typeface="Calibri Light"/>
              </a:rPr>
              <a:t>4. Consumption &amp; Waste</a:t>
            </a:r>
            <a:br>
              <a:rPr lang="en-US" sz="3600" dirty="0">
                <a:cs typeface="Calibri Light"/>
              </a:rPr>
            </a:br>
            <a:r>
              <a:rPr lang="en-US" sz="3600" b="1" dirty="0">
                <a:cs typeface="Calibri Light"/>
              </a:rPr>
              <a:t>   School Actions</a:t>
            </a:r>
            <a:br>
              <a:rPr lang="en-US" sz="3600" b="1" dirty="0">
                <a:cs typeface="Calibri Light"/>
              </a:rPr>
            </a:br>
            <a:endParaRPr lang="en-US" sz="3600" b="1" dirty="0">
              <a:cs typeface="Calibri Light"/>
            </a:endParaRPr>
          </a:p>
        </p:txBody>
      </p:sp>
      <p:pic>
        <p:nvPicPr>
          <p:cNvPr id="16" name="Picture 15" descr="A pile of colorful lego blocks&#10;&#10;Description automatically generated">
            <a:extLst>
              <a:ext uri="{FF2B5EF4-FFF2-40B4-BE49-F238E27FC236}">
                <a16:creationId xmlns:a16="http://schemas.microsoft.com/office/drawing/2014/main" id="{03FFDA65-B5D4-0B2A-1B7E-B4C551FC166B}"/>
              </a:ext>
            </a:extLst>
          </p:cNvPr>
          <p:cNvPicPr>
            <a:picLocks noChangeAspect="1"/>
          </p:cNvPicPr>
          <p:nvPr/>
        </p:nvPicPr>
        <p:blipFill>
          <a:blip r:embed="rId3"/>
          <a:stretch>
            <a:fillRect/>
          </a:stretch>
        </p:blipFill>
        <p:spPr>
          <a:xfrm>
            <a:off x="8853713" y="4831842"/>
            <a:ext cx="2810106" cy="2160570"/>
          </a:xfrm>
          <a:prstGeom prst="rect">
            <a:avLst/>
          </a:prstGeom>
        </p:spPr>
      </p:pic>
      <p:pic>
        <p:nvPicPr>
          <p:cNvPr id="40" name="Picture 39" descr="A black text on a white background&#10;&#10;Description automatically generated">
            <a:extLst>
              <a:ext uri="{FF2B5EF4-FFF2-40B4-BE49-F238E27FC236}">
                <a16:creationId xmlns:a16="http://schemas.microsoft.com/office/drawing/2014/main" id="{6294DF07-96CF-9E5C-BE78-26C6A7B54C5F}"/>
              </a:ext>
            </a:extLst>
          </p:cNvPr>
          <p:cNvPicPr>
            <a:picLocks noChangeAspect="1"/>
          </p:cNvPicPr>
          <p:nvPr/>
        </p:nvPicPr>
        <p:blipFill>
          <a:blip r:embed="rId4"/>
          <a:stretch>
            <a:fillRect/>
          </a:stretch>
        </p:blipFill>
        <p:spPr>
          <a:xfrm>
            <a:off x="8451564" y="193785"/>
            <a:ext cx="3206151" cy="961869"/>
          </a:xfrm>
          <a:prstGeom prst="rect">
            <a:avLst/>
          </a:prstGeom>
        </p:spPr>
      </p:pic>
      <p:pic>
        <p:nvPicPr>
          <p:cNvPr id="23" name="Picture 22" descr="A person looking at clothes on a rack&#10;&#10;Description automatically generated">
            <a:extLst>
              <a:ext uri="{FF2B5EF4-FFF2-40B4-BE49-F238E27FC236}">
                <a16:creationId xmlns:a16="http://schemas.microsoft.com/office/drawing/2014/main" id="{A5E6485D-E1E0-DDC6-C4AB-9AE88A525A46}"/>
              </a:ext>
            </a:extLst>
          </p:cNvPr>
          <p:cNvPicPr>
            <a:picLocks noChangeAspect="1"/>
          </p:cNvPicPr>
          <p:nvPr/>
        </p:nvPicPr>
        <p:blipFill>
          <a:blip r:embed="rId5"/>
          <a:stretch>
            <a:fillRect/>
          </a:stretch>
        </p:blipFill>
        <p:spPr>
          <a:xfrm>
            <a:off x="6047913" y="4994042"/>
            <a:ext cx="2521818" cy="1778888"/>
          </a:xfrm>
          <a:prstGeom prst="rect">
            <a:avLst/>
          </a:prstGeom>
        </p:spPr>
      </p:pic>
      <p:pic>
        <p:nvPicPr>
          <p:cNvPr id="25" name="Picture 24" descr="A group of children in a library&#10;&#10;Description automatically generated">
            <a:extLst>
              <a:ext uri="{FF2B5EF4-FFF2-40B4-BE49-F238E27FC236}">
                <a16:creationId xmlns:a16="http://schemas.microsoft.com/office/drawing/2014/main" id="{5AA02F34-9DA9-121E-7326-1925D37191E0}"/>
              </a:ext>
            </a:extLst>
          </p:cNvPr>
          <p:cNvPicPr>
            <a:picLocks noChangeAspect="1"/>
          </p:cNvPicPr>
          <p:nvPr/>
        </p:nvPicPr>
        <p:blipFill>
          <a:blip r:embed="rId6"/>
          <a:stretch>
            <a:fillRect/>
          </a:stretch>
        </p:blipFill>
        <p:spPr>
          <a:xfrm>
            <a:off x="2948136" y="4974279"/>
            <a:ext cx="2804878" cy="1817390"/>
          </a:xfrm>
          <a:prstGeom prst="rect">
            <a:avLst/>
          </a:prstGeom>
        </p:spPr>
      </p:pic>
      <p:pic>
        <p:nvPicPr>
          <p:cNvPr id="27" name="Picture 26" descr="A person using a glue stick&#10;&#10;Description automatically generated">
            <a:extLst>
              <a:ext uri="{FF2B5EF4-FFF2-40B4-BE49-F238E27FC236}">
                <a16:creationId xmlns:a16="http://schemas.microsoft.com/office/drawing/2014/main" id="{6644C1C4-BA43-6E49-C7BF-14EB67E9DB77}"/>
              </a:ext>
            </a:extLst>
          </p:cNvPr>
          <p:cNvPicPr>
            <a:picLocks noChangeAspect="1"/>
          </p:cNvPicPr>
          <p:nvPr/>
        </p:nvPicPr>
        <p:blipFill>
          <a:blip r:embed="rId7"/>
          <a:stretch>
            <a:fillRect/>
          </a:stretch>
        </p:blipFill>
        <p:spPr>
          <a:xfrm>
            <a:off x="503929" y="4980578"/>
            <a:ext cx="2041564" cy="1780591"/>
          </a:xfrm>
          <a:prstGeom prst="rect">
            <a:avLst/>
          </a:prstGeom>
        </p:spPr>
      </p:pic>
      <p:sp>
        <p:nvSpPr>
          <p:cNvPr id="29" name="TextBox 28">
            <a:extLst>
              <a:ext uri="{FF2B5EF4-FFF2-40B4-BE49-F238E27FC236}">
                <a16:creationId xmlns:a16="http://schemas.microsoft.com/office/drawing/2014/main" id="{9C371399-3FBB-8781-5DAD-05E869FFACA5}"/>
              </a:ext>
            </a:extLst>
          </p:cNvPr>
          <p:cNvSpPr txBox="1"/>
          <p:nvPr/>
        </p:nvSpPr>
        <p:spPr>
          <a:xfrm>
            <a:off x="181637" y="1385919"/>
            <a:ext cx="89973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164194"/>
                </a:solidFill>
                <a:ea typeface="Calibri"/>
                <a:cs typeface="Calibri"/>
              </a:rPr>
              <a:t>What could we do about this?</a:t>
            </a:r>
            <a:endParaRPr lang="en-US" sz="3600" b="1" dirty="0">
              <a:solidFill>
                <a:srgbClr val="164194"/>
              </a:solidFill>
            </a:endParaRPr>
          </a:p>
        </p:txBody>
      </p:sp>
      <p:sp>
        <p:nvSpPr>
          <p:cNvPr id="3" name="Oval 2">
            <a:extLst>
              <a:ext uri="{FF2B5EF4-FFF2-40B4-BE49-F238E27FC236}">
                <a16:creationId xmlns:a16="http://schemas.microsoft.com/office/drawing/2014/main" id="{1B906979-0844-5566-5FC2-F5B8463B7447}"/>
              </a:ext>
            </a:extLst>
          </p:cNvPr>
          <p:cNvSpPr/>
          <p:nvPr/>
        </p:nvSpPr>
        <p:spPr>
          <a:xfrm>
            <a:off x="-9769" y="3759681"/>
            <a:ext cx="1822421" cy="1637358"/>
          </a:xfrm>
          <a:prstGeom prst="ellipse">
            <a:avLst/>
          </a:prstGeom>
          <a:solidFill>
            <a:srgbClr val="CDCC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ea typeface="Calibri"/>
                <a:cs typeface="Calibri"/>
              </a:rPr>
              <a:t>Refuse?</a:t>
            </a:r>
            <a:endParaRPr lang="en-US" sz="2400"/>
          </a:p>
        </p:txBody>
      </p:sp>
      <p:sp>
        <p:nvSpPr>
          <p:cNvPr id="4" name="Oval 3">
            <a:extLst>
              <a:ext uri="{FF2B5EF4-FFF2-40B4-BE49-F238E27FC236}">
                <a16:creationId xmlns:a16="http://schemas.microsoft.com/office/drawing/2014/main" id="{4C6B646A-9508-C7E3-B0A6-EAED77C94926}"/>
              </a:ext>
            </a:extLst>
          </p:cNvPr>
          <p:cNvSpPr/>
          <p:nvPr/>
        </p:nvSpPr>
        <p:spPr>
          <a:xfrm>
            <a:off x="1312948" y="2307567"/>
            <a:ext cx="1822421" cy="1637358"/>
          </a:xfrm>
          <a:prstGeom prst="ellipse">
            <a:avLst/>
          </a:prstGeom>
          <a:solidFill>
            <a:srgbClr val="F3E7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Re-use?</a:t>
            </a:r>
            <a:endParaRPr lang="en-US" sz="2400" dirty="0"/>
          </a:p>
        </p:txBody>
      </p:sp>
      <p:sp>
        <p:nvSpPr>
          <p:cNvPr id="5" name="Oval 4">
            <a:extLst>
              <a:ext uri="{FF2B5EF4-FFF2-40B4-BE49-F238E27FC236}">
                <a16:creationId xmlns:a16="http://schemas.microsoft.com/office/drawing/2014/main" id="{BC34ECE9-D085-C29A-D279-4E2EAE61C726}"/>
              </a:ext>
            </a:extLst>
          </p:cNvPr>
          <p:cNvSpPr/>
          <p:nvPr/>
        </p:nvSpPr>
        <p:spPr>
          <a:xfrm>
            <a:off x="5784307" y="3932209"/>
            <a:ext cx="1822421" cy="1637358"/>
          </a:xfrm>
          <a:prstGeom prst="ellipse">
            <a:avLst/>
          </a:prstGeom>
          <a:solidFill>
            <a:srgbClr val="F3E7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Borrow?</a:t>
            </a:r>
            <a:endParaRPr lang="en-US" sz="2400" dirty="0"/>
          </a:p>
        </p:txBody>
      </p:sp>
      <p:sp>
        <p:nvSpPr>
          <p:cNvPr id="6" name="Oval 5">
            <a:extLst>
              <a:ext uri="{FF2B5EF4-FFF2-40B4-BE49-F238E27FC236}">
                <a16:creationId xmlns:a16="http://schemas.microsoft.com/office/drawing/2014/main" id="{E160DD37-54C6-5311-FFBF-6C664684EBDE}"/>
              </a:ext>
            </a:extLst>
          </p:cNvPr>
          <p:cNvSpPr/>
          <p:nvPr/>
        </p:nvSpPr>
        <p:spPr>
          <a:xfrm>
            <a:off x="4217174" y="2307567"/>
            <a:ext cx="1822421" cy="1637358"/>
          </a:xfrm>
          <a:prstGeom prst="ellipse">
            <a:avLst/>
          </a:prstGeom>
          <a:solidFill>
            <a:srgbClr val="16419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Share?</a:t>
            </a:r>
            <a:endParaRPr lang="en-US" sz="2400" dirty="0"/>
          </a:p>
        </p:txBody>
      </p:sp>
      <p:sp>
        <p:nvSpPr>
          <p:cNvPr id="7" name="Oval 6">
            <a:extLst>
              <a:ext uri="{FF2B5EF4-FFF2-40B4-BE49-F238E27FC236}">
                <a16:creationId xmlns:a16="http://schemas.microsoft.com/office/drawing/2014/main" id="{21A30A3C-83D1-132E-30E6-5783766D3815}"/>
              </a:ext>
            </a:extLst>
          </p:cNvPr>
          <p:cNvSpPr/>
          <p:nvPr/>
        </p:nvSpPr>
        <p:spPr>
          <a:xfrm>
            <a:off x="6848231" y="2436963"/>
            <a:ext cx="1822421" cy="1637358"/>
          </a:xfrm>
          <a:prstGeom prst="ellipse">
            <a:avLst/>
          </a:prstGeom>
          <a:solidFill>
            <a:srgbClr val="CDCC0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Swap?</a:t>
            </a:r>
            <a:endParaRPr lang="en-US" sz="2400" dirty="0"/>
          </a:p>
        </p:txBody>
      </p:sp>
      <p:sp>
        <p:nvSpPr>
          <p:cNvPr id="8" name="Oval 7">
            <a:extLst>
              <a:ext uri="{FF2B5EF4-FFF2-40B4-BE49-F238E27FC236}">
                <a16:creationId xmlns:a16="http://schemas.microsoft.com/office/drawing/2014/main" id="{B701ACD2-94F3-9401-4D3F-A346B549A53D}"/>
              </a:ext>
            </a:extLst>
          </p:cNvPr>
          <p:cNvSpPr/>
          <p:nvPr/>
        </p:nvSpPr>
        <p:spPr>
          <a:xfrm>
            <a:off x="10054382" y="2436963"/>
            <a:ext cx="1822421" cy="1637358"/>
          </a:xfrm>
          <a:prstGeom prst="ellipse">
            <a:avLst/>
          </a:prstGeom>
          <a:solidFill>
            <a:srgbClr val="16419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Buy recycled?</a:t>
            </a:r>
            <a:endParaRPr lang="en-US" sz="2400" dirty="0"/>
          </a:p>
        </p:txBody>
      </p:sp>
      <p:sp>
        <p:nvSpPr>
          <p:cNvPr id="9" name="Oval 8">
            <a:extLst>
              <a:ext uri="{FF2B5EF4-FFF2-40B4-BE49-F238E27FC236}">
                <a16:creationId xmlns:a16="http://schemas.microsoft.com/office/drawing/2014/main" id="{23047077-EC3C-9103-5818-18644A2FCF23}"/>
              </a:ext>
            </a:extLst>
          </p:cNvPr>
          <p:cNvSpPr/>
          <p:nvPr/>
        </p:nvSpPr>
        <p:spPr>
          <a:xfrm>
            <a:off x="8458495" y="3659038"/>
            <a:ext cx="1822421" cy="1637358"/>
          </a:xfrm>
          <a:prstGeom prst="ellipse">
            <a:avLst/>
          </a:prstGeom>
          <a:solidFill>
            <a:srgbClr val="35BCD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Recycle?</a:t>
            </a:r>
            <a:endParaRPr lang="en-US" sz="2400" dirty="0"/>
          </a:p>
        </p:txBody>
      </p:sp>
      <p:sp>
        <p:nvSpPr>
          <p:cNvPr id="10" name="Oval 9">
            <a:extLst>
              <a:ext uri="{FF2B5EF4-FFF2-40B4-BE49-F238E27FC236}">
                <a16:creationId xmlns:a16="http://schemas.microsoft.com/office/drawing/2014/main" id="{324D1889-4E11-8CE7-DB05-14E437DD2BE1}"/>
              </a:ext>
            </a:extLst>
          </p:cNvPr>
          <p:cNvSpPr/>
          <p:nvPr/>
        </p:nvSpPr>
        <p:spPr>
          <a:xfrm>
            <a:off x="2520647" y="3759681"/>
            <a:ext cx="1822421" cy="1637358"/>
          </a:xfrm>
          <a:prstGeom prst="ellipse">
            <a:avLst/>
          </a:prstGeom>
          <a:solidFill>
            <a:srgbClr val="35BCD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Calibri"/>
                <a:cs typeface="Calibri"/>
              </a:rPr>
              <a:t>Repair?</a:t>
            </a:r>
            <a:endParaRPr lang="en-US" sz="2400" dirty="0"/>
          </a:p>
        </p:txBody>
      </p:sp>
    </p:spTree>
    <p:extLst>
      <p:ext uri="{BB962C8B-B14F-4D97-AF65-F5344CB8AC3E}">
        <p14:creationId xmlns:p14="http://schemas.microsoft.com/office/powerpoint/2010/main" val="208754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1ACDAFDB-933F-4E96-4A45-A44FD09D5237}"/>
              </a:ext>
            </a:extLst>
          </p:cNvPr>
          <p:cNvSpPr/>
          <p:nvPr/>
        </p:nvSpPr>
        <p:spPr>
          <a:xfrm rot="21000000">
            <a:off x="80558" y="2168209"/>
            <a:ext cx="3744312" cy="2667000"/>
          </a:xfrm>
          <a:prstGeom prst="wedgeRoundRect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4. Consumption and Waste</a:t>
            </a:r>
            <a:br>
              <a:rPr lang="en-US" sz="4000" dirty="0">
                <a:cs typeface="Calibri Light"/>
              </a:rPr>
            </a:br>
            <a:r>
              <a:rPr lang="en-US" sz="4000" dirty="0">
                <a:cs typeface="Calibri Light"/>
              </a:rPr>
              <a:t>   </a:t>
            </a:r>
            <a:r>
              <a:rPr lang="en-US" sz="4000" b="1" dirty="0">
                <a:cs typeface="Calibri Light"/>
              </a:rPr>
              <a:t>School Actions</a:t>
            </a:r>
            <a:endParaRPr lang="en-US" sz="3600" dirty="0">
              <a:ea typeface="Calibri Light"/>
              <a:cs typeface="Calibri Light"/>
            </a:endParaRPr>
          </a:p>
        </p:txBody>
      </p:sp>
      <p:sp>
        <p:nvSpPr>
          <p:cNvPr id="7" name="TextBox 6">
            <a:extLst>
              <a:ext uri="{FF2B5EF4-FFF2-40B4-BE49-F238E27FC236}">
                <a16:creationId xmlns:a16="http://schemas.microsoft.com/office/drawing/2014/main" id="{614F93ED-B383-720E-A8C0-EDAE2E4BC112}"/>
              </a:ext>
            </a:extLst>
          </p:cNvPr>
          <p:cNvSpPr txBox="1"/>
          <p:nvPr/>
        </p:nvSpPr>
        <p:spPr>
          <a:xfrm rot="21000000">
            <a:off x="448317" y="2553419"/>
            <a:ext cx="333703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What could we change in our classes?</a:t>
            </a:r>
            <a:endParaRPr lang="en-US" sz="3600" dirty="0">
              <a:ea typeface="Calibri"/>
              <a:cs typeface="Calibri"/>
            </a:endParaRPr>
          </a:p>
        </p:txBody>
      </p:sp>
      <p:sp>
        <p:nvSpPr>
          <p:cNvPr id="10" name="Speech Bubble: Rectangle with Corners Rounded 9">
            <a:extLst>
              <a:ext uri="{FF2B5EF4-FFF2-40B4-BE49-F238E27FC236}">
                <a16:creationId xmlns:a16="http://schemas.microsoft.com/office/drawing/2014/main" id="{F364BAF6-2DA5-58CA-CE23-995BFAD74F42}"/>
              </a:ext>
            </a:extLst>
          </p:cNvPr>
          <p:cNvSpPr/>
          <p:nvPr/>
        </p:nvSpPr>
        <p:spPr>
          <a:xfrm rot="1200000">
            <a:off x="8011252" y="2309625"/>
            <a:ext cx="4033345" cy="2969172"/>
          </a:xfrm>
          <a:prstGeom prst="wedgeRoundRectCallout">
            <a:avLst/>
          </a:prstGeom>
          <a:solidFill>
            <a:srgbClr val="35BC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414B70E-E16C-BEB9-4BC7-09522DABDF9A}"/>
              </a:ext>
            </a:extLst>
          </p:cNvPr>
          <p:cNvSpPr txBox="1"/>
          <p:nvPr/>
        </p:nvSpPr>
        <p:spPr>
          <a:xfrm rot="1140000">
            <a:off x="8197713" y="2435202"/>
            <a:ext cx="33370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Which of the adults in the school can help?</a:t>
            </a:r>
            <a:endParaRPr lang="en-US" dirty="0">
              <a:cs typeface="Calibri"/>
            </a:endParaRPr>
          </a:p>
          <a:p>
            <a:endParaRPr lang="en-US" sz="3600" dirty="0">
              <a:cs typeface="Calibri"/>
            </a:endParaRPr>
          </a:p>
          <a:p>
            <a:r>
              <a:rPr lang="en-US" sz="3600" dirty="0">
                <a:cs typeface="Calibri"/>
              </a:rPr>
              <a:t>Talk to them!</a:t>
            </a:r>
          </a:p>
        </p:txBody>
      </p:sp>
      <p:sp>
        <p:nvSpPr>
          <p:cNvPr id="14" name="Explosion: 14 Points 13">
            <a:extLst>
              <a:ext uri="{FF2B5EF4-FFF2-40B4-BE49-F238E27FC236}">
                <a16:creationId xmlns:a16="http://schemas.microsoft.com/office/drawing/2014/main" id="{002C4783-8B46-FEB7-74BD-7890EFBF1026}"/>
              </a:ext>
            </a:extLst>
          </p:cNvPr>
          <p:cNvSpPr/>
          <p:nvPr/>
        </p:nvSpPr>
        <p:spPr>
          <a:xfrm rot="540000">
            <a:off x="2362390" y="3757496"/>
            <a:ext cx="6897411" cy="3704894"/>
          </a:xfrm>
          <a:prstGeom prst="irregularSeal2">
            <a:avLst/>
          </a:prstGeom>
          <a:solidFill>
            <a:srgbClr val="1641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D5C12B-0679-6C17-31E5-7DA5D6372E78}"/>
              </a:ext>
            </a:extLst>
          </p:cNvPr>
          <p:cNvSpPr txBox="1"/>
          <p:nvPr/>
        </p:nvSpPr>
        <p:spPr>
          <a:xfrm>
            <a:off x="3688180" y="4881200"/>
            <a:ext cx="42435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Calibri"/>
              </a:rPr>
              <a:t>Take some photos </a:t>
            </a:r>
            <a:endParaRPr lang="en-US">
              <a:solidFill>
                <a:schemeClr val="bg1"/>
              </a:solidFill>
            </a:endParaRPr>
          </a:p>
          <a:p>
            <a:r>
              <a:rPr lang="en-US" sz="3600" dirty="0">
                <a:solidFill>
                  <a:schemeClr val="bg1"/>
                </a:solidFill>
                <a:cs typeface="Calibri"/>
              </a:rPr>
              <a:t>of people preventing waste at school!</a:t>
            </a:r>
            <a:endParaRPr lang="en-US" dirty="0">
              <a:solidFill>
                <a:schemeClr val="bg1"/>
              </a:solidFill>
              <a:ea typeface="Calibri" panose="020F0502020204030204"/>
              <a:cs typeface="Calibri"/>
            </a:endParaRPr>
          </a:p>
        </p:txBody>
      </p:sp>
      <p:pic>
        <p:nvPicPr>
          <p:cNvPr id="5" name="Picture 4" descr="A black text on a white background&#10;&#10;Description automatically generated">
            <a:extLst>
              <a:ext uri="{FF2B5EF4-FFF2-40B4-BE49-F238E27FC236}">
                <a16:creationId xmlns:a16="http://schemas.microsoft.com/office/drawing/2014/main" id="{3807CD0E-C049-9538-BEEB-87DC5B98FAA6}"/>
              </a:ext>
            </a:extLst>
          </p:cNvPr>
          <p:cNvPicPr>
            <a:picLocks noChangeAspect="1"/>
          </p:cNvPicPr>
          <p:nvPr/>
        </p:nvPicPr>
        <p:blipFill>
          <a:blip r:embed="rId2"/>
          <a:stretch>
            <a:fillRect/>
          </a:stretch>
        </p:blipFill>
        <p:spPr>
          <a:xfrm>
            <a:off x="8813321" y="209179"/>
            <a:ext cx="3206151" cy="961869"/>
          </a:xfrm>
          <a:prstGeom prst="rect">
            <a:avLst/>
          </a:prstGeom>
        </p:spPr>
      </p:pic>
      <p:sp>
        <p:nvSpPr>
          <p:cNvPr id="3" name="Speech Bubble: Rectangle with Corners Rounded 2">
            <a:extLst>
              <a:ext uri="{FF2B5EF4-FFF2-40B4-BE49-F238E27FC236}">
                <a16:creationId xmlns:a16="http://schemas.microsoft.com/office/drawing/2014/main" id="{D0386F1C-B923-CF82-218B-D9267ED136AE}"/>
              </a:ext>
            </a:extLst>
          </p:cNvPr>
          <p:cNvSpPr/>
          <p:nvPr/>
        </p:nvSpPr>
        <p:spPr>
          <a:xfrm>
            <a:off x="4077463" y="1434963"/>
            <a:ext cx="3744312" cy="2667000"/>
          </a:xfrm>
          <a:prstGeom prst="wedgeRoundRectCallout">
            <a:avLst/>
          </a:prstGeom>
          <a:solidFill>
            <a:srgbClr val="CDCC0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dirty="0">
                <a:ea typeface="Calibri"/>
                <a:cs typeface="Calibri"/>
              </a:rPr>
              <a:t>What could we change in other areas of the school?</a:t>
            </a:r>
            <a:endParaRPr lang="en-GB" sz="3600" dirty="0"/>
          </a:p>
        </p:txBody>
      </p:sp>
    </p:spTree>
    <p:extLst>
      <p:ext uri="{BB962C8B-B14F-4D97-AF65-F5344CB8AC3E}">
        <p14:creationId xmlns:p14="http://schemas.microsoft.com/office/powerpoint/2010/main" val="2303028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5. Consumption &amp; Waste</a:t>
            </a:r>
            <a:br>
              <a:rPr lang="en-US" dirty="0">
                <a:cs typeface="Calibri Light"/>
              </a:rPr>
            </a:br>
            <a:r>
              <a:rPr lang="en-US" b="1" dirty="0">
                <a:cs typeface="Calibri Light"/>
              </a:rPr>
              <a:t>  Individual and Family Actions</a:t>
            </a:r>
            <a:endParaRPr lang="en-US" b="1" dirty="0">
              <a:ea typeface="Calibri Light"/>
              <a:cs typeface="Calibri Light"/>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263105" y="1538078"/>
            <a:ext cx="5310996"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164194"/>
                </a:solidFill>
                <a:cs typeface="Calibri"/>
              </a:rPr>
              <a:t>Did you know?</a:t>
            </a:r>
            <a:endParaRPr lang="en-US" dirty="0">
              <a:solidFill>
                <a:srgbClr val="000000"/>
              </a:solidFill>
              <a:cs typeface="Calibri"/>
            </a:endParaRPr>
          </a:p>
          <a:p>
            <a:pPr marL="0" indent="0">
              <a:buNone/>
            </a:pPr>
            <a:r>
              <a:rPr lang="en-US" sz="5400" dirty="0">
                <a:solidFill>
                  <a:srgbClr val="164194"/>
                </a:solidFill>
                <a:cs typeface="Calibri"/>
              </a:rPr>
              <a:t>Each day the UK produces enough rubbish to fill </a:t>
            </a:r>
            <a:r>
              <a:rPr lang="en-US" sz="5400" dirty="0" err="1">
                <a:solidFill>
                  <a:srgbClr val="164194"/>
                </a:solidFill>
                <a:cs typeface="Calibri"/>
              </a:rPr>
              <a:t>Tragalgar</a:t>
            </a:r>
            <a:r>
              <a:rPr lang="en-US" sz="5400" dirty="0">
                <a:solidFill>
                  <a:srgbClr val="164194"/>
                </a:solidFill>
                <a:cs typeface="Calibri"/>
              </a:rPr>
              <a:t> Square to the height of Nelson's column.  </a:t>
            </a:r>
            <a:endParaRPr lang="en-US" sz="5400" b="1" dirty="0">
              <a:solidFill>
                <a:srgbClr val="164194"/>
              </a:solidFill>
              <a:ea typeface="Calibri" panose="020F0502020204030204"/>
              <a:cs typeface="Calibri"/>
            </a:endParaRPr>
          </a:p>
          <a:p>
            <a:pPr marL="0" indent="0">
              <a:buFont typeface="Arial" panose="020B0604020202020204" pitchFamily="34" charset="0"/>
              <a:buNone/>
            </a:pPr>
            <a:endParaRPr lang="en-US" sz="5400" b="1" dirty="0">
              <a:solidFill>
                <a:srgbClr val="164194"/>
              </a:solidFill>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pic>
        <p:nvPicPr>
          <p:cNvPr id="4" name="Picture 3" descr="A black text on a white background&#10;&#10;Description automatically generated">
            <a:extLst>
              <a:ext uri="{FF2B5EF4-FFF2-40B4-BE49-F238E27FC236}">
                <a16:creationId xmlns:a16="http://schemas.microsoft.com/office/drawing/2014/main" id="{87767987-D24D-DCEF-3815-5273D0683BBF}"/>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7" name="Picture 6" descr="Trafalgar Square on AboutBritain.com">
            <a:extLst>
              <a:ext uri="{FF2B5EF4-FFF2-40B4-BE49-F238E27FC236}">
                <a16:creationId xmlns:a16="http://schemas.microsoft.com/office/drawing/2014/main" id="{0830A263-B304-7945-2587-951C48C17593}"/>
              </a:ext>
            </a:extLst>
          </p:cNvPr>
          <p:cNvPicPr>
            <a:picLocks noChangeAspect="1"/>
          </p:cNvPicPr>
          <p:nvPr/>
        </p:nvPicPr>
        <p:blipFill>
          <a:blip r:embed="rId4"/>
          <a:stretch>
            <a:fillRect/>
          </a:stretch>
        </p:blipFill>
        <p:spPr>
          <a:xfrm>
            <a:off x="5505181" y="1924858"/>
            <a:ext cx="6515639" cy="4273490"/>
          </a:xfrm>
          <a:prstGeom prst="rect">
            <a:avLst/>
          </a:prstGeom>
        </p:spPr>
      </p:pic>
    </p:spTree>
    <p:extLst>
      <p:ext uri="{BB962C8B-B14F-4D97-AF65-F5344CB8AC3E}">
        <p14:creationId xmlns:p14="http://schemas.microsoft.com/office/powerpoint/2010/main" val="372481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5. Consumption &amp; Waste</a:t>
            </a:r>
            <a:br>
              <a:rPr lang="en-US" dirty="0">
                <a:cs typeface="Calibri Light"/>
              </a:rPr>
            </a:br>
            <a:r>
              <a:rPr lang="en-US" b="1" dirty="0">
                <a:cs typeface="Calibri Light"/>
              </a:rPr>
              <a:t>  Individual and Family Actions</a:t>
            </a:r>
            <a:endParaRPr lang="en-US" b="1" dirty="0">
              <a:ea typeface="Calibri Light"/>
              <a:cs typeface="Calibri Light"/>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263105" y="1538078"/>
            <a:ext cx="5310996"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164194"/>
                </a:solidFill>
                <a:cs typeface="Calibri"/>
              </a:rPr>
              <a:t>Did you know?</a:t>
            </a:r>
            <a:endParaRPr lang="en-US" dirty="0">
              <a:solidFill>
                <a:srgbClr val="000000"/>
              </a:solidFill>
              <a:cs typeface="Calibri"/>
            </a:endParaRPr>
          </a:p>
          <a:p>
            <a:pPr marL="0" indent="0">
              <a:buNone/>
            </a:pPr>
            <a:r>
              <a:rPr lang="en-US" sz="5400" dirty="0">
                <a:solidFill>
                  <a:srgbClr val="164194"/>
                </a:solidFill>
                <a:cs typeface="Calibri"/>
              </a:rPr>
              <a:t>Most people in the UK produce more than 1kg of waste </a:t>
            </a:r>
            <a:r>
              <a:rPr lang="en-US" sz="5400" b="1" dirty="0">
                <a:solidFill>
                  <a:srgbClr val="164194"/>
                </a:solidFill>
                <a:cs typeface="Calibri"/>
              </a:rPr>
              <a:t>every</a:t>
            </a:r>
            <a:r>
              <a:rPr lang="en-US" sz="5400" dirty="0">
                <a:solidFill>
                  <a:srgbClr val="164194"/>
                </a:solidFill>
                <a:cs typeface="Calibri"/>
              </a:rPr>
              <a:t> day of the year.</a:t>
            </a:r>
            <a:endParaRPr lang="en-US" sz="5400" dirty="0">
              <a:solidFill>
                <a:srgbClr val="164194"/>
              </a:solidFill>
              <a:ea typeface="Calibri" panose="020F0502020204030204"/>
              <a:cs typeface="Calibri"/>
            </a:endParaRPr>
          </a:p>
          <a:p>
            <a:pPr marL="0" indent="0">
              <a:buFont typeface="Arial" panose="020B0604020202020204" pitchFamily="34" charset="0"/>
              <a:buNone/>
            </a:pPr>
            <a:endParaRPr lang="en-US" dirty="0">
              <a:solidFill>
                <a:srgbClr val="000000"/>
              </a:solidFill>
              <a:ea typeface="Calibri" panose="020F0502020204030204"/>
              <a:cs typeface="Calibri"/>
            </a:endParaRPr>
          </a:p>
          <a:p>
            <a:pPr marL="0" indent="0">
              <a:buFont typeface="Arial" panose="020B0604020202020204" pitchFamily="34" charset="0"/>
              <a:buNone/>
            </a:pPr>
            <a:endParaRPr lang="en-US" dirty="0">
              <a:cs typeface="Calibri"/>
            </a:endParaRPr>
          </a:p>
        </p:txBody>
      </p:sp>
      <p:pic>
        <p:nvPicPr>
          <p:cNvPr id="4" name="Picture 3" descr="A black text on a white background&#10;&#10;Description automatically generated">
            <a:extLst>
              <a:ext uri="{FF2B5EF4-FFF2-40B4-BE49-F238E27FC236}">
                <a16:creationId xmlns:a16="http://schemas.microsoft.com/office/drawing/2014/main" id="{87767987-D24D-DCEF-3815-5273D0683BBF}"/>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5" name="Picture 4" descr="Sugar 1kg . Sugar 1kg . Universal Site ...">
            <a:extLst>
              <a:ext uri="{FF2B5EF4-FFF2-40B4-BE49-F238E27FC236}">
                <a16:creationId xmlns:a16="http://schemas.microsoft.com/office/drawing/2014/main" id="{957D1E43-EEA3-8F48-5E68-8B909C4AD74F}"/>
              </a:ext>
            </a:extLst>
          </p:cNvPr>
          <p:cNvPicPr>
            <a:picLocks noChangeAspect="1"/>
          </p:cNvPicPr>
          <p:nvPr/>
        </p:nvPicPr>
        <p:blipFill>
          <a:blip r:embed="rId4"/>
          <a:stretch>
            <a:fillRect/>
          </a:stretch>
        </p:blipFill>
        <p:spPr>
          <a:xfrm>
            <a:off x="5856012" y="2525574"/>
            <a:ext cx="2881933" cy="3902351"/>
          </a:xfrm>
          <a:prstGeom prst="rect">
            <a:avLst/>
          </a:prstGeom>
        </p:spPr>
      </p:pic>
      <p:sp>
        <p:nvSpPr>
          <p:cNvPr id="8" name="TextBox 7">
            <a:extLst>
              <a:ext uri="{FF2B5EF4-FFF2-40B4-BE49-F238E27FC236}">
                <a16:creationId xmlns:a16="http://schemas.microsoft.com/office/drawing/2014/main" id="{B62749B3-78C7-A068-87F0-F067F8378FCD}"/>
              </a:ext>
            </a:extLst>
          </p:cNvPr>
          <p:cNvSpPr txBox="1"/>
          <p:nvPr/>
        </p:nvSpPr>
        <p:spPr>
          <a:xfrm>
            <a:off x="8816730" y="4671179"/>
            <a:ext cx="29428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That the same weight as a big bag of sugar.</a:t>
            </a:r>
            <a:endParaRPr lang="en-US" sz="3600" dirty="0"/>
          </a:p>
        </p:txBody>
      </p:sp>
    </p:spTree>
    <p:extLst>
      <p:ext uri="{BB962C8B-B14F-4D97-AF65-F5344CB8AC3E}">
        <p14:creationId xmlns:p14="http://schemas.microsoft.com/office/powerpoint/2010/main" val="141665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normAutofit fontScale="90000"/>
          </a:bodyPr>
          <a:lstStyle/>
          <a:p>
            <a:r>
              <a:rPr lang="en-US" dirty="0">
                <a:cs typeface="Calibri Light"/>
              </a:rPr>
              <a:t>  </a:t>
            </a:r>
            <a:r>
              <a:rPr lang="en-US" sz="3600" dirty="0">
                <a:cs typeface="Calibri Light"/>
              </a:rPr>
              <a:t>4. Consumption &amp; Waste</a:t>
            </a:r>
            <a:br>
              <a:rPr lang="en-US" sz="3600" dirty="0">
                <a:cs typeface="Calibri Light"/>
              </a:rPr>
            </a:br>
            <a:r>
              <a:rPr lang="en-US" sz="3600" b="1" dirty="0">
                <a:cs typeface="Calibri Light"/>
              </a:rPr>
              <a:t>   Individual and Family Actions</a:t>
            </a:r>
            <a:br>
              <a:rPr lang="en-US" sz="3600" b="1" dirty="0">
                <a:cs typeface="Calibri Light"/>
              </a:rPr>
            </a:br>
            <a:endParaRPr lang="en-US" sz="3600" b="1" dirty="0">
              <a:cs typeface="Calibri Light"/>
            </a:endParaRPr>
          </a:p>
        </p:txBody>
      </p:sp>
      <p:pic>
        <p:nvPicPr>
          <p:cNvPr id="40" name="Picture 39" descr="A black text on a white background&#10;&#10;Description automatically generated">
            <a:extLst>
              <a:ext uri="{FF2B5EF4-FFF2-40B4-BE49-F238E27FC236}">
                <a16:creationId xmlns:a16="http://schemas.microsoft.com/office/drawing/2014/main" id="{6294DF07-96CF-9E5C-BE78-26C6A7B54C5F}"/>
              </a:ext>
            </a:extLst>
          </p:cNvPr>
          <p:cNvPicPr>
            <a:picLocks noChangeAspect="1"/>
          </p:cNvPicPr>
          <p:nvPr/>
        </p:nvPicPr>
        <p:blipFill>
          <a:blip r:embed="rId3"/>
          <a:stretch>
            <a:fillRect/>
          </a:stretch>
        </p:blipFill>
        <p:spPr>
          <a:xfrm>
            <a:off x="8451564" y="193785"/>
            <a:ext cx="3206151" cy="961869"/>
          </a:xfrm>
          <a:prstGeom prst="rect">
            <a:avLst/>
          </a:prstGeom>
        </p:spPr>
      </p:pic>
      <p:sp>
        <p:nvSpPr>
          <p:cNvPr id="3" name="TextBox 2">
            <a:extLst>
              <a:ext uri="{FF2B5EF4-FFF2-40B4-BE49-F238E27FC236}">
                <a16:creationId xmlns:a16="http://schemas.microsoft.com/office/drawing/2014/main" id="{7F7AEAD4-5D30-3730-0DF7-4730CC571BC0}"/>
              </a:ext>
            </a:extLst>
          </p:cNvPr>
          <p:cNvSpPr txBox="1"/>
          <p:nvPr/>
        </p:nvSpPr>
        <p:spPr>
          <a:xfrm>
            <a:off x="6737371" y="1453703"/>
            <a:ext cx="545717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164194"/>
                </a:solidFill>
                <a:ea typeface="Calibri"/>
                <a:cs typeface="Calibri"/>
              </a:rPr>
              <a:t>Where do you see </a:t>
            </a:r>
            <a:r>
              <a:rPr lang="en-US" sz="4400" b="1" dirty="0">
                <a:solidFill>
                  <a:srgbClr val="164194"/>
                </a:solidFill>
                <a:ea typeface="Calibri"/>
                <a:cs typeface="Calibri"/>
              </a:rPr>
              <a:t>over-consumption</a:t>
            </a:r>
            <a:r>
              <a:rPr lang="en-US" sz="4400" dirty="0">
                <a:solidFill>
                  <a:srgbClr val="164194"/>
                </a:solidFill>
                <a:ea typeface="Calibri"/>
                <a:cs typeface="Calibri"/>
              </a:rPr>
              <a:t> </a:t>
            </a:r>
            <a:endParaRPr lang="en-US">
              <a:solidFill>
                <a:srgbClr val="164194"/>
              </a:solidFill>
              <a:ea typeface="Calibri"/>
              <a:cs typeface="Calibri"/>
            </a:endParaRPr>
          </a:p>
          <a:p>
            <a:r>
              <a:rPr lang="en-US" sz="4400" dirty="0">
                <a:solidFill>
                  <a:srgbClr val="164194"/>
                </a:solidFill>
                <a:ea typeface="Calibri"/>
                <a:cs typeface="Calibri"/>
              </a:rPr>
              <a:t>or </a:t>
            </a:r>
            <a:r>
              <a:rPr lang="en-US" sz="4400" b="1" dirty="0">
                <a:solidFill>
                  <a:srgbClr val="164194"/>
                </a:solidFill>
                <a:ea typeface="Calibri"/>
                <a:cs typeface="Calibri"/>
              </a:rPr>
              <a:t>waste at home?</a:t>
            </a:r>
            <a:endParaRPr lang="en-US" sz="4400" dirty="0">
              <a:solidFill>
                <a:srgbClr val="164194"/>
              </a:solidFill>
              <a:ea typeface="Calibri"/>
              <a:cs typeface="Calibri"/>
            </a:endParaRPr>
          </a:p>
          <a:p>
            <a:endParaRPr lang="en-US" sz="4400" dirty="0">
              <a:solidFill>
                <a:srgbClr val="164194"/>
              </a:solidFill>
              <a:ea typeface="Calibri"/>
              <a:cs typeface="Calibri"/>
            </a:endParaRPr>
          </a:p>
          <a:p>
            <a:pPr marL="285750" indent="-285750">
              <a:buFont typeface="Arial"/>
              <a:buChar char="•"/>
            </a:pPr>
            <a:endParaRPr lang="en-US" sz="4400" dirty="0">
              <a:solidFill>
                <a:srgbClr val="164194"/>
              </a:solidFill>
              <a:ea typeface="Calibri"/>
              <a:cs typeface="Calibri"/>
            </a:endParaRPr>
          </a:p>
        </p:txBody>
      </p:sp>
      <p:pic>
        <p:nvPicPr>
          <p:cNvPr id="5" name="Picture 4" descr="Weekly bin collections are a basic ...">
            <a:extLst>
              <a:ext uri="{FF2B5EF4-FFF2-40B4-BE49-F238E27FC236}">
                <a16:creationId xmlns:a16="http://schemas.microsoft.com/office/drawing/2014/main" id="{8967C7A2-B83E-E5A5-5367-6AF695B15C10}"/>
              </a:ext>
            </a:extLst>
          </p:cNvPr>
          <p:cNvPicPr>
            <a:picLocks noChangeAspect="1"/>
          </p:cNvPicPr>
          <p:nvPr/>
        </p:nvPicPr>
        <p:blipFill>
          <a:blip r:embed="rId4"/>
          <a:stretch>
            <a:fillRect/>
          </a:stretch>
        </p:blipFill>
        <p:spPr>
          <a:xfrm>
            <a:off x="-671512" y="1607033"/>
            <a:ext cx="7024894" cy="5201064"/>
          </a:xfrm>
          <a:prstGeom prst="rect">
            <a:avLst/>
          </a:prstGeom>
        </p:spPr>
      </p:pic>
    </p:spTree>
    <p:extLst>
      <p:ext uri="{BB962C8B-B14F-4D97-AF65-F5344CB8AC3E}">
        <p14:creationId xmlns:p14="http://schemas.microsoft.com/office/powerpoint/2010/main" val="103224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normAutofit/>
          </a:bodyPr>
          <a:lstStyle/>
          <a:p>
            <a:r>
              <a:rPr lang="en-US" dirty="0">
                <a:cs typeface="Calibri Light"/>
              </a:rPr>
              <a:t>  </a:t>
            </a:r>
            <a:br>
              <a:rPr lang="en-US" dirty="0">
                <a:cs typeface="Calibri Light"/>
              </a:rPr>
            </a:br>
            <a:r>
              <a:rPr lang="en-US" sz="3600" b="1" dirty="0">
                <a:cs typeface="Calibri Light"/>
              </a:rPr>
              <a:t>   5. Individual and Family Actions</a:t>
            </a:r>
            <a:endParaRPr lang="en-US" sz="3600" dirty="0">
              <a:ea typeface="Calibri Light"/>
              <a:cs typeface="Calibri Light"/>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390317" y="1488758"/>
            <a:ext cx="11765156" cy="16611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cs typeface="Calibri"/>
              </a:rPr>
              <a:t>How can you and your family reduce </a:t>
            </a:r>
            <a:r>
              <a:rPr lang="en-US" sz="4000" b="1" dirty="0">
                <a:cs typeface="Calibri"/>
              </a:rPr>
              <a:t>consumption</a:t>
            </a:r>
            <a:r>
              <a:rPr lang="en-US" sz="4000" dirty="0">
                <a:cs typeface="Calibri"/>
              </a:rPr>
              <a:t> and </a:t>
            </a:r>
            <a:r>
              <a:rPr lang="en-US" sz="4000" b="1" dirty="0">
                <a:cs typeface="Calibri"/>
              </a:rPr>
              <a:t>waste</a:t>
            </a:r>
            <a:r>
              <a:rPr lang="en-US" sz="4000" dirty="0">
                <a:cs typeface="Calibri"/>
              </a:rPr>
              <a:t> at home.</a:t>
            </a:r>
            <a:endParaRPr lang="en-US" sz="4000" dirty="0"/>
          </a:p>
          <a:p>
            <a:pPr marL="0" indent="0">
              <a:buFont typeface="Arial" panose="020B0604020202020204" pitchFamily="34" charset="0"/>
              <a:buNone/>
            </a:pPr>
            <a:endParaRPr lang="en-US" sz="5400" b="1" dirty="0">
              <a:solidFill>
                <a:srgbClr val="164194"/>
              </a:solidFill>
              <a:ea typeface="Calibri"/>
              <a:cs typeface="Calibri"/>
            </a:endParaRPr>
          </a:p>
          <a:p>
            <a:pPr marL="0" indent="0">
              <a:buFont typeface="Arial" panose="020B0604020202020204" pitchFamily="34" charset="0"/>
              <a:buNone/>
            </a:pPr>
            <a:endParaRPr lang="en-US" dirty="0">
              <a:cs typeface="Calibri"/>
            </a:endParaRPr>
          </a:p>
          <a:p>
            <a:pPr marL="0" indent="0">
              <a:buNone/>
            </a:pPr>
            <a:endParaRPr lang="en-US" dirty="0">
              <a:ea typeface="Calibri" panose="020F0502020204030204"/>
              <a:cs typeface="Calibri"/>
            </a:endParaRPr>
          </a:p>
        </p:txBody>
      </p:sp>
      <p:pic>
        <p:nvPicPr>
          <p:cNvPr id="5" name="Picture 4" descr="A black text on a white background&#10;&#10;Description automatically generated">
            <a:extLst>
              <a:ext uri="{FF2B5EF4-FFF2-40B4-BE49-F238E27FC236}">
                <a16:creationId xmlns:a16="http://schemas.microsoft.com/office/drawing/2014/main" id="{D5B57850-50C4-9DD1-392B-67C062C81F98}"/>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31" name="Picture 30" descr="A black text on a white background&#10;&#10;Description automatically generated">
            <a:extLst>
              <a:ext uri="{FF2B5EF4-FFF2-40B4-BE49-F238E27FC236}">
                <a16:creationId xmlns:a16="http://schemas.microsoft.com/office/drawing/2014/main" id="{5FF859F7-E182-04A8-BC8B-3884FAB7D23F}"/>
              </a:ext>
            </a:extLst>
          </p:cNvPr>
          <p:cNvPicPr>
            <a:picLocks noChangeAspect="1"/>
          </p:cNvPicPr>
          <p:nvPr/>
        </p:nvPicPr>
        <p:blipFill>
          <a:blip r:embed="rId3"/>
          <a:stretch>
            <a:fillRect/>
          </a:stretch>
        </p:blipFill>
        <p:spPr>
          <a:xfrm>
            <a:off x="8451564" y="193785"/>
            <a:ext cx="3206151" cy="961869"/>
          </a:xfrm>
          <a:prstGeom prst="rect">
            <a:avLst/>
          </a:prstGeom>
        </p:spPr>
      </p:pic>
      <p:sp>
        <p:nvSpPr>
          <p:cNvPr id="4" name="Google Shape;314;p15">
            <a:extLst>
              <a:ext uri="{FF2B5EF4-FFF2-40B4-BE49-F238E27FC236}">
                <a16:creationId xmlns:a16="http://schemas.microsoft.com/office/drawing/2014/main" id="{FD8B7A8B-51EC-5380-FD16-FC58C451702D}"/>
              </a:ext>
            </a:extLst>
          </p:cNvPr>
          <p:cNvSpPr txBox="1">
            <a:spLocks/>
          </p:cNvSpPr>
          <p:nvPr/>
        </p:nvSpPr>
        <p:spPr>
          <a:xfrm>
            <a:off x="392987" y="2955131"/>
            <a:ext cx="10515600" cy="3579693"/>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4000"/>
              <a:buFont typeface="Arial" panose="020B0604020202020204" pitchFamily="34" charset="0"/>
              <a:buNone/>
            </a:pPr>
            <a:r>
              <a:rPr lang="en-US" sz="4000" dirty="0">
                <a:ea typeface="Calibri"/>
                <a:cs typeface="Calibri"/>
              </a:rPr>
              <a:t>Think 'The 7 Rs'</a:t>
            </a:r>
            <a:endParaRPr lang="en-US" sz="4000" dirty="0"/>
          </a:p>
        </p:txBody>
      </p:sp>
      <p:grpSp>
        <p:nvGrpSpPr>
          <p:cNvPr id="45" name="Google Shape;315;p15">
            <a:extLst>
              <a:ext uri="{FF2B5EF4-FFF2-40B4-BE49-F238E27FC236}">
                <a16:creationId xmlns:a16="http://schemas.microsoft.com/office/drawing/2014/main" id="{081B7360-63B9-BDF8-ADEA-3FB12EEEEFDD}"/>
              </a:ext>
            </a:extLst>
          </p:cNvPr>
          <p:cNvGrpSpPr/>
          <p:nvPr/>
        </p:nvGrpSpPr>
        <p:grpSpPr>
          <a:xfrm>
            <a:off x="700988" y="3741330"/>
            <a:ext cx="10759565" cy="1494627"/>
            <a:chOff x="408061" y="1772236"/>
            <a:chExt cx="10759565" cy="1494627"/>
          </a:xfrm>
        </p:grpSpPr>
        <p:sp>
          <p:nvSpPr>
            <p:cNvPr id="14" name="Google Shape;316;p15">
              <a:extLst>
                <a:ext uri="{FF2B5EF4-FFF2-40B4-BE49-F238E27FC236}">
                  <a16:creationId xmlns:a16="http://schemas.microsoft.com/office/drawing/2014/main" id="{CBCE5F8D-51FF-4FCA-087D-3002CD792902}"/>
                </a:ext>
              </a:extLst>
            </p:cNvPr>
            <p:cNvSpPr/>
            <p:nvPr/>
          </p:nvSpPr>
          <p:spPr>
            <a:xfrm>
              <a:off x="9672710" y="1772404"/>
              <a:ext cx="1494916" cy="149445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7;p15">
              <a:extLst>
                <a:ext uri="{FF2B5EF4-FFF2-40B4-BE49-F238E27FC236}">
                  <a16:creationId xmlns:a16="http://schemas.microsoft.com/office/drawing/2014/main" id="{7B9A3A73-0781-B374-3923-ED73F04CDD0F}"/>
                </a:ext>
              </a:extLst>
            </p:cNvPr>
            <p:cNvSpPr/>
            <p:nvPr/>
          </p:nvSpPr>
          <p:spPr>
            <a:xfrm>
              <a:off x="9723498" y="1822228"/>
              <a:ext cx="1394446" cy="139481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8;p15">
              <a:extLst>
                <a:ext uri="{FF2B5EF4-FFF2-40B4-BE49-F238E27FC236}">
                  <a16:creationId xmlns:a16="http://schemas.microsoft.com/office/drawing/2014/main" id="{654D2B85-EEDC-DA3A-4C22-108130E23F48}"/>
                </a:ext>
              </a:extLst>
            </p:cNvPr>
            <p:cNvSpPr txBox="1"/>
            <p:nvPr/>
          </p:nvSpPr>
          <p:spPr>
            <a:xfrm>
              <a:off x="9922231"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7.RECOVER</a:t>
              </a:r>
              <a:endParaRPr sz="1300">
                <a:solidFill>
                  <a:schemeClr val="lt1"/>
                </a:solidFill>
                <a:latin typeface="Calibri"/>
                <a:ea typeface="Calibri"/>
                <a:cs typeface="Calibri"/>
                <a:sym typeface="Calibri"/>
              </a:endParaRPr>
            </a:p>
          </p:txBody>
        </p:sp>
        <p:sp>
          <p:nvSpPr>
            <p:cNvPr id="20" name="Google Shape;319;p15">
              <a:extLst>
                <a:ext uri="{FF2B5EF4-FFF2-40B4-BE49-F238E27FC236}">
                  <a16:creationId xmlns:a16="http://schemas.microsoft.com/office/drawing/2014/main" id="{8810C90F-193C-5727-81D0-89EC76CCB8BD}"/>
                </a:ext>
              </a:extLst>
            </p:cNvPr>
            <p:cNvSpPr/>
            <p:nvPr/>
          </p:nvSpPr>
          <p:spPr>
            <a:xfrm rot="2700000">
              <a:off x="8128854" y="1772236"/>
              <a:ext cx="1494532" cy="1494532"/>
            </a:xfrm>
            <a:prstGeom prst="teardrop">
              <a:avLst>
                <a:gd name="adj" fmla="val 1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p15">
              <a:extLst>
                <a:ext uri="{FF2B5EF4-FFF2-40B4-BE49-F238E27FC236}">
                  <a16:creationId xmlns:a16="http://schemas.microsoft.com/office/drawing/2014/main" id="{986286C4-E1FA-6265-DD3B-5DB7CFC4FA3A}"/>
                </a:ext>
              </a:extLst>
            </p:cNvPr>
            <p:cNvSpPr/>
            <p:nvPr/>
          </p:nvSpPr>
          <p:spPr>
            <a:xfrm>
              <a:off x="8178897" y="1822228"/>
              <a:ext cx="1394446" cy="139481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1;p15">
              <a:extLst>
                <a:ext uri="{FF2B5EF4-FFF2-40B4-BE49-F238E27FC236}">
                  <a16:creationId xmlns:a16="http://schemas.microsoft.com/office/drawing/2014/main" id="{45B333E4-8556-620A-120F-0AE9AC232C15}"/>
                </a:ext>
              </a:extLst>
            </p:cNvPr>
            <p:cNvSpPr txBox="1"/>
            <p:nvPr/>
          </p:nvSpPr>
          <p:spPr>
            <a:xfrm>
              <a:off x="8377631"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6.RECYCLE</a:t>
              </a:r>
              <a:endParaRPr sz="1300">
                <a:solidFill>
                  <a:schemeClr val="lt1"/>
                </a:solidFill>
                <a:latin typeface="Calibri"/>
                <a:ea typeface="Calibri"/>
                <a:cs typeface="Calibri"/>
                <a:sym typeface="Calibri"/>
              </a:endParaRPr>
            </a:p>
          </p:txBody>
        </p:sp>
        <p:sp>
          <p:nvSpPr>
            <p:cNvPr id="26" name="Google Shape;322;p15">
              <a:extLst>
                <a:ext uri="{FF2B5EF4-FFF2-40B4-BE49-F238E27FC236}">
                  <a16:creationId xmlns:a16="http://schemas.microsoft.com/office/drawing/2014/main" id="{C8C976BF-D05B-67B7-1E70-CB94B658BB7C}"/>
                </a:ext>
              </a:extLst>
            </p:cNvPr>
            <p:cNvSpPr/>
            <p:nvPr/>
          </p:nvSpPr>
          <p:spPr>
            <a:xfrm rot="2700000">
              <a:off x="6585358" y="1772236"/>
              <a:ext cx="1494532" cy="1494532"/>
            </a:xfrm>
            <a:prstGeom prst="teardrop">
              <a:avLst>
                <a:gd name="adj" fmla="val 10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15">
              <a:extLst>
                <a:ext uri="{FF2B5EF4-FFF2-40B4-BE49-F238E27FC236}">
                  <a16:creationId xmlns:a16="http://schemas.microsoft.com/office/drawing/2014/main" id="{F918EB93-007D-E96D-A5EF-6DF53E2EBFAD}"/>
                </a:ext>
              </a:extLst>
            </p:cNvPr>
            <p:cNvSpPr/>
            <p:nvPr/>
          </p:nvSpPr>
          <p:spPr>
            <a:xfrm>
              <a:off x="6634297" y="1822228"/>
              <a:ext cx="1394446" cy="139481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4;p15">
              <a:extLst>
                <a:ext uri="{FF2B5EF4-FFF2-40B4-BE49-F238E27FC236}">
                  <a16:creationId xmlns:a16="http://schemas.microsoft.com/office/drawing/2014/main" id="{E96DD9B9-413C-C1C2-03E8-E9F76B4C264F}"/>
                </a:ext>
              </a:extLst>
            </p:cNvPr>
            <p:cNvSpPr txBox="1"/>
            <p:nvPr/>
          </p:nvSpPr>
          <p:spPr>
            <a:xfrm>
              <a:off x="6834135"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5.REPURPOSE</a:t>
              </a:r>
              <a:endParaRPr sz="1300">
                <a:solidFill>
                  <a:schemeClr val="lt1"/>
                </a:solidFill>
                <a:latin typeface="Calibri"/>
                <a:ea typeface="Calibri"/>
                <a:cs typeface="Calibri"/>
                <a:sym typeface="Calibri"/>
              </a:endParaRPr>
            </a:p>
          </p:txBody>
        </p:sp>
        <p:sp>
          <p:nvSpPr>
            <p:cNvPr id="32" name="Google Shape;325;p15">
              <a:extLst>
                <a:ext uri="{FF2B5EF4-FFF2-40B4-BE49-F238E27FC236}">
                  <a16:creationId xmlns:a16="http://schemas.microsoft.com/office/drawing/2014/main" id="{74490C28-D83E-C104-D51D-33EEAA89CE5C}"/>
                </a:ext>
              </a:extLst>
            </p:cNvPr>
            <p:cNvSpPr/>
            <p:nvPr/>
          </p:nvSpPr>
          <p:spPr>
            <a:xfrm rot="2700000">
              <a:off x="5040758" y="1772236"/>
              <a:ext cx="1494532" cy="1494532"/>
            </a:xfrm>
            <a:prstGeom prst="teardrop">
              <a:avLst>
                <a:gd name="adj" fmla="val 10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6;p15">
              <a:extLst>
                <a:ext uri="{FF2B5EF4-FFF2-40B4-BE49-F238E27FC236}">
                  <a16:creationId xmlns:a16="http://schemas.microsoft.com/office/drawing/2014/main" id="{0DC37CCB-720F-31E4-9FE4-B16AA717F1DF}"/>
                </a:ext>
              </a:extLst>
            </p:cNvPr>
            <p:cNvSpPr/>
            <p:nvPr/>
          </p:nvSpPr>
          <p:spPr>
            <a:xfrm>
              <a:off x="5090801" y="1822228"/>
              <a:ext cx="1394446" cy="139481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7;p15">
              <a:extLst>
                <a:ext uri="{FF2B5EF4-FFF2-40B4-BE49-F238E27FC236}">
                  <a16:creationId xmlns:a16="http://schemas.microsoft.com/office/drawing/2014/main" id="{15AD1A56-D271-4CC7-48CA-B715623CD0A0}"/>
                </a:ext>
              </a:extLst>
            </p:cNvPr>
            <p:cNvSpPr txBox="1"/>
            <p:nvPr/>
          </p:nvSpPr>
          <p:spPr>
            <a:xfrm>
              <a:off x="5289534"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4.REPAIR </a:t>
              </a:r>
              <a:endParaRPr sz="1300">
                <a:solidFill>
                  <a:schemeClr val="lt1"/>
                </a:solidFill>
                <a:latin typeface="Calibri"/>
                <a:ea typeface="Calibri"/>
                <a:cs typeface="Calibri"/>
                <a:sym typeface="Calibri"/>
              </a:endParaRPr>
            </a:p>
          </p:txBody>
        </p:sp>
        <p:sp>
          <p:nvSpPr>
            <p:cNvPr id="36" name="Google Shape;328;p15">
              <a:extLst>
                <a:ext uri="{FF2B5EF4-FFF2-40B4-BE49-F238E27FC236}">
                  <a16:creationId xmlns:a16="http://schemas.microsoft.com/office/drawing/2014/main" id="{368A7B0E-2091-B16A-749D-072DC6B9B9BF}"/>
                </a:ext>
              </a:extLst>
            </p:cNvPr>
            <p:cNvSpPr/>
            <p:nvPr/>
          </p:nvSpPr>
          <p:spPr>
            <a:xfrm rot="2700000">
              <a:off x="3496157" y="1772236"/>
              <a:ext cx="1494532" cy="1494532"/>
            </a:xfrm>
            <a:prstGeom prst="teardrop">
              <a:avLst>
                <a:gd name="adj" fmla="val 10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9;p15">
              <a:extLst>
                <a:ext uri="{FF2B5EF4-FFF2-40B4-BE49-F238E27FC236}">
                  <a16:creationId xmlns:a16="http://schemas.microsoft.com/office/drawing/2014/main" id="{BD72C850-C9D2-8AA0-AA8F-9A6369556440}"/>
                </a:ext>
              </a:extLst>
            </p:cNvPr>
            <p:cNvSpPr/>
            <p:nvPr/>
          </p:nvSpPr>
          <p:spPr>
            <a:xfrm>
              <a:off x="3546201" y="1822228"/>
              <a:ext cx="1394446" cy="1394810"/>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0;p15">
              <a:extLst>
                <a:ext uri="{FF2B5EF4-FFF2-40B4-BE49-F238E27FC236}">
                  <a16:creationId xmlns:a16="http://schemas.microsoft.com/office/drawing/2014/main" id="{7C276BAF-C4A0-2B2C-144F-EC8919D67585}"/>
                </a:ext>
              </a:extLst>
            </p:cNvPr>
            <p:cNvSpPr txBox="1"/>
            <p:nvPr/>
          </p:nvSpPr>
          <p:spPr>
            <a:xfrm>
              <a:off x="3744934"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3.REUSE </a:t>
              </a:r>
              <a:endParaRPr sz="1300">
                <a:solidFill>
                  <a:schemeClr val="lt1"/>
                </a:solidFill>
                <a:latin typeface="Calibri"/>
                <a:ea typeface="Calibri"/>
                <a:cs typeface="Calibri"/>
                <a:sym typeface="Calibri"/>
              </a:endParaRPr>
            </a:p>
          </p:txBody>
        </p:sp>
        <p:sp>
          <p:nvSpPr>
            <p:cNvPr id="39" name="Google Shape;331;p15">
              <a:extLst>
                <a:ext uri="{FF2B5EF4-FFF2-40B4-BE49-F238E27FC236}">
                  <a16:creationId xmlns:a16="http://schemas.microsoft.com/office/drawing/2014/main" id="{3F1890C8-47B5-7373-1023-9F02757F315C}"/>
                </a:ext>
              </a:extLst>
            </p:cNvPr>
            <p:cNvSpPr/>
            <p:nvPr/>
          </p:nvSpPr>
          <p:spPr>
            <a:xfrm rot="2700000">
              <a:off x="1952661" y="1772236"/>
              <a:ext cx="1494532" cy="1494532"/>
            </a:xfrm>
            <a:prstGeom prst="teardrop">
              <a:avLst>
                <a:gd name="adj" fmla="val 10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2;p15">
              <a:extLst>
                <a:ext uri="{FF2B5EF4-FFF2-40B4-BE49-F238E27FC236}">
                  <a16:creationId xmlns:a16="http://schemas.microsoft.com/office/drawing/2014/main" id="{6058D770-E73C-E56C-F999-0353FDE54C42}"/>
                </a:ext>
              </a:extLst>
            </p:cNvPr>
            <p:cNvSpPr/>
            <p:nvPr/>
          </p:nvSpPr>
          <p:spPr>
            <a:xfrm>
              <a:off x="2001600" y="1822228"/>
              <a:ext cx="1394446" cy="139481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3;p15">
              <a:extLst>
                <a:ext uri="{FF2B5EF4-FFF2-40B4-BE49-F238E27FC236}">
                  <a16:creationId xmlns:a16="http://schemas.microsoft.com/office/drawing/2014/main" id="{BD8648B2-027C-799A-4D56-EE2DF38D0C06}"/>
                </a:ext>
              </a:extLst>
            </p:cNvPr>
            <p:cNvSpPr txBox="1"/>
            <p:nvPr/>
          </p:nvSpPr>
          <p:spPr>
            <a:xfrm>
              <a:off x="2201438"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2.REDUCE      </a:t>
              </a:r>
              <a:endParaRPr sz="1300">
                <a:solidFill>
                  <a:schemeClr val="lt1"/>
                </a:solidFill>
                <a:latin typeface="Calibri"/>
                <a:ea typeface="Calibri"/>
                <a:cs typeface="Calibri"/>
                <a:sym typeface="Calibri"/>
              </a:endParaRPr>
            </a:p>
          </p:txBody>
        </p:sp>
        <p:sp>
          <p:nvSpPr>
            <p:cNvPr id="42" name="Google Shape;334;p15">
              <a:extLst>
                <a:ext uri="{FF2B5EF4-FFF2-40B4-BE49-F238E27FC236}">
                  <a16:creationId xmlns:a16="http://schemas.microsoft.com/office/drawing/2014/main" id="{9BDAF3DD-ADDD-3FD5-A581-63347DC4AD84}"/>
                </a:ext>
              </a:extLst>
            </p:cNvPr>
            <p:cNvSpPr/>
            <p:nvPr/>
          </p:nvSpPr>
          <p:spPr>
            <a:xfrm rot="2700000">
              <a:off x="408061" y="1772236"/>
              <a:ext cx="1494532" cy="1494532"/>
            </a:xfrm>
            <a:prstGeom prst="teardrop">
              <a:avLst>
                <a:gd name="adj" fmla="val 10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5;p15">
              <a:extLst>
                <a:ext uri="{FF2B5EF4-FFF2-40B4-BE49-F238E27FC236}">
                  <a16:creationId xmlns:a16="http://schemas.microsoft.com/office/drawing/2014/main" id="{ECC4BE84-C6E4-3C2A-F62E-16394B4D237B}"/>
                </a:ext>
              </a:extLst>
            </p:cNvPr>
            <p:cNvSpPr/>
            <p:nvPr/>
          </p:nvSpPr>
          <p:spPr>
            <a:xfrm>
              <a:off x="458104" y="1822228"/>
              <a:ext cx="1394446" cy="139481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6;p15">
              <a:extLst>
                <a:ext uri="{FF2B5EF4-FFF2-40B4-BE49-F238E27FC236}">
                  <a16:creationId xmlns:a16="http://schemas.microsoft.com/office/drawing/2014/main" id="{473D43D0-D9EB-2A08-29F0-EC41F234797C}"/>
                </a:ext>
              </a:extLst>
            </p:cNvPr>
            <p:cNvSpPr txBox="1"/>
            <p:nvPr/>
          </p:nvSpPr>
          <p:spPr>
            <a:xfrm>
              <a:off x="656838" y="2021524"/>
              <a:ext cx="995875" cy="99621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1.REFUSE</a:t>
              </a:r>
              <a:endParaRPr sz="1300">
                <a:solidFill>
                  <a:schemeClr val="lt1"/>
                </a:solidFill>
                <a:latin typeface="Calibri"/>
                <a:ea typeface="Calibri"/>
                <a:cs typeface="Calibri"/>
                <a:sym typeface="Calibri"/>
              </a:endParaRPr>
            </a:p>
          </p:txBody>
        </p:sp>
      </p:grpSp>
      <p:pic>
        <p:nvPicPr>
          <p:cNvPr id="7" name="Picture 6" descr="We don't do party bags.... - CatsKidsChaos">
            <a:extLst>
              <a:ext uri="{FF2B5EF4-FFF2-40B4-BE49-F238E27FC236}">
                <a16:creationId xmlns:a16="http://schemas.microsoft.com/office/drawing/2014/main" id="{522D57F4-B54F-1C8F-E7A6-808024A7A73D}"/>
              </a:ext>
            </a:extLst>
          </p:cNvPr>
          <p:cNvPicPr>
            <a:picLocks noChangeAspect="1"/>
          </p:cNvPicPr>
          <p:nvPr/>
        </p:nvPicPr>
        <p:blipFill>
          <a:blip r:embed="rId4"/>
          <a:stretch>
            <a:fillRect/>
          </a:stretch>
        </p:blipFill>
        <p:spPr>
          <a:xfrm>
            <a:off x="512712" y="5329616"/>
            <a:ext cx="1573962" cy="1564437"/>
          </a:xfrm>
          <a:prstGeom prst="rect">
            <a:avLst/>
          </a:prstGeom>
        </p:spPr>
      </p:pic>
      <p:pic>
        <p:nvPicPr>
          <p:cNvPr id="9" name="Picture 8" descr="A person and child working on a toy&#10;&#10;Description automatically generated">
            <a:extLst>
              <a:ext uri="{FF2B5EF4-FFF2-40B4-BE49-F238E27FC236}">
                <a16:creationId xmlns:a16="http://schemas.microsoft.com/office/drawing/2014/main" id="{65EBF1CF-45A3-309A-25E7-792F10C5DE8C}"/>
              </a:ext>
            </a:extLst>
          </p:cNvPr>
          <p:cNvPicPr>
            <a:picLocks noChangeAspect="1"/>
          </p:cNvPicPr>
          <p:nvPr/>
        </p:nvPicPr>
        <p:blipFill>
          <a:blip r:embed="rId5"/>
          <a:stretch>
            <a:fillRect/>
          </a:stretch>
        </p:blipFill>
        <p:spPr>
          <a:xfrm>
            <a:off x="5416065" y="5328622"/>
            <a:ext cx="1352424" cy="1211870"/>
          </a:xfrm>
          <a:prstGeom prst="rect">
            <a:avLst/>
          </a:prstGeom>
        </p:spPr>
      </p:pic>
      <p:pic>
        <p:nvPicPr>
          <p:cNvPr id="11" name="Picture 10" descr="A pink animal hooks on a white wall&#10;&#10;Description automatically generated">
            <a:extLst>
              <a:ext uri="{FF2B5EF4-FFF2-40B4-BE49-F238E27FC236}">
                <a16:creationId xmlns:a16="http://schemas.microsoft.com/office/drawing/2014/main" id="{ECCF2F00-9834-43EF-CCD6-0C62E409D3CB}"/>
              </a:ext>
            </a:extLst>
          </p:cNvPr>
          <p:cNvPicPr>
            <a:picLocks noChangeAspect="1"/>
          </p:cNvPicPr>
          <p:nvPr/>
        </p:nvPicPr>
        <p:blipFill>
          <a:blip r:embed="rId6"/>
          <a:stretch>
            <a:fillRect/>
          </a:stretch>
        </p:blipFill>
        <p:spPr>
          <a:xfrm>
            <a:off x="6912864" y="5327548"/>
            <a:ext cx="1534317" cy="1120308"/>
          </a:xfrm>
          <a:prstGeom prst="rect">
            <a:avLst/>
          </a:prstGeom>
        </p:spPr>
      </p:pic>
      <p:pic>
        <p:nvPicPr>
          <p:cNvPr id="13" name="Picture 12" descr="A pile of toys on shelves&#10;&#10;Description automatically generated">
            <a:extLst>
              <a:ext uri="{FF2B5EF4-FFF2-40B4-BE49-F238E27FC236}">
                <a16:creationId xmlns:a16="http://schemas.microsoft.com/office/drawing/2014/main" id="{431CBE92-5A93-0E5D-E28E-8B007126383A}"/>
              </a:ext>
            </a:extLst>
          </p:cNvPr>
          <p:cNvPicPr>
            <a:picLocks noChangeAspect="1"/>
          </p:cNvPicPr>
          <p:nvPr/>
        </p:nvPicPr>
        <p:blipFill>
          <a:blip r:embed="rId7"/>
          <a:stretch>
            <a:fillRect/>
          </a:stretch>
        </p:blipFill>
        <p:spPr>
          <a:xfrm>
            <a:off x="3745997" y="5335646"/>
            <a:ext cx="1562621" cy="1211681"/>
          </a:xfrm>
          <a:prstGeom prst="rect">
            <a:avLst/>
          </a:prstGeom>
        </p:spPr>
      </p:pic>
      <p:pic>
        <p:nvPicPr>
          <p:cNvPr id="15" name="Picture 14" descr="Recycling Made Easy">
            <a:extLst>
              <a:ext uri="{FF2B5EF4-FFF2-40B4-BE49-F238E27FC236}">
                <a16:creationId xmlns:a16="http://schemas.microsoft.com/office/drawing/2014/main" id="{1A029CA0-1E2D-05BB-B049-AC274D55F8A6}"/>
              </a:ext>
            </a:extLst>
          </p:cNvPr>
          <p:cNvPicPr>
            <a:picLocks noChangeAspect="1"/>
          </p:cNvPicPr>
          <p:nvPr/>
        </p:nvPicPr>
        <p:blipFill>
          <a:blip r:embed="rId8"/>
          <a:stretch>
            <a:fillRect/>
          </a:stretch>
        </p:blipFill>
        <p:spPr>
          <a:xfrm>
            <a:off x="8805684" y="5232910"/>
            <a:ext cx="1222974" cy="1323616"/>
          </a:xfrm>
          <a:prstGeom prst="rect">
            <a:avLst/>
          </a:prstGeom>
        </p:spPr>
      </p:pic>
      <p:pic>
        <p:nvPicPr>
          <p:cNvPr id="17" name="Picture 16" descr="Durable Extra Heavy Duty Black Bin Bags ...">
            <a:extLst>
              <a:ext uri="{FF2B5EF4-FFF2-40B4-BE49-F238E27FC236}">
                <a16:creationId xmlns:a16="http://schemas.microsoft.com/office/drawing/2014/main" id="{F8F6364C-0B94-C1AC-FAEA-97E45210F82E}"/>
              </a:ext>
            </a:extLst>
          </p:cNvPr>
          <p:cNvPicPr>
            <a:picLocks noChangeAspect="1"/>
          </p:cNvPicPr>
          <p:nvPr/>
        </p:nvPicPr>
        <p:blipFill>
          <a:blip r:embed="rId9"/>
          <a:stretch>
            <a:fillRect/>
          </a:stretch>
        </p:blipFill>
        <p:spPr>
          <a:xfrm>
            <a:off x="10099646" y="5304796"/>
            <a:ext cx="1337993" cy="1165465"/>
          </a:xfrm>
          <a:prstGeom prst="rect">
            <a:avLst/>
          </a:prstGeom>
        </p:spPr>
      </p:pic>
      <p:pic>
        <p:nvPicPr>
          <p:cNvPr id="19" name="Picture 18" descr="No Stop Click Buy Icon Online Stock ...">
            <a:extLst>
              <a:ext uri="{FF2B5EF4-FFF2-40B4-BE49-F238E27FC236}">
                <a16:creationId xmlns:a16="http://schemas.microsoft.com/office/drawing/2014/main" id="{D07B1850-EDF9-75BA-C73E-C7B85587B439}"/>
              </a:ext>
            </a:extLst>
          </p:cNvPr>
          <p:cNvPicPr>
            <a:picLocks noChangeAspect="1"/>
          </p:cNvPicPr>
          <p:nvPr/>
        </p:nvPicPr>
        <p:blipFill>
          <a:blip r:embed="rId10"/>
          <a:stretch>
            <a:fillRect/>
          </a:stretch>
        </p:blipFill>
        <p:spPr>
          <a:xfrm>
            <a:off x="1962509" y="5419366"/>
            <a:ext cx="1682151" cy="1568929"/>
          </a:xfrm>
          <a:prstGeom prst="rect">
            <a:avLst/>
          </a:prstGeom>
        </p:spPr>
      </p:pic>
    </p:spTree>
    <p:extLst>
      <p:ext uri="{BB962C8B-B14F-4D97-AF65-F5344CB8AC3E}">
        <p14:creationId xmlns:p14="http://schemas.microsoft.com/office/powerpoint/2010/main" val="208544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1ACDAFDB-933F-4E96-4A45-A44FD09D5237}"/>
              </a:ext>
            </a:extLst>
          </p:cNvPr>
          <p:cNvSpPr/>
          <p:nvPr/>
        </p:nvSpPr>
        <p:spPr>
          <a:xfrm rot="21000000">
            <a:off x="80558" y="2168209"/>
            <a:ext cx="3744312" cy="2667000"/>
          </a:xfrm>
          <a:prstGeom prst="wedgeRoundRect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4. Consumption and Waste</a:t>
            </a:r>
            <a:br>
              <a:rPr lang="en-US" sz="4000" dirty="0">
                <a:cs typeface="Calibri Light"/>
              </a:rPr>
            </a:br>
            <a:r>
              <a:rPr lang="en-US" sz="4000" dirty="0">
                <a:cs typeface="Calibri Light"/>
              </a:rPr>
              <a:t> </a:t>
            </a:r>
            <a:r>
              <a:rPr lang="en-US" sz="4000" b="1" dirty="0">
                <a:cs typeface="Calibri Light"/>
              </a:rPr>
              <a:t>  Individual and Family Actions</a:t>
            </a:r>
            <a:endParaRPr lang="en-US" sz="4000" b="1" dirty="0">
              <a:ea typeface="Calibri Light"/>
              <a:cs typeface="Calibri Light"/>
            </a:endParaRPr>
          </a:p>
        </p:txBody>
      </p:sp>
      <p:sp>
        <p:nvSpPr>
          <p:cNvPr id="7" name="TextBox 6">
            <a:extLst>
              <a:ext uri="{FF2B5EF4-FFF2-40B4-BE49-F238E27FC236}">
                <a16:creationId xmlns:a16="http://schemas.microsoft.com/office/drawing/2014/main" id="{614F93ED-B383-720E-A8C0-EDAE2E4BC112}"/>
              </a:ext>
            </a:extLst>
          </p:cNvPr>
          <p:cNvSpPr txBox="1"/>
          <p:nvPr/>
        </p:nvSpPr>
        <p:spPr>
          <a:xfrm rot="21000000">
            <a:off x="448317" y="2553419"/>
            <a:ext cx="333703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What could you do to reduce waste at home?</a:t>
            </a:r>
            <a:endParaRPr lang="en-US" sz="3600" dirty="0">
              <a:ea typeface="Calibri"/>
              <a:cs typeface="Calibri"/>
            </a:endParaRPr>
          </a:p>
        </p:txBody>
      </p:sp>
      <p:sp>
        <p:nvSpPr>
          <p:cNvPr id="10" name="Speech Bubble: Rectangle with Corners Rounded 9">
            <a:extLst>
              <a:ext uri="{FF2B5EF4-FFF2-40B4-BE49-F238E27FC236}">
                <a16:creationId xmlns:a16="http://schemas.microsoft.com/office/drawing/2014/main" id="{F364BAF6-2DA5-58CA-CE23-995BFAD74F42}"/>
              </a:ext>
            </a:extLst>
          </p:cNvPr>
          <p:cNvSpPr/>
          <p:nvPr/>
        </p:nvSpPr>
        <p:spPr>
          <a:xfrm rot="1200000">
            <a:off x="8011252" y="2309625"/>
            <a:ext cx="4033345" cy="2969172"/>
          </a:xfrm>
          <a:prstGeom prst="wedgeRoundRectCallout">
            <a:avLst/>
          </a:prstGeom>
          <a:solidFill>
            <a:srgbClr val="35BC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414B70E-E16C-BEB9-4BC7-09522DABDF9A}"/>
              </a:ext>
            </a:extLst>
          </p:cNvPr>
          <p:cNvSpPr txBox="1"/>
          <p:nvPr/>
        </p:nvSpPr>
        <p:spPr>
          <a:xfrm rot="1140000">
            <a:off x="8175885" y="2763914"/>
            <a:ext cx="372522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Where can you get help?</a:t>
            </a:r>
            <a:endParaRPr lang="en-US" dirty="0">
              <a:cs typeface="Calibri"/>
            </a:endParaRPr>
          </a:p>
          <a:p>
            <a:endParaRPr lang="en-US" sz="3600" dirty="0">
              <a:cs typeface="Calibri"/>
            </a:endParaRPr>
          </a:p>
          <a:p>
            <a:r>
              <a:rPr lang="en-US" sz="3600" dirty="0">
                <a:cs typeface="Calibri"/>
              </a:rPr>
              <a:t>Talk to your family!</a:t>
            </a:r>
            <a:endParaRPr lang="en-US" sz="3600" dirty="0">
              <a:ea typeface="Calibri"/>
              <a:cs typeface="Calibri"/>
            </a:endParaRPr>
          </a:p>
        </p:txBody>
      </p:sp>
      <p:sp>
        <p:nvSpPr>
          <p:cNvPr id="14" name="Explosion: 14 Points 13">
            <a:extLst>
              <a:ext uri="{FF2B5EF4-FFF2-40B4-BE49-F238E27FC236}">
                <a16:creationId xmlns:a16="http://schemas.microsoft.com/office/drawing/2014/main" id="{002C4783-8B46-FEB7-74BD-7890EFBF1026}"/>
              </a:ext>
            </a:extLst>
          </p:cNvPr>
          <p:cNvSpPr/>
          <p:nvPr/>
        </p:nvSpPr>
        <p:spPr>
          <a:xfrm rot="540000">
            <a:off x="2491786" y="3829383"/>
            <a:ext cx="6897411" cy="3704894"/>
          </a:xfrm>
          <a:prstGeom prst="irregularSeal2">
            <a:avLst/>
          </a:prstGeom>
          <a:solidFill>
            <a:srgbClr val="1641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FD5C12B-0679-6C17-31E5-7DA5D6372E78}"/>
              </a:ext>
            </a:extLst>
          </p:cNvPr>
          <p:cNvSpPr txBox="1"/>
          <p:nvPr/>
        </p:nvSpPr>
        <p:spPr>
          <a:xfrm>
            <a:off x="3573161" y="4723049"/>
            <a:ext cx="499117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cs typeface="Calibri"/>
              </a:rPr>
              <a:t>Take some photos </a:t>
            </a:r>
            <a:endParaRPr lang="en-US">
              <a:solidFill>
                <a:schemeClr val="bg1"/>
              </a:solidFill>
            </a:endParaRPr>
          </a:p>
          <a:p>
            <a:r>
              <a:rPr lang="en-US" sz="3600" dirty="0">
                <a:solidFill>
                  <a:schemeClr val="bg1"/>
                </a:solidFill>
                <a:cs typeface="Calibri"/>
              </a:rPr>
              <a:t>of you and your family saving waste at home.</a:t>
            </a:r>
            <a:endParaRPr lang="en-US" dirty="0">
              <a:solidFill>
                <a:schemeClr val="bg1"/>
              </a:solidFill>
              <a:ea typeface="Calibri" panose="020F0502020204030204"/>
              <a:cs typeface="Calibri"/>
            </a:endParaRPr>
          </a:p>
        </p:txBody>
      </p:sp>
      <p:pic>
        <p:nvPicPr>
          <p:cNvPr id="5" name="Picture 4" descr="A black text on a white background&#10;&#10;Description automatically generated">
            <a:extLst>
              <a:ext uri="{FF2B5EF4-FFF2-40B4-BE49-F238E27FC236}">
                <a16:creationId xmlns:a16="http://schemas.microsoft.com/office/drawing/2014/main" id="{3807CD0E-C049-9538-BEEB-87DC5B98FAA6}"/>
              </a:ext>
            </a:extLst>
          </p:cNvPr>
          <p:cNvPicPr>
            <a:picLocks noChangeAspect="1"/>
          </p:cNvPicPr>
          <p:nvPr/>
        </p:nvPicPr>
        <p:blipFill>
          <a:blip r:embed="rId2"/>
          <a:stretch>
            <a:fillRect/>
          </a:stretch>
        </p:blipFill>
        <p:spPr>
          <a:xfrm>
            <a:off x="8813321" y="209179"/>
            <a:ext cx="3206151" cy="961869"/>
          </a:xfrm>
          <a:prstGeom prst="rect">
            <a:avLst/>
          </a:prstGeom>
        </p:spPr>
      </p:pic>
      <p:sp>
        <p:nvSpPr>
          <p:cNvPr id="3" name="Speech Bubble: Rectangle with Corners Rounded 2">
            <a:extLst>
              <a:ext uri="{FF2B5EF4-FFF2-40B4-BE49-F238E27FC236}">
                <a16:creationId xmlns:a16="http://schemas.microsoft.com/office/drawing/2014/main" id="{D0386F1C-B923-CF82-218B-D9267ED136AE}"/>
              </a:ext>
            </a:extLst>
          </p:cNvPr>
          <p:cNvSpPr/>
          <p:nvPr/>
        </p:nvSpPr>
        <p:spPr>
          <a:xfrm>
            <a:off x="4077463" y="1434963"/>
            <a:ext cx="3744312" cy="2667000"/>
          </a:xfrm>
          <a:prstGeom prst="wedgeRoundRectCallout">
            <a:avLst/>
          </a:prstGeom>
          <a:solidFill>
            <a:srgbClr val="CDCC0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dirty="0">
                <a:ea typeface="Calibri"/>
                <a:cs typeface="Calibri"/>
              </a:rPr>
              <a:t>What could your family do to reduce waste at home?</a:t>
            </a:r>
            <a:endParaRPr lang="en-GB" sz="3600" dirty="0"/>
          </a:p>
        </p:txBody>
      </p:sp>
    </p:spTree>
    <p:extLst>
      <p:ext uri="{BB962C8B-B14F-4D97-AF65-F5344CB8AC3E}">
        <p14:creationId xmlns:p14="http://schemas.microsoft.com/office/powerpoint/2010/main" val="200061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6 </a:t>
            </a:r>
            <a:br>
              <a:rPr lang="en-US" sz="3600" b="1" dirty="0">
                <a:cs typeface="Calibri Light"/>
              </a:rPr>
            </a:br>
            <a:r>
              <a:rPr lang="en-US" sz="3600" b="1" dirty="0">
                <a:cs typeface="Calibri Light"/>
              </a:rPr>
              <a:t>   Celebrating Our Actions</a:t>
            </a:r>
          </a:p>
        </p:txBody>
      </p:sp>
      <p:sp>
        <p:nvSpPr>
          <p:cNvPr id="5" name="Content Placeholder 4">
            <a:extLst>
              <a:ext uri="{FF2B5EF4-FFF2-40B4-BE49-F238E27FC236}">
                <a16:creationId xmlns:a16="http://schemas.microsoft.com/office/drawing/2014/main" id="{C486C938-872C-9AA7-4E11-7F6331BDD4EE}"/>
              </a:ext>
            </a:extLst>
          </p:cNvPr>
          <p:cNvSpPr>
            <a:spLocks noGrp="1"/>
          </p:cNvSpPr>
          <p:nvPr>
            <p:ph idx="1"/>
          </p:nvPr>
        </p:nvSpPr>
        <p:spPr/>
        <p:txBody>
          <a:bodyPr vert="horz" lIns="91440" tIns="45720" rIns="91440" bIns="45720" rtlCol="0" anchor="t">
            <a:normAutofit/>
          </a:bodyPr>
          <a:lstStyle/>
          <a:p>
            <a:pPr marL="0" indent="0">
              <a:buNone/>
            </a:pPr>
            <a:r>
              <a:rPr lang="en-GB" sz="4400" dirty="0">
                <a:ea typeface="Calibri"/>
                <a:cs typeface="Calibri"/>
              </a:rPr>
              <a:t>Let's remember some of the things we've talked about in assembly this term around the theme of Consumption &amp; Waste.</a:t>
            </a:r>
          </a:p>
        </p:txBody>
      </p:sp>
      <p:pic>
        <p:nvPicPr>
          <p:cNvPr id="6" name="Picture 5" descr="A black text on a white background&#10;&#10;Description automatically generated">
            <a:extLst>
              <a:ext uri="{FF2B5EF4-FFF2-40B4-BE49-F238E27FC236}">
                <a16:creationId xmlns:a16="http://schemas.microsoft.com/office/drawing/2014/main" id="{79B1CEC9-4099-F4AC-AC26-C3139EB63051}"/>
              </a:ext>
            </a:extLst>
          </p:cNvPr>
          <p:cNvPicPr>
            <a:picLocks noChangeAspect="1"/>
          </p:cNvPicPr>
          <p:nvPr/>
        </p:nvPicPr>
        <p:blipFill>
          <a:blip r:embed="rId3"/>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362256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6.  Consumption &amp; Waste </a:t>
            </a:r>
            <a:br>
              <a:rPr lang="en-US" sz="3600" dirty="0">
                <a:cs typeface="Calibri Light"/>
              </a:rPr>
            </a:br>
            <a:r>
              <a:rPr lang="en-US" sz="3600" dirty="0">
                <a:cs typeface="Calibri Light"/>
              </a:rPr>
              <a:t>  </a:t>
            </a:r>
            <a:r>
              <a:rPr lang="en-US" sz="3600" b="1" dirty="0">
                <a:cs typeface="Calibri Light"/>
              </a:rPr>
              <a:t> Celebrating Our Actions – class actions</a:t>
            </a:r>
            <a:endParaRPr lang="en-US" dirty="0">
              <a:ea typeface="Calibri Light" panose="020F0302020204030204"/>
              <a:cs typeface="Calibri Light" panose="020F0302020204030204"/>
            </a:endParaRPr>
          </a:p>
        </p:txBody>
      </p:sp>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4000" b="1" dirty="0">
                <a:highlight>
                  <a:srgbClr val="FF0000"/>
                </a:highlight>
                <a:ea typeface="Calibri"/>
                <a:cs typeface="Calibri"/>
              </a:rPr>
              <a:t>INSERT PICTURES OF CLASSES TAKING ACTION IN THIS AREA</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we have reduced our waste (or similar) by kg through class actions.</a:t>
            </a:r>
          </a:p>
        </p:txBody>
      </p:sp>
      <p:pic>
        <p:nvPicPr>
          <p:cNvPr id="5" name="Picture 4" descr="A black text on a white background&#10;&#10;Description automatically generated">
            <a:extLst>
              <a:ext uri="{FF2B5EF4-FFF2-40B4-BE49-F238E27FC236}">
                <a16:creationId xmlns:a16="http://schemas.microsoft.com/office/drawing/2014/main" id="{0452D01C-F069-0B5C-EEB0-E96027BE1AEF}"/>
              </a:ext>
            </a:extLst>
          </p:cNvPr>
          <p:cNvPicPr>
            <a:picLocks noChangeAspect="1"/>
          </p:cNvPicPr>
          <p:nvPr/>
        </p:nvPicPr>
        <p:blipFill>
          <a:blip r:embed="rId2"/>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198382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sz="3600" dirty="0">
                <a:cs typeface="Calibri Light"/>
              </a:rPr>
              <a:t>6. Consumption &amp; Waste </a:t>
            </a:r>
            <a:br>
              <a:rPr lang="en-US" sz="3600" dirty="0">
                <a:cs typeface="Calibri Light"/>
              </a:rPr>
            </a:br>
            <a:r>
              <a:rPr lang="en-US" sz="3600" dirty="0">
                <a:cs typeface="Calibri Light"/>
              </a:rPr>
              <a:t> </a:t>
            </a:r>
            <a:r>
              <a:rPr lang="en-US" sz="3600" b="1" dirty="0">
                <a:cs typeface="Calibri Light"/>
              </a:rPr>
              <a:t>Celebrating Our Actions –  whole school actions</a:t>
            </a:r>
            <a:endParaRPr lang="en-US" sz="3600" b="1" dirty="0">
              <a:ea typeface="Calibri Light"/>
              <a:cs typeface="Calibri Light"/>
            </a:endParaRPr>
          </a:p>
        </p:txBody>
      </p:sp>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4000" b="1" dirty="0">
                <a:highlight>
                  <a:srgbClr val="FF0000"/>
                </a:highlight>
                <a:ea typeface="Calibri"/>
                <a:cs typeface="Calibri"/>
              </a:rPr>
              <a:t>INSERT PICTURES OF CONSUMPTION OR WASTE REDUCTION AT SCHOOL and people involved</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we have saved ….. kg of ….... through whole school actions.</a:t>
            </a:r>
          </a:p>
        </p:txBody>
      </p:sp>
      <p:pic>
        <p:nvPicPr>
          <p:cNvPr id="5" name="Picture 4" descr="A black text on a white background&#10;&#10;Description automatically generated">
            <a:extLst>
              <a:ext uri="{FF2B5EF4-FFF2-40B4-BE49-F238E27FC236}">
                <a16:creationId xmlns:a16="http://schemas.microsoft.com/office/drawing/2014/main" id="{6D598E59-0900-2AC1-29AA-021F9445D44D}"/>
              </a:ext>
            </a:extLst>
          </p:cNvPr>
          <p:cNvPicPr>
            <a:picLocks noChangeAspect="1"/>
          </p:cNvPicPr>
          <p:nvPr/>
        </p:nvPicPr>
        <p:blipFill>
          <a:blip r:embed="rId2"/>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177439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ircular Economy: Phoenix Reverses Course on Waste">
            <a:extLst>
              <a:ext uri="{FF2B5EF4-FFF2-40B4-BE49-F238E27FC236}">
                <a16:creationId xmlns:a16="http://schemas.microsoft.com/office/drawing/2014/main" id="{997E3E4D-3B98-FD57-0300-E24077CC92AF}"/>
              </a:ext>
            </a:extLst>
          </p:cNvPr>
          <p:cNvPicPr>
            <a:picLocks noChangeAspect="1"/>
          </p:cNvPicPr>
          <p:nvPr/>
        </p:nvPicPr>
        <p:blipFill>
          <a:blip r:embed="rId3"/>
          <a:stretch>
            <a:fillRect/>
          </a:stretch>
        </p:blipFill>
        <p:spPr>
          <a:xfrm>
            <a:off x="2559327" y="1125606"/>
            <a:ext cx="6940825" cy="3256721"/>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normAutofit/>
          </a:bodyPr>
          <a:lstStyle/>
          <a:p>
            <a:r>
              <a:rPr lang="en-US" dirty="0">
                <a:cs typeface="Calibri Light"/>
              </a:rPr>
              <a:t> </a:t>
            </a:r>
            <a:r>
              <a:rPr lang="en-US" sz="3600" dirty="0">
                <a:cs typeface="Calibri Light"/>
              </a:rPr>
              <a:t>1</a:t>
            </a:r>
            <a:r>
              <a:rPr lang="en-US" sz="3600" b="1" dirty="0">
                <a:cs typeface="Calibri Light"/>
              </a:rPr>
              <a:t>  </a:t>
            </a:r>
            <a:r>
              <a:rPr lang="en-US" sz="3600" dirty="0">
                <a:cs typeface="Calibri Light"/>
              </a:rPr>
              <a:t>Consumption &amp; Waste</a:t>
            </a:r>
            <a:br>
              <a:rPr lang="en-US" sz="3600" b="1" dirty="0">
                <a:cs typeface="Calibri Light"/>
              </a:rPr>
            </a:br>
            <a:r>
              <a:rPr lang="en-US" sz="3600" b="1" dirty="0">
                <a:ea typeface="Calibri Light"/>
                <a:cs typeface="Calibri Light"/>
              </a:rPr>
              <a:t> The Linear Economy</a:t>
            </a:r>
          </a:p>
        </p:txBody>
      </p:sp>
      <p:sp>
        <p:nvSpPr>
          <p:cNvPr id="3" name="TextBox 2">
            <a:extLst>
              <a:ext uri="{FF2B5EF4-FFF2-40B4-BE49-F238E27FC236}">
                <a16:creationId xmlns:a16="http://schemas.microsoft.com/office/drawing/2014/main" id="{B6A1CBB3-7AB1-E4B5-B5B7-50459A03F99D}"/>
              </a:ext>
            </a:extLst>
          </p:cNvPr>
          <p:cNvSpPr txBox="1"/>
          <p:nvPr/>
        </p:nvSpPr>
        <p:spPr>
          <a:xfrm>
            <a:off x="3150555" y="4719989"/>
            <a:ext cx="35731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dirty="0">
                <a:solidFill>
                  <a:srgbClr val="164194"/>
                </a:solidFill>
                <a:ea typeface="Calibri"/>
                <a:cs typeface="Calibri"/>
              </a:rPr>
              <a:t>consumption</a:t>
            </a:r>
            <a:endParaRPr lang="en-US" sz="4800" b="1" dirty="0">
              <a:solidFill>
                <a:srgbClr val="164194"/>
              </a:solidFill>
            </a:endParaRPr>
          </a:p>
        </p:txBody>
      </p:sp>
      <p:sp>
        <p:nvSpPr>
          <p:cNvPr id="4" name="Arrow: Up 3">
            <a:extLst>
              <a:ext uri="{FF2B5EF4-FFF2-40B4-BE49-F238E27FC236}">
                <a16:creationId xmlns:a16="http://schemas.microsoft.com/office/drawing/2014/main" id="{D55ABC1C-6AE6-1555-681D-E74F147EA8F8}"/>
              </a:ext>
            </a:extLst>
          </p:cNvPr>
          <p:cNvSpPr/>
          <p:nvPr/>
        </p:nvSpPr>
        <p:spPr>
          <a:xfrm>
            <a:off x="3248967" y="3851867"/>
            <a:ext cx="217714" cy="8708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2CCCA10D-43A3-CB33-9BDD-4EF7CE0A181E}"/>
              </a:ext>
            </a:extLst>
          </p:cNvPr>
          <p:cNvSpPr/>
          <p:nvPr/>
        </p:nvSpPr>
        <p:spPr>
          <a:xfrm>
            <a:off x="6236610" y="3851866"/>
            <a:ext cx="217714" cy="8708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22E60B-FF35-A171-9D38-A5488C20C9BC}"/>
              </a:ext>
            </a:extLst>
          </p:cNvPr>
          <p:cNvSpPr txBox="1"/>
          <p:nvPr/>
        </p:nvSpPr>
        <p:spPr>
          <a:xfrm>
            <a:off x="7949095" y="4719988"/>
            <a:ext cx="35731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dirty="0">
                <a:ea typeface="Calibri"/>
                <a:cs typeface="Calibri"/>
              </a:rPr>
              <a:t>waste</a:t>
            </a:r>
            <a:endParaRPr lang="en-US" sz="4800" b="1" dirty="0"/>
          </a:p>
        </p:txBody>
      </p:sp>
      <p:sp>
        <p:nvSpPr>
          <p:cNvPr id="10" name="Arrow: Up 9">
            <a:extLst>
              <a:ext uri="{FF2B5EF4-FFF2-40B4-BE49-F238E27FC236}">
                <a16:creationId xmlns:a16="http://schemas.microsoft.com/office/drawing/2014/main" id="{713C70B5-F77E-100F-3719-19AC55A72579}"/>
              </a:ext>
            </a:extLst>
          </p:cNvPr>
          <p:cNvSpPr/>
          <p:nvPr/>
        </p:nvSpPr>
        <p:spPr>
          <a:xfrm>
            <a:off x="8611853" y="3851866"/>
            <a:ext cx="217714" cy="87085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text on a white background&#10;&#10;Description automatically generated">
            <a:extLst>
              <a:ext uri="{FF2B5EF4-FFF2-40B4-BE49-F238E27FC236}">
                <a16:creationId xmlns:a16="http://schemas.microsoft.com/office/drawing/2014/main" id="{5B94C639-5303-462C-4F95-9D861E8BE940}"/>
              </a:ext>
            </a:extLst>
          </p:cNvPr>
          <p:cNvPicPr>
            <a:picLocks noChangeAspect="1"/>
          </p:cNvPicPr>
          <p:nvPr/>
        </p:nvPicPr>
        <p:blipFill>
          <a:blip r:embed="rId4"/>
          <a:stretch>
            <a:fillRect/>
          </a:stretch>
        </p:blipFill>
        <p:spPr>
          <a:xfrm>
            <a:off x="8813321" y="209179"/>
            <a:ext cx="3206151" cy="961869"/>
          </a:xfrm>
          <a:prstGeom prst="rect">
            <a:avLst/>
          </a:prstGeom>
        </p:spPr>
      </p:pic>
      <p:sp>
        <p:nvSpPr>
          <p:cNvPr id="6" name="TextBox 5">
            <a:extLst>
              <a:ext uri="{FF2B5EF4-FFF2-40B4-BE49-F238E27FC236}">
                <a16:creationId xmlns:a16="http://schemas.microsoft.com/office/drawing/2014/main" id="{6423AA34-C679-E9D7-393C-C8BDDF519726}"/>
              </a:ext>
            </a:extLst>
          </p:cNvPr>
          <p:cNvSpPr txBox="1"/>
          <p:nvPr/>
        </p:nvSpPr>
        <p:spPr>
          <a:xfrm>
            <a:off x="211666" y="5884333"/>
            <a:ext cx="117263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rgbClr val="009C64"/>
                </a:solidFill>
                <a:ea typeface="Calibri"/>
                <a:cs typeface="Calibri"/>
              </a:rPr>
              <a:t>Where do </a:t>
            </a:r>
            <a:r>
              <a:rPr lang="en-GB" sz="4400" b="1" dirty="0">
                <a:solidFill>
                  <a:srgbClr val="009C64"/>
                </a:solidFill>
                <a:ea typeface="Calibri"/>
                <a:cs typeface="Calibri"/>
              </a:rPr>
              <a:t>'take'</a:t>
            </a:r>
            <a:r>
              <a:rPr lang="en-GB" sz="4400" dirty="0">
                <a:solidFill>
                  <a:srgbClr val="009C64"/>
                </a:solidFill>
                <a:ea typeface="Calibri"/>
                <a:cs typeface="Calibri"/>
              </a:rPr>
              <a:t> most of our resources from?</a:t>
            </a:r>
            <a:endParaRPr lang="en-GB" sz="4400" dirty="0">
              <a:solidFill>
                <a:srgbClr val="009C64"/>
              </a:solidFill>
            </a:endParaRPr>
          </a:p>
        </p:txBody>
      </p:sp>
    </p:spTree>
    <p:extLst>
      <p:ext uri="{BB962C8B-B14F-4D97-AF65-F5344CB8AC3E}">
        <p14:creationId xmlns:p14="http://schemas.microsoft.com/office/powerpoint/2010/main" val="205393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6. Consumption &amp; Waste </a:t>
            </a:r>
            <a:br>
              <a:rPr lang="en-US" sz="3600" dirty="0">
                <a:cs typeface="Calibri Light"/>
              </a:rPr>
            </a:br>
            <a:r>
              <a:rPr lang="en-US" sz="3600" dirty="0">
                <a:cs typeface="Calibri Light"/>
              </a:rPr>
              <a:t>  </a:t>
            </a:r>
            <a:r>
              <a:rPr lang="en-US" sz="3600" b="1" dirty="0">
                <a:cs typeface="Calibri Light"/>
              </a:rPr>
              <a:t> Celebrating Our Actions – family actions</a:t>
            </a:r>
            <a:endParaRPr lang="en-US" sz="3600" b="1" dirty="0">
              <a:ea typeface="Calibri Light"/>
              <a:cs typeface="Calibri Light"/>
            </a:endParaRPr>
          </a:p>
        </p:txBody>
      </p:sp>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4000" b="1" dirty="0">
                <a:highlight>
                  <a:srgbClr val="FF0000"/>
                </a:highlight>
                <a:ea typeface="Calibri"/>
                <a:cs typeface="Calibri"/>
              </a:rPr>
              <a:t>INSERT PICTURES OF FAMILIES REDUCING CONSUMPTION OR WASTE</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our families have saved ….. kg of waste. (or similar)</a:t>
            </a:r>
          </a:p>
        </p:txBody>
      </p:sp>
      <p:pic>
        <p:nvPicPr>
          <p:cNvPr id="5" name="Picture 4" descr="A black text on a white background&#10;&#10;Description automatically generated">
            <a:extLst>
              <a:ext uri="{FF2B5EF4-FFF2-40B4-BE49-F238E27FC236}">
                <a16:creationId xmlns:a16="http://schemas.microsoft.com/office/drawing/2014/main" id="{6CDDD770-9211-8F15-E78D-CF0ABE11D74C}"/>
              </a:ext>
            </a:extLst>
          </p:cNvPr>
          <p:cNvPicPr>
            <a:picLocks noChangeAspect="1"/>
          </p:cNvPicPr>
          <p:nvPr/>
        </p:nvPicPr>
        <p:blipFill>
          <a:blip r:embed="rId2"/>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258557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ea typeface="Calibri Light"/>
                <a:cs typeface="Calibri Light"/>
              </a:rPr>
              <a:t>  </a:t>
            </a:r>
            <a:r>
              <a:rPr lang="en-US" sz="3600" dirty="0">
                <a:ea typeface="Calibri Light"/>
                <a:cs typeface="Calibri Light"/>
              </a:rPr>
              <a:t>6. Consumption &amp; Waste </a:t>
            </a:r>
            <a:br>
              <a:rPr lang="en-US" sz="3600" dirty="0">
                <a:ea typeface="Calibri Light"/>
                <a:cs typeface="Calibri Light"/>
              </a:rPr>
            </a:br>
            <a:r>
              <a:rPr lang="en-US" sz="3600" dirty="0">
                <a:ea typeface="Calibri Light"/>
                <a:cs typeface="Calibri Light"/>
              </a:rPr>
              <a:t>  </a:t>
            </a:r>
            <a:r>
              <a:rPr lang="en-US" sz="3600" b="1">
                <a:ea typeface="Calibri Light"/>
                <a:cs typeface="Calibri Light"/>
              </a:rPr>
              <a:t> Celebrating Our Actions  </a:t>
            </a:r>
          </a:p>
        </p:txBody>
      </p:sp>
      <p:sp>
        <p:nvSpPr>
          <p:cNvPr id="6" name="Content Placeholder 5">
            <a:extLst>
              <a:ext uri="{FF2B5EF4-FFF2-40B4-BE49-F238E27FC236}">
                <a16:creationId xmlns:a16="http://schemas.microsoft.com/office/drawing/2014/main" id="{3BDF148F-BA86-1448-23AF-6D1221603778}"/>
              </a:ext>
            </a:extLst>
          </p:cNvPr>
          <p:cNvSpPr>
            <a:spLocks noGrp="1"/>
          </p:cNvSpPr>
          <p:nvPr>
            <p:ph idx="1"/>
          </p:nvPr>
        </p:nvSpPr>
        <p:spPr>
          <a:xfrm>
            <a:off x="233569" y="1336951"/>
            <a:ext cx="10515600" cy="4351338"/>
          </a:xfrm>
        </p:spPr>
        <p:txBody>
          <a:bodyPr vert="horz" lIns="91440" tIns="45720" rIns="91440" bIns="45720" rtlCol="0" anchor="t">
            <a:noAutofit/>
          </a:bodyPr>
          <a:lstStyle/>
          <a:p>
            <a:pPr marL="0" indent="0">
              <a:buNone/>
            </a:pPr>
            <a:r>
              <a:rPr lang="en-GB" sz="3600" b="1" dirty="0">
                <a:solidFill>
                  <a:srgbClr val="009C64"/>
                </a:solidFill>
                <a:ea typeface="Calibri"/>
                <a:cs typeface="Calibri"/>
              </a:rPr>
              <a:t>Close your eyes and imagine a world without waste.</a:t>
            </a:r>
          </a:p>
          <a:p>
            <a:endParaRPr lang="en-GB" sz="3600" b="1" dirty="0">
              <a:solidFill>
                <a:srgbClr val="009C64"/>
              </a:solidFill>
              <a:ea typeface="Calibri" panose="020F0502020204030204"/>
              <a:cs typeface="Calibri" panose="020F0502020204030204"/>
            </a:endParaRPr>
          </a:p>
          <a:p>
            <a:endParaRPr lang="en-GB" sz="3600" b="1" dirty="0">
              <a:solidFill>
                <a:srgbClr val="009C64"/>
              </a:solidFill>
              <a:ea typeface="Calibri" panose="020F0502020204030204"/>
              <a:cs typeface="Calibri" panose="020F0502020204030204"/>
            </a:endParaRPr>
          </a:p>
          <a:p>
            <a:endParaRPr lang="en-GB" sz="3600" b="1" dirty="0">
              <a:solidFill>
                <a:srgbClr val="009C64"/>
              </a:solidFill>
              <a:ea typeface="Calibri" panose="020F0502020204030204"/>
              <a:cs typeface="Calibri" panose="020F0502020204030204"/>
            </a:endParaRPr>
          </a:p>
          <a:p>
            <a:endParaRPr lang="en-GB" sz="3600" b="1" dirty="0">
              <a:solidFill>
                <a:srgbClr val="009C64"/>
              </a:solidFill>
              <a:ea typeface="Calibri" panose="020F0502020204030204"/>
              <a:cs typeface="Calibri" panose="020F0502020204030204"/>
            </a:endParaRPr>
          </a:p>
          <a:p>
            <a:endParaRPr lang="en-GB" sz="3600" b="1" dirty="0">
              <a:solidFill>
                <a:srgbClr val="009C64"/>
              </a:solidFill>
              <a:ea typeface="Calibri" panose="020F0502020204030204"/>
              <a:cs typeface="Calibri" panose="020F0502020204030204"/>
            </a:endParaRPr>
          </a:p>
          <a:p>
            <a:endParaRPr lang="en-GB" sz="3600" b="1" dirty="0">
              <a:solidFill>
                <a:srgbClr val="009C64"/>
              </a:solidFill>
              <a:ea typeface="Calibri" panose="020F0502020204030204"/>
              <a:cs typeface="Calibri" panose="020F0502020204030204"/>
            </a:endParaRPr>
          </a:p>
          <a:p>
            <a:pPr marL="0" indent="0">
              <a:buNone/>
            </a:pPr>
            <a:r>
              <a:rPr lang="en-GB" sz="3600" b="1" dirty="0">
                <a:solidFill>
                  <a:srgbClr val="009C64"/>
                </a:solidFill>
                <a:ea typeface="Calibri" panose="020F0502020204030204"/>
                <a:cs typeface="Calibri" panose="020F0502020204030204"/>
              </a:rPr>
              <a:t>What would it look and sound and smell like?  </a:t>
            </a:r>
          </a:p>
          <a:p>
            <a:pPr marL="0" indent="0">
              <a:buNone/>
            </a:pPr>
            <a:r>
              <a:rPr lang="en-GB" sz="3600" b="1">
                <a:solidFill>
                  <a:srgbClr val="009C64"/>
                </a:solidFill>
                <a:ea typeface="Calibri" panose="020F0502020204030204"/>
                <a:cs typeface="Calibri" panose="020F0502020204030204"/>
              </a:rPr>
              <a:t>How would </a:t>
            </a:r>
            <a:r>
              <a:rPr lang="en-GB" sz="3600" b="1" dirty="0">
                <a:solidFill>
                  <a:srgbClr val="009C64"/>
                </a:solidFill>
                <a:ea typeface="Calibri" panose="020F0502020204030204"/>
                <a:cs typeface="Calibri" panose="020F0502020204030204"/>
              </a:rPr>
              <a:t>it differ from our world?</a:t>
            </a:r>
            <a:endParaRPr lang="en-GB">
              <a:ea typeface="Calibri" panose="020F0502020204030204"/>
              <a:cs typeface="Calibri" panose="020F0502020204030204"/>
            </a:endParaRPr>
          </a:p>
        </p:txBody>
      </p:sp>
      <p:pic>
        <p:nvPicPr>
          <p:cNvPr id="5" name="Picture 4" descr="A black text on a white background&#10;&#10;Description automatically generated">
            <a:extLst>
              <a:ext uri="{FF2B5EF4-FFF2-40B4-BE49-F238E27FC236}">
                <a16:creationId xmlns:a16="http://schemas.microsoft.com/office/drawing/2014/main" id="{E0D4B460-0EF3-AF7B-2894-10A596E5093D}"/>
              </a:ext>
            </a:extLst>
          </p:cNvPr>
          <p:cNvPicPr>
            <a:picLocks noChangeAspect="1"/>
          </p:cNvPicPr>
          <p:nvPr/>
        </p:nvPicPr>
        <p:blipFill>
          <a:blip r:embed="rId3"/>
          <a:stretch>
            <a:fillRect/>
          </a:stretch>
        </p:blipFill>
        <p:spPr>
          <a:xfrm>
            <a:off x="8813321" y="209179"/>
            <a:ext cx="3206151" cy="961869"/>
          </a:xfrm>
          <a:prstGeom prst="rect">
            <a:avLst/>
          </a:prstGeom>
        </p:spPr>
      </p:pic>
      <p:pic>
        <p:nvPicPr>
          <p:cNvPr id="3" name="Picture 2" descr="This Earth Day, Let's Imagine a World ...">
            <a:extLst>
              <a:ext uri="{FF2B5EF4-FFF2-40B4-BE49-F238E27FC236}">
                <a16:creationId xmlns:a16="http://schemas.microsoft.com/office/drawing/2014/main" id="{5E77DACA-23B5-DCCD-A60D-773DE5805C3F}"/>
              </a:ext>
            </a:extLst>
          </p:cNvPr>
          <p:cNvPicPr>
            <a:picLocks noChangeAspect="1"/>
          </p:cNvPicPr>
          <p:nvPr/>
        </p:nvPicPr>
        <p:blipFill>
          <a:blip r:embed="rId4"/>
          <a:stretch>
            <a:fillRect/>
          </a:stretch>
        </p:blipFill>
        <p:spPr>
          <a:xfrm>
            <a:off x="234606" y="2002942"/>
            <a:ext cx="11167855" cy="3696942"/>
          </a:xfrm>
          <a:prstGeom prst="rect">
            <a:avLst/>
          </a:prstGeom>
        </p:spPr>
      </p:pic>
    </p:spTree>
    <p:extLst>
      <p:ext uri="{BB962C8B-B14F-4D97-AF65-F5344CB8AC3E}">
        <p14:creationId xmlns:p14="http://schemas.microsoft.com/office/powerpoint/2010/main" val="336802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ircular Economy: Phoenix Reverses Course on Waste">
            <a:extLst>
              <a:ext uri="{FF2B5EF4-FFF2-40B4-BE49-F238E27FC236}">
                <a16:creationId xmlns:a16="http://schemas.microsoft.com/office/drawing/2014/main" id="{997E3E4D-3B98-FD57-0300-E24077CC92AF}"/>
              </a:ext>
            </a:extLst>
          </p:cNvPr>
          <p:cNvPicPr>
            <a:picLocks noChangeAspect="1"/>
          </p:cNvPicPr>
          <p:nvPr/>
        </p:nvPicPr>
        <p:blipFill>
          <a:blip r:embed="rId3"/>
          <a:stretch>
            <a:fillRect/>
          </a:stretch>
        </p:blipFill>
        <p:spPr>
          <a:xfrm>
            <a:off x="2559327" y="1125606"/>
            <a:ext cx="6940825" cy="3256721"/>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normAutofit/>
          </a:bodyPr>
          <a:lstStyle/>
          <a:p>
            <a:r>
              <a:rPr lang="en-US" dirty="0">
                <a:cs typeface="Calibri Light"/>
              </a:rPr>
              <a:t> </a:t>
            </a:r>
            <a:r>
              <a:rPr lang="en-US" sz="3600" dirty="0">
                <a:cs typeface="Calibri Light"/>
              </a:rPr>
              <a:t>1</a:t>
            </a:r>
            <a:r>
              <a:rPr lang="en-US" sz="3600" b="1" dirty="0">
                <a:cs typeface="Calibri Light"/>
              </a:rPr>
              <a:t>  </a:t>
            </a:r>
            <a:r>
              <a:rPr lang="en-US" sz="3600" dirty="0">
                <a:cs typeface="Calibri Light"/>
              </a:rPr>
              <a:t>Consumption &amp; Waste</a:t>
            </a:r>
            <a:br>
              <a:rPr lang="en-US" sz="3600" b="1" dirty="0">
                <a:cs typeface="Calibri Light"/>
              </a:rPr>
            </a:br>
            <a:r>
              <a:rPr lang="en-US" sz="3600" b="1" dirty="0">
                <a:ea typeface="Calibri Light"/>
                <a:cs typeface="Calibri Light"/>
              </a:rPr>
              <a:t> The Linear Economy</a:t>
            </a:r>
          </a:p>
        </p:txBody>
      </p:sp>
      <p:pic>
        <p:nvPicPr>
          <p:cNvPr id="4" name="Picture 4" descr="PEEK, PTFE, Vespel® for Oil &amp; Gas ...">
            <a:extLst>
              <a:ext uri="{FF2B5EF4-FFF2-40B4-BE49-F238E27FC236}">
                <a16:creationId xmlns:a16="http://schemas.microsoft.com/office/drawing/2014/main" id="{16450226-5D97-E9E7-1C9F-3B7EA4797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5" y="5134467"/>
            <a:ext cx="2152342" cy="1635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le of plastic waste&#10;&#10;Description automatically generated">
            <a:extLst>
              <a:ext uri="{FF2B5EF4-FFF2-40B4-BE49-F238E27FC236}">
                <a16:creationId xmlns:a16="http://schemas.microsoft.com/office/drawing/2014/main" id="{CEBF75A8-930C-6682-DAF6-3FEF94F4DAC9}"/>
              </a:ext>
            </a:extLst>
          </p:cNvPr>
          <p:cNvPicPr>
            <a:picLocks noChangeAspect="1"/>
          </p:cNvPicPr>
          <p:nvPr/>
        </p:nvPicPr>
        <p:blipFill>
          <a:blip r:embed="rId5"/>
          <a:stretch>
            <a:fillRect/>
          </a:stretch>
        </p:blipFill>
        <p:spPr>
          <a:xfrm>
            <a:off x="2511969" y="5134468"/>
            <a:ext cx="2457137" cy="1635113"/>
          </a:xfrm>
          <a:prstGeom prst="rect">
            <a:avLst/>
          </a:prstGeom>
        </p:spPr>
      </p:pic>
      <p:pic>
        <p:nvPicPr>
          <p:cNvPr id="10" name="Picture 9" descr="A pile of plastic bales&#10;&#10;Description automatically generated">
            <a:extLst>
              <a:ext uri="{FF2B5EF4-FFF2-40B4-BE49-F238E27FC236}">
                <a16:creationId xmlns:a16="http://schemas.microsoft.com/office/drawing/2014/main" id="{4809220A-CA29-0D79-06E4-E8A448E8B7E2}"/>
              </a:ext>
            </a:extLst>
          </p:cNvPr>
          <p:cNvPicPr>
            <a:picLocks noChangeAspect="1"/>
          </p:cNvPicPr>
          <p:nvPr/>
        </p:nvPicPr>
        <p:blipFill>
          <a:blip r:embed="rId6"/>
          <a:stretch>
            <a:fillRect/>
          </a:stretch>
        </p:blipFill>
        <p:spPr>
          <a:xfrm>
            <a:off x="5085822" y="5134467"/>
            <a:ext cx="2457136" cy="1635113"/>
          </a:xfrm>
          <a:prstGeom prst="rect">
            <a:avLst/>
          </a:prstGeom>
        </p:spPr>
      </p:pic>
      <p:pic>
        <p:nvPicPr>
          <p:cNvPr id="12" name="Picture 11" descr="A child sitting in a pile of garbage&#10;&#10;Description automatically generated">
            <a:extLst>
              <a:ext uri="{FF2B5EF4-FFF2-40B4-BE49-F238E27FC236}">
                <a16:creationId xmlns:a16="http://schemas.microsoft.com/office/drawing/2014/main" id="{57609F10-DCC4-5061-E859-FAB67434259A}"/>
              </a:ext>
            </a:extLst>
          </p:cNvPr>
          <p:cNvPicPr>
            <a:picLocks noChangeAspect="1"/>
          </p:cNvPicPr>
          <p:nvPr/>
        </p:nvPicPr>
        <p:blipFill>
          <a:blip r:embed="rId7"/>
          <a:stretch>
            <a:fillRect/>
          </a:stretch>
        </p:blipFill>
        <p:spPr>
          <a:xfrm>
            <a:off x="7614313" y="5134469"/>
            <a:ext cx="2457137" cy="1635113"/>
          </a:xfrm>
          <a:prstGeom prst="rect">
            <a:avLst/>
          </a:prstGeom>
        </p:spPr>
      </p:pic>
      <p:pic>
        <p:nvPicPr>
          <p:cNvPr id="14" name="Picture 13">
            <a:extLst>
              <a:ext uri="{FF2B5EF4-FFF2-40B4-BE49-F238E27FC236}">
                <a16:creationId xmlns:a16="http://schemas.microsoft.com/office/drawing/2014/main" id="{FD34DA88-E02F-BA00-D33F-4F26FE2164F0}"/>
              </a:ext>
            </a:extLst>
          </p:cNvPr>
          <p:cNvPicPr>
            <a:picLocks noChangeAspect="1"/>
          </p:cNvPicPr>
          <p:nvPr/>
        </p:nvPicPr>
        <p:blipFill>
          <a:blip r:embed="rId8"/>
          <a:stretch>
            <a:fillRect/>
          </a:stretch>
        </p:blipFill>
        <p:spPr>
          <a:xfrm>
            <a:off x="10142805" y="5134469"/>
            <a:ext cx="1748139" cy="1635113"/>
          </a:xfrm>
          <a:prstGeom prst="rect">
            <a:avLst/>
          </a:prstGeom>
        </p:spPr>
      </p:pic>
      <p:sp>
        <p:nvSpPr>
          <p:cNvPr id="15" name="TextBox 14">
            <a:extLst>
              <a:ext uri="{FF2B5EF4-FFF2-40B4-BE49-F238E27FC236}">
                <a16:creationId xmlns:a16="http://schemas.microsoft.com/office/drawing/2014/main" id="{7013C615-5321-F30D-94C3-1911CE7B4F09}"/>
              </a:ext>
            </a:extLst>
          </p:cNvPr>
          <p:cNvSpPr txBox="1"/>
          <p:nvPr/>
        </p:nvSpPr>
        <p:spPr>
          <a:xfrm>
            <a:off x="116289" y="1499518"/>
            <a:ext cx="2258457" cy="1384995"/>
          </a:xfrm>
          <a:prstGeom prst="rect">
            <a:avLst/>
          </a:prstGeom>
          <a:solidFill>
            <a:srgbClr val="F3E7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Think about the journey of plastic</a:t>
            </a:r>
            <a:r>
              <a:rPr lang="en-US" dirty="0">
                <a:ea typeface="Calibri"/>
                <a:cs typeface="Calibri"/>
              </a:rPr>
              <a:t> </a:t>
            </a:r>
            <a:endParaRPr lang="en-US" dirty="0"/>
          </a:p>
        </p:txBody>
      </p:sp>
      <p:sp>
        <p:nvSpPr>
          <p:cNvPr id="16" name="TextBox 15">
            <a:extLst>
              <a:ext uri="{FF2B5EF4-FFF2-40B4-BE49-F238E27FC236}">
                <a16:creationId xmlns:a16="http://schemas.microsoft.com/office/drawing/2014/main" id="{1A8F0C9F-FF96-8BA0-62BA-37B589DE412E}"/>
              </a:ext>
            </a:extLst>
          </p:cNvPr>
          <p:cNvSpPr txBox="1"/>
          <p:nvPr/>
        </p:nvSpPr>
        <p:spPr>
          <a:xfrm>
            <a:off x="664" y="4489206"/>
            <a:ext cx="21238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We take oil from the sea</a:t>
            </a:r>
            <a:endParaRPr lang="en-US" dirty="0"/>
          </a:p>
        </p:txBody>
      </p:sp>
      <p:sp>
        <p:nvSpPr>
          <p:cNvPr id="17" name="TextBox 16">
            <a:extLst>
              <a:ext uri="{FF2B5EF4-FFF2-40B4-BE49-F238E27FC236}">
                <a16:creationId xmlns:a16="http://schemas.microsoft.com/office/drawing/2014/main" id="{5B05B8B9-0AEC-14C4-2D53-9254B0B9EB9C}"/>
              </a:ext>
            </a:extLst>
          </p:cNvPr>
          <p:cNvSpPr txBox="1"/>
          <p:nvPr/>
        </p:nvSpPr>
        <p:spPr>
          <a:xfrm>
            <a:off x="2294948" y="4489206"/>
            <a:ext cx="2902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And turn it into plastic which often we only use once</a:t>
            </a:r>
          </a:p>
        </p:txBody>
      </p:sp>
      <p:sp>
        <p:nvSpPr>
          <p:cNvPr id="18" name="TextBox 17">
            <a:extLst>
              <a:ext uri="{FF2B5EF4-FFF2-40B4-BE49-F238E27FC236}">
                <a16:creationId xmlns:a16="http://schemas.microsoft.com/office/drawing/2014/main" id="{CFD9DA4A-42DB-760A-3F63-A83D8A86AD30}"/>
              </a:ext>
            </a:extLst>
          </p:cNvPr>
          <p:cNvSpPr txBox="1"/>
          <p:nvPr/>
        </p:nvSpPr>
        <p:spPr>
          <a:xfrm>
            <a:off x="5144163" y="4489205"/>
            <a:ext cx="21238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 small amount gets recycled </a:t>
            </a:r>
          </a:p>
        </p:txBody>
      </p:sp>
      <p:sp>
        <p:nvSpPr>
          <p:cNvPr id="19" name="TextBox 18">
            <a:extLst>
              <a:ext uri="{FF2B5EF4-FFF2-40B4-BE49-F238E27FC236}">
                <a16:creationId xmlns:a16="http://schemas.microsoft.com/office/drawing/2014/main" id="{B2639DD5-D85B-24D4-2C53-790CC4CF20E8}"/>
              </a:ext>
            </a:extLst>
          </p:cNvPr>
          <p:cNvSpPr txBox="1"/>
          <p:nvPr/>
        </p:nvSpPr>
        <p:spPr>
          <a:xfrm>
            <a:off x="7546121" y="4489206"/>
            <a:ext cx="23391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Lots gets sent to other countries to deal with</a:t>
            </a:r>
          </a:p>
        </p:txBody>
      </p:sp>
      <p:sp>
        <p:nvSpPr>
          <p:cNvPr id="20" name="TextBox 19">
            <a:extLst>
              <a:ext uri="{FF2B5EF4-FFF2-40B4-BE49-F238E27FC236}">
                <a16:creationId xmlns:a16="http://schemas.microsoft.com/office/drawing/2014/main" id="{3AA31920-A99F-FEB3-D3F0-BE9810332FD9}"/>
              </a:ext>
            </a:extLst>
          </p:cNvPr>
          <p:cNvSpPr txBox="1"/>
          <p:nvPr/>
        </p:nvSpPr>
        <p:spPr>
          <a:xfrm>
            <a:off x="10163424" y="4563749"/>
            <a:ext cx="21238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The rest gets buried or burnt</a:t>
            </a:r>
          </a:p>
        </p:txBody>
      </p:sp>
      <p:pic>
        <p:nvPicPr>
          <p:cNvPr id="5" name="Picture 4" descr="A black text on a white background&#10;&#10;Description automatically generated">
            <a:extLst>
              <a:ext uri="{FF2B5EF4-FFF2-40B4-BE49-F238E27FC236}">
                <a16:creationId xmlns:a16="http://schemas.microsoft.com/office/drawing/2014/main" id="{F4386D12-5CFF-5C9A-7932-BEA89E01D939}"/>
              </a:ext>
            </a:extLst>
          </p:cNvPr>
          <p:cNvPicPr>
            <a:picLocks noChangeAspect="1"/>
          </p:cNvPicPr>
          <p:nvPr/>
        </p:nvPicPr>
        <p:blipFill>
          <a:blip r:embed="rId9"/>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7456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1 </a:t>
            </a:r>
            <a:br>
              <a:rPr lang="en-US" sz="3600" b="1" dirty="0">
                <a:cs typeface="Calibri Light"/>
              </a:rPr>
            </a:br>
            <a:r>
              <a:rPr lang="en-US" sz="3600" b="1" dirty="0">
                <a:cs typeface="Calibri Light"/>
              </a:rPr>
              <a:t>  Consumption &amp; Waste</a:t>
            </a:r>
            <a:endParaRPr lang="en-US" sz="3600" dirty="0">
              <a:ea typeface="Calibri Light"/>
              <a:cs typeface="Calibri Light"/>
            </a:endParaRPr>
          </a:p>
        </p:txBody>
      </p:sp>
      <p:pic>
        <p:nvPicPr>
          <p:cNvPr id="3" name="Picture 2" descr="Keep Britain Tidy | LinkedIn">
            <a:extLst>
              <a:ext uri="{FF2B5EF4-FFF2-40B4-BE49-F238E27FC236}">
                <a16:creationId xmlns:a16="http://schemas.microsoft.com/office/drawing/2014/main" id="{ACF0981C-373B-6EFA-AE7D-E5E80D7B9649}"/>
              </a:ext>
            </a:extLst>
          </p:cNvPr>
          <p:cNvPicPr>
            <a:picLocks noChangeAspect="1"/>
          </p:cNvPicPr>
          <p:nvPr/>
        </p:nvPicPr>
        <p:blipFill>
          <a:blip r:embed="rId3"/>
          <a:stretch>
            <a:fillRect/>
          </a:stretch>
        </p:blipFill>
        <p:spPr>
          <a:xfrm>
            <a:off x="2542760" y="1346453"/>
            <a:ext cx="3866446" cy="5510251"/>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4BDAA556-CB9D-50C4-581A-70B06CFD6A1E}"/>
              </a:ext>
            </a:extLst>
          </p:cNvPr>
          <p:cNvPicPr>
            <a:picLocks noChangeAspect="1"/>
          </p:cNvPicPr>
          <p:nvPr/>
        </p:nvPicPr>
        <p:blipFill>
          <a:blip r:embed="rId4"/>
          <a:stretch>
            <a:fillRect/>
          </a:stretch>
        </p:blipFill>
        <p:spPr>
          <a:xfrm>
            <a:off x="8813321" y="209179"/>
            <a:ext cx="3206151" cy="961869"/>
          </a:xfrm>
          <a:prstGeom prst="rect">
            <a:avLst/>
          </a:prstGeom>
        </p:spPr>
      </p:pic>
      <p:sp>
        <p:nvSpPr>
          <p:cNvPr id="4" name="TextBox 3">
            <a:extLst>
              <a:ext uri="{FF2B5EF4-FFF2-40B4-BE49-F238E27FC236}">
                <a16:creationId xmlns:a16="http://schemas.microsoft.com/office/drawing/2014/main" id="{2F3F5C80-5BC9-0C9C-2EEC-F72DB7D3B32E}"/>
              </a:ext>
            </a:extLst>
          </p:cNvPr>
          <p:cNvSpPr txBox="1"/>
          <p:nvPr/>
        </p:nvSpPr>
        <p:spPr>
          <a:xfrm>
            <a:off x="7309555" y="1594555"/>
            <a:ext cx="443088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009C64"/>
                </a:solidFill>
                <a:ea typeface="Calibri"/>
                <a:cs typeface="Calibri"/>
              </a:rPr>
              <a:t>How does this idea help us?</a:t>
            </a:r>
          </a:p>
          <a:p>
            <a:endParaRPr lang="en-GB" sz="4000" b="1" dirty="0">
              <a:solidFill>
                <a:srgbClr val="009C64"/>
              </a:solidFill>
              <a:ea typeface="Calibri"/>
              <a:cs typeface="Calibri"/>
            </a:endParaRPr>
          </a:p>
          <a:p>
            <a:r>
              <a:rPr lang="en-GB" sz="4000" b="1" dirty="0">
                <a:solidFill>
                  <a:srgbClr val="009C64"/>
                </a:solidFill>
                <a:ea typeface="Calibri"/>
                <a:cs typeface="Calibri"/>
              </a:rPr>
              <a:t>Is recycling the best answer for waste?</a:t>
            </a:r>
          </a:p>
          <a:p>
            <a:endParaRPr lang="en-GB" sz="4000" b="1" dirty="0">
              <a:solidFill>
                <a:srgbClr val="009C64"/>
              </a:solidFill>
              <a:ea typeface="Calibri"/>
              <a:cs typeface="Calibri"/>
            </a:endParaRPr>
          </a:p>
          <a:p>
            <a:r>
              <a:rPr lang="en-GB" sz="4000" b="1" dirty="0">
                <a:solidFill>
                  <a:srgbClr val="009C64"/>
                </a:solidFill>
                <a:ea typeface="Calibri"/>
                <a:cs typeface="Calibri"/>
              </a:rPr>
              <a:t>What could be better?</a:t>
            </a:r>
          </a:p>
        </p:txBody>
      </p:sp>
    </p:spTree>
    <p:extLst>
      <p:ext uri="{BB962C8B-B14F-4D97-AF65-F5344CB8AC3E}">
        <p14:creationId xmlns:p14="http://schemas.microsoft.com/office/powerpoint/2010/main" val="177015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1 Consumption &amp; Waste</a:t>
            </a:r>
            <a:br>
              <a:rPr lang="en-US" sz="3600" dirty="0">
                <a:ea typeface="Calibri Light"/>
                <a:cs typeface="Calibri Light"/>
              </a:rPr>
            </a:br>
            <a:r>
              <a:rPr lang="en-US" sz="3600" b="1" dirty="0">
                <a:cs typeface="Calibri Light"/>
              </a:rPr>
              <a:t>Or Even Better – try the Circular Economy!</a:t>
            </a:r>
            <a:endParaRPr lang="en-US" sz="3600" b="1" dirty="0">
              <a:ea typeface="Calibri Light"/>
              <a:cs typeface="Calibri Light"/>
            </a:endParaRPr>
          </a:p>
        </p:txBody>
      </p:sp>
      <p:pic>
        <p:nvPicPr>
          <p:cNvPr id="4" name="Online Media 3" title="What is a Circular Economy? | Learn About The Economy | Environment Facts | Circular Economy Facts">
            <a:hlinkClick r:id="" action="ppaction://media"/>
            <a:extLst>
              <a:ext uri="{FF2B5EF4-FFF2-40B4-BE49-F238E27FC236}">
                <a16:creationId xmlns:a16="http://schemas.microsoft.com/office/drawing/2014/main" id="{57263D41-1E87-5803-9136-A98258229FE7}"/>
              </a:ext>
            </a:extLst>
          </p:cNvPr>
          <p:cNvPicPr>
            <a:picLocks noRot="1" noChangeAspect="1"/>
          </p:cNvPicPr>
          <p:nvPr>
            <a:videoFile r:link="rId1"/>
          </p:nvPr>
        </p:nvPicPr>
        <p:blipFill>
          <a:blip r:embed="rId4"/>
          <a:stretch>
            <a:fillRect/>
          </a:stretch>
        </p:blipFill>
        <p:spPr>
          <a:xfrm>
            <a:off x="1195521" y="1337631"/>
            <a:ext cx="9710738" cy="5486400"/>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D876BE47-3ABF-751A-4608-4C8C9E38308A}"/>
              </a:ext>
            </a:extLst>
          </p:cNvPr>
          <p:cNvPicPr>
            <a:picLocks noChangeAspect="1"/>
          </p:cNvPicPr>
          <p:nvPr/>
        </p:nvPicPr>
        <p:blipFill>
          <a:blip r:embed="rId5"/>
          <a:stretch>
            <a:fillRect/>
          </a:stretch>
        </p:blipFill>
        <p:spPr>
          <a:xfrm>
            <a:off x="8813321" y="209179"/>
            <a:ext cx="3206151" cy="961869"/>
          </a:xfrm>
          <a:prstGeom prst="rect">
            <a:avLst/>
          </a:prstGeom>
        </p:spPr>
      </p:pic>
    </p:spTree>
    <p:extLst>
      <p:ext uri="{BB962C8B-B14F-4D97-AF65-F5344CB8AC3E}">
        <p14:creationId xmlns:p14="http://schemas.microsoft.com/office/powerpoint/2010/main" val="273092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dirty="0">
                <a:cs typeface="Calibri Light"/>
              </a:rPr>
              <a:t>Week 1 </a:t>
            </a:r>
            <a:r>
              <a:rPr lang="en-US" sz="3600" b="1" dirty="0">
                <a:cs typeface="Calibri Light"/>
              </a:rPr>
              <a:t>  Consumption &amp; Waste</a:t>
            </a:r>
            <a:br>
              <a:rPr lang="en-US" sz="3600" b="1" dirty="0">
                <a:cs typeface="Calibri Light"/>
              </a:rPr>
            </a:br>
            <a:endParaRPr lang="en-US" sz="3600" b="1">
              <a:ea typeface="Calibri Light"/>
              <a:cs typeface="Calibri Light"/>
            </a:endParaRPr>
          </a:p>
        </p:txBody>
      </p:sp>
      <p:sp>
        <p:nvSpPr>
          <p:cNvPr id="5" name="TextBox 4">
            <a:extLst>
              <a:ext uri="{FF2B5EF4-FFF2-40B4-BE49-F238E27FC236}">
                <a16:creationId xmlns:a16="http://schemas.microsoft.com/office/drawing/2014/main" id="{CD8B9508-C670-FEDA-E157-5B3606A3463D}"/>
              </a:ext>
            </a:extLst>
          </p:cNvPr>
          <p:cNvSpPr txBox="1"/>
          <p:nvPr/>
        </p:nvSpPr>
        <p:spPr>
          <a:xfrm>
            <a:off x="7284418" y="2180071"/>
            <a:ext cx="491447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164194"/>
                </a:solidFill>
                <a:ea typeface="Calibri"/>
                <a:cs typeface="Calibri"/>
              </a:rPr>
              <a:t>Next time, we will be thinking about what are the problems that come with too much consumption and the waste at the end of it.</a:t>
            </a:r>
            <a:endParaRPr lang="en-US" sz="3600" b="1" dirty="0">
              <a:solidFill>
                <a:srgbClr val="164194"/>
              </a:solidFill>
            </a:endParaRPr>
          </a:p>
        </p:txBody>
      </p:sp>
      <p:pic>
        <p:nvPicPr>
          <p:cNvPr id="8" name="Picture 7" descr="A black text on a white background&#10;&#10;Description automatically generated">
            <a:extLst>
              <a:ext uri="{FF2B5EF4-FFF2-40B4-BE49-F238E27FC236}">
                <a16:creationId xmlns:a16="http://schemas.microsoft.com/office/drawing/2014/main" id="{C987B8AB-1B69-B21A-C9ED-72EF9F5E2284}"/>
              </a:ext>
            </a:extLst>
          </p:cNvPr>
          <p:cNvPicPr>
            <a:picLocks noChangeAspect="1"/>
          </p:cNvPicPr>
          <p:nvPr/>
        </p:nvPicPr>
        <p:blipFill>
          <a:blip r:embed="rId3"/>
          <a:stretch>
            <a:fillRect/>
          </a:stretch>
        </p:blipFill>
        <p:spPr>
          <a:xfrm>
            <a:off x="8389988" y="193785"/>
            <a:ext cx="3206151" cy="961869"/>
          </a:xfrm>
          <a:prstGeom prst="rect">
            <a:avLst/>
          </a:prstGeom>
        </p:spPr>
      </p:pic>
      <p:pic>
        <p:nvPicPr>
          <p:cNvPr id="3" name="Picture 2" descr="Will Runaway Climate Change and Global Warming Cause Mass Extinction,  Near-Total Extinction or Total Extinction? - Job One for Humanity">
            <a:extLst>
              <a:ext uri="{FF2B5EF4-FFF2-40B4-BE49-F238E27FC236}">
                <a16:creationId xmlns:a16="http://schemas.microsoft.com/office/drawing/2014/main" id="{E13AA236-41FA-51F6-B288-6E69F552DE2F}"/>
              </a:ext>
            </a:extLst>
          </p:cNvPr>
          <p:cNvPicPr>
            <a:picLocks noChangeAspect="1"/>
          </p:cNvPicPr>
          <p:nvPr/>
        </p:nvPicPr>
        <p:blipFill>
          <a:blip r:embed="rId4"/>
          <a:stretch>
            <a:fillRect/>
          </a:stretch>
        </p:blipFill>
        <p:spPr>
          <a:xfrm>
            <a:off x="-174720" y="1870775"/>
            <a:ext cx="7141951" cy="4029972"/>
          </a:xfrm>
          <a:prstGeom prst="rect">
            <a:avLst/>
          </a:prstGeom>
        </p:spPr>
      </p:pic>
    </p:spTree>
    <p:extLst>
      <p:ext uri="{BB962C8B-B14F-4D97-AF65-F5344CB8AC3E}">
        <p14:creationId xmlns:p14="http://schemas.microsoft.com/office/powerpoint/2010/main" val="297815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dirty="0">
                <a:cs typeface="Calibri Light"/>
              </a:rPr>
              <a:t> 2.  Consumption &amp; Waste</a:t>
            </a:r>
            <a:br>
              <a:rPr lang="en-US" sz="3600" b="1" dirty="0">
                <a:cs typeface="Calibri Light"/>
              </a:rPr>
            </a:br>
            <a:r>
              <a:rPr lang="en-US" sz="3600" b="1" dirty="0">
                <a:cs typeface="Calibri Light"/>
              </a:rPr>
              <a:t>   Main issues around Consumption &amp; Waste</a:t>
            </a:r>
          </a:p>
        </p:txBody>
      </p:sp>
      <p:pic>
        <p:nvPicPr>
          <p:cNvPr id="19" name="Picture 18" descr="A black text on a white background&#10;&#10;Description automatically generated">
            <a:extLst>
              <a:ext uri="{FF2B5EF4-FFF2-40B4-BE49-F238E27FC236}">
                <a16:creationId xmlns:a16="http://schemas.microsoft.com/office/drawing/2014/main" id="{A7CE3B8B-9D8B-917B-D893-49907C3313E3}"/>
              </a:ext>
            </a:extLst>
          </p:cNvPr>
          <p:cNvPicPr>
            <a:picLocks noChangeAspect="1"/>
          </p:cNvPicPr>
          <p:nvPr/>
        </p:nvPicPr>
        <p:blipFill>
          <a:blip r:embed="rId3"/>
          <a:stretch>
            <a:fillRect/>
          </a:stretch>
        </p:blipFill>
        <p:spPr>
          <a:xfrm>
            <a:off x="8813321" y="209179"/>
            <a:ext cx="3206151" cy="961869"/>
          </a:xfrm>
          <a:prstGeom prst="rect">
            <a:avLst/>
          </a:prstGeom>
        </p:spPr>
      </p:pic>
      <p:sp>
        <p:nvSpPr>
          <p:cNvPr id="20" name="TextBox 19">
            <a:extLst>
              <a:ext uri="{FF2B5EF4-FFF2-40B4-BE49-F238E27FC236}">
                <a16:creationId xmlns:a16="http://schemas.microsoft.com/office/drawing/2014/main" id="{42889728-4808-779E-AB57-CD6E527EE93C}"/>
              </a:ext>
            </a:extLst>
          </p:cNvPr>
          <p:cNvSpPr txBox="1"/>
          <p:nvPr/>
        </p:nvSpPr>
        <p:spPr>
          <a:xfrm>
            <a:off x="442021" y="1710877"/>
            <a:ext cx="480032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9C64"/>
                </a:solidFill>
                <a:ea typeface="Calibri"/>
                <a:cs typeface="Calibri"/>
              </a:rPr>
              <a:t>Let's think about toys</a:t>
            </a:r>
          </a:p>
          <a:p>
            <a:endParaRPr lang="en-US" sz="3600" b="1" dirty="0">
              <a:solidFill>
                <a:srgbClr val="009C64"/>
              </a:solidFill>
              <a:ea typeface="Calibri"/>
              <a:cs typeface="Calibri"/>
            </a:endParaRPr>
          </a:p>
          <a:p>
            <a:r>
              <a:rPr lang="en-US" sz="3600" dirty="0">
                <a:solidFill>
                  <a:srgbClr val="009C64"/>
                </a:solidFill>
                <a:ea typeface="Calibri"/>
                <a:cs typeface="Calibri"/>
              </a:rPr>
              <a:t>How many toys have you had in your life?</a:t>
            </a:r>
          </a:p>
          <a:p>
            <a:endParaRPr lang="en-US" sz="3600" dirty="0">
              <a:solidFill>
                <a:srgbClr val="009C64"/>
              </a:solidFill>
              <a:ea typeface="Calibri"/>
              <a:cs typeface="Calibri"/>
            </a:endParaRPr>
          </a:p>
          <a:p>
            <a:r>
              <a:rPr lang="en-US" sz="3600" dirty="0">
                <a:solidFill>
                  <a:srgbClr val="009C64"/>
                </a:solidFill>
                <a:ea typeface="Calibri"/>
                <a:cs typeface="Calibri"/>
              </a:rPr>
              <a:t>What happens when you grow out of a toy?</a:t>
            </a:r>
          </a:p>
          <a:p>
            <a:endParaRPr lang="en-US"/>
          </a:p>
        </p:txBody>
      </p:sp>
      <p:pic>
        <p:nvPicPr>
          <p:cNvPr id="4" name="Picture 3" descr="7 Simple Steps to Organize Toys in ...">
            <a:extLst>
              <a:ext uri="{FF2B5EF4-FFF2-40B4-BE49-F238E27FC236}">
                <a16:creationId xmlns:a16="http://schemas.microsoft.com/office/drawing/2014/main" id="{024BCC9A-D366-9781-E2FF-66DD684E49C7}"/>
              </a:ext>
            </a:extLst>
          </p:cNvPr>
          <p:cNvPicPr>
            <a:picLocks noChangeAspect="1"/>
          </p:cNvPicPr>
          <p:nvPr/>
        </p:nvPicPr>
        <p:blipFill>
          <a:blip r:embed="rId4"/>
          <a:stretch>
            <a:fillRect/>
          </a:stretch>
        </p:blipFill>
        <p:spPr>
          <a:xfrm>
            <a:off x="5375783" y="1718813"/>
            <a:ext cx="6645036" cy="4441166"/>
          </a:xfrm>
          <a:prstGeom prst="rect">
            <a:avLst/>
          </a:prstGeom>
        </p:spPr>
      </p:pic>
    </p:spTree>
    <p:extLst>
      <p:ext uri="{BB962C8B-B14F-4D97-AF65-F5344CB8AC3E}">
        <p14:creationId xmlns:p14="http://schemas.microsoft.com/office/powerpoint/2010/main" val="335460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dirty="0">
                <a:cs typeface="Calibri Light"/>
              </a:rPr>
              <a:t> 2.  Consumption &amp; Waste</a:t>
            </a:r>
            <a:br>
              <a:rPr lang="en-US" sz="3600" b="1" dirty="0">
                <a:cs typeface="Calibri Light"/>
              </a:rPr>
            </a:br>
            <a:r>
              <a:rPr lang="en-US" sz="3600" b="1" dirty="0">
                <a:cs typeface="Calibri Light"/>
              </a:rPr>
              <a:t>   Main issues around Consumption &amp; Waste</a:t>
            </a:r>
          </a:p>
        </p:txBody>
      </p:sp>
      <p:pic>
        <p:nvPicPr>
          <p:cNvPr id="5" name="Picture 4" descr="Research reveals average child will own 493 toys | Plastic Box Shop">
            <a:extLst>
              <a:ext uri="{FF2B5EF4-FFF2-40B4-BE49-F238E27FC236}">
                <a16:creationId xmlns:a16="http://schemas.microsoft.com/office/drawing/2014/main" id="{F0EB74A8-D1EE-0908-41C3-0268268AF10D}"/>
              </a:ext>
            </a:extLst>
          </p:cNvPr>
          <p:cNvPicPr>
            <a:picLocks noChangeAspect="1"/>
          </p:cNvPicPr>
          <p:nvPr/>
        </p:nvPicPr>
        <p:blipFill>
          <a:blip r:embed="rId3"/>
          <a:stretch>
            <a:fillRect/>
          </a:stretch>
        </p:blipFill>
        <p:spPr>
          <a:xfrm>
            <a:off x="334063" y="1340233"/>
            <a:ext cx="7127449" cy="3889730"/>
          </a:xfrm>
          <a:prstGeom prst="rect">
            <a:avLst/>
          </a:prstGeom>
        </p:spPr>
      </p:pic>
      <p:pic>
        <p:nvPicPr>
          <p:cNvPr id="15" name="Picture 14" descr="How many toys do children need? – Joy ...">
            <a:extLst>
              <a:ext uri="{FF2B5EF4-FFF2-40B4-BE49-F238E27FC236}">
                <a16:creationId xmlns:a16="http://schemas.microsoft.com/office/drawing/2014/main" id="{170CFF57-F52F-0225-65C5-86B2DFE960C2}"/>
              </a:ext>
            </a:extLst>
          </p:cNvPr>
          <p:cNvPicPr>
            <a:picLocks noChangeAspect="1"/>
          </p:cNvPicPr>
          <p:nvPr/>
        </p:nvPicPr>
        <p:blipFill>
          <a:blip r:embed="rId4"/>
          <a:stretch>
            <a:fillRect/>
          </a:stretch>
        </p:blipFill>
        <p:spPr>
          <a:xfrm>
            <a:off x="8825831" y="1483317"/>
            <a:ext cx="3060050" cy="2036858"/>
          </a:xfrm>
          <a:prstGeom prst="rect">
            <a:avLst/>
          </a:prstGeom>
        </p:spPr>
      </p:pic>
      <p:pic>
        <p:nvPicPr>
          <p:cNvPr id="17" name="Picture 16" descr="Toys produce far more electronic waste ...">
            <a:extLst>
              <a:ext uri="{FF2B5EF4-FFF2-40B4-BE49-F238E27FC236}">
                <a16:creationId xmlns:a16="http://schemas.microsoft.com/office/drawing/2014/main" id="{F2F12711-3203-AE7F-98A9-E805F811ADC5}"/>
              </a:ext>
            </a:extLst>
          </p:cNvPr>
          <p:cNvPicPr>
            <a:picLocks noChangeAspect="1"/>
          </p:cNvPicPr>
          <p:nvPr/>
        </p:nvPicPr>
        <p:blipFill>
          <a:blip r:embed="rId5"/>
          <a:stretch>
            <a:fillRect/>
          </a:stretch>
        </p:blipFill>
        <p:spPr>
          <a:xfrm>
            <a:off x="8825830" y="3677511"/>
            <a:ext cx="3060049" cy="2036858"/>
          </a:xfrm>
          <a:prstGeom prst="rect">
            <a:avLst/>
          </a:prstGeom>
        </p:spPr>
      </p:pic>
      <p:pic>
        <p:nvPicPr>
          <p:cNvPr id="19" name="Picture 18" descr="A black text on a white background&#10;&#10;Description automatically generated">
            <a:extLst>
              <a:ext uri="{FF2B5EF4-FFF2-40B4-BE49-F238E27FC236}">
                <a16:creationId xmlns:a16="http://schemas.microsoft.com/office/drawing/2014/main" id="{A7CE3B8B-9D8B-917B-D893-49907C3313E3}"/>
              </a:ext>
            </a:extLst>
          </p:cNvPr>
          <p:cNvPicPr>
            <a:picLocks noChangeAspect="1"/>
          </p:cNvPicPr>
          <p:nvPr/>
        </p:nvPicPr>
        <p:blipFill>
          <a:blip r:embed="rId6"/>
          <a:stretch>
            <a:fillRect/>
          </a:stretch>
        </p:blipFill>
        <p:spPr>
          <a:xfrm>
            <a:off x="8813321" y="209179"/>
            <a:ext cx="3206151" cy="961869"/>
          </a:xfrm>
          <a:prstGeom prst="rect">
            <a:avLst/>
          </a:prstGeom>
        </p:spPr>
      </p:pic>
      <p:sp>
        <p:nvSpPr>
          <p:cNvPr id="20" name="TextBox 19">
            <a:extLst>
              <a:ext uri="{FF2B5EF4-FFF2-40B4-BE49-F238E27FC236}">
                <a16:creationId xmlns:a16="http://schemas.microsoft.com/office/drawing/2014/main" id="{42889728-4808-779E-AB57-CD6E527EE93C}"/>
              </a:ext>
            </a:extLst>
          </p:cNvPr>
          <p:cNvSpPr txBox="1"/>
          <p:nvPr/>
        </p:nvSpPr>
        <p:spPr>
          <a:xfrm>
            <a:off x="851243" y="5718433"/>
            <a:ext cx="54616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009C64"/>
                </a:solidFill>
                <a:ea typeface="Calibri"/>
                <a:cs typeface="Calibri"/>
              </a:rPr>
              <a:t>This is </a:t>
            </a:r>
            <a:r>
              <a:rPr lang="en-US" sz="3600" b="1" dirty="0">
                <a:solidFill>
                  <a:srgbClr val="009C64"/>
                </a:solidFill>
                <a:ea typeface="Calibri"/>
                <a:cs typeface="Calibri"/>
              </a:rPr>
              <a:t>over consumption.</a:t>
            </a:r>
            <a:endParaRPr lang="en-US" sz="3600" b="1" dirty="0">
              <a:solidFill>
                <a:srgbClr val="009C64"/>
              </a:solidFill>
            </a:endParaRPr>
          </a:p>
        </p:txBody>
      </p:sp>
    </p:spTree>
    <p:extLst>
      <p:ext uri="{BB962C8B-B14F-4D97-AF65-F5344CB8AC3E}">
        <p14:creationId xmlns:p14="http://schemas.microsoft.com/office/powerpoint/2010/main" val="9370319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for 28.4.22.potx" id="{4DBBD86E-FEA5-4523-BD9A-A9257BABEC73}" vid="{C538142B-58B1-4F9F-84F9-0FB93E541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76AE948F15B4E99F78E2A3DBDE559" ma:contentTypeVersion="11" ma:contentTypeDescription="Create a new document." ma:contentTypeScope="" ma:versionID="9c13c1ca507c65c8b923da6c47cee1d3">
  <xsd:schema xmlns:xsd="http://www.w3.org/2001/XMLSchema" xmlns:xs="http://www.w3.org/2001/XMLSchema" xmlns:p="http://schemas.microsoft.com/office/2006/metadata/properties" xmlns:ns2="3019b5fa-8b3e-4e19-b64c-2a7b8496bb4e" xmlns:ns3="df61c5e2-b2e4-4447-8179-6bd331802de7" targetNamespace="http://schemas.microsoft.com/office/2006/metadata/properties" ma:root="true" ma:fieldsID="ec4940a650fe210c18776e8aba94a42b" ns2:_="" ns3:_="">
    <xsd:import namespace="3019b5fa-8b3e-4e19-b64c-2a7b8496bb4e"/>
    <xsd:import namespace="df61c5e2-b2e4-4447-8179-6bd331802d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9b5fa-8b3e-4e19-b64c-2a7b8496b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14c1c7-36a5-45a5-9ee9-efc887aa7c1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61c5e2-b2e4-4447-8179-6bd331802d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f3f26e-6a21-4f1a-8ca0-b2cc7c81e2f9}" ma:internalName="TaxCatchAll" ma:showField="CatchAllData" ma:web="df61c5e2-b2e4-4447-8179-6bd331802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61c5e2-b2e4-4447-8179-6bd331802de7" xsi:nil="true"/>
    <lcf76f155ced4ddcb4097134ff3c332f xmlns="3019b5fa-8b3e-4e19-b64c-2a7b8496bb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BCE7BA-E0F3-49F6-9045-9F286EE81805}"/>
</file>

<file path=customXml/itemProps2.xml><?xml version="1.0" encoding="utf-8"?>
<ds:datastoreItem xmlns:ds="http://schemas.openxmlformats.org/officeDocument/2006/customXml" ds:itemID="{4880EB41-272D-4336-924E-030FFB08FF32}">
  <ds:schemaRefs>
    <ds:schemaRef ds:uri="http://schemas.microsoft.com/sharepoint/v3/contenttype/forms"/>
  </ds:schemaRefs>
</ds:datastoreItem>
</file>

<file path=customXml/itemProps3.xml><?xml version="1.0" encoding="utf-8"?>
<ds:datastoreItem xmlns:ds="http://schemas.openxmlformats.org/officeDocument/2006/customXml" ds:itemID="{35A22DE3-A81A-476D-813B-F4CAEAD235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231</TotalTime>
  <Words>1905</Words>
  <Application>Microsoft Office PowerPoint</Application>
  <PresentationFormat>Widescreen</PresentationFormat>
  <Paragraphs>239</Paragraphs>
  <Slides>31</Slides>
  <Notes>26</Notes>
  <HiddenSlides>0</HiddenSlides>
  <MMClips>6</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 Week 1    Consumption &amp; Waste</vt:lpstr>
      <vt:lpstr> Week 1    Consumption &amp; Waste</vt:lpstr>
      <vt:lpstr> 1  Consumption &amp; Waste  The Linear Economy</vt:lpstr>
      <vt:lpstr> 1  Consumption &amp; Waste  The Linear Economy</vt:lpstr>
      <vt:lpstr> Week 1    Consumption &amp; Waste</vt:lpstr>
      <vt:lpstr> Week 1 Consumption &amp; Waste Or Even Better – try the Circular Economy!</vt:lpstr>
      <vt:lpstr> Week 1   Consumption &amp; Waste </vt:lpstr>
      <vt:lpstr>  2.  Consumption &amp; Waste    Main issues around Consumption &amp; Waste</vt:lpstr>
      <vt:lpstr>  2.  Consumption &amp; Waste    Main issues around Consumption &amp; Waste</vt:lpstr>
      <vt:lpstr>2. Consumption &amp; Waste Main issues around Consumption &amp; Waste</vt:lpstr>
      <vt:lpstr>2. Consumption &amp; Waste Main issues around Consumption &amp; Waste</vt:lpstr>
      <vt:lpstr>2. Consumption &amp; Waste We need to Change Our Approach</vt:lpstr>
      <vt:lpstr>2. Consumption &amp; Waste We need to Change Our Approach</vt:lpstr>
      <vt:lpstr>  Week 2    Main issues around Consumption &amp; Waste</vt:lpstr>
      <vt:lpstr>  3. Consumption &amp; Waste   Local changemakers</vt:lpstr>
      <vt:lpstr>  3. Consumption &amp; Waste  National changemakers – Ellen &amp; Caitlin</vt:lpstr>
      <vt:lpstr>   3. Consumption &amp; Waste  National changemakers - Fareshare</vt:lpstr>
      <vt:lpstr>  3.  Consumption &amp; Waste    Changemakers</vt:lpstr>
      <vt:lpstr>  4. Consumption &amp; Waste    School Actions </vt:lpstr>
      <vt:lpstr>  4. Consumption &amp; Waste    School Actions </vt:lpstr>
      <vt:lpstr>   4. Consumption and Waste    School Actions</vt:lpstr>
      <vt:lpstr>  5. Consumption &amp; Waste   Individual and Family Actions</vt:lpstr>
      <vt:lpstr>  5. Consumption &amp; Waste   Individual and Family Actions</vt:lpstr>
      <vt:lpstr>  4. Consumption &amp; Waste    Individual and Family Actions </vt:lpstr>
      <vt:lpstr>      5. Individual and Family Actions</vt:lpstr>
      <vt:lpstr>   4. Consumption and Waste    Individual and Family Actions</vt:lpstr>
      <vt:lpstr>  Week 6     Celebrating Our Actions</vt:lpstr>
      <vt:lpstr>   6.  Consumption &amp; Waste     Celebrating Our Actions – class actions</vt:lpstr>
      <vt:lpstr>6. Consumption &amp; Waste   Celebrating Our Actions –  whole school actions</vt:lpstr>
      <vt:lpstr>   6. Consumption &amp; Waste     Celebrating Our Actions – family actions</vt:lpstr>
      <vt:lpstr>  6. Consumption &amp; Waste     Celebrating Our Actions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Our Schools Our World   Set up meeting</dc:title>
  <dc:creator>Katie Eberstein</dc:creator>
  <cp:lastModifiedBy>Katie Eberstein</cp:lastModifiedBy>
  <cp:revision>2849</cp:revision>
  <dcterms:created xsi:type="dcterms:W3CDTF">2024-06-10T13:19:40Z</dcterms:created>
  <dcterms:modified xsi:type="dcterms:W3CDTF">2025-01-06T14:11:14Z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0x01010055576AE948F15B4E99F78E2A3DBDE559</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